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6" r:id="rId2"/>
    <p:sldId id="281" r:id="rId3"/>
    <p:sldId id="282" r:id="rId4"/>
  </p:sldIdLst>
  <p:sldSz cx="9906000" cy="6858000" type="A4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/>
    <p:restoredTop sz="94635"/>
  </p:normalViewPr>
  <p:slideViewPr>
    <p:cSldViewPr>
      <p:cViewPr>
        <p:scale>
          <a:sx n="125" d="100"/>
          <a:sy n="125" d="100"/>
        </p:scale>
        <p:origin x="952" y="3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8EA7968-E099-9146-957E-782EAEE2E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5" y="9147175"/>
            <a:ext cx="80803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24" tIns="47307" rIns="92924" bIns="47307">
            <a:spAutoFit/>
          </a:bodyPr>
          <a:lstStyle>
            <a:lvl1pPr defTabSz="923925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300" b="0"/>
              <a:t>Page </a:t>
            </a:r>
            <a:fld id="{EEB0E4D4-49FB-D44A-B20D-4825CD570303}" type="slidenum">
              <a:rPr lang="en-US" altLang="en-US" sz="13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3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4C14774-9D2A-2B43-8E58-53E785F9F0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304" tIns="47307" rIns="96304" bIns="473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8EB7F27-442F-9B42-974C-A1DD83CF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5" y="9147175"/>
            <a:ext cx="80803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24" tIns="47307" rIns="92924" bIns="47307">
            <a:spAutoFit/>
          </a:bodyPr>
          <a:lstStyle>
            <a:lvl1pPr defTabSz="923925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300" b="0"/>
              <a:t>Page </a:t>
            </a:r>
            <a:fld id="{B156687B-4D94-7D40-A021-8BED24170201}" type="slidenum">
              <a:rPr lang="en-US" altLang="en-US" sz="13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300" b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7A585C3-A109-0440-A07E-4E239BC6D5F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728663"/>
            <a:ext cx="5180013" cy="3586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>
            <a:extLst>
              <a:ext uri="{FF2B5EF4-FFF2-40B4-BE49-F238E27FC236}">
                <a16:creationId xmlns:a16="http://schemas.microsoft.com/office/drawing/2014/main" id="{38B587FC-DAF2-CF49-80AB-6E56C37C0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2" name="Notes Placeholder 2">
            <a:extLst>
              <a:ext uri="{FF2B5EF4-FFF2-40B4-BE49-F238E27FC236}">
                <a16:creationId xmlns:a16="http://schemas.microsoft.com/office/drawing/2014/main" id="{C81D0250-C6A5-5E49-BB68-B8CEB4ABF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52035C61-D446-A649-828D-05207C13F30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F2AB23A-A947-4949-920C-F876B50B20AC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9DD0CE8D-FFC8-0D47-9470-4CE6B1AC1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9FE2E0F5-EEEB-7F44-8A10-50BE49A52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1AA762A4-67BA-644F-88F7-82C482C25DA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15A849-F31E-7F48-AA09-E30FC713D7D9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14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9DD0CE8D-FFC8-0D47-9470-4CE6B1AC1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9FE2E0F5-EEEB-7F44-8A10-50BE49A52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1AA762A4-67BA-644F-88F7-82C482C25DA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15A849-F31E-7F48-AA09-E30FC713D7D9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84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805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365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2925" y="609600"/>
            <a:ext cx="193992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3150" y="609600"/>
            <a:ext cx="5667375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709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5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673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150" y="1981200"/>
            <a:ext cx="38036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036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659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7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78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57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31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18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8">
            <a:extLst>
              <a:ext uri="{FF2B5EF4-FFF2-40B4-BE49-F238E27FC236}">
                <a16:creationId xmlns:a16="http://schemas.microsoft.com/office/drawing/2014/main" id="{006FBA9A-FEFA-F442-8F75-E841D5AA86D5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79375"/>
            <a:ext cx="9701213" cy="6640513"/>
            <a:chOff x="44" y="50"/>
            <a:chExt cx="5641" cy="4183"/>
          </a:xfrm>
        </p:grpSpPr>
        <p:grpSp>
          <p:nvGrpSpPr>
            <p:cNvPr id="1030" name="Group 116">
              <a:extLst>
                <a:ext uri="{FF2B5EF4-FFF2-40B4-BE49-F238E27FC236}">
                  <a16:creationId xmlns:a16="http://schemas.microsoft.com/office/drawing/2014/main" id="{0A5C53F5-C121-3D45-98AD-F8C33BB03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" y="50"/>
              <a:ext cx="5641" cy="4183"/>
              <a:chOff x="44" y="50"/>
              <a:chExt cx="5641" cy="4183"/>
            </a:xfrm>
          </p:grpSpPr>
          <p:grpSp>
            <p:nvGrpSpPr>
              <p:cNvPr id="1032" name="Group 58">
                <a:extLst>
                  <a:ext uri="{FF2B5EF4-FFF2-40B4-BE49-F238E27FC236}">
                    <a16:creationId xmlns:a16="http://schemas.microsoft.com/office/drawing/2014/main" id="{F6201B83-D793-AF48-B2E3-0BD06C9327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" y="50"/>
                <a:ext cx="692" cy="1021"/>
                <a:chOff x="44" y="50"/>
                <a:chExt cx="692" cy="1021"/>
              </a:xfrm>
            </p:grpSpPr>
            <p:grpSp>
              <p:nvGrpSpPr>
                <p:cNvPr id="2" name="Group 8">
                  <a:extLst>
                    <a:ext uri="{FF2B5EF4-FFF2-40B4-BE49-F238E27FC236}">
                      <a16:creationId xmlns:a16="http://schemas.microsoft.com/office/drawing/2014/main" id="{72E3CD5E-C5C8-004D-88EA-B470A590EE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" y="50"/>
                  <a:ext cx="692" cy="68"/>
                  <a:chOff x="44" y="50"/>
                  <a:chExt cx="692" cy="68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5608C30B-6D1C-7043-9D94-AC8DB19BC6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" y="50"/>
                    <a:ext cx="60" cy="68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E16A3296-8E35-224E-A5F7-0582B70A6F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" y="50"/>
                    <a:ext cx="59" cy="68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7405E89B-5215-4C47-92BB-BEA888B094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" y="50"/>
                    <a:ext cx="59" cy="68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527177E4-3214-9545-B90E-BA9E5CA72B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" y="50"/>
                    <a:ext cx="60" cy="68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E4E71208-D3F0-2E42-8893-0D17B2C4EA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" y="50"/>
                    <a:ext cx="60" cy="68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31" name="Rectangle 7">
                    <a:extLst>
                      <a:ext uri="{FF2B5EF4-FFF2-40B4-BE49-F238E27FC236}">
                        <a16:creationId xmlns:a16="http://schemas.microsoft.com/office/drawing/2014/main" id="{3B61E580-86E1-C54C-BB64-E0E615FA52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6" y="50"/>
                    <a:ext cx="60" cy="68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8" name="Group 15">
                  <a:extLst>
                    <a:ext uri="{FF2B5EF4-FFF2-40B4-BE49-F238E27FC236}">
                      <a16:creationId xmlns:a16="http://schemas.microsoft.com/office/drawing/2014/main" id="{49ACF4D0-0033-AF47-9452-FBFEB9DAEE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" y="184"/>
                  <a:ext cx="692" cy="68"/>
                  <a:chOff x="44" y="184"/>
                  <a:chExt cx="692" cy="68"/>
                </a:xfrm>
              </p:grpSpPr>
              <p:sp>
                <p:nvSpPr>
                  <p:cNvPr id="9" name="Rectangle 9">
                    <a:extLst>
                      <a:ext uri="{FF2B5EF4-FFF2-40B4-BE49-F238E27FC236}">
                        <a16:creationId xmlns:a16="http://schemas.microsoft.com/office/drawing/2014/main" id="{5801211F-1C37-EB47-A61B-0FB6FD763C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" y="184"/>
                    <a:ext cx="60" cy="6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" name="Rectangle 10">
                    <a:extLst>
                      <a:ext uri="{FF2B5EF4-FFF2-40B4-BE49-F238E27FC236}">
                        <a16:creationId xmlns:a16="http://schemas.microsoft.com/office/drawing/2014/main" id="{25D4786B-4C31-F64A-8B41-42B56F6F84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" y="184"/>
                    <a:ext cx="59" cy="6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" name="Rectangle 11">
                    <a:extLst>
                      <a:ext uri="{FF2B5EF4-FFF2-40B4-BE49-F238E27FC236}">
                        <a16:creationId xmlns:a16="http://schemas.microsoft.com/office/drawing/2014/main" id="{A6893E8B-B38F-374D-8DA0-6BA999F83A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" y="184"/>
                    <a:ext cx="59" cy="6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2" name="Rectangle 12">
                    <a:extLst>
                      <a:ext uri="{FF2B5EF4-FFF2-40B4-BE49-F238E27FC236}">
                        <a16:creationId xmlns:a16="http://schemas.microsoft.com/office/drawing/2014/main" id="{38B1CFE5-3806-5343-AE76-AF72805A71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" y="184"/>
                    <a:ext cx="60" cy="6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3" name="Rectangle 13">
                    <a:extLst>
                      <a:ext uri="{FF2B5EF4-FFF2-40B4-BE49-F238E27FC236}">
                        <a16:creationId xmlns:a16="http://schemas.microsoft.com/office/drawing/2014/main" id="{442F0F50-1874-1840-9FAE-427858F261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" y="184"/>
                    <a:ext cx="60" cy="6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4" name="Rectangle 14">
                    <a:extLst>
                      <a:ext uri="{FF2B5EF4-FFF2-40B4-BE49-F238E27FC236}">
                        <a16:creationId xmlns:a16="http://schemas.microsoft.com/office/drawing/2014/main" id="{FB083A48-D70A-E846-B344-3E1187A463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6" y="184"/>
                    <a:ext cx="60" cy="6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5" name="Group 22">
                  <a:extLst>
                    <a:ext uri="{FF2B5EF4-FFF2-40B4-BE49-F238E27FC236}">
                      <a16:creationId xmlns:a16="http://schemas.microsoft.com/office/drawing/2014/main" id="{DFACBC19-CFD4-D343-A47A-879DC0E264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" y="321"/>
                  <a:ext cx="692" cy="68"/>
                  <a:chOff x="44" y="321"/>
                  <a:chExt cx="692" cy="68"/>
                </a:xfrm>
              </p:grpSpPr>
              <p:sp>
                <p:nvSpPr>
                  <p:cNvPr id="16" name="Rectangle 16">
                    <a:extLst>
                      <a:ext uri="{FF2B5EF4-FFF2-40B4-BE49-F238E27FC236}">
                        <a16:creationId xmlns:a16="http://schemas.microsoft.com/office/drawing/2014/main" id="{5F16CC81-2978-CD45-AA31-5C3FDF47EC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" y="321"/>
                    <a:ext cx="60" cy="68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7" name="Rectangle 17">
                    <a:extLst>
                      <a:ext uri="{FF2B5EF4-FFF2-40B4-BE49-F238E27FC236}">
                        <a16:creationId xmlns:a16="http://schemas.microsoft.com/office/drawing/2014/main" id="{4D9DCDBD-D10F-C64E-ADEF-232507CD63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" y="321"/>
                    <a:ext cx="59" cy="68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42" name="Rectangle 18">
                    <a:extLst>
                      <a:ext uri="{FF2B5EF4-FFF2-40B4-BE49-F238E27FC236}">
                        <a16:creationId xmlns:a16="http://schemas.microsoft.com/office/drawing/2014/main" id="{276ADB90-2008-7248-8F88-ED587537B4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" y="321"/>
                    <a:ext cx="59" cy="68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43" name="Rectangle 19">
                    <a:extLst>
                      <a:ext uri="{FF2B5EF4-FFF2-40B4-BE49-F238E27FC236}">
                        <a16:creationId xmlns:a16="http://schemas.microsoft.com/office/drawing/2014/main" id="{A0BB3A74-9F7A-F845-9ADC-88C3AE5645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" y="321"/>
                    <a:ext cx="60" cy="68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44" name="Rectangle 20">
                    <a:extLst>
                      <a:ext uri="{FF2B5EF4-FFF2-40B4-BE49-F238E27FC236}">
                        <a16:creationId xmlns:a16="http://schemas.microsoft.com/office/drawing/2014/main" id="{35A0AF0A-10DC-0940-9A25-4EEC173EAD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" y="321"/>
                    <a:ext cx="60" cy="68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45" name="Rectangle 21">
                    <a:extLst>
                      <a:ext uri="{FF2B5EF4-FFF2-40B4-BE49-F238E27FC236}">
                        <a16:creationId xmlns:a16="http://schemas.microsoft.com/office/drawing/2014/main" id="{C7033D30-B995-CD43-A5A0-860C02AECB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6" y="321"/>
                    <a:ext cx="60" cy="68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8" name="Group 29">
                  <a:extLst>
                    <a:ext uri="{FF2B5EF4-FFF2-40B4-BE49-F238E27FC236}">
                      <a16:creationId xmlns:a16="http://schemas.microsoft.com/office/drawing/2014/main" id="{AB0D5625-11FA-0A4F-BAA0-DC75CCCF6B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" y="458"/>
                  <a:ext cx="692" cy="68"/>
                  <a:chOff x="44" y="458"/>
                  <a:chExt cx="692" cy="68"/>
                </a:xfrm>
              </p:grpSpPr>
              <p:sp>
                <p:nvSpPr>
                  <p:cNvPr id="1047" name="Rectangle 23">
                    <a:extLst>
                      <a:ext uri="{FF2B5EF4-FFF2-40B4-BE49-F238E27FC236}">
                        <a16:creationId xmlns:a16="http://schemas.microsoft.com/office/drawing/2014/main" id="{32E2AAD1-4600-CB4A-950D-AB00198B51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" y="458"/>
                    <a:ext cx="60" cy="68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48" name="Rectangle 24">
                    <a:extLst>
                      <a:ext uri="{FF2B5EF4-FFF2-40B4-BE49-F238E27FC236}">
                        <a16:creationId xmlns:a16="http://schemas.microsoft.com/office/drawing/2014/main" id="{6B6B5144-4E9F-5C44-9413-E472CDFB60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" y="458"/>
                    <a:ext cx="59" cy="68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49" name="Rectangle 25">
                    <a:extLst>
                      <a:ext uri="{FF2B5EF4-FFF2-40B4-BE49-F238E27FC236}">
                        <a16:creationId xmlns:a16="http://schemas.microsoft.com/office/drawing/2014/main" id="{9DB84262-56F3-8A46-83E9-04A6A4C5EB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" y="458"/>
                    <a:ext cx="59" cy="68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50" name="Rectangle 26">
                    <a:extLst>
                      <a:ext uri="{FF2B5EF4-FFF2-40B4-BE49-F238E27FC236}">
                        <a16:creationId xmlns:a16="http://schemas.microsoft.com/office/drawing/2014/main" id="{9557970E-82C7-C548-906C-97843F90ED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" y="458"/>
                    <a:ext cx="60" cy="68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51" name="Rectangle 27">
                    <a:extLst>
                      <a:ext uri="{FF2B5EF4-FFF2-40B4-BE49-F238E27FC236}">
                        <a16:creationId xmlns:a16="http://schemas.microsoft.com/office/drawing/2014/main" id="{A971A14B-0855-0B4C-B269-E4624353A4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" y="458"/>
                    <a:ext cx="60" cy="68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52" name="Rectangle 28">
                    <a:extLst>
                      <a:ext uri="{FF2B5EF4-FFF2-40B4-BE49-F238E27FC236}">
                        <a16:creationId xmlns:a16="http://schemas.microsoft.com/office/drawing/2014/main" id="{0C422701-5534-F344-8290-A9CD87301A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6" y="458"/>
                    <a:ext cx="60" cy="68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9" name="Group 36">
                  <a:extLst>
                    <a:ext uri="{FF2B5EF4-FFF2-40B4-BE49-F238E27FC236}">
                      <a16:creationId xmlns:a16="http://schemas.microsoft.com/office/drawing/2014/main" id="{5C081E47-6E09-4F40-A4A3-8F4E1A986D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" y="593"/>
                  <a:ext cx="692" cy="68"/>
                  <a:chOff x="44" y="593"/>
                  <a:chExt cx="692" cy="68"/>
                </a:xfrm>
              </p:grpSpPr>
              <p:sp>
                <p:nvSpPr>
                  <p:cNvPr id="1054" name="Rectangle 30">
                    <a:extLst>
                      <a:ext uri="{FF2B5EF4-FFF2-40B4-BE49-F238E27FC236}">
                        <a16:creationId xmlns:a16="http://schemas.microsoft.com/office/drawing/2014/main" id="{D1B95661-ED42-C941-93D3-84DB4CCDF9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" y="593"/>
                    <a:ext cx="60" cy="68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55" name="Rectangle 31">
                    <a:extLst>
                      <a:ext uri="{FF2B5EF4-FFF2-40B4-BE49-F238E27FC236}">
                        <a16:creationId xmlns:a16="http://schemas.microsoft.com/office/drawing/2014/main" id="{5F291533-2C99-B041-A5A7-4E450F169C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" y="593"/>
                    <a:ext cx="59" cy="68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56" name="Rectangle 32">
                    <a:extLst>
                      <a:ext uri="{FF2B5EF4-FFF2-40B4-BE49-F238E27FC236}">
                        <a16:creationId xmlns:a16="http://schemas.microsoft.com/office/drawing/2014/main" id="{88DD2594-77E1-1546-BEC2-69066B45F9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" y="593"/>
                    <a:ext cx="59" cy="68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57" name="Rectangle 33">
                    <a:extLst>
                      <a:ext uri="{FF2B5EF4-FFF2-40B4-BE49-F238E27FC236}">
                        <a16:creationId xmlns:a16="http://schemas.microsoft.com/office/drawing/2014/main" id="{CDD961D8-F412-3B41-8169-AB02B8BBDF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" y="593"/>
                    <a:ext cx="60" cy="68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58" name="Rectangle 34">
                    <a:extLst>
                      <a:ext uri="{FF2B5EF4-FFF2-40B4-BE49-F238E27FC236}">
                        <a16:creationId xmlns:a16="http://schemas.microsoft.com/office/drawing/2014/main" id="{A5999D44-3B1C-174B-8B26-ECCE53E496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" y="593"/>
                    <a:ext cx="60" cy="68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59" name="Rectangle 35">
                    <a:extLst>
                      <a:ext uri="{FF2B5EF4-FFF2-40B4-BE49-F238E27FC236}">
                        <a16:creationId xmlns:a16="http://schemas.microsoft.com/office/drawing/2014/main" id="{3BC1A162-AD1A-C943-B347-0E36C9FA53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6" y="593"/>
                    <a:ext cx="60" cy="68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20" name="Group 43">
                  <a:extLst>
                    <a:ext uri="{FF2B5EF4-FFF2-40B4-BE49-F238E27FC236}">
                      <a16:creationId xmlns:a16="http://schemas.microsoft.com/office/drawing/2014/main" id="{B9A58490-8A52-9F43-A2EA-AEB5FA7006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" y="730"/>
                  <a:ext cx="692" cy="68"/>
                  <a:chOff x="44" y="730"/>
                  <a:chExt cx="692" cy="68"/>
                </a:xfrm>
              </p:grpSpPr>
              <p:sp>
                <p:nvSpPr>
                  <p:cNvPr id="1061" name="Rectangle 37">
                    <a:extLst>
                      <a:ext uri="{FF2B5EF4-FFF2-40B4-BE49-F238E27FC236}">
                        <a16:creationId xmlns:a16="http://schemas.microsoft.com/office/drawing/2014/main" id="{9A24B82C-05E5-A14E-8008-9B341CBBEC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" y="730"/>
                    <a:ext cx="60" cy="68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62" name="Rectangle 38">
                    <a:extLst>
                      <a:ext uri="{FF2B5EF4-FFF2-40B4-BE49-F238E27FC236}">
                        <a16:creationId xmlns:a16="http://schemas.microsoft.com/office/drawing/2014/main" id="{D557F79A-D0EF-B746-A1A5-A98506C3F9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" y="730"/>
                    <a:ext cx="59" cy="68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63" name="Rectangle 39">
                    <a:extLst>
                      <a:ext uri="{FF2B5EF4-FFF2-40B4-BE49-F238E27FC236}">
                        <a16:creationId xmlns:a16="http://schemas.microsoft.com/office/drawing/2014/main" id="{C15AF74D-AD38-D44E-A29F-80EC6A8B90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" y="730"/>
                    <a:ext cx="59" cy="68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64" name="Rectangle 40">
                    <a:extLst>
                      <a:ext uri="{FF2B5EF4-FFF2-40B4-BE49-F238E27FC236}">
                        <a16:creationId xmlns:a16="http://schemas.microsoft.com/office/drawing/2014/main" id="{E71F4F9B-5EBB-CC4E-ACDE-9C41E57897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" y="730"/>
                    <a:ext cx="60" cy="68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65" name="Rectangle 41">
                    <a:extLst>
                      <a:ext uri="{FF2B5EF4-FFF2-40B4-BE49-F238E27FC236}">
                        <a16:creationId xmlns:a16="http://schemas.microsoft.com/office/drawing/2014/main" id="{273EF88F-15E3-BC4F-8F6B-9AB11934AC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" y="730"/>
                    <a:ext cx="60" cy="68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66" name="Rectangle 42">
                    <a:extLst>
                      <a:ext uri="{FF2B5EF4-FFF2-40B4-BE49-F238E27FC236}">
                        <a16:creationId xmlns:a16="http://schemas.microsoft.com/office/drawing/2014/main" id="{AE0951AD-8A69-5D4C-928B-F93D95227D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6" y="730"/>
                    <a:ext cx="60" cy="68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096" name="Group 50">
                  <a:extLst>
                    <a:ext uri="{FF2B5EF4-FFF2-40B4-BE49-F238E27FC236}">
                      <a16:creationId xmlns:a16="http://schemas.microsoft.com/office/drawing/2014/main" id="{9E8A0E47-2E9A-FF4B-AFDF-4C17BFB155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" y="866"/>
                  <a:ext cx="692" cy="68"/>
                  <a:chOff x="44" y="866"/>
                  <a:chExt cx="692" cy="68"/>
                </a:xfrm>
              </p:grpSpPr>
              <p:sp>
                <p:nvSpPr>
                  <p:cNvPr id="1068" name="Rectangle 44">
                    <a:extLst>
                      <a:ext uri="{FF2B5EF4-FFF2-40B4-BE49-F238E27FC236}">
                        <a16:creationId xmlns:a16="http://schemas.microsoft.com/office/drawing/2014/main" id="{1D984BB1-DCC1-494A-8CF2-0884FA26DB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" y="866"/>
                    <a:ext cx="60" cy="68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69" name="Rectangle 45">
                    <a:extLst>
                      <a:ext uri="{FF2B5EF4-FFF2-40B4-BE49-F238E27FC236}">
                        <a16:creationId xmlns:a16="http://schemas.microsoft.com/office/drawing/2014/main" id="{E665335F-D945-6F4C-B3B6-3D5A8F83B1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" y="866"/>
                    <a:ext cx="59" cy="68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70" name="Rectangle 46">
                    <a:extLst>
                      <a:ext uri="{FF2B5EF4-FFF2-40B4-BE49-F238E27FC236}">
                        <a16:creationId xmlns:a16="http://schemas.microsoft.com/office/drawing/2014/main" id="{B8E92E32-748E-0E46-A567-5E78285C70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" y="866"/>
                    <a:ext cx="59" cy="68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71" name="Rectangle 47">
                    <a:extLst>
                      <a:ext uri="{FF2B5EF4-FFF2-40B4-BE49-F238E27FC236}">
                        <a16:creationId xmlns:a16="http://schemas.microsoft.com/office/drawing/2014/main" id="{EF08E6E5-E1E3-2946-930C-35493C8562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" y="866"/>
                    <a:ext cx="60" cy="68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72" name="Rectangle 48">
                    <a:extLst>
                      <a:ext uri="{FF2B5EF4-FFF2-40B4-BE49-F238E27FC236}">
                        <a16:creationId xmlns:a16="http://schemas.microsoft.com/office/drawing/2014/main" id="{22F9EB59-97FD-8043-81B5-B80A51F533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" y="866"/>
                    <a:ext cx="60" cy="68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73" name="Rectangle 49">
                    <a:extLst>
                      <a:ext uri="{FF2B5EF4-FFF2-40B4-BE49-F238E27FC236}">
                        <a16:creationId xmlns:a16="http://schemas.microsoft.com/office/drawing/2014/main" id="{C6A05B86-BF6B-9D4F-9D6A-19DDDF2034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6" y="866"/>
                    <a:ext cx="60" cy="68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21" name="Group 57">
                  <a:extLst>
                    <a:ext uri="{FF2B5EF4-FFF2-40B4-BE49-F238E27FC236}">
                      <a16:creationId xmlns:a16="http://schemas.microsoft.com/office/drawing/2014/main" id="{D216F9EA-1DCC-6641-BE7D-0D8A364238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" y="1003"/>
                  <a:ext cx="692" cy="68"/>
                  <a:chOff x="44" y="1003"/>
                  <a:chExt cx="692" cy="68"/>
                </a:xfrm>
              </p:grpSpPr>
              <p:sp>
                <p:nvSpPr>
                  <p:cNvPr id="1075" name="Rectangle 51">
                    <a:extLst>
                      <a:ext uri="{FF2B5EF4-FFF2-40B4-BE49-F238E27FC236}">
                        <a16:creationId xmlns:a16="http://schemas.microsoft.com/office/drawing/2014/main" id="{C74F0E7B-7E8A-C443-AADF-5A38D73C9D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" y="1003"/>
                    <a:ext cx="60" cy="68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76" name="Rectangle 52">
                    <a:extLst>
                      <a:ext uri="{FF2B5EF4-FFF2-40B4-BE49-F238E27FC236}">
                        <a16:creationId xmlns:a16="http://schemas.microsoft.com/office/drawing/2014/main" id="{32D7E7D0-68D6-854B-99AB-AF4CBBA01A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" y="1003"/>
                    <a:ext cx="59" cy="68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77" name="Rectangle 53">
                    <a:extLst>
                      <a:ext uri="{FF2B5EF4-FFF2-40B4-BE49-F238E27FC236}">
                        <a16:creationId xmlns:a16="http://schemas.microsoft.com/office/drawing/2014/main" id="{F4CC7EE1-E18B-A94B-BCF0-3D0541DF72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" y="1003"/>
                    <a:ext cx="59" cy="68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78" name="Rectangle 54">
                    <a:extLst>
                      <a:ext uri="{FF2B5EF4-FFF2-40B4-BE49-F238E27FC236}">
                        <a16:creationId xmlns:a16="http://schemas.microsoft.com/office/drawing/2014/main" id="{841665E6-F962-A341-A03D-A3ADDC4EBB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" y="1003"/>
                    <a:ext cx="60" cy="68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79" name="Rectangle 55">
                    <a:extLst>
                      <a:ext uri="{FF2B5EF4-FFF2-40B4-BE49-F238E27FC236}">
                        <a16:creationId xmlns:a16="http://schemas.microsoft.com/office/drawing/2014/main" id="{86DD082F-F3CB-1741-BC1A-F19322A4CF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" y="1003"/>
                    <a:ext cx="60" cy="68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80" name="Rectangle 56">
                    <a:extLst>
                      <a:ext uri="{FF2B5EF4-FFF2-40B4-BE49-F238E27FC236}">
                        <a16:creationId xmlns:a16="http://schemas.microsoft.com/office/drawing/2014/main" id="{5FB365FE-41FB-404D-9376-E7BA65E06D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6" y="1003"/>
                    <a:ext cx="60" cy="68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1033" name="Group 115">
                <a:extLst>
                  <a:ext uri="{FF2B5EF4-FFF2-40B4-BE49-F238E27FC236}">
                    <a16:creationId xmlns:a16="http://schemas.microsoft.com/office/drawing/2014/main" id="{11377ED3-16D0-DA4F-BC6F-60977EB580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4" y="3212"/>
                <a:ext cx="691" cy="1021"/>
                <a:chOff x="4994" y="3212"/>
                <a:chExt cx="691" cy="1021"/>
              </a:xfrm>
            </p:grpSpPr>
            <p:grpSp>
              <p:nvGrpSpPr>
                <p:cNvPr id="1034" name="Group 65">
                  <a:extLst>
                    <a:ext uri="{FF2B5EF4-FFF2-40B4-BE49-F238E27FC236}">
                      <a16:creationId xmlns:a16="http://schemas.microsoft.com/office/drawing/2014/main" id="{21A42B33-129B-0248-8F65-6D202600EF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94" y="3212"/>
                  <a:ext cx="691" cy="68"/>
                  <a:chOff x="4994" y="3212"/>
                  <a:chExt cx="691" cy="68"/>
                </a:xfrm>
              </p:grpSpPr>
              <p:sp>
                <p:nvSpPr>
                  <p:cNvPr id="1083" name="Rectangle 59">
                    <a:extLst>
                      <a:ext uri="{FF2B5EF4-FFF2-40B4-BE49-F238E27FC236}">
                        <a16:creationId xmlns:a16="http://schemas.microsoft.com/office/drawing/2014/main" id="{77CE8E24-68F4-7546-8784-F29C5C97C8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4" y="3212"/>
                    <a:ext cx="59" cy="68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84" name="Rectangle 60">
                    <a:extLst>
                      <a:ext uri="{FF2B5EF4-FFF2-40B4-BE49-F238E27FC236}">
                        <a16:creationId xmlns:a16="http://schemas.microsoft.com/office/drawing/2014/main" id="{49838996-44BB-C24C-BB47-8F0509142E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15" y="3212"/>
                    <a:ext cx="66" cy="68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85" name="Rectangle 61">
                    <a:extLst>
                      <a:ext uri="{FF2B5EF4-FFF2-40B4-BE49-F238E27FC236}">
                        <a16:creationId xmlns:a16="http://schemas.microsoft.com/office/drawing/2014/main" id="{BE9E7E04-4D43-2F42-B148-1B14EDA609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3212"/>
                    <a:ext cx="60" cy="68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86" name="Rectangle 62">
                    <a:extLst>
                      <a:ext uri="{FF2B5EF4-FFF2-40B4-BE49-F238E27FC236}">
                        <a16:creationId xmlns:a16="http://schemas.microsoft.com/office/drawing/2014/main" id="{40F43610-6E30-4E4E-B778-7006F2A52C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72" y="3212"/>
                    <a:ext cx="60" cy="68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87" name="Rectangle 63">
                    <a:extLst>
                      <a:ext uri="{FF2B5EF4-FFF2-40B4-BE49-F238E27FC236}">
                        <a16:creationId xmlns:a16="http://schemas.microsoft.com/office/drawing/2014/main" id="{6D141A30-3DC3-F841-97F9-106C227136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9" y="3212"/>
                    <a:ext cx="59" cy="68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88" name="Rectangle 64">
                    <a:extLst>
                      <a:ext uri="{FF2B5EF4-FFF2-40B4-BE49-F238E27FC236}">
                        <a16:creationId xmlns:a16="http://schemas.microsoft.com/office/drawing/2014/main" id="{D7CD1DEE-7151-E544-87EF-9F4AB958E3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6" y="3212"/>
                    <a:ext cx="59" cy="68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035" name="Group 72">
                  <a:extLst>
                    <a:ext uri="{FF2B5EF4-FFF2-40B4-BE49-F238E27FC236}">
                      <a16:creationId xmlns:a16="http://schemas.microsoft.com/office/drawing/2014/main" id="{8984BA46-0FE3-7543-B39C-0B2EF24676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94" y="3346"/>
                  <a:ext cx="691" cy="68"/>
                  <a:chOff x="4994" y="3346"/>
                  <a:chExt cx="691" cy="68"/>
                </a:xfrm>
              </p:grpSpPr>
              <p:sp>
                <p:nvSpPr>
                  <p:cNvPr id="1090" name="Rectangle 66">
                    <a:extLst>
                      <a:ext uri="{FF2B5EF4-FFF2-40B4-BE49-F238E27FC236}">
                        <a16:creationId xmlns:a16="http://schemas.microsoft.com/office/drawing/2014/main" id="{F39FAADD-EA3A-534C-9DE4-21149FEDC8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4" y="3346"/>
                    <a:ext cx="59" cy="68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91" name="Rectangle 67">
                    <a:extLst>
                      <a:ext uri="{FF2B5EF4-FFF2-40B4-BE49-F238E27FC236}">
                        <a16:creationId xmlns:a16="http://schemas.microsoft.com/office/drawing/2014/main" id="{5A601A4F-42B6-3F4A-B376-AB2368C100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15" y="3346"/>
                    <a:ext cx="66" cy="68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92" name="Rectangle 68">
                    <a:extLst>
                      <a:ext uri="{FF2B5EF4-FFF2-40B4-BE49-F238E27FC236}">
                        <a16:creationId xmlns:a16="http://schemas.microsoft.com/office/drawing/2014/main" id="{8ADC7B63-8ED2-4B42-A35A-1529E3AE9F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3346"/>
                    <a:ext cx="60" cy="68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93" name="Rectangle 69">
                    <a:extLst>
                      <a:ext uri="{FF2B5EF4-FFF2-40B4-BE49-F238E27FC236}">
                        <a16:creationId xmlns:a16="http://schemas.microsoft.com/office/drawing/2014/main" id="{56781B8C-AEA6-E843-9624-FF28873107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72" y="3346"/>
                    <a:ext cx="60" cy="68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94" name="Rectangle 70">
                    <a:extLst>
                      <a:ext uri="{FF2B5EF4-FFF2-40B4-BE49-F238E27FC236}">
                        <a16:creationId xmlns:a16="http://schemas.microsoft.com/office/drawing/2014/main" id="{90A3DDD6-30B2-8D46-8DE4-543DB30954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9" y="3346"/>
                    <a:ext cx="59" cy="68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95" name="Rectangle 71">
                    <a:extLst>
                      <a:ext uri="{FF2B5EF4-FFF2-40B4-BE49-F238E27FC236}">
                        <a16:creationId xmlns:a16="http://schemas.microsoft.com/office/drawing/2014/main" id="{EFEF1D86-9938-9844-B1A5-F434690D3C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6" y="3346"/>
                    <a:ext cx="59" cy="68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036" name="Group 79">
                  <a:extLst>
                    <a:ext uri="{FF2B5EF4-FFF2-40B4-BE49-F238E27FC236}">
                      <a16:creationId xmlns:a16="http://schemas.microsoft.com/office/drawing/2014/main" id="{5332E725-AA22-BF46-AC6F-818B6DC4C9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94" y="3483"/>
                  <a:ext cx="691" cy="68"/>
                  <a:chOff x="4994" y="3483"/>
                  <a:chExt cx="691" cy="68"/>
                </a:xfrm>
              </p:grpSpPr>
              <p:sp>
                <p:nvSpPr>
                  <p:cNvPr id="1097" name="Rectangle 73">
                    <a:extLst>
                      <a:ext uri="{FF2B5EF4-FFF2-40B4-BE49-F238E27FC236}">
                        <a16:creationId xmlns:a16="http://schemas.microsoft.com/office/drawing/2014/main" id="{0BF79349-1A10-3349-9B71-3C9FEB9889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4" y="3483"/>
                    <a:ext cx="59" cy="68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98" name="Rectangle 74">
                    <a:extLst>
                      <a:ext uri="{FF2B5EF4-FFF2-40B4-BE49-F238E27FC236}">
                        <a16:creationId xmlns:a16="http://schemas.microsoft.com/office/drawing/2014/main" id="{72AF9C1A-C89B-4F49-81A3-1421EA984D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15" y="3483"/>
                    <a:ext cx="66" cy="68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99" name="Rectangle 75">
                    <a:extLst>
                      <a:ext uri="{FF2B5EF4-FFF2-40B4-BE49-F238E27FC236}">
                        <a16:creationId xmlns:a16="http://schemas.microsoft.com/office/drawing/2014/main" id="{13317471-1CC3-6D41-AE3A-D7191819EA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3483"/>
                    <a:ext cx="60" cy="68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00" name="Rectangle 76">
                    <a:extLst>
                      <a:ext uri="{FF2B5EF4-FFF2-40B4-BE49-F238E27FC236}">
                        <a16:creationId xmlns:a16="http://schemas.microsoft.com/office/drawing/2014/main" id="{C4B207F4-C2F6-FF4D-889F-522C95BBE3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72" y="3483"/>
                    <a:ext cx="60" cy="68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01" name="Rectangle 77">
                    <a:extLst>
                      <a:ext uri="{FF2B5EF4-FFF2-40B4-BE49-F238E27FC236}">
                        <a16:creationId xmlns:a16="http://schemas.microsoft.com/office/drawing/2014/main" id="{1EF8C4D0-E762-B044-A55A-6C61927F8F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9" y="3483"/>
                    <a:ext cx="59" cy="68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02" name="Rectangle 78">
                    <a:extLst>
                      <a:ext uri="{FF2B5EF4-FFF2-40B4-BE49-F238E27FC236}">
                        <a16:creationId xmlns:a16="http://schemas.microsoft.com/office/drawing/2014/main" id="{4FE0E051-9E13-3640-BCC0-36C403E61F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6" y="3483"/>
                    <a:ext cx="59" cy="68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037" name="Group 86">
                  <a:extLst>
                    <a:ext uri="{FF2B5EF4-FFF2-40B4-BE49-F238E27FC236}">
                      <a16:creationId xmlns:a16="http://schemas.microsoft.com/office/drawing/2014/main" id="{3595E50B-759D-F745-9F0B-122AF3AC7F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94" y="3620"/>
                  <a:ext cx="691" cy="68"/>
                  <a:chOff x="4994" y="3620"/>
                  <a:chExt cx="691" cy="68"/>
                </a:xfrm>
              </p:grpSpPr>
              <p:sp>
                <p:nvSpPr>
                  <p:cNvPr id="1104" name="Rectangle 80">
                    <a:extLst>
                      <a:ext uri="{FF2B5EF4-FFF2-40B4-BE49-F238E27FC236}">
                        <a16:creationId xmlns:a16="http://schemas.microsoft.com/office/drawing/2014/main" id="{DE5B3B9B-C74D-E440-90F1-2EC140E6C3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4" y="3620"/>
                    <a:ext cx="59" cy="68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05" name="Rectangle 81">
                    <a:extLst>
                      <a:ext uri="{FF2B5EF4-FFF2-40B4-BE49-F238E27FC236}">
                        <a16:creationId xmlns:a16="http://schemas.microsoft.com/office/drawing/2014/main" id="{CB2B6DF2-3A1C-6449-A07B-5FFC3E0E3C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15" y="3620"/>
                    <a:ext cx="66" cy="68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06" name="Rectangle 82">
                    <a:extLst>
                      <a:ext uri="{FF2B5EF4-FFF2-40B4-BE49-F238E27FC236}">
                        <a16:creationId xmlns:a16="http://schemas.microsoft.com/office/drawing/2014/main" id="{81EC0ADC-2D31-0C47-A610-CBD1DBC7B3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3620"/>
                    <a:ext cx="60" cy="68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07" name="Rectangle 83">
                    <a:extLst>
                      <a:ext uri="{FF2B5EF4-FFF2-40B4-BE49-F238E27FC236}">
                        <a16:creationId xmlns:a16="http://schemas.microsoft.com/office/drawing/2014/main" id="{C2F575F6-B9BB-AB43-945A-9E347F4E03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72" y="3620"/>
                    <a:ext cx="60" cy="68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08" name="Rectangle 84">
                    <a:extLst>
                      <a:ext uri="{FF2B5EF4-FFF2-40B4-BE49-F238E27FC236}">
                        <a16:creationId xmlns:a16="http://schemas.microsoft.com/office/drawing/2014/main" id="{334DA19D-9CFF-9B43-BF7A-8262E1DDB5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9" y="3620"/>
                    <a:ext cx="59" cy="68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09" name="Rectangle 85">
                    <a:extLst>
                      <a:ext uri="{FF2B5EF4-FFF2-40B4-BE49-F238E27FC236}">
                        <a16:creationId xmlns:a16="http://schemas.microsoft.com/office/drawing/2014/main" id="{AF4D84E4-24B8-D345-BFE8-49B7FBC58F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6" y="3620"/>
                    <a:ext cx="59" cy="68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038" name="Group 93">
                  <a:extLst>
                    <a:ext uri="{FF2B5EF4-FFF2-40B4-BE49-F238E27FC236}">
                      <a16:creationId xmlns:a16="http://schemas.microsoft.com/office/drawing/2014/main" id="{52F07ED7-1F6A-C448-8C8A-40CF01F715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94" y="3755"/>
                  <a:ext cx="691" cy="68"/>
                  <a:chOff x="4994" y="3755"/>
                  <a:chExt cx="691" cy="68"/>
                </a:xfrm>
              </p:grpSpPr>
              <p:sp>
                <p:nvSpPr>
                  <p:cNvPr id="1111" name="Rectangle 87">
                    <a:extLst>
                      <a:ext uri="{FF2B5EF4-FFF2-40B4-BE49-F238E27FC236}">
                        <a16:creationId xmlns:a16="http://schemas.microsoft.com/office/drawing/2014/main" id="{47947E94-0B7B-844C-8786-32C1EFC66B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4" y="3755"/>
                    <a:ext cx="59" cy="68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12" name="Rectangle 88">
                    <a:extLst>
                      <a:ext uri="{FF2B5EF4-FFF2-40B4-BE49-F238E27FC236}">
                        <a16:creationId xmlns:a16="http://schemas.microsoft.com/office/drawing/2014/main" id="{C0E26024-56CE-6545-8B17-6BBA95DBE0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15" y="3755"/>
                    <a:ext cx="66" cy="68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13" name="Rectangle 89">
                    <a:extLst>
                      <a:ext uri="{FF2B5EF4-FFF2-40B4-BE49-F238E27FC236}">
                        <a16:creationId xmlns:a16="http://schemas.microsoft.com/office/drawing/2014/main" id="{41B0AF43-AA81-D34E-9D87-5DE0BEB978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3755"/>
                    <a:ext cx="60" cy="68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14" name="Rectangle 90">
                    <a:extLst>
                      <a:ext uri="{FF2B5EF4-FFF2-40B4-BE49-F238E27FC236}">
                        <a16:creationId xmlns:a16="http://schemas.microsoft.com/office/drawing/2014/main" id="{FC5790DE-22EA-B341-9CCE-C2B1FC2F56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72" y="3755"/>
                    <a:ext cx="60" cy="68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15" name="Rectangle 91">
                    <a:extLst>
                      <a:ext uri="{FF2B5EF4-FFF2-40B4-BE49-F238E27FC236}">
                        <a16:creationId xmlns:a16="http://schemas.microsoft.com/office/drawing/2014/main" id="{E2ADC195-90F4-794C-84D9-29C0CAD2E0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9" y="3755"/>
                    <a:ext cx="59" cy="68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16" name="Rectangle 92">
                    <a:extLst>
                      <a:ext uri="{FF2B5EF4-FFF2-40B4-BE49-F238E27FC236}">
                        <a16:creationId xmlns:a16="http://schemas.microsoft.com/office/drawing/2014/main" id="{8A4F97EA-FBEE-9F4C-9BF7-50B446F5D0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6" y="3755"/>
                    <a:ext cx="59" cy="68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039" name="Group 100">
                  <a:extLst>
                    <a:ext uri="{FF2B5EF4-FFF2-40B4-BE49-F238E27FC236}">
                      <a16:creationId xmlns:a16="http://schemas.microsoft.com/office/drawing/2014/main" id="{23375FD9-B001-0F43-AAF4-A1BA91B19A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94" y="3892"/>
                  <a:ext cx="691" cy="68"/>
                  <a:chOff x="4994" y="3892"/>
                  <a:chExt cx="691" cy="68"/>
                </a:xfrm>
              </p:grpSpPr>
              <p:sp>
                <p:nvSpPr>
                  <p:cNvPr id="1118" name="Rectangle 94">
                    <a:extLst>
                      <a:ext uri="{FF2B5EF4-FFF2-40B4-BE49-F238E27FC236}">
                        <a16:creationId xmlns:a16="http://schemas.microsoft.com/office/drawing/2014/main" id="{7C361356-1835-5142-ADE5-8E6FE8D8C2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4" y="3892"/>
                    <a:ext cx="59" cy="68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19" name="Rectangle 95">
                    <a:extLst>
                      <a:ext uri="{FF2B5EF4-FFF2-40B4-BE49-F238E27FC236}">
                        <a16:creationId xmlns:a16="http://schemas.microsoft.com/office/drawing/2014/main" id="{C06C298D-8E0F-A84B-A2C4-816B27291A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15" y="3892"/>
                    <a:ext cx="66" cy="68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20" name="Rectangle 96">
                    <a:extLst>
                      <a:ext uri="{FF2B5EF4-FFF2-40B4-BE49-F238E27FC236}">
                        <a16:creationId xmlns:a16="http://schemas.microsoft.com/office/drawing/2014/main" id="{328D4D20-691D-BA41-8915-4AE2CB012C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3892"/>
                    <a:ext cx="60" cy="68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21" name="Rectangle 97">
                    <a:extLst>
                      <a:ext uri="{FF2B5EF4-FFF2-40B4-BE49-F238E27FC236}">
                        <a16:creationId xmlns:a16="http://schemas.microsoft.com/office/drawing/2014/main" id="{D4D0743E-7132-D44C-9CF2-52E0AFAA7B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72" y="3892"/>
                    <a:ext cx="60" cy="68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22" name="Rectangle 98">
                    <a:extLst>
                      <a:ext uri="{FF2B5EF4-FFF2-40B4-BE49-F238E27FC236}">
                        <a16:creationId xmlns:a16="http://schemas.microsoft.com/office/drawing/2014/main" id="{8735DC14-65D2-FE48-A9A1-28F94063D9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9" y="3892"/>
                    <a:ext cx="59" cy="68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23" name="Rectangle 99">
                    <a:extLst>
                      <a:ext uri="{FF2B5EF4-FFF2-40B4-BE49-F238E27FC236}">
                        <a16:creationId xmlns:a16="http://schemas.microsoft.com/office/drawing/2014/main" id="{684134AF-D6E3-AB49-AEB3-96DDE7E35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6" y="3892"/>
                    <a:ext cx="59" cy="68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040" name="Group 107">
                  <a:extLst>
                    <a:ext uri="{FF2B5EF4-FFF2-40B4-BE49-F238E27FC236}">
                      <a16:creationId xmlns:a16="http://schemas.microsoft.com/office/drawing/2014/main" id="{19DF0BA1-F0FE-774C-9D04-65B761C325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94" y="4028"/>
                  <a:ext cx="691" cy="68"/>
                  <a:chOff x="4994" y="4028"/>
                  <a:chExt cx="691" cy="68"/>
                </a:xfrm>
              </p:grpSpPr>
              <p:sp>
                <p:nvSpPr>
                  <p:cNvPr id="1125" name="Rectangle 101">
                    <a:extLst>
                      <a:ext uri="{FF2B5EF4-FFF2-40B4-BE49-F238E27FC236}">
                        <a16:creationId xmlns:a16="http://schemas.microsoft.com/office/drawing/2014/main" id="{9F82CEB8-01BB-1647-9FF2-1945F314D1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4" y="4028"/>
                    <a:ext cx="59" cy="6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26" name="Rectangle 102">
                    <a:extLst>
                      <a:ext uri="{FF2B5EF4-FFF2-40B4-BE49-F238E27FC236}">
                        <a16:creationId xmlns:a16="http://schemas.microsoft.com/office/drawing/2014/main" id="{5E1FE1E5-4C5B-AD48-9580-1F2F0A5A9B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15" y="4028"/>
                    <a:ext cx="66" cy="6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27" name="Rectangle 103">
                    <a:extLst>
                      <a:ext uri="{FF2B5EF4-FFF2-40B4-BE49-F238E27FC236}">
                        <a16:creationId xmlns:a16="http://schemas.microsoft.com/office/drawing/2014/main" id="{9C4D434A-2E3B-EC48-82FF-BA54D95843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028"/>
                    <a:ext cx="60" cy="6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28" name="Rectangle 104">
                    <a:extLst>
                      <a:ext uri="{FF2B5EF4-FFF2-40B4-BE49-F238E27FC236}">
                        <a16:creationId xmlns:a16="http://schemas.microsoft.com/office/drawing/2014/main" id="{7467025B-E84F-6642-938A-1C239782A1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72" y="4028"/>
                    <a:ext cx="60" cy="6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29" name="Rectangle 105">
                    <a:extLst>
                      <a:ext uri="{FF2B5EF4-FFF2-40B4-BE49-F238E27FC236}">
                        <a16:creationId xmlns:a16="http://schemas.microsoft.com/office/drawing/2014/main" id="{EEF69F34-5074-A042-B545-1B958CEEB9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9" y="4028"/>
                    <a:ext cx="59" cy="6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30" name="Rectangle 106">
                    <a:extLst>
                      <a:ext uri="{FF2B5EF4-FFF2-40B4-BE49-F238E27FC236}">
                        <a16:creationId xmlns:a16="http://schemas.microsoft.com/office/drawing/2014/main" id="{FFF6C737-0DB5-3640-B2F8-ED8486DD21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6" y="4028"/>
                    <a:ext cx="59" cy="6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041" name="Group 114">
                  <a:extLst>
                    <a:ext uri="{FF2B5EF4-FFF2-40B4-BE49-F238E27FC236}">
                      <a16:creationId xmlns:a16="http://schemas.microsoft.com/office/drawing/2014/main" id="{AD712D98-4A48-8C41-B78B-C174ACF7D4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94" y="4165"/>
                  <a:ext cx="691" cy="68"/>
                  <a:chOff x="4994" y="4165"/>
                  <a:chExt cx="691" cy="68"/>
                </a:xfrm>
              </p:grpSpPr>
              <p:sp>
                <p:nvSpPr>
                  <p:cNvPr id="1132" name="Rectangle 108">
                    <a:extLst>
                      <a:ext uri="{FF2B5EF4-FFF2-40B4-BE49-F238E27FC236}">
                        <a16:creationId xmlns:a16="http://schemas.microsoft.com/office/drawing/2014/main" id="{3DA2C83A-024B-4F42-BF19-0DBB9C0792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4" y="4165"/>
                    <a:ext cx="59" cy="68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33" name="Rectangle 109">
                    <a:extLst>
                      <a:ext uri="{FF2B5EF4-FFF2-40B4-BE49-F238E27FC236}">
                        <a16:creationId xmlns:a16="http://schemas.microsoft.com/office/drawing/2014/main" id="{D5C4B8AC-92E0-1C44-942E-6503585A56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15" y="4165"/>
                    <a:ext cx="66" cy="68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34" name="Rectangle 110">
                    <a:extLst>
                      <a:ext uri="{FF2B5EF4-FFF2-40B4-BE49-F238E27FC236}">
                        <a16:creationId xmlns:a16="http://schemas.microsoft.com/office/drawing/2014/main" id="{2EBC6996-2F99-5548-B42C-07FBBF97AD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165"/>
                    <a:ext cx="60" cy="68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35" name="Rectangle 111">
                    <a:extLst>
                      <a:ext uri="{FF2B5EF4-FFF2-40B4-BE49-F238E27FC236}">
                        <a16:creationId xmlns:a16="http://schemas.microsoft.com/office/drawing/2014/main" id="{1EFC935C-CD63-B44C-948F-719057B56B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72" y="4165"/>
                    <a:ext cx="60" cy="68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36" name="Rectangle 112">
                    <a:extLst>
                      <a:ext uri="{FF2B5EF4-FFF2-40B4-BE49-F238E27FC236}">
                        <a16:creationId xmlns:a16="http://schemas.microsoft.com/office/drawing/2014/main" id="{1B747C65-4181-A24E-A1F2-D4825DEB71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9" y="4165"/>
                    <a:ext cx="59" cy="68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37" name="Rectangle 113">
                    <a:extLst>
                      <a:ext uri="{FF2B5EF4-FFF2-40B4-BE49-F238E27FC236}">
                        <a16:creationId xmlns:a16="http://schemas.microsoft.com/office/drawing/2014/main" id="{A3320BF8-D619-C544-B4E1-8126DA0A28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6" y="4165"/>
                    <a:ext cx="59" cy="68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algn="ctr" rotWithShape="0">
                      <a:srgbClr val="000000">
                        <a:alpha val="74997"/>
                      </a:srgbClr>
                    </a:outerShdw>
                  </a:effectLst>
                  <a:extLst>
                    <a:ext uri="{91240B29-F687-4f45-9708-019B960494DF}"/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sp useBgFill="1">
          <p:nvSpPr>
            <p:cNvPr id="1141" name="Rectangle 117">
              <a:extLst>
                <a:ext uri="{FF2B5EF4-FFF2-40B4-BE49-F238E27FC236}">
                  <a16:creationId xmlns:a16="http://schemas.microsoft.com/office/drawing/2014/main" id="{291C4E92-DE71-EA4E-9384-BAF4D66C6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" y="304"/>
              <a:ext cx="5176" cy="3712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71842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27" name="Rectangle 119">
            <a:extLst>
              <a:ext uri="{FF2B5EF4-FFF2-40B4-BE49-F238E27FC236}">
                <a16:creationId xmlns:a16="http://schemas.microsoft.com/office/drawing/2014/main" id="{78DEC62A-137D-8D42-A957-19E3407A3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3150" y="609600"/>
            <a:ext cx="7759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20">
            <a:extLst>
              <a:ext uri="{FF2B5EF4-FFF2-40B4-BE49-F238E27FC236}">
                <a16:creationId xmlns:a16="http://schemas.microsoft.com/office/drawing/2014/main" id="{870710E0-5B34-0A4D-9C76-E40554443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3150" y="1981200"/>
            <a:ext cx="77597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21">
            <a:extLst>
              <a:ext uri="{FF2B5EF4-FFF2-40B4-BE49-F238E27FC236}">
                <a16:creationId xmlns:a16="http://schemas.microsoft.com/office/drawing/2014/main" id="{31F305FC-3737-874D-BDBD-63597A1EECCA}"/>
              </a:ext>
            </a:extLst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5661025"/>
            <a:ext cx="10588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FB33E201-87A4-114F-9F5C-A5B7F93B4B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772400" cy="1470025"/>
          </a:xfrm>
        </p:spPr>
        <p:txBody>
          <a:bodyPr/>
          <a:lstStyle/>
          <a:p>
            <a:pPr eaLnBrk="1" hangingPunct="1"/>
            <a:r>
              <a:rPr lang="fi-FI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IASA2 Working Group</a:t>
            </a:r>
            <a:br>
              <a:rPr lang="fi-FI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fi-FI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IETF 102</a:t>
            </a:r>
            <a:br>
              <a:rPr lang="fi-FI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br>
              <a:rPr lang="fi-FI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fi-FI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-- </a:t>
            </a:r>
            <a:r>
              <a:rPr lang="fi-FI" alt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draft-ietf-iasa2-struct --</a:t>
            </a:r>
            <a:endParaRPr lang="en-US" altLang="en-US" i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53468F86-4585-864A-990A-26FC33C4C6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85900" y="3657600"/>
            <a:ext cx="6934200" cy="685800"/>
          </a:xfrm>
        </p:spPr>
        <p:txBody>
          <a:bodyPr/>
          <a:lstStyle/>
          <a:p>
            <a:pPr eaLnBrk="1" hangingPunct="1"/>
            <a:r>
              <a:rPr lang="fi-FI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17 July 2018</a:t>
            </a:r>
          </a:p>
          <a:p>
            <a:pPr eaLnBrk="1" hangingPunct="1"/>
            <a:endParaRPr lang="fi-FI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fi-FI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Brian Haberman</a:t>
            </a:r>
          </a:p>
          <a:p>
            <a:pPr eaLnBrk="1" hangingPunct="1"/>
            <a:r>
              <a:rPr lang="fi-FI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Joe Lorenzo Hall</a:t>
            </a:r>
          </a:p>
          <a:p>
            <a:pPr eaLnBrk="1" hangingPunct="1"/>
            <a:r>
              <a:rPr lang="fi-FI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Jason Livingood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F810B3A1-29D9-B940-86E3-8993CA16B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150" y="24114"/>
            <a:ext cx="7759700" cy="43308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Consensus on Key Issues</a:t>
            </a:r>
          </a:p>
        </p:txBody>
      </p:sp>
      <p:sp>
        <p:nvSpPr>
          <p:cNvPr id="8194" name="Content Placeholder 3">
            <a:extLst>
              <a:ext uri="{FF2B5EF4-FFF2-40B4-BE49-F238E27FC236}">
                <a16:creationId xmlns:a16="http://schemas.microsoft.com/office/drawing/2014/main" id="{A660BA06-65E5-9244-845A-48A436C7AB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8839199" cy="579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1800" b="0" dirty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Responsibilities</a:t>
            </a:r>
            <a:br>
              <a:rPr lang="en-US" altLang="en-US" sz="1800" b="0" dirty="0">
                <a:ea typeface="ＭＳ Ｐゴシック" panose="020B0600070205080204" pitchFamily="34" charset="-128"/>
              </a:rPr>
            </a:br>
            <a:endParaRPr lang="en-US" altLang="en-US" sz="1800" b="0" dirty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Term Length, Limit, Removal/Recall</a:t>
            </a:r>
            <a:br>
              <a:rPr lang="en-US" altLang="en-US" sz="1800" b="0" dirty="0">
                <a:ea typeface="ＭＳ Ｐゴシック" panose="020B0600070205080204" pitchFamily="34" charset="-128"/>
              </a:rPr>
            </a:br>
            <a:endParaRPr lang="en-US" altLang="en-US" sz="1800" b="0" dirty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Interim Board &amp; First Full Board</a:t>
            </a:r>
            <a:br>
              <a:rPr lang="en-US" altLang="en-US" sz="1800" b="0" dirty="0">
                <a:ea typeface="ＭＳ Ｐゴシック" panose="020B0600070205080204" pitchFamily="34" charset="-128"/>
              </a:rPr>
            </a:br>
            <a:endParaRPr lang="en-US" altLang="en-US" sz="1800" b="0" dirty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Key Policies to be Developed</a:t>
            </a:r>
            <a:br>
              <a:rPr lang="en-US" altLang="en-US" sz="1800" b="0" dirty="0">
                <a:ea typeface="ＭＳ Ｐゴシック" panose="020B0600070205080204" pitchFamily="34" charset="-128"/>
              </a:rPr>
            </a:br>
            <a:endParaRPr lang="en-US" altLang="en-US" sz="1800" b="0" dirty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Voting (2/3 majority) and quorum (2/3)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1800" b="0" dirty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1800" b="0" dirty="0">
              <a:ea typeface="ＭＳ Ｐゴシック" panose="020B0600070205080204" pitchFamily="34" charset="-128"/>
            </a:endParaRPr>
          </a:p>
          <a:p>
            <a:pPr marL="0" indent="0">
              <a:defRPr/>
            </a:pPr>
            <a:endParaRPr lang="en-US" altLang="en-US" sz="1400" b="0" dirty="0">
              <a:ea typeface="ＭＳ Ｐゴシック" panose="020B0600070205080204" pitchFamily="34" charset="-128"/>
            </a:endParaRPr>
          </a:p>
          <a:p>
            <a:pPr marL="0" indent="0">
              <a:defRPr/>
            </a:pPr>
            <a:endParaRPr lang="en-US" altLang="en-US" sz="1400" b="0" dirty="0">
              <a:ea typeface="ＭＳ Ｐゴシック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BEE93-B4AF-7648-A59E-38CC333A7B9A}"/>
              </a:ext>
            </a:extLst>
          </p:cNvPr>
          <p:cNvSpPr txBox="1"/>
          <p:nvPr/>
        </p:nvSpPr>
        <p:spPr>
          <a:xfrm flipH="1">
            <a:off x="0" y="6581001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2BE542-9F82-7644-A4CE-4E57D3470663}" type="slidenum">
              <a:rPr lang="en-US" sz="1200" smtClean="0"/>
              <a:pPr/>
              <a:t>2</a:t>
            </a:fld>
            <a:r>
              <a:rPr lang="en-US" sz="1200" dirty="0"/>
              <a:t>					IASA2 Working Group</a:t>
            </a:r>
          </a:p>
        </p:txBody>
      </p:sp>
    </p:spTree>
    <p:extLst>
      <p:ext uri="{BB962C8B-B14F-4D97-AF65-F5344CB8AC3E}">
        <p14:creationId xmlns:p14="http://schemas.microsoft.com/office/powerpoint/2010/main" val="307949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F810B3A1-29D9-B940-86E3-8993CA16B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150" y="24114"/>
            <a:ext cx="7759700" cy="43308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Open: Director Sources</a:t>
            </a:r>
          </a:p>
        </p:txBody>
      </p:sp>
      <p:sp>
        <p:nvSpPr>
          <p:cNvPr id="8194" name="Content Placeholder 3">
            <a:extLst>
              <a:ext uri="{FF2B5EF4-FFF2-40B4-BE49-F238E27FC236}">
                <a16:creationId xmlns:a16="http://schemas.microsoft.com/office/drawing/2014/main" id="{A660BA06-65E5-9244-845A-48A436C7AB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8839199" cy="5791200"/>
          </a:xfrm>
        </p:spPr>
        <p:txBody>
          <a:bodyPr/>
          <a:lstStyle/>
          <a:p>
            <a:pPr marL="0" indent="0">
              <a:defRPr/>
            </a:pPr>
            <a:endParaRPr lang="en-US" altLang="en-US" sz="1800" b="0" dirty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Option 1 – Always 7 Directors, Two from LLC: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b="0" dirty="0">
                <a:ea typeface="ＭＳ Ｐゴシック" panose="020B0600070205080204" pitchFamily="34" charset="-128"/>
              </a:rPr>
              <a:t>1 IETF Chair or delegate selected by the IESG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1 Appointed by the ISOC Board of Trustees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3 Appointed by the IETF </a:t>
            </a:r>
            <a:r>
              <a:rPr lang="en-US" altLang="en-US" sz="1800" b="0" dirty="0" err="1">
                <a:ea typeface="ＭＳ Ｐゴシック" panose="020B0600070205080204" pitchFamily="34" charset="-128"/>
              </a:rPr>
              <a:t>NomCom</a:t>
            </a:r>
            <a:r>
              <a:rPr lang="en-US" altLang="en-US" sz="1800" b="0" dirty="0">
                <a:ea typeface="ＭＳ Ｐゴシック" panose="020B0600070205080204" pitchFamily="34" charset="-128"/>
              </a:rPr>
              <a:t>, confirmed by the IESG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2 Appointed by the LLC board itself, confirmed by the IESG</a:t>
            </a:r>
          </a:p>
          <a:p>
            <a:pPr marL="914400" lvl="2" indent="0">
              <a:defRPr/>
            </a:pPr>
            <a:r>
              <a:rPr lang="en-US" altLang="en-US" b="0" i="1" dirty="0">
                <a:ea typeface="ＭＳ Ｐゴシック" panose="020B0600070205080204" pitchFamily="34" charset="-128"/>
              </a:rPr>
              <a:t>Note: variation could also be 4 </a:t>
            </a:r>
            <a:r>
              <a:rPr lang="en-US" altLang="en-US" b="0" i="1" dirty="0" err="1">
                <a:ea typeface="ＭＳ Ｐゴシック" panose="020B0600070205080204" pitchFamily="34" charset="-128"/>
              </a:rPr>
              <a:t>NomCom</a:t>
            </a:r>
            <a:r>
              <a:rPr lang="en-US" altLang="en-US" b="0" i="1" dirty="0">
                <a:ea typeface="ＭＳ Ｐゴシック" panose="020B0600070205080204" pitchFamily="34" charset="-128"/>
              </a:rPr>
              <a:t> &amp; 1 LLC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1800" b="0" dirty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1800" b="0" dirty="0">
                <a:ea typeface="ＭＳ Ｐゴシック" panose="020B0600070205080204" pitchFamily="34" charset="-128"/>
              </a:rPr>
              <a:t>Option 2 – At Least 7 Directors, Maximum of 9, with 2 LLC-Optional Appointments: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b="0" dirty="0">
                <a:ea typeface="ＭＳ Ｐゴシック" panose="020B0600070205080204" pitchFamily="34" charset="-128"/>
              </a:rPr>
              <a:t>1 IETF Chair or delegate selected by the IESG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b="0" dirty="0">
                <a:ea typeface="ＭＳ Ｐゴシック" panose="020B0600070205080204" pitchFamily="34" charset="-128"/>
              </a:rPr>
              <a:t>1 Appointed by the ISOC Board of Trustees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b="0" dirty="0">
                <a:ea typeface="ＭＳ Ｐゴシック" panose="020B0600070205080204" pitchFamily="34" charset="-128"/>
              </a:rPr>
              <a:t>5 Appointed by the IETF </a:t>
            </a:r>
            <a:r>
              <a:rPr lang="en-US" altLang="en-US" b="0" dirty="0" err="1">
                <a:ea typeface="ＭＳ Ｐゴシック" panose="020B0600070205080204" pitchFamily="34" charset="-128"/>
              </a:rPr>
              <a:t>NomCom</a:t>
            </a:r>
            <a:r>
              <a:rPr lang="en-US" altLang="en-US" b="0" dirty="0">
                <a:ea typeface="ＭＳ Ｐゴシック" panose="020B0600070205080204" pitchFamily="34" charset="-128"/>
              </a:rPr>
              <a:t>, confirmed by the IESG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b="0" dirty="0">
                <a:ea typeface="ＭＳ Ｐゴシック" panose="020B0600070205080204" pitchFamily="34" charset="-128"/>
              </a:rPr>
              <a:t>AS NEEDED, UP TO 2 Appointed by the LLC board itself, confirmed by the IESG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BEE93-B4AF-7648-A59E-38CC333A7B9A}"/>
              </a:ext>
            </a:extLst>
          </p:cNvPr>
          <p:cNvSpPr txBox="1"/>
          <p:nvPr/>
        </p:nvSpPr>
        <p:spPr>
          <a:xfrm flipH="1">
            <a:off x="0" y="6581001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2BE542-9F82-7644-A4CE-4E57D3470663}" type="slidenum">
              <a:rPr lang="en-US" sz="1200" smtClean="0"/>
              <a:pPr/>
              <a:t>3</a:t>
            </a:fld>
            <a:r>
              <a:rPr lang="en-US" sz="1200" dirty="0"/>
              <a:t>					IASA2 Working Group</a:t>
            </a:r>
          </a:p>
        </p:txBody>
      </p:sp>
    </p:spTree>
    <p:extLst>
      <p:ext uri="{BB962C8B-B14F-4D97-AF65-F5344CB8AC3E}">
        <p14:creationId xmlns:p14="http://schemas.microsoft.com/office/powerpoint/2010/main" val="537761698"/>
      </p:ext>
    </p:extLst>
  </p:cSld>
  <p:clrMapOvr>
    <a:masterClrMapping/>
  </p:clrMapOvr>
</p:sld>
</file>

<file path=ppt/theme/theme1.xml><?xml version="1.0" encoding="utf-8"?>
<a:theme xmlns:a="http://schemas.openxmlformats.org/drawingml/2006/main" name="iesg">
  <a:themeElements>
    <a:clrScheme name="">
      <a:dk1>
        <a:srgbClr val="000000"/>
      </a:dk1>
      <a:lt1>
        <a:srgbClr val="FFFFFF"/>
      </a:lt1>
      <a:dk2>
        <a:srgbClr val="000000"/>
      </a:dk2>
      <a:lt2>
        <a:srgbClr val="232323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iesg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es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s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s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s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s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s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s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c:\windows\powerpnt\iesg.ppt</Template>
  <TotalTime>3627</TotalTime>
  <Pages>30</Pages>
  <Words>151</Words>
  <Application>Microsoft Macintosh PowerPoint</Application>
  <PresentationFormat>A4 Paper (210x297 mm)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Times New Roman</vt:lpstr>
      <vt:lpstr>iesg</vt:lpstr>
      <vt:lpstr>IASA2 Working Group IETF 102   -- draft-ietf-iasa2-struct --</vt:lpstr>
      <vt:lpstr>Consensus on Key Issues</vt:lpstr>
      <vt:lpstr>Open: Director Sources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SACM WG</dc:title>
  <dc:subject/>
  <dc:creator>Karen O'Donoghue</dc:creator>
  <cp:keywords/>
  <dc:description/>
  <cp:lastModifiedBy>Jason Livingood</cp:lastModifiedBy>
  <cp:revision>133</cp:revision>
  <cp:lastPrinted>2000-03-17T18:21:46Z</cp:lastPrinted>
  <dcterms:created xsi:type="dcterms:W3CDTF">2011-04-21T19:07:52Z</dcterms:created>
  <dcterms:modified xsi:type="dcterms:W3CDTF">2018-07-02T18:46:57Z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>iesg-secretary@ietf.org</vt:lpwstr>
  </property>
  <property fmtid="{D5CDD505-2E9C-101B-9397-08002B2CF9AE}" pid="8" name="HomePage">
    <vt:lpwstr>http://www.ietf.org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C:\WINDOWS\DESKTOP</vt:lpwstr>
  </property>
</Properties>
</file>