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FAE-95F9-40B6-9809-861F88B1AF25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8295-874C-44DA-BF06-591984B32CD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2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FAE-95F9-40B6-9809-861F88B1AF25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8295-874C-44DA-BF06-591984B32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14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FAE-95F9-40B6-9809-861F88B1AF25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8295-874C-44DA-BF06-591984B32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91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FAE-95F9-40B6-9809-861F88B1AF25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8295-874C-44DA-BF06-591984B32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09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FAE-95F9-40B6-9809-861F88B1AF25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8295-874C-44DA-BF06-591984B32CD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FAE-95F9-40B6-9809-861F88B1AF25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8295-874C-44DA-BF06-591984B32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2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FAE-95F9-40B6-9809-861F88B1AF25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8295-874C-44DA-BF06-591984B32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53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FAE-95F9-40B6-9809-861F88B1AF25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8295-874C-44DA-BF06-591984B32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16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FAE-95F9-40B6-9809-861F88B1AF25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8295-874C-44DA-BF06-591984B32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18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CA7FAE-95F9-40B6-9809-861F88B1AF25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78295-874C-44DA-BF06-591984B32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20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FAE-95F9-40B6-9809-861F88B1AF25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8295-874C-44DA-BF06-591984B32C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85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CA7FAE-95F9-40B6-9809-861F88B1AF25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778295-874C-44DA-BF06-591984B32CD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8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3626C-40EA-DDB9-8821-DDCA4A2E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Teste Unitário</a:t>
            </a:r>
            <a:br>
              <a:rPr lang="pt-BR" dirty="0"/>
            </a:br>
            <a:r>
              <a:rPr lang="pt-BR" sz="2400" dirty="0"/>
              <a:t>5.1. Instalação do </a:t>
            </a:r>
            <a:r>
              <a:rPr lang="pt-BR" sz="2400" dirty="0" err="1"/>
              <a:t>PHPUnit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6A36E-03D8-45C5-5D33-0D8D953A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. Primeiramente deve-se fazer a instalação do </a:t>
            </a:r>
            <a:r>
              <a:rPr lang="pt-BR" dirty="0" err="1"/>
              <a:t>PHPUnit</a:t>
            </a:r>
            <a:r>
              <a:rPr lang="pt-BR" dirty="0"/>
              <a:t> através do Composer. </a:t>
            </a:r>
          </a:p>
          <a:p>
            <a:r>
              <a:rPr lang="pt-BR" dirty="0"/>
              <a:t>No diretório raiz do projeto, executar o seguinte comando: </a:t>
            </a:r>
          </a:p>
          <a:p>
            <a:pPr algn="ctr"/>
            <a:r>
              <a:rPr lang="fr-FR" b="1" u="sng" dirty="0"/>
              <a:t>composer require --dev phpunit/phpunit</a:t>
            </a:r>
          </a:p>
          <a:p>
            <a:r>
              <a:rPr lang="fr-FR" dirty="0"/>
              <a:t>Explicação da linha:</a:t>
            </a:r>
          </a:p>
          <a:p>
            <a:r>
              <a:rPr lang="fr-FR" u="sng" dirty="0"/>
              <a:t>Composer</a:t>
            </a:r>
            <a:r>
              <a:rPr lang="fr-FR" dirty="0"/>
              <a:t> -&gt; Chamando gerenciador de dependências;</a:t>
            </a:r>
          </a:p>
          <a:p>
            <a:r>
              <a:rPr lang="fr-FR" u="sng" dirty="0"/>
              <a:t>Require</a:t>
            </a:r>
            <a:r>
              <a:rPr lang="fr-FR" dirty="0"/>
              <a:t> -&gt; Requisição</a:t>
            </a:r>
          </a:p>
          <a:p>
            <a:r>
              <a:rPr lang="fr-FR" u="sng" dirty="0"/>
              <a:t>--dev </a:t>
            </a:r>
            <a:r>
              <a:rPr lang="fr-FR" dirty="0"/>
              <a:t>-&gt; Afins de desenvolvimento;</a:t>
            </a:r>
          </a:p>
          <a:p>
            <a:r>
              <a:rPr lang="fr-FR" u="sng" dirty="0"/>
              <a:t>phpunit/phpunit</a:t>
            </a:r>
            <a:r>
              <a:rPr lang="fr-FR" dirty="0"/>
              <a:t> -&gt; Pacote a ser instalado;</a:t>
            </a:r>
          </a:p>
          <a:p>
            <a:pPr algn="ctr"/>
            <a:r>
              <a:rPr lang="fr-FR" b="1" dirty="0"/>
              <a:t>BORA COMEÇAR!!</a:t>
            </a:r>
          </a:p>
        </p:txBody>
      </p:sp>
    </p:spTree>
    <p:extLst>
      <p:ext uri="{BB962C8B-B14F-4D97-AF65-F5344CB8AC3E}">
        <p14:creationId xmlns:p14="http://schemas.microsoft.com/office/powerpoint/2010/main" val="285216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3626C-40EA-DDB9-8821-DDCA4A2E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Teste Unitário</a:t>
            </a:r>
            <a:br>
              <a:rPr lang="pt-BR" dirty="0"/>
            </a:br>
            <a:r>
              <a:rPr lang="pt-BR" sz="2400" dirty="0"/>
              <a:t>5.2. Criando classe E-mail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6A36E-03D8-45C5-5D33-0D8D953A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Desejamos criar um programa, cujo teste, será verificar se determinado e-mail é válido.</a:t>
            </a:r>
          </a:p>
          <a:p>
            <a:r>
              <a:rPr lang="fr-FR" dirty="0"/>
              <a:t>Como primeiro step, verifique se temos suporte ao PHP dentro da IDE utilizada. No nosso caso, utilizamos o IntelliJ. 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AA812B-CB40-11EF-5510-F3CF25D3E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77"/>
          <a:stretch/>
        </p:blipFill>
        <p:spPr>
          <a:xfrm>
            <a:off x="1113951" y="3186907"/>
            <a:ext cx="9964097" cy="24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26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3626C-40EA-DDB9-8821-DDCA4A2E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Teste Unitário</a:t>
            </a:r>
            <a:br>
              <a:rPr lang="pt-BR" dirty="0"/>
            </a:br>
            <a:r>
              <a:rPr lang="pt-BR" sz="2400" dirty="0"/>
              <a:t>5.2. Criando classe E-mail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6A36E-03D8-45C5-5D33-0D8D953A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Desejamos criar um programa, cujo teste, será verificar se determinado e-mail é válido.</a:t>
            </a:r>
          </a:p>
          <a:p>
            <a:pPr algn="ctr"/>
            <a:r>
              <a:rPr lang="fr-FR" dirty="0"/>
              <a:t>Criando nosso construtor:</a:t>
            </a:r>
          </a:p>
          <a:p>
            <a:pPr algn="ctr"/>
            <a:r>
              <a:rPr lang="fr-FR" dirty="0"/>
              <a:t>« validarEmail será criado posteriormente »</a:t>
            </a:r>
          </a:p>
          <a:p>
            <a:endParaRPr lang="fr-FR" b="1" dirty="0"/>
          </a:p>
          <a:p>
            <a:endParaRPr lang="fr-F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1B1F99-8749-E8F4-7D1C-F938F873E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94"/>
          <a:stretch/>
        </p:blipFill>
        <p:spPr>
          <a:xfrm>
            <a:off x="1075615" y="3429000"/>
            <a:ext cx="10040769" cy="21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78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3626C-40EA-DDB9-8821-DDCA4A2E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Teste Unitário</a:t>
            </a:r>
            <a:br>
              <a:rPr lang="pt-BR" dirty="0"/>
            </a:br>
            <a:r>
              <a:rPr lang="pt-BR" sz="2400" dirty="0"/>
              <a:t>5.2. Criando classe E-mail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6A36E-03D8-45C5-5D33-0D8D953A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Desejamos criar um programa, cujo teste, será verificar se determinado e-mail é válido.</a:t>
            </a:r>
          </a:p>
          <a:p>
            <a:pPr algn="ctr"/>
            <a:r>
              <a:rPr lang="fr-FR" dirty="0"/>
              <a:t>Criando nossos métodos:</a:t>
            </a:r>
          </a:p>
          <a:p>
            <a:endParaRPr lang="fr-FR" b="1" dirty="0"/>
          </a:p>
          <a:p>
            <a:endParaRPr lang="fr-F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DA33F7-0536-CDA0-8899-E1FB06C1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22" y="2677334"/>
            <a:ext cx="6717756" cy="34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54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3626C-40EA-DDB9-8821-DDCA4A2E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Teste Unitário</a:t>
            </a:r>
            <a:br>
              <a:rPr lang="pt-BR" dirty="0"/>
            </a:br>
            <a:r>
              <a:rPr lang="pt-BR" sz="2400" dirty="0"/>
              <a:t>5.3. Criando ambiente para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6A36E-03D8-45C5-5D33-0D8D953A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Desejamos criar um programa, cujo teste, será verificar se determinado e-mail é válido.</a:t>
            </a:r>
          </a:p>
          <a:p>
            <a:endParaRPr lang="fr-FR" b="1" dirty="0"/>
          </a:p>
          <a:p>
            <a:endParaRPr lang="fr-FR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B98479-D183-27C6-402A-0E4558FBC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91" y="2903962"/>
            <a:ext cx="9649778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29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3626C-40EA-DDB9-8821-DDCA4A2E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Teste Unitário</a:t>
            </a:r>
            <a:br>
              <a:rPr lang="pt-BR" dirty="0"/>
            </a:br>
            <a:r>
              <a:rPr lang="pt-BR" sz="2400" dirty="0"/>
              <a:t>5.4. Criando testes para passar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6A36E-03D8-45C5-5D33-0D8D953A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Desejamos criar um programa, cujo teste, será verificar se determinado e-mail é válido.</a:t>
            </a:r>
          </a:p>
          <a:p>
            <a:endParaRPr lang="fr-FR" b="1" dirty="0"/>
          </a:p>
          <a:p>
            <a:endParaRPr lang="fr-F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CD4971-7DB9-80AB-C79F-82345238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69" y="2228850"/>
            <a:ext cx="778126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91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3626C-40EA-DDB9-8821-DDCA4A2E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Teste Unitário</a:t>
            </a:r>
            <a:br>
              <a:rPr lang="pt-BR" dirty="0"/>
            </a:br>
            <a:r>
              <a:rPr lang="pt-BR" sz="2400" dirty="0"/>
              <a:t>5.5. Criando teste para NÃO passar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6A36E-03D8-45C5-5D33-0D8D953A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Desejamos criar um programa, cujo teste, será verificar se determinado e-mail é válido.</a:t>
            </a:r>
          </a:p>
          <a:p>
            <a:endParaRPr lang="fr-FR" b="1" dirty="0"/>
          </a:p>
          <a:p>
            <a:endParaRPr lang="fr-F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4873FA-7AB2-2137-2C4A-FB528C0B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35" y="3008922"/>
            <a:ext cx="9800489" cy="20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8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3626C-40EA-DDB9-8821-DDCA4A2E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Teste Unitário</a:t>
            </a:r>
            <a:br>
              <a:rPr lang="pt-BR" dirty="0"/>
            </a:br>
            <a:r>
              <a:rPr lang="pt-BR" sz="2400" dirty="0"/>
              <a:t>5.6. Resultado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A84054-088D-11AC-3FE5-11F07361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170402"/>
            <a:ext cx="10058400" cy="36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3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278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Retrospectiva</vt:lpstr>
      <vt:lpstr>5. Teste Unitário 5.1. Instalação do PHPUnit</vt:lpstr>
      <vt:lpstr>5. Teste Unitário 5.2. Criando classe E-mail</vt:lpstr>
      <vt:lpstr>5. Teste Unitário 5.2. Criando classe E-mail</vt:lpstr>
      <vt:lpstr>5. Teste Unitário 5.2. Criando classe E-mail</vt:lpstr>
      <vt:lpstr>5. Teste Unitário 5.3. Criando ambiente para testes</vt:lpstr>
      <vt:lpstr>5. Teste Unitário 5.4. Criando testes para passar</vt:lpstr>
      <vt:lpstr>5. Teste Unitário 5.5. Criando teste para NÃO passar</vt:lpstr>
      <vt:lpstr>5. Teste Unitário 5.6. Resultado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Teste Unitário 5.1. Instalação do PHPUnit</dc:title>
  <dc:creator>Itamar Augusto Silva Ribeiro</dc:creator>
  <cp:lastModifiedBy>Itamar Augusto Silva Ribeiro</cp:lastModifiedBy>
  <cp:revision>1</cp:revision>
  <dcterms:created xsi:type="dcterms:W3CDTF">2022-10-10T22:35:37Z</dcterms:created>
  <dcterms:modified xsi:type="dcterms:W3CDTF">2022-10-10T23:27:48Z</dcterms:modified>
</cp:coreProperties>
</file>