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444AD-AB9A-4CD0-A67E-CE5EA13B3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4913FA-F696-4D58-ABB0-333BB2E64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AFEB7D-B9E1-4011-AE49-D98A6FEF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18A3-E770-4E79-A880-BD258CFDC7D9}" type="datetimeFigureOut">
              <a:rPr lang="es-CO" smtClean="0"/>
              <a:t>17/06/2020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4095BF-F5AB-48B2-B863-79B5AF17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59FD2F-6F7C-419E-AEE8-7D236507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BC16-31DF-40C3-8073-B12C8FA3C0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880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910F8-69CC-43D7-8AD9-05BAA002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72D1F9-C1B8-487B-A76F-2285D963F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EB15CD-D13C-445D-A503-63AC4856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18A3-E770-4E79-A880-BD258CFDC7D9}" type="datetimeFigureOut">
              <a:rPr lang="es-CO" smtClean="0"/>
              <a:t>17/06/2020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9D28F9-9991-472E-8D7F-7C7A82BC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3E3D8-B83A-473D-9FFE-85A7C83E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BC16-31DF-40C3-8073-B12C8FA3C0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677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C54558-68C7-46C2-8597-6008A85BD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A21CC2-3BFE-44CC-B2F5-B06876097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8F749F-05F9-4567-9D45-BC735720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18A3-E770-4E79-A880-BD258CFDC7D9}" type="datetimeFigureOut">
              <a:rPr lang="es-CO" smtClean="0"/>
              <a:t>17/06/2020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BC47E0-7DB6-4538-9A44-25B372BA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6767AC-F196-4C2E-B0AF-6AD16CC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BC16-31DF-40C3-8073-B12C8FA3C0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47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A52C3-B5A7-45DF-95C9-ED6C1F8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961056-95EC-4C16-AC61-0695713F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51A9BF-F327-43AD-87ED-96AA11F0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18A3-E770-4E79-A880-BD258CFDC7D9}" type="datetimeFigureOut">
              <a:rPr lang="es-CO" smtClean="0"/>
              <a:t>17/06/2020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B6D73A-6413-4DF2-917C-69478368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2C789-E314-4108-87B4-09B77A4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BC16-31DF-40C3-8073-B12C8FA3C0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777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55BA8-F8CD-44ED-8A9F-E4BEFB3C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EA5484-ACF5-4C26-9C6A-9A1B16BB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E4A95-35BE-4FB9-B57E-B02D303B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18A3-E770-4E79-A880-BD258CFDC7D9}" type="datetimeFigureOut">
              <a:rPr lang="es-CO" smtClean="0"/>
              <a:t>17/06/2020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E9C6B2-5507-4BD1-A806-21BC4DA1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D4D298-E499-467B-88AE-64AD0891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BC16-31DF-40C3-8073-B12C8FA3C0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068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D0BF6-64CD-45F3-9305-E81A3B5F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F0CC3-9945-4236-92CF-B0429A11A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AD06BA-54F3-493C-987A-5827B6041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EA5C30-8EFE-443B-B80C-59935D2F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18A3-E770-4E79-A880-BD258CFDC7D9}" type="datetimeFigureOut">
              <a:rPr lang="es-CO" smtClean="0"/>
              <a:t>17/06/2020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3D0498-7C8F-4A0A-B2EF-27971CE5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49D68F-CE3C-4E4C-81FA-4FD13C45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BC16-31DF-40C3-8073-B12C8FA3C0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33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8257C-CC6C-47CC-A7A5-F5E1A80B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A1F6C2-6052-40A4-8520-BA225715B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7D80BC-F1B5-4226-905C-C05A4BEA3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B4C60A-E3BD-4EE1-AC4A-BA1A6106B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10CB0E-8B5A-47DB-960F-DA3B6BFD9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E1A7B1-7D55-4AA1-8876-998B08AE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18A3-E770-4E79-A880-BD258CFDC7D9}" type="datetimeFigureOut">
              <a:rPr lang="es-CO" smtClean="0"/>
              <a:t>17/06/2020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567426-05C9-47AE-985A-B5914B8C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11C466-8804-4543-BB11-288B6933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BC16-31DF-40C3-8073-B12C8FA3C0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366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2A8A2-F7F6-4F14-9FC5-8F15E36D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6E7E78-71C2-48E0-BF64-8EC307B7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18A3-E770-4E79-A880-BD258CFDC7D9}" type="datetimeFigureOut">
              <a:rPr lang="es-CO" smtClean="0"/>
              <a:t>17/06/2020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F3AC97-8B0F-4102-90F4-6978B0AF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952ABA-8129-431D-ADBF-E1C500F8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BC16-31DF-40C3-8073-B12C8FA3C0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739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45B7EE-7E9A-43FC-8379-A18FC743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18A3-E770-4E79-A880-BD258CFDC7D9}" type="datetimeFigureOut">
              <a:rPr lang="es-CO" smtClean="0"/>
              <a:t>17/06/2020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5F158B-4F82-4CF9-AAEF-6C18DEA4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D86753-9A8D-49F5-9049-A5403C9C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BC16-31DF-40C3-8073-B12C8FA3C0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99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44DF1-1634-4BF2-AF25-4746121C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678E7A-5F6A-4807-A6A0-3EB279663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9B7A55-5D2C-4AD6-B281-89966AF1E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7CB600-384A-4A0D-82D9-00BA7379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18A3-E770-4E79-A880-BD258CFDC7D9}" type="datetimeFigureOut">
              <a:rPr lang="es-CO" smtClean="0"/>
              <a:t>17/06/2020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8FC975-62A6-487E-8467-371AFE86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EC29F4-6778-4C2E-BB6A-87809F3D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BC16-31DF-40C3-8073-B12C8FA3C0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529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D7CC6-B4D3-4774-8890-DEF971E8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6BCB2E-D85C-4A35-B90C-DE7E612EE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A48564-A446-4C61-B18E-7F60C6272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B806E-E7C4-40A8-9935-6AD20423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18A3-E770-4E79-A880-BD258CFDC7D9}" type="datetimeFigureOut">
              <a:rPr lang="es-CO" smtClean="0"/>
              <a:t>17/06/2020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6EB3FD-54C4-4391-A3BB-CEFF0EE5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98C032-CFF9-47D1-8563-1B1DB4BA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BC16-31DF-40C3-8073-B12C8FA3C0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974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CF8E84-3231-46BC-B1E7-9EDD9DB7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FF2E23-E064-48B8-B3EC-E104B15A9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3CDDB0-DD9E-4146-B473-1A420CBAB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A18A3-E770-4E79-A880-BD258CFDC7D9}" type="datetimeFigureOut">
              <a:rPr lang="es-CO" smtClean="0"/>
              <a:t>17/06/2020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FA6E67-B937-4E56-9DDE-16C8067E5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B2496-5970-4A38-9A3F-5E5773C62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FBC16-31DF-40C3-8073-B12C8FA3C0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888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A0893C4-A4E6-45F7-99A0-459D3225C760}"/>
              </a:ext>
            </a:extLst>
          </p:cNvPr>
          <p:cNvSpPr/>
          <p:nvPr/>
        </p:nvSpPr>
        <p:spPr>
          <a:xfrm>
            <a:off x="5295014" y="563526"/>
            <a:ext cx="2200939" cy="82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Personas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517687F-A485-47E2-B1E2-58651212491F}"/>
              </a:ext>
            </a:extLst>
          </p:cNvPr>
          <p:cNvSpPr/>
          <p:nvPr/>
        </p:nvSpPr>
        <p:spPr>
          <a:xfrm>
            <a:off x="2420677" y="2161952"/>
            <a:ext cx="2200939" cy="82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Administrativos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B45D74-F69E-44C0-A2BA-C254CFA55F25}"/>
              </a:ext>
            </a:extLst>
          </p:cNvPr>
          <p:cNvSpPr/>
          <p:nvPr/>
        </p:nvSpPr>
        <p:spPr>
          <a:xfrm>
            <a:off x="5295014" y="2161953"/>
            <a:ext cx="2200939" cy="82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Profesores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3457A88-A53B-4BF6-A35E-0010B9AE15F0}"/>
              </a:ext>
            </a:extLst>
          </p:cNvPr>
          <p:cNvSpPr/>
          <p:nvPr/>
        </p:nvSpPr>
        <p:spPr>
          <a:xfrm>
            <a:off x="8169351" y="2161952"/>
            <a:ext cx="2200939" cy="82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Estudiantes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6DF2F3C-EE90-45C2-B557-92A6CF5E77D5}"/>
              </a:ext>
            </a:extLst>
          </p:cNvPr>
          <p:cNvSpPr/>
          <p:nvPr/>
        </p:nvSpPr>
        <p:spPr>
          <a:xfrm>
            <a:off x="7323839" y="3731727"/>
            <a:ext cx="2200939" cy="82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Materias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46A62-A454-49CD-A122-1FBC2EDB75A7}"/>
              </a:ext>
            </a:extLst>
          </p:cNvPr>
          <p:cNvSpPr/>
          <p:nvPr/>
        </p:nvSpPr>
        <p:spPr>
          <a:xfrm>
            <a:off x="3790064" y="3754029"/>
            <a:ext cx="2200939" cy="82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Curso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723C2C4-0F37-4EC0-8C39-960AF7F471C1}"/>
              </a:ext>
            </a:extLst>
          </p:cNvPr>
          <p:cNvSpPr/>
          <p:nvPr/>
        </p:nvSpPr>
        <p:spPr>
          <a:xfrm>
            <a:off x="5313178" y="5358805"/>
            <a:ext cx="2200939" cy="82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Notas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74C233F-0101-4651-BF91-45D951B83392}"/>
              </a:ext>
            </a:extLst>
          </p:cNvPr>
          <p:cNvCxnSpPr>
            <a:stCxn id="4" idx="1"/>
            <a:endCxn id="5" idx="0"/>
          </p:cNvCxnSpPr>
          <p:nvPr/>
        </p:nvCxnSpPr>
        <p:spPr>
          <a:xfrm flipH="1">
            <a:off x="3521147" y="978196"/>
            <a:ext cx="1773867" cy="118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762B35B-8E81-4941-A4F2-586C1939D0F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395484" y="1392865"/>
            <a:ext cx="0" cy="76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A544E91-2B27-45DD-B5C3-AC765DC8EE22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7495953" y="978196"/>
            <a:ext cx="1773868" cy="118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FBD31DD-8133-484A-807F-FE975CA637B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621616" y="2576622"/>
            <a:ext cx="6733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438189E-4751-42C0-A6FD-895AB9D1631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890534" y="4583368"/>
            <a:ext cx="1523114" cy="77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10809FB-E4E9-4A53-9A15-C10E8628E68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890534" y="2991292"/>
            <a:ext cx="1504950" cy="76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8E4CBCE-5098-46BD-A258-5E174A216FD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991003" y="4146397"/>
            <a:ext cx="1332836" cy="2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4EE80E6-D098-44BF-B5EE-D8AB04C1FF35}"/>
              </a:ext>
            </a:extLst>
          </p:cNvPr>
          <p:cNvSpPr txBox="1"/>
          <p:nvPr/>
        </p:nvSpPr>
        <p:spPr>
          <a:xfrm>
            <a:off x="6436683" y="4952983"/>
            <a:ext cx="100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Asignación</a:t>
            </a:r>
            <a:endParaRPr lang="es-CO" sz="1400" dirty="0"/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DD4BE26D-A15F-4731-B6A6-4D6E1D5AF92F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rot="10800000" flipV="1">
            <a:off x="7514117" y="2576621"/>
            <a:ext cx="655234" cy="3196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0A0F35A-ED96-4E8D-A832-1C659B6C8700}"/>
              </a:ext>
            </a:extLst>
          </p:cNvPr>
          <p:cNvSpPr txBox="1"/>
          <p:nvPr/>
        </p:nvSpPr>
        <p:spPr>
          <a:xfrm>
            <a:off x="7505255" y="5044679"/>
            <a:ext cx="860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Consulta</a:t>
            </a:r>
            <a:endParaRPr lang="es-CO" sz="1400" dirty="0"/>
          </a:p>
        </p:txBody>
      </p: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B6485E0E-A61C-49FF-B27B-4F7EAECFB529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>
            <a:off x="9524778" y="2576622"/>
            <a:ext cx="845512" cy="1569775"/>
          </a:xfrm>
          <a:prstGeom prst="bentConnector3">
            <a:avLst>
              <a:gd name="adj1" fmla="val -27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7E09E0BD-5EAF-45DF-9E7F-400AD4A284B2}"/>
              </a:ext>
            </a:extLst>
          </p:cNvPr>
          <p:cNvCxnSpPr>
            <a:stCxn id="5" idx="2"/>
            <a:endCxn id="7" idx="2"/>
          </p:cNvCxnSpPr>
          <p:nvPr/>
        </p:nvCxnSpPr>
        <p:spPr>
          <a:xfrm rot="16200000" flipH="1">
            <a:off x="6395484" y="116954"/>
            <a:ext cx="12700" cy="574867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BCBCDA9-03A3-42B7-A7B0-FA53AF700FA0}"/>
              </a:ext>
            </a:extLst>
          </p:cNvPr>
          <p:cNvSpPr txBox="1"/>
          <p:nvPr/>
        </p:nvSpPr>
        <p:spPr>
          <a:xfrm>
            <a:off x="3394504" y="3124679"/>
            <a:ext cx="92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Creación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16869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7070185-361F-4DFF-8C8D-26C52F81F15A}"/>
              </a:ext>
            </a:extLst>
          </p:cNvPr>
          <p:cNvSpPr/>
          <p:nvPr/>
        </p:nvSpPr>
        <p:spPr>
          <a:xfrm>
            <a:off x="5133975" y="428624"/>
            <a:ext cx="192405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Administrativo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A4F4AF0-BB03-409A-B855-8AD0AE0CA11A}"/>
              </a:ext>
            </a:extLst>
          </p:cNvPr>
          <p:cNvSpPr/>
          <p:nvPr/>
        </p:nvSpPr>
        <p:spPr>
          <a:xfrm>
            <a:off x="1485900" y="1914524"/>
            <a:ext cx="192405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D44F17-75BB-478B-B098-CD2397ECDC6C}"/>
              </a:ext>
            </a:extLst>
          </p:cNvPr>
          <p:cNvSpPr/>
          <p:nvPr/>
        </p:nvSpPr>
        <p:spPr>
          <a:xfrm>
            <a:off x="3943350" y="1914523"/>
            <a:ext cx="192405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A2C8C1-0BB7-4338-A4FE-6E5B88669BA5}"/>
              </a:ext>
            </a:extLst>
          </p:cNvPr>
          <p:cNvSpPr/>
          <p:nvPr/>
        </p:nvSpPr>
        <p:spPr>
          <a:xfrm>
            <a:off x="6400800" y="1914523"/>
            <a:ext cx="192405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Asignar Grado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65E109-5B4C-49D2-83C8-AD12CB57E4FD}"/>
              </a:ext>
            </a:extLst>
          </p:cNvPr>
          <p:cNvSpPr/>
          <p:nvPr/>
        </p:nvSpPr>
        <p:spPr>
          <a:xfrm>
            <a:off x="738187" y="3429000"/>
            <a:ext cx="122872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Estudiante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9608D39-CA42-448A-87AC-56631E103A36}"/>
              </a:ext>
            </a:extLst>
          </p:cNvPr>
          <p:cNvSpPr/>
          <p:nvPr/>
        </p:nvSpPr>
        <p:spPr>
          <a:xfrm>
            <a:off x="2057400" y="3429001"/>
            <a:ext cx="122872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Profesores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C36AC27-8112-4C17-8461-B693BFF5F8D6}"/>
              </a:ext>
            </a:extLst>
          </p:cNvPr>
          <p:cNvCxnSpPr>
            <a:stCxn id="4" idx="1"/>
            <a:endCxn id="5" idx="0"/>
          </p:cNvCxnSpPr>
          <p:nvPr/>
        </p:nvCxnSpPr>
        <p:spPr>
          <a:xfrm flipH="1">
            <a:off x="2447925" y="842962"/>
            <a:ext cx="2686050" cy="107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B515D7F-60AD-40AB-8917-B2D5414A2730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352550" y="2743199"/>
            <a:ext cx="1095375" cy="68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54E1D62-C63E-47DD-8BC5-DC7F6DD8F197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447925" y="2743199"/>
            <a:ext cx="223838" cy="6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2B60DE2-D0A2-491E-91A7-B3A745B707F5}"/>
              </a:ext>
            </a:extLst>
          </p:cNvPr>
          <p:cNvSpPr/>
          <p:nvPr/>
        </p:nvSpPr>
        <p:spPr>
          <a:xfrm>
            <a:off x="3709987" y="3438524"/>
            <a:ext cx="122872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Estudiante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E93EA7A-58DB-4C4B-839F-0C6CCC4383E8}"/>
              </a:ext>
            </a:extLst>
          </p:cNvPr>
          <p:cNvSpPr/>
          <p:nvPr/>
        </p:nvSpPr>
        <p:spPr>
          <a:xfrm>
            <a:off x="5029200" y="3438525"/>
            <a:ext cx="122872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Profesores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1EFABC7-71BF-4BB5-9F75-81F8F46DD533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4905375" y="2743198"/>
            <a:ext cx="738188" cy="69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D5BEB25-5754-45AA-9D24-0ACE999620A4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4324350" y="2743198"/>
            <a:ext cx="581025" cy="69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75E3EBC-1B3C-40B8-B29C-7ED0C1B4BB54}"/>
              </a:ext>
            </a:extLst>
          </p:cNvPr>
          <p:cNvSpPr/>
          <p:nvPr/>
        </p:nvSpPr>
        <p:spPr>
          <a:xfrm>
            <a:off x="6393657" y="3438524"/>
            <a:ext cx="122872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Profesores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7F5365D-2260-4958-954D-0B0A5BE77D8A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 flipH="1">
            <a:off x="7008019" y="3933824"/>
            <a:ext cx="1" cy="44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6BEEAA6-7BD8-4D49-83AA-2C292FE964E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905375" y="1257299"/>
            <a:ext cx="1190625" cy="65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4C6488EE-96DA-4237-B205-56C24B56C569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6000" y="1257299"/>
            <a:ext cx="1266825" cy="65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E9CA0CE-06E4-4653-800B-41872A953270}"/>
              </a:ext>
            </a:extLst>
          </p:cNvPr>
          <p:cNvSpPr/>
          <p:nvPr/>
        </p:nvSpPr>
        <p:spPr>
          <a:xfrm>
            <a:off x="6050756" y="4381500"/>
            <a:ext cx="191452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Asignar Materia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5B92AAB-2E10-44C0-907E-1302807BDD2C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flipH="1">
            <a:off x="7008020" y="2743198"/>
            <a:ext cx="354805" cy="69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2D24195C-8F9F-4A5A-929C-299E920C6CDD}"/>
              </a:ext>
            </a:extLst>
          </p:cNvPr>
          <p:cNvSpPr/>
          <p:nvPr/>
        </p:nvSpPr>
        <p:spPr>
          <a:xfrm>
            <a:off x="8715375" y="1914523"/>
            <a:ext cx="192405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 Grado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10913A9F-05F9-4495-B25A-10094169B73C}"/>
              </a:ext>
            </a:extLst>
          </p:cNvPr>
          <p:cNvCxnSpPr>
            <a:stCxn id="4" idx="3"/>
            <a:endCxn id="57" idx="0"/>
          </p:cNvCxnSpPr>
          <p:nvPr/>
        </p:nvCxnSpPr>
        <p:spPr>
          <a:xfrm>
            <a:off x="7058025" y="842962"/>
            <a:ext cx="2619375" cy="107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53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7070185-361F-4DFF-8C8D-26C52F81F15A}"/>
              </a:ext>
            </a:extLst>
          </p:cNvPr>
          <p:cNvSpPr/>
          <p:nvPr/>
        </p:nvSpPr>
        <p:spPr>
          <a:xfrm>
            <a:off x="5133975" y="428624"/>
            <a:ext cx="192405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Administrativo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A4F4AF0-BB03-409A-B855-8AD0AE0CA11A}"/>
              </a:ext>
            </a:extLst>
          </p:cNvPr>
          <p:cNvSpPr/>
          <p:nvPr/>
        </p:nvSpPr>
        <p:spPr>
          <a:xfrm>
            <a:off x="1485900" y="1914524"/>
            <a:ext cx="192405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D44F17-75BB-478B-B098-CD2397ECDC6C}"/>
              </a:ext>
            </a:extLst>
          </p:cNvPr>
          <p:cNvSpPr/>
          <p:nvPr/>
        </p:nvSpPr>
        <p:spPr>
          <a:xfrm>
            <a:off x="3943350" y="1914523"/>
            <a:ext cx="192405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A2C8C1-0BB7-4338-A4FE-6E5B88669BA5}"/>
              </a:ext>
            </a:extLst>
          </p:cNvPr>
          <p:cNvSpPr/>
          <p:nvPr/>
        </p:nvSpPr>
        <p:spPr>
          <a:xfrm>
            <a:off x="6400800" y="1914523"/>
            <a:ext cx="192405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Asignar materia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65E109-5B4C-49D2-83C8-AD12CB57E4FD}"/>
              </a:ext>
            </a:extLst>
          </p:cNvPr>
          <p:cNvSpPr/>
          <p:nvPr/>
        </p:nvSpPr>
        <p:spPr>
          <a:xfrm>
            <a:off x="738187" y="3429000"/>
            <a:ext cx="122872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Estudiante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9608D39-CA42-448A-87AC-56631E103A36}"/>
              </a:ext>
            </a:extLst>
          </p:cNvPr>
          <p:cNvSpPr/>
          <p:nvPr/>
        </p:nvSpPr>
        <p:spPr>
          <a:xfrm>
            <a:off x="2090737" y="3438524"/>
            <a:ext cx="122872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Profesores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C36AC27-8112-4C17-8461-B693BFF5F8D6}"/>
              </a:ext>
            </a:extLst>
          </p:cNvPr>
          <p:cNvCxnSpPr>
            <a:stCxn id="4" idx="1"/>
            <a:endCxn id="5" idx="0"/>
          </p:cNvCxnSpPr>
          <p:nvPr/>
        </p:nvCxnSpPr>
        <p:spPr>
          <a:xfrm flipH="1">
            <a:off x="2447925" y="842962"/>
            <a:ext cx="2686050" cy="107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B515D7F-60AD-40AB-8917-B2D5414A2730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352550" y="2743199"/>
            <a:ext cx="1095375" cy="68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54E1D62-C63E-47DD-8BC5-DC7F6DD8F197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447925" y="2743199"/>
            <a:ext cx="257175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2B60DE2-D0A2-491E-91A7-B3A745B707F5}"/>
              </a:ext>
            </a:extLst>
          </p:cNvPr>
          <p:cNvSpPr/>
          <p:nvPr/>
        </p:nvSpPr>
        <p:spPr>
          <a:xfrm>
            <a:off x="3709987" y="3438524"/>
            <a:ext cx="122872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Estudiante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E93EA7A-58DB-4C4B-839F-0C6CCC4383E8}"/>
              </a:ext>
            </a:extLst>
          </p:cNvPr>
          <p:cNvSpPr/>
          <p:nvPr/>
        </p:nvSpPr>
        <p:spPr>
          <a:xfrm>
            <a:off x="5029200" y="3438525"/>
            <a:ext cx="122872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Profesores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1EFABC7-71BF-4BB5-9F75-81F8F46DD533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4905375" y="2743198"/>
            <a:ext cx="738188" cy="69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D5BEB25-5754-45AA-9D24-0ACE999620A4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4324350" y="2743198"/>
            <a:ext cx="581025" cy="69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75E3EBC-1B3C-40B8-B29C-7ED0C1B4BB54}"/>
              </a:ext>
            </a:extLst>
          </p:cNvPr>
          <p:cNvSpPr/>
          <p:nvPr/>
        </p:nvSpPr>
        <p:spPr>
          <a:xfrm>
            <a:off x="6748462" y="3438524"/>
            <a:ext cx="122872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Profesores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6BEEAA6-7BD8-4D49-83AA-2C292FE964E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905375" y="1257299"/>
            <a:ext cx="1190625" cy="65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4C6488EE-96DA-4237-B205-56C24B56C569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6000" y="1257299"/>
            <a:ext cx="1266825" cy="65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5B92AAB-2E10-44C0-907E-1302807BDD2C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>
            <a:off x="7362825" y="2743198"/>
            <a:ext cx="0" cy="69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A4D03F0C-D2C0-4980-B899-33806E0C6F4D}"/>
              </a:ext>
            </a:extLst>
          </p:cNvPr>
          <p:cNvSpPr/>
          <p:nvPr/>
        </p:nvSpPr>
        <p:spPr>
          <a:xfrm>
            <a:off x="9258300" y="428624"/>
            <a:ext cx="1609725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Atributos</a:t>
            </a:r>
            <a:endParaRPr lang="es-CO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A357A78-2FAB-4E57-B55B-73FB1724FD7A}"/>
              </a:ext>
            </a:extLst>
          </p:cNvPr>
          <p:cNvSpPr/>
          <p:nvPr/>
        </p:nvSpPr>
        <p:spPr>
          <a:xfrm>
            <a:off x="9258300" y="1500185"/>
            <a:ext cx="1609725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Atributos</a:t>
            </a:r>
            <a:endParaRPr lang="es-CO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24A4D38-1C06-458A-BB51-360AD182483A}"/>
              </a:ext>
            </a:extLst>
          </p:cNvPr>
          <p:cNvSpPr/>
          <p:nvPr/>
        </p:nvSpPr>
        <p:spPr>
          <a:xfrm>
            <a:off x="9286875" y="2571746"/>
            <a:ext cx="1609725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Atributos</a:t>
            </a:r>
            <a:endParaRPr lang="es-CO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33DF48B-7865-4E9A-8DD0-4F1700327138}"/>
              </a:ext>
            </a:extLst>
          </p:cNvPr>
          <p:cNvSpPr/>
          <p:nvPr/>
        </p:nvSpPr>
        <p:spPr>
          <a:xfrm>
            <a:off x="9296400" y="3643307"/>
            <a:ext cx="1609725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Atributos</a:t>
            </a:r>
            <a:endParaRPr lang="es-CO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6D4C7BEA-7288-461E-AE0E-203513F1F6DD}"/>
              </a:ext>
            </a:extLst>
          </p:cNvPr>
          <p:cNvSpPr/>
          <p:nvPr/>
        </p:nvSpPr>
        <p:spPr>
          <a:xfrm>
            <a:off x="9363075" y="4714868"/>
            <a:ext cx="1609725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Atributos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692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7070185-361F-4DFF-8C8D-26C52F81F15A}"/>
              </a:ext>
            </a:extLst>
          </p:cNvPr>
          <p:cNvSpPr/>
          <p:nvPr/>
        </p:nvSpPr>
        <p:spPr>
          <a:xfrm>
            <a:off x="5133975" y="428624"/>
            <a:ext cx="192405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Profesor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A4F4AF0-BB03-409A-B855-8AD0AE0CA11A}"/>
              </a:ext>
            </a:extLst>
          </p:cNvPr>
          <p:cNvSpPr/>
          <p:nvPr/>
        </p:nvSpPr>
        <p:spPr>
          <a:xfrm>
            <a:off x="5133975" y="2033586"/>
            <a:ext cx="192405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Registrar notas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65E109-5B4C-49D2-83C8-AD12CB57E4FD}"/>
              </a:ext>
            </a:extLst>
          </p:cNvPr>
          <p:cNvSpPr/>
          <p:nvPr/>
        </p:nvSpPr>
        <p:spPr>
          <a:xfrm>
            <a:off x="5481637" y="3638548"/>
            <a:ext cx="122872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Estudiante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C36AC27-8112-4C17-8461-B693BFF5F8D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257299"/>
            <a:ext cx="0" cy="77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B515D7F-60AD-40AB-8917-B2D5414A2730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6096000" y="2862261"/>
            <a:ext cx="0" cy="77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B1898036-316B-4AD7-97CA-E65B08DEAD95}"/>
              </a:ext>
            </a:extLst>
          </p:cNvPr>
          <p:cNvSpPr/>
          <p:nvPr/>
        </p:nvSpPr>
        <p:spPr>
          <a:xfrm>
            <a:off x="8334375" y="428624"/>
            <a:ext cx="1609725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Atributos</a:t>
            </a:r>
            <a:endParaRPr lang="es-CO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3AAD751A-9E62-4B58-9867-7F4D5FEF0E9F}"/>
              </a:ext>
            </a:extLst>
          </p:cNvPr>
          <p:cNvSpPr/>
          <p:nvPr/>
        </p:nvSpPr>
        <p:spPr>
          <a:xfrm>
            <a:off x="8067677" y="1500185"/>
            <a:ext cx="2143119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ActaPoseción</a:t>
            </a:r>
            <a:endParaRPr lang="es-CO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DEAF311-6C22-4A92-A557-8EF70782F3BC}"/>
              </a:ext>
            </a:extLst>
          </p:cNvPr>
          <p:cNvSpPr/>
          <p:nvPr/>
        </p:nvSpPr>
        <p:spPr>
          <a:xfrm>
            <a:off x="8334375" y="2571746"/>
            <a:ext cx="1609725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Titulo</a:t>
            </a:r>
            <a:endParaRPr lang="es-CO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3EA2958-F99D-498B-8AD6-E2413574DC92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 flipH="1">
            <a:off x="9139237" y="1257299"/>
            <a:ext cx="1" cy="24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2DF0DF0-D0AA-4F65-81FB-D022F2D21319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9139237" y="2328860"/>
            <a:ext cx="1" cy="24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7070185-361F-4DFF-8C8D-26C52F81F15A}"/>
              </a:ext>
            </a:extLst>
          </p:cNvPr>
          <p:cNvSpPr/>
          <p:nvPr/>
        </p:nvSpPr>
        <p:spPr>
          <a:xfrm>
            <a:off x="5133975" y="428624"/>
            <a:ext cx="192405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Estudiantes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A4F4AF0-BB03-409A-B855-8AD0AE0CA11A}"/>
              </a:ext>
            </a:extLst>
          </p:cNvPr>
          <p:cNvSpPr/>
          <p:nvPr/>
        </p:nvSpPr>
        <p:spPr>
          <a:xfrm>
            <a:off x="5133975" y="2033586"/>
            <a:ext cx="192405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Consulta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65E109-5B4C-49D2-83C8-AD12CB57E4FD}"/>
              </a:ext>
            </a:extLst>
          </p:cNvPr>
          <p:cNvSpPr/>
          <p:nvPr/>
        </p:nvSpPr>
        <p:spPr>
          <a:xfrm>
            <a:off x="5481637" y="3638548"/>
            <a:ext cx="122872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Notas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C36AC27-8112-4C17-8461-B693BFF5F8D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257299"/>
            <a:ext cx="0" cy="77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B515D7F-60AD-40AB-8917-B2D5414A2730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6096000" y="2862261"/>
            <a:ext cx="0" cy="77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A4B47891-086B-4B39-B36B-67EF415EF206}"/>
              </a:ext>
            </a:extLst>
          </p:cNvPr>
          <p:cNvSpPr/>
          <p:nvPr/>
        </p:nvSpPr>
        <p:spPr>
          <a:xfrm>
            <a:off x="9258300" y="428624"/>
            <a:ext cx="1609725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Atributos</a:t>
            </a:r>
            <a:endParaRPr lang="es-CO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9379BC6-5FFD-400C-94EE-840BD929EEDB}"/>
              </a:ext>
            </a:extLst>
          </p:cNvPr>
          <p:cNvSpPr/>
          <p:nvPr/>
        </p:nvSpPr>
        <p:spPr>
          <a:xfrm>
            <a:off x="9258300" y="1500185"/>
            <a:ext cx="1609725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Atributos</a:t>
            </a:r>
            <a:endParaRPr lang="es-CO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85F5B00-15FB-499F-9671-2A0A3C066504}"/>
              </a:ext>
            </a:extLst>
          </p:cNvPr>
          <p:cNvSpPr/>
          <p:nvPr/>
        </p:nvSpPr>
        <p:spPr>
          <a:xfrm>
            <a:off x="9286875" y="2571746"/>
            <a:ext cx="1609725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Atributos</a:t>
            </a:r>
            <a:endParaRPr lang="es-CO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289D901-ABF6-443C-A149-93AA4C5C1F36}"/>
              </a:ext>
            </a:extLst>
          </p:cNvPr>
          <p:cNvSpPr/>
          <p:nvPr/>
        </p:nvSpPr>
        <p:spPr>
          <a:xfrm>
            <a:off x="9296400" y="3643307"/>
            <a:ext cx="1609725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Atributos</a:t>
            </a:r>
            <a:endParaRPr lang="es-CO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FC3A5BF-2B5E-419F-ABAB-18395294409B}"/>
              </a:ext>
            </a:extLst>
          </p:cNvPr>
          <p:cNvSpPr/>
          <p:nvPr/>
        </p:nvSpPr>
        <p:spPr>
          <a:xfrm>
            <a:off x="9363075" y="4714868"/>
            <a:ext cx="1609725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Atributos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160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A5D3B6-BA05-49AE-9BA7-B020423905FB}"/>
              </a:ext>
            </a:extLst>
          </p:cNvPr>
          <p:cNvSpPr/>
          <p:nvPr/>
        </p:nvSpPr>
        <p:spPr>
          <a:xfrm>
            <a:off x="5205167" y="348792"/>
            <a:ext cx="1781666" cy="801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9468B1-B8F0-4043-95A0-23FB03C7C020}"/>
              </a:ext>
            </a:extLst>
          </p:cNvPr>
          <p:cNvSpPr/>
          <p:nvPr/>
        </p:nvSpPr>
        <p:spPr>
          <a:xfrm>
            <a:off x="1395167" y="1649691"/>
            <a:ext cx="1781666" cy="801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Asignar notas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466C7A-5A33-444F-8A10-06644713B444}"/>
              </a:ext>
            </a:extLst>
          </p:cNvPr>
          <p:cNvSpPr/>
          <p:nvPr/>
        </p:nvSpPr>
        <p:spPr>
          <a:xfrm>
            <a:off x="9015167" y="1649691"/>
            <a:ext cx="1781666" cy="801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Consultar notas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113B91D-814D-4609-8232-37CA5C76D760}"/>
              </a:ext>
            </a:extLst>
          </p:cNvPr>
          <p:cNvSpPr/>
          <p:nvPr/>
        </p:nvSpPr>
        <p:spPr>
          <a:xfrm>
            <a:off x="5205167" y="1649691"/>
            <a:ext cx="1781666" cy="801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Modificar notas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CDDFB36-DC1B-4578-ADE3-6B063334369E}"/>
              </a:ext>
            </a:extLst>
          </p:cNvPr>
          <p:cNvCxnSpPr>
            <a:stCxn id="4" idx="1"/>
            <a:endCxn id="5" idx="0"/>
          </p:cNvCxnSpPr>
          <p:nvPr/>
        </p:nvCxnSpPr>
        <p:spPr>
          <a:xfrm flipH="1">
            <a:off x="2286000" y="749431"/>
            <a:ext cx="2919167" cy="90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5C3BA29-8C73-42EB-8985-6BCD7F00EC28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6000" y="1150070"/>
            <a:ext cx="0" cy="49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5C6D3B1-B67C-4533-B15C-D9BF4F3307E9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986833" y="749431"/>
            <a:ext cx="2919167" cy="90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4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7070185-361F-4DFF-8C8D-26C52F81F15A}"/>
              </a:ext>
            </a:extLst>
          </p:cNvPr>
          <p:cNvSpPr/>
          <p:nvPr/>
        </p:nvSpPr>
        <p:spPr>
          <a:xfrm>
            <a:off x="5133975" y="428624"/>
            <a:ext cx="192405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Archivos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34867E8-613F-48F4-8426-9F2B07B4D2C1}"/>
              </a:ext>
            </a:extLst>
          </p:cNvPr>
          <p:cNvSpPr/>
          <p:nvPr/>
        </p:nvSpPr>
        <p:spPr>
          <a:xfrm>
            <a:off x="1533525" y="1962149"/>
            <a:ext cx="192405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Administrativos</a:t>
            </a:r>
          </a:p>
          <a:p>
            <a:pPr algn="ctr"/>
            <a:r>
              <a:rPr lang="es-MX" dirty="0"/>
              <a:t>Privados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1CB9054-E2EB-4460-BE25-AD4459D0B894}"/>
              </a:ext>
            </a:extLst>
          </p:cNvPr>
          <p:cNvSpPr/>
          <p:nvPr/>
        </p:nvSpPr>
        <p:spPr>
          <a:xfrm>
            <a:off x="4029075" y="1962149"/>
            <a:ext cx="192405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Profesores</a:t>
            </a:r>
          </a:p>
          <a:p>
            <a:pPr algn="ctr"/>
            <a:r>
              <a:rPr lang="es-MX" dirty="0"/>
              <a:t>privados</a:t>
            </a:r>
          </a:p>
          <a:p>
            <a:pPr algn="ctr"/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A579B2A-FF68-4062-8626-282515C93F22}"/>
              </a:ext>
            </a:extLst>
          </p:cNvPr>
          <p:cNvSpPr/>
          <p:nvPr/>
        </p:nvSpPr>
        <p:spPr>
          <a:xfrm>
            <a:off x="9696450" y="1962149"/>
            <a:ext cx="192405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Datos en común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827BA2C-114D-48D2-BB1C-07B71BA49347}"/>
              </a:ext>
            </a:extLst>
          </p:cNvPr>
          <p:cNvSpPr/>
          <p:nvPr/>
        </p:nvSpPr>
        <p:spPr>
          <a:xfrm>
            <a:off x="6862762" y="1962149"/>
            <a:ext cx="192405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Estudiantes</a:t>
            </a:r>
          </a:p>
          <a:p>
            <a:pPr algn="ctr"/>
            <a:r>
              <a:rPr lang="es-MX" dirty="0"/>
              <a:t>privados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0A340E0C-CD97-4E06-8989-2E03403C64D0}"/>
              </a:ext>
            </a:extLst>
          </p:cNvPr>
          <p:cNvCxnSpPr>
            <a:stCxn id="4" idx="1"/>
            <a:endCxn id="7" idx="0"/>
          </p:cNvCxnSpPr>
          <p:nvPr/>
        </p:nvCxnSpPr>
        <p:spPr>
          <a:xfrm flipH="1">
            <a:off x="2495550" y="842962"/>
            <a:ext cx="2638425" cy="11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DFCC1FF-AF7A-43BF-8393-3F1ADCF04B16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4991100" y="1257299"/>
            <a:ext cx="1104900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C932C63-FD6E-4B35-90F9-9E653F38D20B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6096000" y="1257299"/>
            <a:ext cx="1728787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BD2A3FC-7AC8-4968-8F99-8A45C6ECF346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7058025" y="842962"/>
            <a:ext cx="3600450" cy="11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8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9680E87-31FA-4BE5-9CC0-5B8AE1569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691820"/>
              </p:ext>
            </p:extLst>
          </p:nvPr>
        </p:nvGraphicFramePr>
        <p:xfrm>
          <a:off x="2032000" y="719666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686399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0277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5677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864273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40323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13093907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 estudiante - ID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4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Materia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1er periodo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2do periodo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3er periodo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4to periodo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promedio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0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Cálculo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39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Quimica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52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50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87</Words>
  <Application>Microsoft Office PowerPoint</Application>
  <PresentationFormat>Panorámica</PresentationFormat>
  <Paragraphs>70</Paragraphs>
  <Slides>8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Antonio Suarez Villalba</dc:creator>
  <cp:lastModifiedBy>Ivan Antonio Suarez Villalba</cp:lastModifiedBy>
  <cp:revision>16</cp:revision>
  <dcterms:created xsi:type="dcterms:W3CDTF">2020-06-15T19:44:23Z</dcterms:created>
  <dcterms:modified xsi:type="dcterms:W3CDTF">2020-06-18T02:24:57Z</dcterms:modified>
</cp:coreProperties>
</file>