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00FFFF"/>
    <a:srgbClr val="FF9999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D577-8B57-474F-B190-2A7BC831CF14}" type="datetimeFigureOut">
              <a:rPr lang="en-US" smtClean="0"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2488-D114-42EF-925F-AF7291986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-Shape 118"/>
          <p:cNvSpPr/>
          <p:nvPr/>
        </p:nvSpPr>
        <p:spPr>
          <a:xfrm>
            <a:off x="1295400" y="228600"/>
            <a:ext cx="6324600" cy="6248400"/>
          </a:xfrm>
          <a:prstGeom prst="corner">
            <a:avLst>
              <a:gd name="adj1" fmla="val 85122"/>
              <a:gd name="adj2" fmla="val 58049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3505200"/>
            <a:ext cx="838200" cy="1828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A-REX</a:t>
            </a:r>
            <a:r>
              <a:rPr kumimoji="0" lang="sv-SE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v-SE" b="1" dirty="0" smtClean="0">
                <a:latin typeface="Arial" pitchFamily="34" charset="0"/>
                <a:cs typeface="Arial" pitchFamily="34" charset="0"/>
              </a:rPr>
              <a:t>Service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14478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TCP 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67000" y="14478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b="1" dirty="0" smtClean="0">
                <a:latin typeface="Arial" charset="0"/>
              </a:rPr>
              <a:t>TLS </a:t>
            </a: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886200" y="14478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b="1" dirty="0" smtClean="0">
                <a:latin typeface="Arial" charset="0"/>
              </a:rPr>
              <a:t>HTTP </a:t>
            </a: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105400" y="1447800"/>
            <a:ext cx="838200" cy="388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Plexer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35052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SOAP 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86200" y="35052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b="1" dirty="0" smtClean="0">
                <a:latin typeface="Arial" charset="0"/>
              </a:rPr>
              <a:t>HTTP </a:t>
            </a: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47800" y="3505200"/>
            <a:ext cx="8382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TCP MCC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543800" y="1447800"/>
            <a:ext cx="838200" cy="1828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b="1" dirty="0" err="1" smtClean="0">
                <a:latin typeface="Arial" pitchFamily="34" charset="0"/>
                <a:cs typeface="Arial" pitchFamily="34" charset="0"/>
              </a:rPr>
              <a:t>File</a:t>
            </a:r>
            <a:r>
              <a:rPr kumimoji="0" lang="sv-SE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v-SE" b="1" dirty="0" smtClean="0">
                <a:latin typeface="Arial" pitchFamily="34" charset="0"/>
                <a:cs typeface="Arial" pitchFamily="34" charset="0"/>
              </a:rPr>
              <a:t>Service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12" idx="3"/>
            <a:endCxn id="46" idx="1"/>
          </p:cNvCxnSpPr>
          <p:nvPr/>
        </p:nvCxnSpPr>
        <p:spPr>
          <a:xfrm>
            <a:off x="2286000" y="23622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3"/>
            <a:endCxn id="47" idx="1"/>
          </p:cNvCxnSpPr>
          <p:nvPr/>
        </p:nvCxnSpPr>
        <p:spPr>
          <a:xfrm>
            <a:off x="3505200" y="23622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3"/>
          </p:cNvCxnSpPr>
          <p:nvPr/>
        </p:nvCxnSpPr>
        <p:spPr>
          <a:xfrm>
            <a:off x="4724400" y="23622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3"/>
            <a:endCxn id="51" idx="1"/>
          </p:cNvCxnSpPr>
          <p:nvPr/>
        </p:nvCxnSpPr>
        <p:spPr>
          <a:xfrm>
            <a:off x="2286000" y="4419600"/>
            <a:ext cx="1600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3"/>
          </p:cNvCxnSpPr>
          <p:nvPr/>
        </p:nvCxnSpPr>
        <p:spPr>
          <a:xfrm>
            <a:off x="4724400" y="44196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</p:cNvCxnSpPr>
          <p:nvPr/>
        </p:nvCxnSpPr>
        <p:spPr>
          <a:xfrm rot="10800000">
            <a:off x="5943600" y="44196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 rot="10800000">
            <a:off x="5943600" y="2362200"/>
            <a:ext cx="1600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1"/>
            <a:endCxn id="50" idx="3"/>
          </p:cNvCxnSpPr>
          <p:nvPr/>
        </p:nvCxnSpPr>
        <p:spPr>
          <a:xfrm rot="10800000">
            <a:off x="7162800" y="44196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819400" y="15240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5000" y="15240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4200" y="15240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43400" y="15240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62600" y="15240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35814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343400" y="35814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81800" y="35814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038600" y="3581400"/>
            <a:ext cx="22860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1200" dirty="0" err="1" smtClean="0">
                <a:solidFill>
                  <a:schemeClr val="tx1"/>
                </a:solidFill>
              </a:rPr>
              <a:t>Auth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75" idx="3"/>
            <a:endCxn id="71" idx="0"/>
          </p:cNvCxnSpPr>
          <p:nvPr/>
        </p:nvCxnSpPr>
        <p:spPr>
          <a:xfrm flipH="1" flipV="1">
            <a:off x="2019300" y="1524000"/>
            <a:ext cx="114300" cy="2286000"/>
          </a:xfrm>
          <a:prstGeom prst="bentConnector4">
            <a:avLst>
              <a:gd name="adj1" fmla="val -200000"/>
              <a:gd name="adj2" fmla="val 110000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3"/>
            <a:endCxn id="73" idx="0"/>
          </p:cNvCxnSpPr>
          <p:nvPr/>
        </p:nvCxnSpPr>
        <p:spPr>
          <a:xfrm flipH="1" flipV="1">
            <a:off x="4457700" y="1524000"/>
            <a:ext cx="114300" cy="2286000"/>
          </a:xfrm>
          <a:prstGeom prst="bentConnector4">
            <a:avLst>
              <a:gd name="adj1" fmla="val -200000"/>
              <a:gd name="adj2" fmla="val 110000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77" idx="3"/>
            <a:endCxn id="74" idx="0"/>
          </p:cNvCxnSpPr>
          <p:nvPr/>
        </p:nvCxnSpPr>
        <p:spPr>
          <a:xfrm flipH="1" flipV="1">
            <a:off x="5676900" y="1524000"/>
            <a:ext cx="1333500" cy="2286000"/>
          </a:xfrm>
          <a:prstGeom prst="bentConnector4">
            <a:avLst>
              <a:gd name="adj1" fmla="val -17143"/>
              <a:gd name="adj2" fmla="val 110000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0"/>
            <a:endCxn id="73" idx="0"/>
          </p:cNvCxnSpPr>
          <p:nvPr/>
        </p:nvCxnSpPr>
        <p:spPr>
          <a:xfrm rot="5400000" flipH="1" flipV="1">
            <a:off x="3848100" y="914400"/>
            <a:ext cx="1588" cy="1219200"/>
          </a:xfrm>
          <a:prstGeom prst="bentConnector3">
            <a:avLst>
              <a:gd name="adj1" fmla="val 14395466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71" idx="0"/>
            <a:endCxn id="72" idx="0"/>
          </p:cNvCxnSpPr>
          <p:nvPr/>
        </p:nvCxnSpPr>
        <p:spPr>
          <a:xfrm rot="5400000" flipH="1" flipV="1">
            <a:off x="2628900" y="914400"/>
            <a:ext cx="1588" cy="1219200"/>
          </a:xfrm>
          <a:prstGeom prst="bentConnector3">
            <a:avLst>
              <a:gd name="adj1" fmla="val 14395466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3" idx="0"/>
            <a:endCxn id="74" idx="0"/>
          </p:cNvCxnSpPr>
          <p:nvPr/>
        </p:nvCxnSpPr>
        <p:spPr>
          <a:xfrm rot="5400000" flipH="1" flipV="1">
            <a:off x="5067300" y="914400"/>
            <a:ext cx="1588" cy="1219200"/>
          </a:xfrm>
          <a:prstGeom prst="bentConnector3">
            <a:avLst>
              <a:gd name="adj1" fmla="val 14395466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3886200" y="304800"/>
            <a:ext cx="838200" cy="7620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smtClean="0">
                <a:latin typeface="Arial" charset="0"/>
              </a:rPr>
              <a:t>Policy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Decision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smtClean="0">
                <a:latin typeface="Arial" charset="0"/>
              </a:rPr>
              <a:t>Point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105400" y="304800"/>
            <a:ext cx="838200" cy="76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Policy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charset="0"/>
              </a:rPr>
              <a:t>Decision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Point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1" name="Cloud 100"/>
          <p:cNvSpPr/>
          <p:nvPr/>
        </p:nvSpPr>
        <p:spPr>
          <a:xfrm>
            <a:off x="2514600" y="304800"/>
            <a:ext cx="1066800" cy="762000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 smtClean="0">
                <a:solidFill>
                  <a:srgbClr val="000000"/>
                </a:solidFill>
              </a:rPr>
              <a:t>Local</a:t>
            </a:r>
            <a:endParaRPr lang="sv-SE" sz="1600" b="1" dirty="0" smtClean="0">
              <a:solidFill>
                <a:srgbClr val="000000"/>
              </a:solidFill>
            </a:endParaRPr>
          </a:p>
          <a:p>
            <a:pPr algn="ctr"/>
            <a:r>
              <a:rPr lang="sv-SE" sz="1600" b="1" dirty="0" smtClean="0">
                <a:solidFill>
                  <a:srgbClr val="000000"/>
                </a:solidFill>
              </a:rPr>
              <a:t>Policy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2" name="Cloud 101"/>
          <p:cNvSpPr/>
          <p:nvPr/>
        </p:nvSpPr>
        <p:spPr>
          <a:xfrm>
            <a:off x="6248400" y="304800"/>
            <a:ext cx="1066800" cy="762000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bg1">
                    <a:lumMod val="65000"/>
                  </a:schemeClr>
                </a:solidFill>
              </a:rPr>
              <a:t>Policy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" name="Straight Connector 103"/>
          <p:cNvCxnSpPr>
            <a:stCxn id="101" idx="0"/>
            <a:endCxn id="99" idx="1"/>
          </p:cNvCxnSpPr>
          <p:nvPr/>
        </p:nvCxnSpPr>
        <p:spPr>
          <a:xfrm>
            <a:off x="3580511" y="685800"/>
            <a:ext cx="305689" cy="1588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0" idx="3"/>
            <a:endCxn id="102" idx="2"/>
          </p:cNvCxnSpPr>
          <p:nvPr/>
        </p:nvCxnSpPr>
        <p:spPr>
          <a:xfrm>
            <a:off x="5943600" y="685800"/>
            <a:ext cx="308109" cy="1588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0" idx="2"/>
            <a:endCxn id="74" idx="0"/>
          </p:cNvCxnSpPr>
          <p:nvPr/>
        </p:nvCxnSpPr>
        <p:spPr>
          <a:xfrm rot="16200000" flipH="1">
            <a:off x="5372100" y="1219200"/>
            <a:ext cx="457200" cy="15240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9" idx="2"/>
            <a:endCxn id="73" idx="0"/>
          </p:cNvCxnSpPr>
          <p:nvPr/>
        </p:nvCxnSpPr>
        <p:spPr>
          <a:xfrm rot="16200000" flipH="1">
            <a:off x="4152900" y="1219200"/>
            <a:ext cx="457200" cy="15240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 bwMode="auto">
          <a:xfrm>
            <a:off x="1447800" y="5562600"/>
            <a:ext cx="838200" cy="76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err="1" smtClean="0">
                <a:latin typeface="Arial" charset="0"/>
              </a:rPr>
              <a:t>Config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667000" y="5562600"/>
            <a:ext cx="838200" cy="76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886200" y="5562600"/>
            <a:ext cx="838200" cy="76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smtClean="0">
                <a:latin typeface="Arial" charset="0"/>
              </a:rPr>
              <a:t>Info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5105400" y="5562600"/>
            <a:ext cx="838200" cy="76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Logging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324600" y="5562600"/>
            <a:ext cx="838200" cy="76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400" b="1" dirty="0" err="1" smtClean="0">
                <a:latin typeface="Arial" charset="0"/>
              </a:rPr>
              <a:t>Counter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71600" y="3048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 smtClean="0"/>
              <a:t>HED</a:t>
            </a:r>
            <a:endParaRPr lang="en-US" sz="4000" b="1" dirty="0"/>
          </a:p>
        </p:txBody>
      </p:sp>
      <p:sp>
        <p:nvSpPr>
          <p:cNvPr id="121" name="Cloud 120"/>
          <p:cNvSpPr/>
          <p:nvPr/>
        </p:nvSpPr>
        <p:spPr>
          <a:xfrm rot="16200000">
            <a:off x="-266700" y="1866900"/>
            <a:ext cx="1828800" cy="990600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Right Arrow 125"/>
          <p:cNvSpPr/>
          <p:nvPr/>
        </p:nvSpPr>
        <p:spPr bwMode="auto">
          <a:xfrm>
            <a:off x="2514600" y="19050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1981200" y="1676400"/>
            <a:ext cx="702022" cy="685800"/>
            <a:chOff x="228600" y="381000"/>
            <a:chExt cx="702022" cy="685800"/>
          </a:xfrm>
        </p:grpSpPr>
        <p:pic>
          <p:nvPicPr>
            <p:cNvPr id="124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25" name="TextBox 124"/>
            <p:cNvSpPr txBox="1"/>
            <p:nvPr/>
          </p:nvSpPr>
          <p:spPr>
            <a:xfrm>
              <a:off x="304800" y="3810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err="1" smtClean="0"/>
                <a:t>Socket</a:t>
              </a:r>
              <a:endParaRPr lang="sv-SE" sz="800" b="1" dirty="0" smtClean="0"/>
            </a:p>
            <a:p>
              <a:r>
                <a:rPr lang="sv-SE" sz="800" b="1" dirty="0" err="1" smtClean="0"/>
                <a:t>Stream</a:t>
              </a:r>
              <a:endParaRPr lang="en-US" sz="800" b="1" dirty="0"/>
            </a:p>
          </p:txBody>
        </p:sp>
      </p:grpSp>
      <p:sp>
        <p:nvSpPr>
          <p:cNvPr id="128" name="Right Arrow 127"/>
          <p:cNvSpPr/>
          <p:nvPr/>
        </p:nvSpPr>
        <p:spPr bwMode="auto">
          <a:xfrm>
            <a:off x="3733800" y="19050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200400" y="1676400"/>
            <a:ext cx="702022" cy="685800"/>
            <a:chOff x="228600" y="381000"/>
            <a:chExt cx="702022" cy="685800"/>
          </a:xfrm>
        </p:grpSpPr>
        <p:pic>
          <p:nvPicPr>
            <p:cNvPr id="130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31" name="TextBox 130"/>
            <p:cNvSpPr txBox="1"/>
            <p:nvPr/>
          </p:nvSpPr>
          <p:spPr>
            <a:xfrm>
              <a:off x="304800" y="3810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err="1" smtClean="0"/>
                <a:t>Secure</a:t>
              </a:r>
              <a:r>
                <a:rPr lang="sv-SE" sz="800" b="1" dirty="0" smtClean="0"/>
                <a:t/>
              </a:r>
              <a:br>
                <a:rPr lang="sv-SE" sz="800" b="1" dirty="0" smtClean="0"/>
              </a:br>
              <a:r>
                <a:rPr lang="sv-SE" sz="800" b="1" dirty="0" err="1" smtClean="0"/>
                <a:t>Socket</a:t>
              </a:r>
              <a:endParaRPr lang="sv-SE" sz="800" b="1" dirty="0" smtClean="0"/>
            </a:p>
            <a:p>
              <a:r>
                <a:rPr lang="sv-SE" sz="800" b="1" dirty="0" err="1" smtClean="0"/>
                <a:t>Stream</a:t>
              </a:r>
              <a:endParaRPr lang="en-US" sz="800" b="1" dirty="0"/>
            </a:p>
          </p:txBody>
        </p:sp>
      </p:grpSp>
      <p:sp>
        <p:nvSpPr>
          <p:cNvPr id="136" name="Right Arrow 135"/>
          <p:cNvSpPr/>
          <p:nvPr/>
        </p:nvSpPr>
        <p:spPr bwMode="auto">
          <a:xfrm>
            <a:off x="6172200" y="39624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638800" y="3733800"/>
            <a:ext cx="702022" cy="685800"/>
            <a:chOff x="228600" y="381000"/>
            <a:chExt cx="702022" cy="685800"/>
          </a:xfrm>
        </p:grpSpPr>
        <p:pic>
          <p:nvPicPr>
            <p:cNvPr id="138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39" name="TextBox 138"/>
            <p:cNvSpPr txBox="1"/>
            <p:nvPr/>
          </p:nvSpPr>
          <p:spPr>
            <a:xfrm>
              <a:off x="304800" y="3810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HTTP</a:t>
              </a:r>
              <a:br>
                <a:rPr lang="sv-SE" sz="800" b="1" dirty="0" smtClean="0"/>
              </a:br>
              <a:r>
                <a:rPr lang="sv-SE" sz="800" b="1" dirty="0" err="1" smtClean="0"/>
                <a:t>Request</a:t>
              </a:r>
              <a:endParaRPr lang="en-US" sz="800" b="1" dirty="0"/>
            </a:p>
          </p:txBody>
        </p:sp>
      </p:grpSp>
      <p:sp>
        <p:nvSpPr>
          <p:cNvPr id="144" name="Right Arrow 143"/>
          <p:cNvSpPr/>
          <p:nvPr/>
        </p:nvSpPr>
        <p:spPr bwMode="auto">
          <a:xfrm flipH="1">
            <a:off x="4419600" y="26670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4724400" y="2438400"/>
            <a:ext cx="762000" cy="685800"/>
            <a:chOff x="228600" y="381000"/>
            <a:chExt cx="762000" cy="685800"/>
          </a:xfrm>
        </p:grpSpPr>
        <p:pic>
          <p:nvPicPr>
            <p:cNvPr id="146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47" name="TextBox 146"/>
            <p:cNvSpPr txBox="1"/>
            <p:nvPr/>
          </p:nvSpPr>
          <p:spPr>
            <a:xfrm>
              <a:off x="304800" y="381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  <a:br>
                <a:rPr lang="sv-SE" sz="800" b="1" dirty="0" smtClean="0"/>
              </a:br>
              <a:r>
                <a:rPr lang="sv-SE" sz="800" b="1" dirty="0" smtClean="0"/>
                <a:t>XML</a:t>
              </a:r>
              <a:br>
                <a:rPr lang="sv-SE" sz="800" b="1" dirty="0" smtClean="0"/>
              </a:br>
              <a:r>
                <a:rPr lang="sv-SE" sz="800" b="1" dirty="0" err="1" smtClean="0"/>
                <a:t>Document</a:t>
              </a:r>
              <a:endParaRPr lang="en-US" sz="800" b="1" dirty="0"/>
            </a:p>
          </p:txBody>
        </p:sp>
      </p:grpSp>
      <p:sp>
        <p:nvSpPr>
          <p:cNvPr id="148" name="Right Arrow 147"/>
          <p:cNvSpPr/>
          <p:nvPr/>
        </p:nvSpPr>
        <p:spPr bwMode="auto">
          <a:xfrm flipH="1">
            <a:off x="1981200" y="26670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2286000" y="2438400"/>
            <a:ext cx="702022" cy="685800"/>
            <a:chOff x="228600" y="381000"/>
            <a:chExt cx="702022" cy="685800"/>
          </a:xfrm>
        </p:grpSpPr>
        <p:pic>
          <p:nvPicPr>
            <p:cNvPr id="150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51" name="TextBox 150"/>
            <p:cNvSpPr txBox="1"/>
            <p:nvPr/>
          </p:nvSpPr>
          <p:spPr>
            <a:xfrm>
              <a:off x="304800" y="3810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err="1" smtClean="0"/>
                <a:t>Secure</a:t>
              </a:r>
              <a:r>
                <a:rPr lang="sv-SE" sz="800" b="1" dirty="0" smtClean="0"/>
                <a:t/>
              </a:r>
              <a:br>
                <a:rPr lang="sv-SE" sz="800" b="1" dirty="0" smtClean="0"/>
              </a:br>
              <a:r>
                <a:rPr lang="sv-SE" sz="800" b="1" dirty="0" err="1" smtClean="0"/>
                <a:t>Socket</a:t>
              </a:r>
              <a:endParaRPr lang="sv-SE" sz="800" b="1" dirty="0" smtClean="0"/>
            </a:p>
            <a:p>
              <a:r>
                <a:rPr lang="sv-SE" sz="800" b="1" dirty="0" err="1" smtClean="0"/>
                <a:t>Stream</a:t>
              </a:r>
              <a:endParaRPr lang="en-US" sz="800" b="1" dirty="0"/>
            </a:p>
          </p:txBody>
        </p:sp>
      </p:grpSp>
      <p:sp>
        <p:nvSpPr>
          <p:cNvPr id="152" name="Right Arrow 151"/>
          <p:cNvSpPr/>
          <p:nvPr/>
        </p:nvSpPr>
        <p:spPr bwMode="auto">
          <a:xfrm flipH="1">
            <a:off x="3200400" y="26670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3505200" y="2438400"/>
            <a:ext cx="762000" cy="685800"/>
            <a:chOff x="228600" y="381000"/>
            <a:chExt cx="762000" cy="685800"/>
          </a:xfrm>
        </p:grpSpPr>
        <p:pic>
          <p:nvPicPr>
            <p:cNvPr id="154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55" name="TextBox 154"/>
            <p:cNvSpPr txBox="1"/>
            <p:nvPr/>
          </p:nvSpPr>
          <p:spPr>
            <a:xfrm>
              <a:off x="304800" y="3810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HTTP</a:t>
              </a:r>
              <a:br>
                <a:rPr lang="sv-SE" sz="800" b="1" dirty="0" smtClean="0"/>
              </a:br>
              <a:r>
                <a:rPr lang="sv-SE" sz="800" b="1" dirty="0" err="1" smtClean="0"/>
                <a:t>Response</a:t>
              </a:r>
              <a:endParaRPr lang="en-US" sz="800" b="1" dirty="0"/>
            </a:p>
          </p:txBody>
        </p:sp>
      </p:grpSp>
      <p:sp>
        <p:nvSpPr>
          <p:cNvPr id="160" name="Right Arrow 159"/>
          <p:cNvSpPr/>
          <p:nvPr/>
        </p:nvSpPr>
        <p:spPr bwMode="auto">
          <a:xfrm flipH="1">
            <a:off x="6858000" y="47244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7162800" y="4495800"/>
            <a:ext cx="702022" cy="685800"/>
            <a:chOff x="228600" y="381000"/>
            <a:chExt cx="702022" cy="685800"/>
          </a:xfrm>
        </p:grpSpPr>
        <p:pic>
          <p:nvPicPr>
            <p:cNvPr id="162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63" name="TextBox 162"/>
            <p:cNvSpPr txBox="1"/>
            <p:nvPr/>
          </p:nvSpPr>
          <p:spPr>
            <a:xfrm>
              <a:off x="304800" y="381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  <a:r>
                <a:rPr lang="en-US" sz="800" b="1" dirty="0"/>
                <a:t/>
              </a:r>
              <a:br>
                <a:rPr lang="en-US" sz="800" b="1" dirty="0"/>
              </a:br>
              <a:r>
                <a:rPr lang="en-US" sz="800" b="1" dirty="0" smtClean="0"/>
                <a:t>XML</a:t>
              </a:r>
              <a:br>
                <a:rPr lang="en-US" sz="800" b="1" dirty="0" smtClean="0"/>
              </a:br>
              <a:r>
                <a:rPr lang="en-US" sz="800" b="1" dirty="0" smtClean="0"/>
                <a:t>Structure</a:t>
              </a:r>
              <a:endParaRPr lang="sv-SE" sz="800" b="1" dirty="0" smtClean="0"/>
            </a:p>
          </p:txBody>
        </p:sp>
      </p:grpSp>
      <p:sp>
        <p:nvSpPr>
          <p:cNvPr id="166" name="Right Arrow 165"/>
          <p:cNvSpPr/>
          <p:nvPr/>
        </p:nvSpPr>
        <p:spPr bwMode="auto">
          <a:xfrm>
            <a:off x="7391400" y="3962400"/>
            <a:ext cx="428628" cy="42862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858000" y="3733800"/>
            <a:ext cx="702022" cy="685800"/>
            <a:chOff x="228600" y="381000"/>
            <a:chExt cx="702022" cy="685800"/>
          </a:xfrm>
        </p:grpSpPr>
        <p:pic>
          <p:nvPicPr>
            <p:cNvPr id="142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43" name="TextBox 142"/>
            <p:cNvSpPr txBox="1"/>
            <p:nvPr/>
          </p:nvSpPr>
          <p:spPr>
            <a:xfrm>
              <a:off x="304800" y="381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  <a:br>
                <a:rPr lang="sv-SE" sz="800" b="1" dirty="0" smtClean="0"/>
              </a:br>
              <a:r>
                <a:rPr lang="sv-SE" sz="800" b="1" dirty="0" smtClean="0"/>
                <a:t>XML</a:t>
              </a:r>
              <a:r>
                <a:rPr lang="en-US" sz="800" b="1" dirty="0"/>
                <a:t/>
              </a:r>
              <a:br>
                <a:rPr lang="en-US" sz="800" b="1" dirty="0"/>
              </a:br>
              <a:r>
                <a:rPr lang="en-US" sz="800" b="1" dirty="0" smtClean="0"/>
                <a:t>Structure</a:t>
              </a:r>
              <a:endParaRPr lang="sv-SE" sz="800" b="1" dirty="0" smtClean="0"/>
            </a:p>
          </p:txBody>
        </p:sp>
      </p:grpSp>
      <p:sp>
        <p:nvSpPr>
          <p:cNvPr id="167" name="Circular Arrow 166"/>
          <p:cNvSpPr/>
          <p:nvPr/>
        </p:nvSpPr>
        <p:spPr bwMode="auto">
          <a:xfrm rot="5400000">
            <a:off x="7648580" y="3933820"/>
            <a:ext cx="1143000" cy="1200160"/>
          </a:xfrm>
          <a:prstGeom prst="circularArrow">
            <a:avLst>
              <a:gd name="adj1" fmla="val 12500"/>
              <a:gd name="adj2" fmla="val 1221304"/>
              <a:gd name="adj3" fmla="val 20457681"/>
              <a:gd name="adj4" fmla="val 10772924"/>
              <a:gd name="adj5" fmla="val 16786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Bent Arrow 169"/>
          <p:cNvSpPr/>
          <p:nvPr/>
        </p:nvSpPr>
        <p:spPr bwMode="auto">
          <a:xfrm rot="5400000">
            <a:off x="4762500" y="2247900"/>
            <a:ext cx="1752600" cy="1219200"/>
          </a:xfrm>
          <a:prstGeom prst="bentArrow">
            <a:avLst>
              <a:gd name="adj1" fmla="val 18135"/>
              <a:gd name="adj2" fmla="val 16375"/>
              <a:gd name="adj3" fmla="val 15250"/>
              <a:gd name="adj4" fmla="val 43000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419600" y="1676400"/>
            <a:ext cx="702022" cy="685800"/>
            <a:chOff x="228600" y="381000"/>
            <a:chExt cx="702022" cy="685800"/>
          </a:xfrm>
        </p:grpSpPr>
        <p:pic>
          <p:nvPicPr>
            <p:cNvPr id="134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35" name="TextBox 134"/>
            <p:cNvSpPr txBox="1"/>
            <p:nvPr/>
          </p:nvSpPr>
          <p:spPr>
            <a:xfrm>
              <a:off x="304800" y="3810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HTTP</a:t>
              </a:r>
              <a:br>
                <a:rPr lang="sv-SE" sz="800" b="1" dirty="0" smtClean="0"/>
              </a:br>
              <a:r>
                <a:rPr lang="sv-SE" sz="800" b="1" dirty="0" err="1" smtClean="0"/>
                <a:t>Request</a:t>
              </a:r>
              <a:endParaRPr lang="en-US" sz="800" b="1" dirty="0"/>
            </a:p>
          </p:txBody>
        </p:sp>
      </p:grpSp>
      <p:sp>
        <p:nvSpPr>
          <p:cNvPr id="171" name="Bent Arrow 170"/>
          <p:cNvSpPr/>
          <p:nvPr/>
        </p:nvSpPr>
        <p:spPr bwMode="auto">
          <a:xfrm rot="16200000">
            <a:off x="4457700" y="3467100"/>
            <a:ext cx="1905000" cy="1219200"/>
          </a:xfrm>
          <a:prstGeom prst="bentArrow">
            <a:avLst>
              <a:gd name="adj1" fmla="val 18135"/>
              <a:gd name="adj2" fmla="val 17125"/>
              <a:gd name="adj3" fmla="val 13000"/>
              <a:gd name="adj4" fmla="val 43000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943600" y="4495800"/>
            <a:ext cx="762000" cy="685800"/>
            <a:chOff x="228600" y="381000"/>
            <a:chExt cx="762000" cy="685800"/>
          </a:xfrm>
        </p:grpSpPr>
        <p:pic>
          <p:nvPicPr>
            <p:cNvPr id="158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389316"/>
              <a:ext cx="702022" cy="677484"/>
            </a:xfrm>
            <a:prstGeom prst="rect">
              <a:avLst/>
            </a:prstGeom>
            <a:noFill/>
          </p:spPr>
        </p:pic>
        <p:sp>
          <p:nvSpPr>
            <p:cNvPr id="159" name="TextBox 158"/>
            <p:cNvSpPr txBox="1"/>
            <p:nvPr/>
          </p:nvSpPr>
          <p:spPr>
            <a:xfrm>
              <a:off x="304800" y="381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  <a:br>
                <a:rPr lang="sv-SE" sz="800" b="1" dirty="0" smtClean="0"/>
              </a:br>
              <a:r>
                <a:rPr lang="sv-SE" sz="800" b="1" dirty="0" smtClean="0"/>
                <a:t>XML</a:t>
              </a:r>
              <a:br>
                <a:rPr lang="sv-SE" sz="800" b="1" dirty="0" smtClean="0"/>
              </a:br>
              <a:r>
                <a:rPr lang="sv-SE" sz="800" b="1" dirty="0" err="1" smtClean="0"/>
                <a:t>Document</a:t>
              </a:r>
              <a:endParaRPr lang="en-US" sz="800" b="1" dirty="0"/>
            </a:p>
          </p:txBody>
        </p:sp>
      </p:grpSp>
      <p:sp>
        <p:nvSpPr>
          <p:cNvPr id="172" name="Left-Right Arrow 171"/>
          <p:cNvSpPr/>
          <p:nvPr/>
        </p:nvSpPr>
        <p:spPr>
          <a:xfrm>
            <a:off x="838200" y="2133600"/>
            <a:ext cx="914400" cy="457200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99" grpId="0" animBg="1"/>
      <p:bldP spid="100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26" grpId="0" animBg="1"/>
      <p:bldP spid="128" grpId="0" animBg="1"/>
      <p:bldP spid="136" grpId="0" animBg="1"/>
      <p:bldP spid="144" grpId="0" animBg="1"/>
      <p:bldP spid="148" grpId="0" animBg="1"/>
      <p:bldP spid="152" grpId="0" animBg="1"/>
      <p:bldP spid="160" grpId="0" animBg="1"/>
      <p:bldP spid="166" grpId="0" animBg="1"/>
      <p:bldP spid="167" grpId="0" animBg="1"/>
      <p:bldP spid="170" grpId="0" animBg="1"/>
      <p:bldP spid="1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54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IKP/INF/TSL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Nordén</dc:creator>
  <cp:lastModifiedBy>Markus Nordén</cp:lastModifiedBy>
  <cp:revision>9</cp:revision>
  <dcterms:created xsi:type="dcterms:W3CDTF">2007-11-01T13:43:47Z</dcterms:created>
  <dcterms:modified xsi:type="dcterms:W3CDTF">2007-11-01T15:02:29Z</dcterms:modified>
</cp:coreProperties>
</file>