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DEEFC-2468-C886-F64C-137CA12F98F4}" v="8" dt="2025-02-17T09:09:2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горь Авдеев" userId="576d50fbe80b69c5" providerId="Windows Live" clId="Web-{FAEF39B8-121C-6928-9EFD-31D1B76D4026}"/>
    <pc:docChg chg="addSld delSld modSld addMainMaster delMainMaster">
      <pc:chgData name="Игорь Авдеев" userId="576d50fbe80b69c5" providerId="Windows Live" clId="Web-{FAEF39B8-121C-6928-9EFD-31D1B76D4026}" dt="2025-02-07T04:35:17.680" v="397" actId="20577"/>
      <pc:docMkLst>
        <pc:docMk/>
      </pc:docMkLst>
      <pc:sldChg chg="modSp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351651579" sldId="256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558770808" sldId="257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558770808" sldId="257"/>
            <ac:spMk id="2" creationId="{13F97B3A-D83F-24B8-1CC8-6005ED26A54B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558770808" sldId="257"/>
            <ac:spMk id="3" creationId="{0C466FB1-7DDB-E62D-E277-D80F0D48AD0E}"/>
          </ac:spMkLst>
        </pc:spChg>
      </pc:sldChg>
      <pc:sldChg chg="addSp delSp modSp new mod modClrScheme chgLayout">
        <pc:chgData name="Игорь Авдеев" userId="576d50fbe80b69c5" providerId="Windows Live" clId="Web-{FAEF39B8-121C-6928-9EFD-31D1B76D4026}" dt="2025-02-07T04:35:17.680" v="397" actId="20577"/>
        <pc:sldMkLst>
          <pc:docMk/>
          <pc:sldMk cId="1602511794" sldId="258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602511794" sldId="258"/>
            <ac:spMk id="2" creationId="{B9F07CAB-75FB-F9EC-94F8-B40AF7EEB0EE}"/>
          </ac:spMkLst>
        </pc:spChg>
        <pc:spChg chg="mod ord">
          <ac:chgData name="Игорь Авдеев" userId="576d50fbe80b69c5" providerId="Windows Live" clId="Web-{FAEF39B8-121C-6928-9EFD-31D1B76D4026}" dt="2025-02-07T04:35:17.680" v="397" actId="20577"/>
          <ac:spMkLst>
            <pc:docMk/>
            <pc:sldMk cId="1602511794" sldId="258"/>
            <ac:spMk id="3" creationId="{D7135EC0-7A5F-82EA-271F-77A43B559048}"/>
          </ac:spMkLst>
        </pc:spChg>
        <pc:graphicFrameChg chg="add del mod modGraphic">
          <ac:chgData name="Игорь Авдеев" userId="576d50fbe80b69c5" providerId="Windows Live" clId="Web-{FAEF39B8-121C-6928-9EFD-31D1B76D4026}" dt="2025-02-07T03:54:59.886" v="35"/>
          <ac:graphicFrameMkLst>
            <pc:docMk/>
            <pc:sldMk cId="1602511794" sldId="258"/>
            <ac:graphicFrameMk id="4" creationId="{9B51F49E-CAE7-2EB2-E01B-6B8C2D1DE6D2}"/>
          </ac:graphicFrameMkLst>
        </pc:graphicFrameChg>
        <pc:graphicFrameChg chg="add del mod modGraphic">
          <ac:chgData name="Игорь Авдеев" userId="576d50fbe80b69c5" providerId="Windows Live" clId="Web-{FAEF39B8-121C-6928-9EFD-31D1B76D4026}" dt="2025-02-07T03:56:48.999" v="62"/>
          <ac:graphicFrameMkLst>
            <pc:docMk/>
            <pc:sldMk cId="1602511794" sldId="258"/>
            <ac:graphicFrameMk id="122" creationId="{C74E5E1A-D918-34D3-5FFF-F2195CF34D40}"/>
          </ac:graphicFrameMkLst>
        </pc:graphicFrameChg>
        <pc:graphicFrameChg chg="add del mod modGraphic">
          <ac:chgData name="Игорь Авдеев" userId="576d50fbe80b69c5" providerId="Windows Live" clId="Web-{FAEF39B8-121C-6928-9EFD-31D1B76D4026}" dt="2025-02-07T03:57:31.204" v="70"/>
          <ac:graphicFrameMkLst>
            <pc:docMk/>
            <pc:sldMk cId="1602511794" sldId="258"/>
            <ac:graphicFrameMk id="289" creationId="{C53D186B-8EEE-82BA-0C25-8339E40E4C28}"/>
          </ac:graphicFrameMkLst>
        </pc:graphicFrameChg>
        <pc:graphicFrameChg chg="add del mod modGraphic">
          <ac:chgData name="Игорь Авдеев" userId="576d50fbe80b69c5" providerId="Windows Live" clId="Web-{FAEF39B8-121C-6928-9EFD-31D1B76D4026}" dt="2025-02-07T04:00:16.257" v="100"/>
          <ac:graphicFrameMkLst>
            <pc:docMk/>
            <pc:sldMk cId="1602511794" sldId="258"/>
            <ac:graphicFrameMk id="301" creationId="{8201D33E-D8B8-42DC-E602-6197C89DC322}"/>
          </ac:graphicFrameMkLst>
        </pc:graphicFrame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057342229" sldId="259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57342229" sldId="259"/>
            <ac:spMk id="2" creationId="{70B574CE-0AC5-6288-D27D-81137CA68664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57342229" sldId="259"/>
            <ac:spMk id="3" creationId="{E8008CB7-C5EF-4C59-954D-BD1DCDD02D3E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217413929" sldId="260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17413929" sldId="260"/>
            <ac:spMk id="2" creationId="{30E5BB26-5C97-E20C-D154-D6EBD9A12E43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17413929" sldId="260"/>
            <ac:spMk id="3" creationId="{73A2A5AC-4B33-7EAC-7101-BB604FBB242A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3606871072" sldId="261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3606871072" sldId="261"/>
            <ac:spMk id="2" creationId="{1A6F31B6-5E2D-CB6C-3E41-55FE0C897975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3606871072" sldId="261"/>
            <ac:spMk id="3" creationId="{3563A8D5-F469-E867-B9EF-CF8388D40272}"/>
          </ac:spMkLst>
        </pc:spChg>
      </pc:sldChg>
      <pc:sldChg chg="addSp delSp 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4222953559" sldId="262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4222953559" sldId="262"/>
            <ac:spMk id="2" creationId="{404DDCA8-FBF9-8110-B198-C3F71DF13508}"/>
          </ac:spMkLst>
        </pc:spChg>
        <pc:spChg chg="del">
          <ac:chgData name="Игорь Авдеев" userId="576d50fbe80b69c5" providerId="Windows Live" clId="Web-{FAEF39B8-121C-6928-9EFD-31D1B76D4026}" dt="2025-02-07T04:03:43.124" v="151"/>
          <ac:spMkLst>
            <pc:docMk/>
            <pc:sldMk cId="4222953559" sldId="262"/>
            <ac:spMk id="3" creationId="{6D31CEA3-2BC0-F3FB-90CF-AF188AD25F93}"/>
          </ac:spMkLst>
        </pc:spChg>
        <pc:spChg chg="add del mod">
          <ac:chgData name="Игорь Авдеев" userId="576d50fbe80b69c5" providerId="Windows Live" clId="Web-{FAEF39B8-121C-6928-9EFD-31D1B76D4026}" dt="2025-02-07T04:04:12.172" v="153"/>
          <ac:spMkLst>
            <pc:docMk/>
            <pc:sldMk cId="4222953559" sldId="262"/>
            <ac:spMk id="16" creationId="{672A8C32-55D0-0CE8-0233-31C500704944}"/>
          </ac:spMkLst>
        </pc:spChg>
        <pc:graphicFrameChg chg="add del mod ord modGraphic">
          <ac:chgData name="Игорь Авдеев" userId="576d50fbe80b69c5" providerId="Windows Live" clId="Web-{FAEF39B8-121C-6928-9EFD-31D1B76D4026}" dt="2025-02-07T04:03:51.609" v="152"/>
          <ac:graphicFrameMkLst>
            <pc:docMk/>
            <pc:sldMk cId="4222953559" sldId="262"/>
            <ac:graphicFrameMk id="4" creationId="{C7A258DC-64F4-393B-B2A5-3262D5A7590C}"/>
          </ac:graphicFrameMkLst>
        </pc:graphicFrameChg>
        <pc:graphicFrameChg chg="add mod ord modGraphic">
          <ac:chgData name="Игорь Авдеев" userId="576d50fbe80b69c5" providerId="Windows Live" clId="Web-{FAEF39B8-121C-6928-9EFD-31D1B76D4026}" dt="2025-02-07T04:34:54.132" v="392"/>
          <ac:graphicFrameMkLst>
            <pc:docMk/>
            <pc:sldMk cId="4222953559" sldId="262"/>
            <ac:graphicFrameMk id="17" creationId="{C419EC5F-4125-E931-302A-9EBA57084EA4}"/>
          </ac:graphicFrameMkLst>
        </pc:graphicFrameChg>
      </pc:sldChg>
      <pc:sldChg chg="addSp delSp 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257049286" sldId="263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57049286" sldId="263"/>
            <ac:spMk id="2" creationId="{2AFBD39B-7381-1AF6-E65F-B6F9F82FC6DA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57049286" sldId="263"/>
            <ac:spMk id="3" creationId="{13516F74-5924-0AFB-349E-5FA6148F73C2}"/>
          </ac:spMkLst>
        </pc:spChg>
        <pc:graphicFrameChg chg="add del mod modGraphic">
          <ac:chgData name="Игорь Авдеев" userId="576d50fbe80b69c5" providerId="Windows Live" clId="Web-{FAEF39B8-121C-6928-9EFD-31D1B76D4026}" dt="2025-02-07T04:08:22.728" v="208"/>
          <ac:graphicFrameMkLst>
            <pc:docMk/>
            <pc:sldMk cId="1257049286" sldId="263"/>
            <ac:graphicFrameMk id="4" creationId="{A441EEE5-7055-5AC6-35AB-DF471903D27D}"/>
          </ac:graphicFrameMkLst>
        </pc:graphicFrameChg>
        <pc:graphicFrameChg chg="add mod modGraphic">
          <ac:chgData name="Игорь Авдеев" userId="576d50fbe80b69c5" providerId="Windows Live" clId="Web-{FAEF39B8-121C-6928-9EFD-31D1B76D4026}" dt="2025-02-07T04:09:26.496" v="218" actId="1076"/>
          <ac:graphicFrameMkLst>
            <pc:docMk/>
            <pc:sldMk cId="1257049286" sldId="263"/>
            <ac:graphicFrameMk id="52" creationId="{9FD63F68-DC64-F599-5A38-CFAA03CAEB25}"/>
          </ac:graphicFrameMkLst>
        </pc:graphicFrameChg>
      </pc:sldChg>
      <pc:sldChg chg="addSp delSp 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654640198" sldId="264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654640198" sldId="264"/>
            <ac:spMk id="2" creationId="{EDDCB4B0-B561-AA40-FE2D-A318D98B0A74}"/>
          </ac:spMkLst>
        </pc:spChg>
        <pc:spChg chg="del">
          <ac:chgData name="Игорь Авдеев" userId="576d50fbe80b69c5" providerId="Windows Live" clId="Web-{FAEF39B8-121C-6928-9EFD-31D1B76D4026}" dt="2025-02-07T04:12:11.096" v="225"/>
          <ac:spMkLst>
            <pc:docMk/>
            <pc:sldMk cId="654640198" sldId="264"/>
            <ac:spMk id="3" creationId="{2766D9A7-B904-71D1-80FC-36A50F1755D5}"/>
          </ac:spMkLst>
        </pc:spChg>
        <pc:graphicFrameChg chg="add mod ord modGraphic">
          <ac:chgData name="Игорь Авдеев" userId="576d50fbe80b69c5" providerId="Windows Live" clId="Web-{FAEF39B8-121C-6928-9EFD-31D1B76D4026}" dt="2025-02-07T04:34:54.132" v="392"/>
          <ac:graphicFrameMkLst>
            <pc:docMk/>
            <pc:sldMk cId="654640198" sldId="264"/>
            <ac:graphicFrameMk id="4" creationId="{5B73F53A-58F7-55A5-2947-97ADA77001AB}"/>
          </ac:graphicFrameMkLst>
        </pc:graphicFrameChg>
      </pc:sldChg>
      <pc:sldChg chg="addSp delSp 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788643090" sldId="265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788643090" sldId="265"/>
            <ac:spMk id="2" creationId="{116611C3-B5A3-DBB6-0306-AAA33420BA4F}"/>
          </ac:spMkLst>
        </pc:spChg>
        <pc:spChg chg="del">
          <ac:chgData name="Игорь Авдеев" userId="576d50fbe80b69c5" providerId="Windows Live" clId="Web-{FAEF39B8-121C-6928-9EFD-31D1B76D4026}" dt="2025-02-07T04:20:46.730" v="268"/>
          <ac:spMkLst>
            <pc:docMk/>
            <pc:sldMk cId="2788643090" sldId="265"/>
            <ac:spMk id="3" creationId="{B8B2BBD8-977E-1D19-2087-F2191B678374}"/>
          </ac:spMkLst>
        </pc:spChg>
        <pc:graphicFrameChg chg="add mod ord modGraphic">
          <ac:chgData name="Игорь Авдеев" userId="576d50fbe80b69c5" providerId="Windows Live" clId="Web-{FAEF39B8-121C-6928-9EFD-31D1B76D4026}" dt="2025-02-07T04:34:54.132" v="392"/>
          <ac:graphicFrameMkLst>
            <pc:docMk/>
            <pc:sldMk cId="2788643090" sldId="265"/>
            <ac:graphicFrameMk id="4" creationId="{003AE963-0C47-4D7B-DDF5-FF1D62E4A7B5}"/>
          </ac:graphicFrameMkLst>
        </pc:graphicFrame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803463692" sldId="266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803463692" sldId="266"/>
            <ac:spMk id="2" creationId="{B0202F2B-136C-0B7B-D1C1-ACC283B40891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803463692" sldId="266"/>
            <ac:spMk id="3" creationId="{C115044B-984D-224F-8934-8E5226E83217}"/>
          </ac:spMkLst>
        </pc:spChg>
      </pc:sldChg>
      <pc:sldChg chg="add del replId">
        <pc:chgData name="Игорь Авдеев" userId="576d50fbe80b69c5" providerId="Windows Live" clId="Web-{FAEF39B8-121C-6928-9EFD-31D1B76D4026}" dt="2025-02-07T04:22:44.120" v="285"/>
        <pc:sldMkLst>
          <pc:docMk/>
          <pc:sldMk cId="1935282554" sldId="266"/>
        </pc:sldMkLst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732683950" sldId="267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732683950" sldId="267"/>
            <ac:spMk id="2" creationId="{4DB3E2AB-721F-1A19-32A8-1BA44C295CEF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732683950" sldId="267"/>
            <ac:spMk id="3" creationId="{F40DD9F0-7BCC-5694-F7FE-46AD4B1089CF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093267841" sldId="268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93267841" sldId="268"/>
            <ac:spMk id="2" creationId="{5D0A2ECC-8D0A-D225-09D2-F879B16096BB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93267841" sldId="268"/>
            <ac:spMk id="3" creationId="{22F04DEA-82E3-CF94-D1E6-1422DC3D7C70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903830455" sldId="269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903830455" sldId="269"/>
            <ac:spMk id="2" creationId="{094652FA-9384-54BF-077C-6D59FE430E43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903830455" sldId="269"/>
            <ac:spMk id="3" creationId="{7A61C10D-790C-2B98-6F46-91AE2864939D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352054756" sldId="270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352054756" sldId="270"/>
            <ac:spMk id="2" creationId="{947173AC-88D9-A332-2F46-55D52AE1B41C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352054756" sldId="270"/>
            <ac:spMk id="3" creationId="{9CDB9D92-31AF-2341-F5D9-04804E53BDEB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943263086" sldId="271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943263086" sldId="271"/>
            <ac:spMk id="2" creationId="{BD32DB66-7BF2-BD39-A3AD-0D2B4E46436D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943263086" sldId="271"/>
            <ac:spMk id="3" creationId="{ED9A7A92-695E-FBE6-48F5-1D5BBE22CC1D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4043328458" sldId="272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4043328458" sldId="272"/>
            <ac:spMk id="2" creationId="{EA10C065-B6C7-26A1-A8C9-467DABFCC34C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4043328458" sldId="272"/>
            <ac:spMk id="3" creationId="{83D9E3CE-5D22-A964-19EF-5C279B15888B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295429950" sldId="273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295429950" sldId="273"/>
            <ac:spMk id="2" creationId="{C4FBF5E8-4643-5150-6B28-67B3774EB2C7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295429950" sldId="273"/>
            <ac:spMk id="3" creationId="{CC41B685-6A2D-6C3F-3286-CF2B799A3C93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049660265" sldId="274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49660265" sldId="274"/>
            <ac:spMk id="2" creationId="{28CCA19E-7C92-274A-355F-F7BCFDD01B5C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49660265" sldId="274"/>
            <ac:spMk id="3" creationId="{4592785A-A77D-33E9-6B95-A0AEA52BD90F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4178603024" sldId="275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4178603024" sldId="275"/>
            <ac:spMk id="2" creationId="{FD1C6E00-EDEF-7A03-F013-8DF11B55F3DB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4178603024" sldId="275"/>
            <ac:spMk id="3" creationId="{9A8545B8-A2E3-C33D-D4EA-509F817146AA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661030381" sldId="276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661030381" sldId="276"/>
            <ac:spMk id="2" creationId="{6B63EDBF-4CC6-B3C3-5F0C-A1D7A72E2375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661030381" sldId="276"/>
            <ac:spMk id="3" creationId="{55E40C8C-9925-EA40-693C-CAB7053535A6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026919078" sldId="277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026919078" sldId="277"/>
            <ac:spMk id="2" creationId="{FCF367B3-A18A-5678-4FF8-29D50D1920E5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026919078" sldId="277"/>
            <ac:spMk id="3" creationId="{0DD1BD49-3EF7-4494-634E-00E9892DAB66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633010918" sldId="278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633010918" sldId="278"/>
            <ac:spMk id="2" creationId="{533D9E99-0B0B-B871-0092-22B3D2558E60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633010918" sldId="278"/>
            <ac:spMk id="3" creationId="{58AF7E7E-FE67-9817-F275-2A1E29E4D38D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765913222" sldId="279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765913222" sldId="279"/>
            <ac:spMk id="2" creationId="{48A3F321-16A8-33B1-DE00-63F5811065AA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765913222" sldId="279"/>
            <ac:spMk id="3" creationId="{AC84FA1E-7C8E-C979-7B1A-69819F2833CE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060129737" sldId="280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60129737" sldId="280"/>
            <ac:spMk id="2" creationId="{46B18005-2F46-27A8-6ACE-5DC93488F273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060129737" sldId="280"/>
            <ac:spMk id="3" creationId="{9185F165-427D-0445-D3AB-D9621CBBAA70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16271161" sldId="281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16271161" sldId="281"/>
            <ac:spMk id="2" creationId="{5BEC424D-EFC3-9CF4-3807-9ECCDE0B1F3F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16271161" sldId="281"/>
            <ac:spMk id="3" creationId="{A95D6273-727D-9538-548E-1F65C937D253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2332817704" sldId="282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332817704" sldId="282"/>
            <ac:spMk id="2" creationId="{0757FCAB-40E5-1EF7-9135-88CD6D95DD40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2332817704" sldId="282"/>
            <ac:spMk id="3" creationId="{471546E3-6229-8D9C-B612-0DFB536ED0BC}"/>
          </ac:spMkLst>
        </pc:spChg>
      </pc:sldChg>
      <pc:sldChg chg="modSp new mod modClrScheme chgLayout">
        <pc:chgData name="Игорь Авдеев" userId="576d50fbe80b69c5" providerId="Windows Live" clId="Web-{FAEF39B8-121C-6928-9EFD-31D1B76D4026}" dt="2025-02-07T04:34:54.132" v="392"/>
        <pc:sldMkLst>
          <pc:docMk/>
          <pc:sldMk cId="1273409304" sldId="283"/>
        </pc:sldMkLst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73409304" sldId="283"/>
            <ac:spMk id="2" creationId="{90984128-9081-4944-AE64-9056B9635051}"/>
          </ac:spMkLst>
        </pc:spChg>
        <pc:spChg chg="mod ord">
          <ac:chgData name="Игорь Авдеев" userId="576d50fbe80b69c5" providerId="Windows Live" clId="Web-{FAEF39B8-121C-6928-9EFD-31D1B76D4026}" dt="2025-02-07T04:34:54.132" v="392"/>
          <ac:spMkLst>
            <pc:docMk/>
            <pc:sldMk cId="1273409304" sldId="283"/>
            <ac:spMk id="3" creationId="{FF0AB841-5BFF-06D4-D23C-170F4B521A65}"/>
          </ac:spMkLst>
        </pc:spChg>
      </pc:sldChg>
      <pc:sldMasterChg chg="del delSldLayout">
        <pc:chgData name="Игорь Авдеев" userId="576d50fbe80b69c5" providerId="Windows Live" clId="Web-{FAEF39B8-121C-6928-9EFD-31D1B76D4026}" dt="2025-02-07T04:34:54.132" v="392"/>
        <pc:sldMasterMkLst>
          <pc:docMk/>
          <pc:sldMasterMk cId="3154979492" sldId="2147483648"/>
        </pc:sldMasterMkLst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Игорь Авдеев" userId="576d50fbe80b69c5" providerId="Windows Live" clId="Web-{FAEF39B8-121C-6928-9EFD-31D1B76D4026}" dt="2025-02-07T04:34:54.132" v="392"/>
        <pc:sldMasterMkLst>
          <pc:docMk/>
          <pc:sldMasterMk cId="2334190257" sldId="2147483660"/>
        </pc:sldMasterMkLst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1459707953" sldId="2147483661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1585085906" sldId="2147483662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270294904" sldId="2147483663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2340107823" sldId="2147483664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2851335128" sldId="2147483665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4058691573" sldId="2147483666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650307882" sldId="2147483667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975551208" sldId="2147483668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26496174" sldId="2147483669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1351928720" sldId="2147483670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189927755" sldId="2147483671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2807190883" sldId="2147483672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4046880847" sldId="2147483673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285372824" sldId="2147483674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1593231713" sldId="2147483675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341109494" sldId="2147483676"/>
          </pc:sldLayoutMkLst>
        </pc:sldLayoutChg>
        <pc:sldLayoutChg chg="add mod replId">
          <pc:chgData name="Игорь Авдеев" userId="576d50fbe80b69c5" providerId="Windows Live" clId="Web-{FAEF39B8-121C-6928-9EFD-31D1B76D4026}" dt="2025-02-07T04:34:54.132" v="392"/>
          <pc:sldLayoutMkLst>
            <pc:docMk/>
            <pc:sldMasterMk cId="2334190257" sldId="2147483660"/>
            <pc:sldLayoutMk cId="2539868587" sldId="2147483677"/>
          </pc:sldLayoutMkLst>
        </pc:sldLayoutChg>
      </pc:sldMasterChg>
    </pc:docChg>
  </pc:docChgLst>
  <pc:docChgLst>
    <pc:chgData name="Игорь Авдеев" userId="576d50fbe80b69c5" providerId="Windows Live" clId="Web-{7F9DEEFC-2468-C886-F64C-137CA12F98F4}"/>
    <pc:docChg chg="addSld delSld modSld">
      <pc:chgData name="Игорь Авдеев" userId="576d50fbe80b69c5" providerId="Windows Live" clId="Web-{7F9DEEFC-2468-C886-F64C-137CA12F98F4}" dt="2025-02-17T09:09:23.496" v="6" actId="20577"/>
      <pc:docMkLst>
        <pc:docMk/>
      </pc:docMkLst>
      <pc:sldChg chg="modSp add del">
        <pc:chgData name="Игорь Авдеев" userId="576d50fbe80b69c5" providerId="Windows Live" clId="Web-{7F9DEEFC-2468-C886-F64C-137CA12F98F4}" dt="2025-02-17T09:09:23.496" v="6" actId="20577"/>
        <pc:sldMkLst>
          <pc:docMk/>
          <pc:sldMk cId="1558770808" sldId="257"/>
        </pc:sldMkLst>
        <pc:spChg chg="mod">
          <ac:chgData name="Игорь Авдеев" userId="576d50fbe80b69c5" providerId="Windows Live" clId="Web-{7F9DEEFC-2468-C886-F64C-137CA12F98F4}" dt="2025-02-17T09:09:23.496" v="6" actId="20577"/>
          <ac:spMkLst>
            <pc:docMk/>
            <pc:sldMk cId="1558770808" sldId="257"/>
            <ac:spMk id="2" creationId="{13F97B3A-D83F-24B8-1CC8-6005ED26A54B}"/>
          </ac:spMkLst>
        </pc:spChg>
        <pc:spChg chg="mod">
          <ac:chgData name="Игорь Авдеев" userId="576d50fbe80b69c5" providerId="Windows Live" clId="Web-{7F9DEEFC-2468-C886-F64C-137CA12F98F4}" dt="2025-02-17T09:09:03.964" v="3" actId="1076"/>
          <ac:spMkLst>
            <pc:docMk/>
            <pc:sldMk cId="1558770808" sldId="257"/>
            <ac:spMk id="3" creationId="{0C466FB1-7DDB-E62D-E277-D80F0D48AD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56F40-AD2A-4DAE-833C-283A2C1825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202856-076B-4758-B11E-8D69C2BC23A0}">
      <dgm:prSet phldrT="[Текст]" phldr="0"/>
      <dgm:spPr/>
      <dgm:t>
        <a:bodyPr/>
        <a:lstStyle/>
        <a:p>
          <a:pPr rtl="0"/>
          <a:r>
            <a:rPr lang="ru-RU" dirty="0"/>
            <a:t>Креативность и гибкость мышления</a:t>
          </a:r>
        </a:p>
      </dgm:t>
    </dgm:pt>
    <dgm:pt modelId="{F32D9C9D-02E8-49EA-AD1C-EBB9D651ABBE}" type="parTrans" cxnId="{A06B6FDD-569E-4D1E-922B-739B9DC367C0}">
      <dgm:prSet/>
      <dgm:spPr/>
      <dgm:t>
        <a:bodyPr/>
        <a:lstStyle/>
        <a:p>
          <a:endParaRPr lang="ru-RU"/>
        </a:p>
      </dgm:t>
    </dgm:pt>
    <dgm:pt modelId="{0F7CACD2-B356-42EF-8B7C-ECA119DE9DB9}" type="sibTrans" cxnId="{A06B6FDD-569E-4D1E-922B-739B9DC367C0}">
      <dgm:prSet/>
      <dgm:spPr/>
      <dgm:t>
        <a:bodyPr/>
        <a:lstStyle/>
        <a:p>
          <a:endParaRPr lang="ru-RU"/>
        </a:p>
      </dgm:t>
    </dgm:pt>
    <dgm:pt modelId="{ABB41971-EFBC-45FB-8CFC-AA4CE1E2A426}">
      <dgm:prSet phldr="0"/>
      <dgm:spPr/>
      <dgm:t>
        <a:bodyPr/>
        <a:lstStyle/>
        <a:p>
          <a:pPr algn="l" rtl="0"/>
          <a:r>
            <a:rPr lang="ru-RU" dirty="0">
              <a:latin typeface="Aptos Display" panose="020F0302020204030204"/>
            </a:rPr>
            <a:t>Способность</a:t>
          </a:r>
          <a:r>
            <a:rPr lang="ru-RU" dirty="0"/>
            <a:t> находить нестандартные решения и адаптироваться к новым вызовам.</a:t>
          </a:r>
          <a:endParaRPr lang="ru-RU" dirty="0">
            <a:latin typeface="Aptos Display" panose="020F0302020204030204"/>
          </a:endParaRPr>
        </a:p>
      </dgm:t>
    </dgm:pt>
    <dgm:pt modelId="{413E6DAB-F2CB-49AE-94C8-17E9C0814F8D}" type="parTrans" cxnId="{C7032A87-65B0-4995-89A6-D3BCBED77D27}">
      <dgm:prSet/>
      <dgm:spPr/>
    </dgm:pt>
    <dgm:pt modelId="{8142EEB6-0412-40D7-82DE-B7630AC72E72}" type="sibTrans" cxnId="{C7032A87-65B0-4995-89A6-D3BCBED77D27}">
      <dgm:prSet/>
      <dgm:spPr/>
    </dgm:pt>
    <dgm:pt modelId="{AE640C6A-4E0C-4526-B577-EF1AB61049FD}">
      <dgm:prSet phldr="0"/>
      <dgm:spPr/>
      <dgm:t>
        <a:bodyPr/>
        <a:lstStyle/>
        <a:p>
          <a:pPr rtl="0"/>
          <a:r>
            <a:rPr lang="ru-RU" b="0" dirty="0"/>
            <a:t>Коммуникабельность</a:t>
          </a:r>
          <a:r>
            <a:rPr lang="ru-RU" dirty="0"/>
            <a:t> </a:t>
          </a:r>
          <a:endParaRPr lang="ru-RU" dirty="0">
            <a:latin typeface="Aptos Display" panose="020F0302020204030204"/>
          </a:endParaRPr>
        </a:p>
      </dgm:t>
    </dgm:pt>
    <dgm:pt modelId="{4C480189-45F6-4E01-8E93-B2BAC96BA2BD}" type="parTrans" cxnId="{C4D46073-82D2-4431-8E20-B666248DA783}">
      <dgm:prSet/>
      <dgm:spPr/>
    </dgm:pt>
    <dgm:pt modelId="{32D90A0E-382D-470A-A2E6-DD2D06ABEEFB}" type="sibTrans" cxnId="{C4D46073-82D2-4431-8E20-B666248DA783}">
      <dgm:prSet/>
      <dgm:spPr/>
    </dgm:pt>
    <dgm:pt modelId="{2B271AD4-0FB7-4AD5-A01E-455C1E4FB73D}">
      <dgm:prSet phldr="0"/>
      <dgm:spPr/>
      <dgm:t>
        <a:bodyPr/>
        <a:lstStyle/>
        <a:p>
          <a:pPr algn="l" rtl="0"/>
          <a:r>
            <a:rPr lang="ru-RU" dirty="0">
              <a:latin typeface="Aptos Display" panose="020F0302020204030204"/>
            </a:rPr>
            <a:t>Умение</a:t>
          </a:r>
          <a:r>
            <a:rPr lang="ru-RU" dirty="0"/>
            <a:t> выстраивать качественную обратную связь, мотивировать сотрудников и вести коллектив за собой.</a:t>
          </a:r>
          <a:endParaRPr lang="ru-RU" dirty="0">
            <a:latin typeface="Aptos Display" panose="020F0302020204030204"/>
          </a:endParaRPr>
        </a:p>
      </dgm:t>
    </dgm:pt>
    <dgm:pt modelId="{7BA1BADA-B044-41A8-825B-071860ADC68A}" type="parTrans" cxnId="{448FA87C-F598-4B85-89FC-454B2DA9FF7F}">
      <dgm:prSet/>
      <dgm:spPr/>
    </dgm:pt>
    <dgm:pt modelId="{4C539E0B-6812-4F1C-A489-B2D5BDD08FE1}" type="sibTrans" cxnId="{448FA87C-F598-4B85-89FC-454B2DA9FF7F}">
      <dgm:prSet/>
      <dgm:spPr/>
    </dgm:pt>
    <dgm:pt modelId="{F8702F13-8B06-40AA-BF29-8C76BCF27E11}">
      <dgm:prSet phldr="0"/>
      <dgm:spPr/>
      <dgm:t>
        <a:bodyPr/>
        <a:lstStyle/>
        <a:p>
          <a:pPr algn="l" rtl="0"/>
          <a:r>
            <a:rPr lang="ru-RU" dirty="0"/>
            <a:t>Риск-менеджмент и ответственность</a:t>
          </a:r>
          <a:endParaRPr lang="ru-RU" dirty="0">
            <a:latin typeface="Aptos Display" panose="020F0302020204030204"/>
          </a:endParaRPr>
        </a:p>
      </dgm:t>
    </dgm:pt>
    <dgm:pt modelId="{0638AD32-8AAC-44C3-BDD3-3C4FCA563931}" type="parTrans" cxnId="{563AC995-463B-4BC0-A648-7CC65BD096ED}">
      <dgm:prSet/>
      <dgm:spPr/>
    </dgm:pt>
    <dgm:pt modelId="{B9105AA8-4BE1-466C-9C2E-4B90B19B6860}" type="sibTrans" cxnId="{563AC995-463B-4BC0-A648-7CC65BD096ED}">
      <dgm:prSet/>
      <dgm:spPr/>
    </dgm:pt>
    <dgm:pt modelId="{25403BE7-7176-4D4F-AAA4-439DE6A43C73}">
      <dgm:prSet phldr="0"/>
      <dgm:spPr/>
      <dgm:t>
        <a:bodyPr/>
        <a:lstStyle/>
        <a:p>
          <a:pPr algn="l" rtl="0"/>
          <a:r>
            <a:rPr lang="ru-RU" dirty="0">
              <a:latin typeface="Aptos Display" panose="020F0302020204030204"/>
            </a:rPr>
            <a:t>Готовность</a:t>
          </a:r>
          <a:r>
            <a:rPr lang="ru-RU" dirty="0"/>
            <a:t> брать на себя ответственность за принятые решения, а также способность своевременно реагировать на изменения в образовательной среде.</a:t>
          </a:r>
          <a:endParaRPr lang="ru-RU" dirty="0">
            <a:latin typeface="Aptos Display" panose="020F0302020204030204"/>
          </a:endParaRPr>
        </a:p>
      </dgm:t>
    </dgm:pt>
    <dgm:pt modelId="{6658F7CD-429C-49F7-A7EF-3982F9A8E326}" type="parTrans" cxnId="{D24A9B2A-3B1E-4918-B81D-9A89498F5C72}">
      <dgm:prSet/>
      <dgm:spPr/>
    </dgm:pt>
    <dgm:pt modelId="{0513BE40-E783-4515-AA63-36F5E2F0468A}" type="sibTrans" cxnId="{D24A9B2A-3B1E-4918-B81D-9A89498F5C72}">
      <dgm:prSet/>
      <dgm:spPr/>
    </dgm:pt>
    <dgm:pt modelId="{7724C258-712B-4BD7-98A4-455680749D92}">
      <dgm:prSet phldr="0"/>
      <dgm:spPr/>
      <dgm:t>
        <a:bodyPr/>
        <a:lstStyle/>
        <a:p>
          <a:pPr algn="l" rtl="0"/>
          <a:r>
            <a:rPr lang="ru-RU" dirty="0"/>
            <a:t>Профессионализм и системное мышление</a:t>
          </a:r>
          <a:endParaRPr lang="ru-RU" dirty="0">
            <a:latin typeface="Aptos Display" panose="020F0302020204030204"/>
          </a:endParaRPr>
        </a:p>
      </dgm:t>
    </dgm:pt>
    <dgm:pt modelId="{E136AA65-4B42-42E4-A9CB-CFD5455BBDFF}" type="parTrans" cxnId="{C7F3C9DB-FE6F-4467-9AEE-8F1F081E7C7A}">
      <dgm:prSet/>
      <dgm:spPr/>
    </dgm:pt>
    <dgm:pt modelId="{1A03A345-364C-4ECF-BBBE-2877D295BF24}" type="sibTrans" cxnId="{C7F3C9DB-FE6F-4467-9AEE-8F1F081E7C7A}">
      <dgm:prSet/>
      <dgm:spPr/>
    </dgm:pt>
    <dgm:pt modelId="{FD2D56BB-8FDC-4E2F-9FFB-B1CC0DDDDE66}">
      <dgm:prSet phldr="0"/>
      <dgm:spPr/>
      <dgm:t>
        <a:bodyPr/>
        <a:lstStyle/>
        <a:p>
          <a:pPr rtl="0"/>
          <a:r>
            <a:rPr lang="ru-RU" dirty="0">
              <a:latin typeface="Aptos Display" panose="020F0302020204030204"/>
            </a:rPr>
            <a:t>Понимание</a:t>
          </a:r>
          <a:r>
            <a:rPr lang="ru-RU" dirty="0"/>
            <a:t> как педагогических, так и экономических аспектов деятельности учреждения, что позволяет интегрировать инновационные технологии в общую стратегию развития.</a:t>
          </a:r>
          <a:endParaRPr lang="ru-RU" dirty="0">
            <a:latin typeface="Aptos Display" panose="020F0302020204030204"/>
          </a:endParaRPr>
        </a:p>
      </dgm:t>
    </dgm:pt>
    <dgm:pt modelId="{984FB675-27F2-464A-9BA7-DF3B66DD4782}" type="parTrans" cxnId="{F2434AAE-E248-46CC-BF08-AECFF6D9555D}">
      <dgm:prSet/>
      <dgm:spPr/>
    </dgm:pt>
    <dgm:pt modelId="{C03325AC-8C36-40E3-98F6-6055A2960131}" type="sibTrans" cxnId="{F2434AAE-E248-46CC-BF08-AECFF6D9555D}">
      <dgm:prSet/>
      <dgm:spPr/>
    </dgm:pt>
    <dgm:pt modelId="{AD6FEFEE-8792-4878-BCD3-4972DFB5C825}" type="pres">
      <dgm:prSet presAssocID="{F8056F40-AD2A-4DAE-833C-283A2C18254E}" presName="linear" presStyleCnt="0">
        <dgm:presLayoutVars>
          <dgm:animLvl val="lvl"/>
          <dgm:resizeHandles val="exact"/>
        </dgm:presLayoutVars>
      </dgm:prSet>
      <dgm:spPr/>
    </dgm:pt>
    <dgm:pt modelId="{2DBED189-7F5C-47C9-BDBA-EDFA947948AE}" type="pres">
      <dgm:prSet presAssocID="{2C202856-076B-4758-B11E-8D69C2BC2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A78DC4-45AD-4A2F-9674-B14B39260D4B}" type="pres">
      <dgm:prSet presAssocID="{2C202856-076B-4758-B11E-8D69C2BC23A0}" presName="childText" presStyleLbl="revTx" presStyleIdx="0" presStyleCnt="4">
        <dgm:presLayoutVars>
          <dgm:bulletEnabled val="1"/>
        </dgm:presLayoutVars>
      </dgm:prSet>
      <dgm:spPr/>
    </dgm:pt>
    <dgm:pt modelId="{B08E2FC5-CFB1-4149-87A7-9F11785CC5FD}" type="pres">
      <dgm:prSet presAssocID="{AE640C6A-4E0C-4526-B577-EF1AB61049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F91AAA-EE70-4754-B98C-01175F8A2FCC}" type="pres">
      <dgm:prSet presAssocID="{AE640C6A-4E0C-4526-B577-EF1AB61049FD}" presName="childText" presStyleLbl="revTx" presStyleIdx="1" presStyleCnt="4">
        <dgm:presLayoutVars>
          <dgm:bulletEnabled val="1"/>
        </dgm:presLayoutVars>
      </dgm:prSet>
      <dgm:spPr/>
    </dgm:pt>
    <dgm:pt modelId="{04807117-63F0-4BBB-87D5-5D9D504E41E3}" type="pres">
      <dgm:prSet presAssocID="{F8702F13-8B06-40AA-BF29-8C76BCF27E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E8F00A-9998-4796-BC8D-AD2B05FC8494}" type="pres">
      <dgm:prSet presAssocID="{F8702F13-8B06-40AA-BF29-8C76BCF27E11}" presName="childText" presStyleLbl="revTx" presStyleIdx="2" presStyleCnt="4">
        <dgm:presLayoutVars>
          <dgm:bulletEnabled val="1"/>
        </dgm:presLayoutVars>
      </dgm:prSet>
      <dgm:spPr/>
    </dgm:pt>
    <dgm:pt modelId="{0DE07953-ACF8-4F39-8285-A831CD7A9F96}" type="pres">
      <dgm:prSet presAssocID="{7724C258-712B-4BD7-98A4-455680749D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E0B5C46-D1F2-4E1D-881F-B9936343522B}" type="pres">
      <dgm:prSet presAssocID="{7724C258-712B-4BD7-98A4-455680749D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2858209-D80E-4997-AF63-23E22A17AC14}" type="presOf" srcId="{F8056F40-AD2A-4DAE-833C-283A2C18254E}" destId="{AD6FEFEE-8792-4878-BCD3-4972DFB5C825}" srcOrd="0" destOrd="0" presId="urn:microsoft.com/office/officeart/2005/8/layout/vList2"/>
    <dgm:cxn modelId="{D24A9B2A-3B1E-4918-B81D-9A89498F5C72}" srcId="{F8702F13-8B06-40AA-BF29-8C76BCF27E11}" destId="{25403BE7-7176-4D4F-AAA4-439DE6A43C73}" srcOrd="0" destOrd="0" parTransId="{6658F7CD-429C-49F7-A7EF-3982F9A8E326}" sibTransId="{0513BE40-E783-4515-AA63-36F5E2F0468A}"/>
    <dgm:cxn modelId="{F686B031-0D89-4A7E-8CE1-146D2B9B5AD0}" type="presOf" srcId="{25403BE7-7176-4D4F-AAA4-439DE6A43C73}" destId="{06E8F00A-9998-4796-BC8D-AD2B05FC8494}" srcOrd="0" destOrd="0" presId="urn:microsoft.com/office/officeart/2005/8/layout/vList2"/>
    <dgm:cxn modelId="{B5065F3A-107D-4447-A44A-42634FA3BFB2}" type="presOf" srcId="{AE640C6A-4E0C-4526-B577-EF1AB61049FD}" destId="{B08E2FC5-CFB1-4149-87A7-9F11785CC5FD}" srcOrd="0" destOrd="0" presId="urn:microsoft.com/office/officeart/2005/8/layout/vList2"/>
    <dgm:cxn modelId="{83779341-E648-4ECD-91EF-47F72257E605}" type="presOf" srcId="{2C202856-076B-4758-B11E-8D69C2BC23A0}" destId="{2DBED189-7F5C-47C9-BDBA-EDFA947948AE}" srcOrd="0" destOrd="0" presId="urn:microsoft.com/office/officeart/2005/8/layout/vList2"/>
    <dgm:cxn modelId="{03BD7765-823C-4AA8-81C4-2C09D71D9B13}" type="presOf" srcId="{F8702F13-8B06-40AA-BF29-8C76BCF27E11}" destId="{04807117-63F0-4BBB-87D5-5D9D504E41E3}" srcOrd="0" destOrd="0" presId="urn:microsoft.com/office/officeart/2005/8/layout/vList2"/>
    <dgm:cxn modelId="{C4D46073-82D2-4431-8E20-B666248DA783}" srcId="{F8056F40-AD2A-4DAE-833C-283A2C18254E}" destId="{AE640C6A-4E0C-4526-B577-EF1AB61049FD}" srcOrd="1" destOrd="0" parTransId="{4C480189-45F6-4E01-8E93-B2BAC96BA2BD}" sibTransId="{32D90A0E-382D-470A-A2E6-DD2D06ABEEFB}"/>
    <dgm:cxn modelId="{448FA87C-F598-4B85-89FC-454B2DA9FF7F}" srcId="{AE640C6A-4E0C-4526-B577-EF1AB61049FD}" destId="{2B271AD4-0FB7-4AD5-A01E-455C1E4FB73D}" srcOrd="0" destOrd="0" parTransId="{7BA1BADA-B044-41A8-825B-071860ADC68A}" sibTransId="{4C539E0B-6812-4F1C-A489-B2D5BDD08FE1}"/>
    <dgm:cxn modelId="{C7032A87-65B0-4995-89A6-D3BCBED77D27}" srcId="{2C202856-076B-4758-B11E-8D69C2BC23A0}" destId="{ABB41971-EFBC-45FB-8CFC-AA4CE1E2A426}" srcOrd="0" destOrd="0" parTransId="{413E6DAB-F2CB-49AE-94C8-17E9C0814F8D}" sibTransId="{8142EEB6-0412-40D7-82DE-B7630AC72E72}"/>
    <dgm:cxn modelId="{925F4F91-AFFA-418C-9000-BFC2CAA0768A}" type="presOf" srcId="{2B271AD4-0FB7-4AD5-A01E-455C1E4FB73D}" destId="{24F91AAA-EE70-4754-B98C-01175F8A2FCC}" srcOrd="0" destOrd="0" presId="urn:microsoft.com/office/officeart/2005/8/layout/vList2"/>
    <dgm:cxn modelId="{563AC995-463B-4BC0-A648-7CC65BD096ED}" srcId="{F8056F40-AD2A-4DAE-833C-283A2C18254E}" destId="{F8702F13-8B06-40AA-BF29-8C76BCF27E11}" srcOrd="2" destOrd="0" parTransId="{0638AD32-8AAC-44C3-BDD3-3C4FCA563931}" sibTransId="{B9105AA8-4BE1-466C-9C2E-4B90B19B6860}"/>
    <dgm:cxn modelId="{F2434AAE-E248-46CC-BF08-AECFF6D9555D}" srcId="{7724C258-712B-4BD7-98A4-455680749D92}" destId="{FD2D56BB-8FDC-4E2F-9FFB-B1CC0DDDDE66}" srcOrd="0" destOrd="0" parTransId="{984FB675-27F2-464A-9BA7-DF3B66DD4782}" sibTransId="{C03325AC-8C36-40E3-98F6-6055A2960131}"/>
    <dgm:cxn modelId="{763C1EBB-761F-4269-997B-F2513A7A776A}" type="presOf" srcId="{7724C258-712B-4BD7-98A4-455680749D92}" destId="{0DE07953-ACF8-4F39-8285-A831CD7A9F96}" srcOrd="0" destOrd="0" presId="urn:microsoft.com/office/officeart/2005/8/layout/vList2"/>
    <dgm:cxn modelId="{C7F3C9DB-FE6F-4467-9AEE-8F1F081E7C7A}" srcId="{F8056F40-AD2A-4DAE-833C-283A2C18254E}" destId="{7724C258-712B-4BD7-98A4-455680749D92}" srcOrd="3" destOrd="0" parTransId="{E136AA65-4B42-42E4-A9CB-CFD5455BBDFF}" sibTransId="{1A03A345-364C-4ECF-BBBE-2877D295BF24}"/>
    <dgm:cxn modelId="{A06B6FDD-569E-4D1E-922B-739B9DC367C0}" srcId="{F8056F40-AD2A-4DAE-833C-283A2C18254E}" destId="{2C202856-076B-4758-B11E-8D69C2BC23A0}" srcOrd="0" destOrd="0" parTransId="{F32D9C9D-02E8-49EA-AD1C-EBB9D651ABBE}" sibTransId="{0F7CACD2-B356-42EF-8B7C-ECA119DE9DB9}"/>
    <dgm:cxn modelId="{A43AABE4-FA37-4FE9-842A-46B18A0FF2E9}" type="presOf" srcId="{FD2D56BB-8FDC-4E2F-9FFB-B1CC0DDDDE66}" destId="{6E0B5C46-D1F2-4E1D-881F-B9936343522B}" srcOrd="0" destOrd="0" presId="urn:microsoft.com/office/officeart/2005/8/layout/vList2"/>
    <dgm:cxn modelId="{42D672FD-1BEF-44F3-934D-5C0812C1A642}" type="presOf" srcId="{ABB41971-EFBC-45FB-8CFC-AA4CE1E2A426}" destId="{12A78DC4-45AD-4A2F-9674-B14B39260D4B}" srcOrd="0" destOrd="0" presId="urn:microsoft.com/office/officeart/2005/8/layout/vList2"/>
    <dgm:cxn modelId="{267E5F9F-02EF-4C2E-85AA-FA6B6E242424}" type="presParOf" srcId="{AD6FEFEE-8792-4878-BCD3-4972DFB5C825}" destId="{2DBED189-7F5C-47C9-BDBA-EDFA947948AE}" srcOrd="0" destOrd="0" presId="urn:microsoft.com/office/officeart/2005/8/layout/vList2"/>
    <dgm:cxn modelId="{1990F3B4-A1C6-42A7-911A-016AF87340AC}" type="presParOf" srcId="{AD6FEFEE-8792-4878-BCD3-4972DFB5C825}" destId="{12A78DC4-45AD-4A2F-9674-B14B39260D4B}" srcOrd="1" destOrd="0" presId="urn:microsoft.com/office/officeart/2005/8/layout/vList2"/>
    <dgm:cxn modelId="{CE417CF1-5477-4CDB-9544-EBF862F4444A}" type="presParOf" srcId="{AD6FEFEE-8792-4878-BCD3-4972DFB5C825}" destId="{B08E2FC5-CFB1-4149-87A7-9F11785CC5FD}" srcOrd="2" destOrd="0" presId="urn:microsoft.com/office/officeart/2005/8/layout/vList2"/>
    <dgm:cxn modelId="{8B8BDCF2-3B31-4D8D-B790-EA405A7EC744}" type="presParOf" srcId="{AD6FEFEE-8792-4878-BCD3-4972DFB5C825}" destId="{24F91AAA-EE70-4754-B98C-01175F8A2FCC}" srcOrd="3" destOrd="0" presId="urn:microsoft.com/office/officeart/2005/8/layout/vList2"/>
    <dgm:cxn modelId="{7E698541-CF17-4974-8759-1493603C9397}" type="presParOf" srcId="{AD6FEFEE-8792-4878-BCD3-4972DFB5C825}" destId="{04807117-63F0-4BBB-87D5-5D9D504E41E3}" srcOrd="4" destOrd="0" presId="urn:microsoft.com/office/officeart/2005/8/layout/vList2"/>
    <dgm:cxn modelId="{CA4DD8E7-83DA-4A94-8482-4252EBA617E6}" type="presParOf" srcId="{AD6FEFEE-8792-4878-BCD3-4972DFB5C825}" destId="{06E8F00A-9998-4796-BC8D-AD2B05FC8494}" srcOrd="5" destOrd="0" presId="urn:microsoft.com/office/officeart/2005/8/layout/vList2"/>
    <dgm:cxn modelId="{F1A4BDC9-AC77-4840-A84C-79E0012F6A00}" type="presParOf" srcId="{AD6FEFEE-8792-4878-BCD3-4972DFB5C825}" destId="{0DE07953-ACF8-4F39-8285-A831CD7A9F96}" srcOrd="6" destOrd="0" presId="urn:microsoft.com/office/officeart/2005/8/layout/vList2"/>
    <dgm:cxn modelId="{13B9B0B8-175A-42B5-87DA-F8ABF2C752E1}" type="presParOf" srcId="{AD6FEFEE-8792-4878-BCD3-4972DFB5C825}" destId="{6E0B5C46-D1F2-4E1D-881F-B9936343522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4A14E-A5B7-434D-9D23-EB249F4F5CF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7994420-F221-4051-85EA-07972EE1665A}">
      <dgm:prSet phldr="0"/>
      <dgm:spPr/>
      <dgm:t>
        <a:bodyPr/>
        <a:lstStyle/>
        <a:p>
          <a:pPr algn="l" rtl="0"/>
          <a:r>
            <a:rPr lang="ru-RU"/>
            <a:t>Способствует переходу от традиционных методов управления к современным, гибким и ориентированным на постоянное совершенствование.</a:t>
          </a:r>
          <a:endParaRPr lang="ru-RU">
            <a:latin typeface="Aptos Display" panose="020F0302020204030204"/>
          </a:endParaRPr>
        </a:p>
      </dgm:t>
    </dgm:pt>
    <dgm:pt modelId="{DC98FA96-ECB6-41D9-8857-CD530BF73DB2}" type="parTrans" cxnId="{0D43A9FE-8602-4520-93C7-FFF5DAFAF44F}">
      <dgm:prSet/>
      <dgm:spPr/>
    </dgm:pt>
    <dgm:pt modelId="{6423AFBF-B3CF-4924-B77D-AC53CB10F0FD}" type="sibTrans" cxnId="{0D43A9FE-8602-4520-93C7-FFF5DAFAF44F}">
      <dgm:prSet/>
      <dgm:spPr/>
    </dgm:pt>
    <dgm:pt modelId="{FE23EFB6-E0FA-4A96-AE27-7EF01BE86761}">
      <dgm:prSet phldr="0"/>
      <dgm:spPr/>
      <dgm:t>
        <a:bodyPr/>
        <a:lstStyle/>
        <a:p>
          <a:pPr algn="l"/>
          <a:r>
            <a:rPr lang="ru-RU"/>
            <a:t>Создаёт условия для вовлечения всех участников образовательного процесса – педагогов, учащихся, родителей и даже внешних партнеров – в инновационные проекты.</a:t>
          </a:r>
        </a:p>
      </dgm:t>
    </dgm:pt>
    <dgm:pt modelId="{B4246AD5-E36B-49C7-9DB8-97E10282D79D}" type="parTrans" cxnId="{BE2DDA85-868F-4024-9862-63A2CD90AB33}">
      <dgm:prSet/>
      <dgm:spPr/>
    </dgm:pt>
    <dgm:pt modelId="{3BD71EB4-4909-47C5-9AB0-422CA3CB499B}" type="sibTrans" cxnId="{BE2DDA85-868F-4024-9862-63A2CD90AB33}">
      <dgm:prSet/>
      <dgm:spPr/>
    </dgm:pt>
    <dgm:pt modelId="{D9EC2272-A57C-4508-9482-F1FAE8DC9F1A}">
      <dgm:prSet phldr="0"/>
      <dgm:spPr/>
      <dgm:t>
        <a:bodyPr/>
        <a:lstStyle/>
        <a:p>
          <a:pPr algn="l"/>
          <a:r>
            <a:rPr lang="ru-RU" dirty="0"/>
            <a:t>Реализует практики коллективного принятия решений, стимулирует творческое мышление и проектную деятельность, что позволяет образовательному учреждению динамично развиваться и отвечать на вызовы времени.</a:t>
          </a:r>
        </a:p>
      </dgm:t>
    </dgm:pt>
    <dgm:pt modelId="{7C6EB38D-A6B7-49BF-9EF7-1AEAE7CF5117}" type="parTrans" cxnId="{DE9F8AF6-577B-4CB8-BAD5-5FDFCEF4B6AE}">
      <dgm:prSet/>
      <dgm:spPr/>
    </dgm:pt>
    <dgm:pt modelId="{36972CF7-9FA6-4AD2-AEFB-3A0361099771}" type="sibTrans" cxnId="{DE9F8AF6-577B-4CB8-BAD5-5FDFCEF4B6AE}">
      <dgm:prSet/>
      <dgm:spPr/>
    </dgm:pt>
    <dgm:pt modelId="{D70BEB9C-7655-4314-BFE9-91D6047548D7}" type="pres">
      <dgm:prSet presAssocID="{3874A14E-A5B7-434D-9D23-EB249F4F5CFC}" presName="diagram" presStyleCnt="0">
        <dgm:presLayoutVars>
          <dgm:dir/>
          <dgm:resizeHandles val="exact"/>
        </dgm:presLayoutVars>
      </dgm:prSet>
      <dgm:spPr/>
    </dgm:pt>
    <dgm:pt modelId="{DD6B1A70-4E7C-43C7-95AD-24D7DDFFCDFE}" type="pres">
      <dgm:prSet presAssocID="{47994420-F221-4051-85EA-07972EE1665A}" presName="node" presStyleLbl="node1" presStyleIdx="0" presStyleCnt="3">
        <dgm:presLayoutVars>
          <dgm:bulletEnabled val="1"/>
        </dgm:presLayoutVars>
      </dgm:prSet>
      <dgm:spPr/>
    </dgm:pt>
    <dgm:pt modelId="{957D66CF-C0D3-4355-8D96-59C3BA2FB3A2}" type="pres">
      <dgm:prSet presAssocID="{6423AFBF-B3CF-4924-B77D-AC53CB10F0FD}" presName="sibTrans" presStyleCnt="0"/>
      <dgm:spPr/>
    </dgm:pt>
    <dgm:pt modelId="{F84A18C8-F6C5-42CA-9206-973434363DAF}" type="pres">
      <dgm:prSet presAssocID="{FE23EFB6-E0FA-4A96-AE27-7EF01BE86761}" presName="node" presStyleLbl="node1" presStyleIdx="1" presStyleCnt="3">
        <dgm:presLayoutVars>
          <dgm:bulletEnabled val="1"/>
        </dgm:presLayoutVars>
      </dgm:prSet>
      <dgm:spPr/>
    </dgm:pt>
    <dgm:pt modelId="{C406DD22-4A2D-4D05-9C52-99943BAD0A79}" type="pres">
      <dgm:prSet presAssocID="{3BD71EB4-4909-47C5-9AB0-422CA3CB499B}" presName="sibTrans" presStyleCnt="0"/>
      <dgm:spPr/>
    </dgm:pt>
    <dgm:pt modelId="{539F7090-5766-4481-AA0B-8BA0ABDC4E9C}" type="pres">
      <dgm:prSet presAssocID="{D9EC2272-A57C-4508-9482-F1FAE8DC9F1A}" presName="node" presStyleLbl="node1" presStyleIdx="2" presStyleCnt="3">
        <dgm:presLayoutVars>
          <dgm:bulletEnabled val="1"/>
        </dgm:presLayoutVars>
      </dgm:prSet>
      <dgm:spPr/>
    </dgm:pt>
  </dgm:ptLst>
  <dgm:cxnLst>
    <dgm:cxn modelId="{FDE18378-20A9-4C57-B6F4-B57E64C73B56}" type="presOf" srcId="{3874A14E-A5B7-434D-9D23-EB249F4F5CFC}" destId="{D70BEB9C-7655-4314-BFE9-91D6047548D7}" srcOrd="0" destOrd="0" presId="urn:microsoft.com/office/officeart/2005/8/layout/default"/>
    <dgm:cxn modelId="{BE2DDA85-868F-4024-9862-63A2CD90AB33}" srcId="{3874A14E-A5B7-434D-9D23-EB249F4F5CFC}" destId="{FE23EFB6-E0FA-4A96-AE27-7EF01BE86761}" srcOrd="1" destOrd="0" parTransId="{B4246AD5-E36B-49C7-9DB8-97E10282D79D}" sibTransId="{3BD71EB4-4909-47C5-9AB0-422CA3CB499B}"/>
    <dgm:cxn modelId="{CCBA7E95-A230-4DC8-9340-4B8BA9FF667B}" type="presOf" srcId="{47994420-F221-4051-85EA-07972EE1665A}" destId="{DD6B1A70-4E7C-43C7-95AD-24D7DDFFCDFE}" srcOrd="0" destOrd="0" presId="urn:microsoft.com/office/officeart/2005/8/layout/default"/>
    <dgm:cxn modelId="{29A93BC1-253E-46BD-8AC6-D3831437D8E3}" type="presOf" srcId="{FE23EFB6-E0FA-4A96-AE27-7EF01BE86761}" destId="{F84A18C8-F6C5-42CA-9206-973434363DAF}" srcOrd="0" destOrd="0" presId="urn:microsoft.com/office/officeart/2005/8/layout/default"/>
    <dgm:cxn modelId="{2764B8CC-3D98-4D01-9E6D-C1686C8C66D7}" type="presOf" srcId="{D9EC2272-A57C-4508-9482-F1FAE8DC9F1A}" destId="{539F7090-5766-4481-AA0B-8BA0ABDC4E9C}" srcOrd="0" destOrd="0" presId="urn:microsoft.com/office/officeart/2005/8/layout/default"/>
    <dgm:cxn modelId="{DE9F8AF6-577B-4CB8-BAD5-5FDFCEF4B6AE}" srcId="{3874A14E-A5B7-434D-9D23-EB249F4F5CFC}" destId="{D9EC2272-A57C-4508-9482-F1FAE8DC9F1A}" srcOrd="2" destOrd="0" parTransId="{7C6EB38D-A6B7-49BF-9EF7-1AEAE7CF5117}" sibTransId="{36972CF7-9FA6-4AD2-AEFB-3A0361099771}"/>
    <dgm:cxn modelId="{0D43A9FE-8602-4520-93C7-FFF5DAFAF44F}" srcId="{3874A14E-A5B7-434D-9D23-EB249F4F5CFC}" destId="{47994420-F221-4051-85EA-07972EE1665A}" srcOrd="0" destOrd="0" parTransId="{DC98FA96-ECB6-41D9-8857-CD530BF73DB2}" sibTransId="{6423AFBF-B3CF-4924-B77D-AC53CB10F0FD}"/>
    <dgm:cxn modelId="{A2EFF681-C8FB-4D80-92BD-9E5AE4C36A38}" type="presParOf" srcId="{D70BEB9C-7655-4314-BFE9-91D6047548D7}" destId="{DD6B1A70-4E7C-43C7-95AD-24D7DDFFCDFE}" srcOrd="0" destOrd="0" presId="urn:microsoft.com/office/officeart/2005/8/layout/default"/>
    <dgm:cxn modelId="{9F843371-73DC-4513-80D3-6B7A7A625AED}" type="presParOf" srcId="{D70BEB9C-7655-4314-BFE9-91D6047548D7}" destId="{957D66CF-C0D3-4355-8D96-59C3BA2FB3A2}" srcOrd="1" destOrd="0" presId="urn:microsoft.com/office/officeart/2005/8/layout/default"/>
    <dgm:cxn modelId="{7390348C-3700-4886-8C75-2E4A83080B70}" type="presParOf" srcId="{D70BEB9C-7655-4314-BFE9-91D6047548D7}" destId="{F84A18C8-F6C5-42CA-9206-973434363DAF}" srcOrd="2" destOrd="0" presId="urn:microsoft.com/office/officeart/2005/8/layout/default"/>
    <dgm:cxn modelId="{13BBD023-715D-4C50-857E-B7D51908497D}" type="presParOf" srcId="{D70BEB9C-7655-4314-BFE9-91D6047548D7}" destId="{C406DD22-4A2D-4D05-9C52-99943BAD0A79}" srcOrd="3" destOrd="0" presId="urn:microsoft.com/office/officeart/2005/8/layout/default"/>
    <dgm:cxn modelId="{1B956150-93B8-4ADE-AA05-5E7AA022FD3B}" type="presParOf" srcId="{D70BEB9C-7655-4314-BFE9-91D6047548D7}" destId="{539F7090-5766-4481-AA0B-8BA0ABDC4E9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A93D7-1D36-4E28-A3AB-E2AC434D0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0766D6-E663-4AA0-A1DE-AB59959CF64E}">
      <dgm:prSet phldrT="[Текст]" phldr="0"/>
      <dgm:spPr/>
      <dgm:t>
        <a:bodyPr/>
        <a:lstStyle/>
        <a:p>
          <a:pPr rtl="0"/>
          <a:r>
            <a:rPr lang="ru-RU" dirty="0"/>
            <a:t>Неготовность к смене парадигмы управления</a:t>
          </a:r>
        </a:p>
      </dgm:t>
    </dgm:pt>
    <dgm:pt modelId="{FDDE03E3-7BE3-44F7-8E3A-646CE8EEB657}" type="parTrans" cxnId="{21B2CC34-4DED-4550-8BA0-A477DF1DCE5C}">
      <dgm:prSet/>
      <dgm:spPr/>
      <dgm:t>
        <a:bodyPr/>
        <a:lstStyle/>
        <a:p>
          <a:endParaRPr lang="ru-RU"/>
        </a:p>
      </dgm:t>
    </dgm:pt>
    <dgm:pt modelId="{3BFE9ACD-8F2B-4DC4-A87C-758BEEE3A7EB}" type="sibTrans" cxnId="{21B2CC34-4DED-4550-8BA0-A477DF1DCE5C}">
      <dgm:prSet/>
      <dgm:spPr/>
      <dgm:t>
        <a:bodyPr/>
        <a:lstStyle/>
        <a:p>
          <a:endParaRPr lang="ru-RU"/>
        </a:p>
      </dgm:t>
    </dgm:pt>
    <dgm:pt modelId="{B1BB3183-DCCC-40BF-BB5C-50826345170B}">
      <dgm:prSet phldrT="[Текст]" phldr="0"/>
      <dgm:spPr/>
      <dgm:t>
        <a:bodyPr/>
        <a:lstStyle/>
        <a:p>
          <a:pPr rtl="0"/>
          <a:r>
            <a:rPr lang="ru-RU" dirty="0"/>
            <a:t>Низкая мотивация</a:t>
          </a:r>
        </a:p>
      </dgm:t>
    </dgm:pt>
    <dgm:pt modelId="{C7CA8924-C7E5-482F-AAD5-068BC6522D1C}" type="parTrans" cxnId="{61FA9C7D-7181-405A-B054-0F3C2DC13DE2}">
      <dgm:prSet/>
      <dgm:spPr/>
      <dgm:t>
        <a:bodyPr/>
        <a:lstStyle/>
        <a:p>
          <a:endParaRPr lang="ru-RU"/>
        </a:p>
      </dgm:t>
    </dgm:pt>
    <dgm:pt modelId="{F4D11DD4-9FA4-4A09-B263-C82D8E441FDE}" type="sibTrans" cxnId="{61FA9C7D-7181-405A-B054-0F3C2DC13DE2}">
      <dgm:prSet/>
      <dgm:spPr/>
      <dgm:t>
        <a:bodyPr/>
        <a:lstStyle/>
        <a:p>
          <a:endParaRPr lang="ru-RU"/>
        </a:p>
      </dgm:t>
    </dgm:pt>
    <dgm:pt modelId="{B9AB7B10-C3E0-4169-B302-56C210386CEA}">
      <dgm:prSet phldrT="[Текст]" phldr="0"/>
      <dgm:spPr/>
      <dgm:t>
        <a:bodyPr/>
        <a:lstStyle/>
        <a:p>
          <a:pPr rtl="0"/>
          <a:r>
            <a:rPr lang="ru-RU" dirty="0"/>
            <a:t>Финансовые и ресурсные риски</a:t>
          </a:r>
        </a:p>
      </dgm:t>
    </dgm:pt>
    <dgm:pt modelId="{74009AF0-7CDA-42D0-AB66-945E3A57830A}" type="parTrans" cxnId="{BD1B0592-63E3-480A-BB3F-E5470C0D3F50}">
      <dgm:prSet/>
      <dgm:spPr/>
      <dgm:t>
        <a:bodyPr/>
        <a:lstStyle/>
        <a:p>
          <a:endParaRPr lang="ru-RU"/>
        </a:p>
      </dgm:t>
    </dgm:pt>
    <dgm:pt modelId="{E2199DC3-0000-4D7D-AE1F-F33BB528BC50}" type="sibTrans" cxnId="{BD1B0592-63E3-480A-BB3F-E5470C0D3F50}">
      <dgm:prSet/>
      <dgm:spPr/>
      <dgm:t>
        <a:bodyPr/>
        <a:lstStyle/>
        <a:p>
          <a:endParaRPr lang="ru-RU"/>
        </a:p>
      </dgm:t>
    </dgm:pt>
    <dgm:pt modelId="{DB12D827-9582-4051-8FC6-0422141F01D5}">
      <dgm:prSet phldrT="[Текст]" phldr="0"/>
      <dgm:spPr/>
      <dgm:t>
        <a:bodyPr/>
        <a:lstStyle/>
        <a:p>
          <a:pPr rtl="0"/>
          <a:r>
            <a:rPr lang="ru-RU" dirty="0"/>
            <a:t>Недостаток инвестиций и ресурсов</a:t>
          </a:r>
        </a:p>
      </dgm:t>
    </dgm:pt>
    <dgm:pt modelId="{0BA1CACC-F515-4665-A016-C0E4C37BEAC8}" type="parTrans" cxnId="{ED6DCBCA-6710-4CFE-B5DA-6400CA6AC793}">
      <dgm:prSet/>
      <dgm:spPr/>
      <dgm:t>
        <a:bodyPr/>
        <a:lstStyle/>
        <a:p>
          <a:endParaRPr lang="ru-RU"/>
        </a:p>
      </dgm:t>
    </dgm:pt>
    <dgm:pt modelId="{403A353A-E4C7-43F5-B431-597ED818573D}" type="sibTrans" cxnId="{ED6DCBCA-6710-4CFE-B5DA-6400CA6AC793}">
      <dgm:prSet/>
      <dgm:spPr/>
      <dgm:t>
        <a:bodyPr/>
        <a:lstStyle/>
        <a:p>
          <a:endParaRPr lang="ru-RU"/>
        </a:p>
      </dgm:t>
    </dgm:pt>
    <dgm:pt modelId="{E34839BB-72F0-4720-A51D-7F6D3E199AC2}">
      <dgm:prSet phldr="0"/>
      <dgm:spPr/>
      <dgm:t>
        <a:bodyPr/>
        <a:lstStyle/>
        <a:p>
          <a:pPr algn="l" rtl="0"/>
          <a:r>
            <a:rPr lang="ru-RU" dirty="0"/>
            <a:t>Риск неподготовленности руководителя к инновационным процессам</a:t>
          </a:r>
          <a:endParaRPr lang="ru-RU" dirty="0">
            <a:latin typeface="Aptos Display" panose="020F0302020204030204"/>
          </a:endParaRPr>
        </a:p>
      </dgm:t>
    </dgm:pt>
    <dgm:pt modelId="{6A75D7D8-20D5-45D4-BE27-8F5C6CD3EB7F}" type="parTrans" cxnId="{1BEF85E3-AFEC-4A41-99C7-B67EFE9F13F7}">
      <dgm:prSet/>
      <dgm:spPr/>
    </dgm:pt>
    <dgm:pt modelId="{A7ACC72C-9F29-466F-B334-707405077266}" type="sibTrans" cxnId="{1BEF85E3-AFEC-4A41-99C7-B67EFE9F13F7}">
      <dgm:prSet/>
      <dgm:spPr/>
    </dgm:pt>
    <dgm:pt modelId="{CFA3FF95-E04C-4DB3-8BB7-90FEC015A949}">
      <dgm:prSet phldr="0"/>
      <dgm:spPr/>
      <dgm:t>
        <a:bodyPr/>
        <a:lstStyle/>
        <a:p>
          <a:pPr algn="l" rtl="0"/>
          <a:r>
            <a:rPr lang="ru-RU" dirty="0"/>
            <a:t>Проблема профессиональной квалификации</a:t>
          </a:r>
          <a:endParaRPr lang="ru-RU" dirty="0">
            <a:latin typeface="Aptos Display" panose="020F0302020204030204"/>
          </a:endParaRPr>
        </a:p>
      </dgm:t>
    </dgm:pt>
    <dgm:pt modelId="{75C509B3-5578-42A7-A625-8D1742B9978D}" type="parTrans" cxnId="{2B20B230-78E8-4CC2-AF64-53BF5CFC0982}">
      <dgm:prSet/>
      <dgm:spPr/>
    </dgm:pt>
    <dgm:pt modelId="{9B461AAB-9E26-463E-B657-167D2E0C01BD}" type="sibTrans" cxnId="{2B20B230-78E8-4CC2-AF64-53BF5CFC0982}">
      <dgm:prSet/>
      <dgm:spPr/>
    </dgm:pt>
    <dgm:pt modelId="{D4781AE0-FCF8-4735-B53A-EE392D5B99E5}">
      <dgm:prSet phldr="0"/>
      <dgm:spPr/>
      <dgm:t>
        <a:bodyPr/>
        <a:lstStyle/>
        <a:p>
          <a:pPr algn="l" rtl="0"/>
          <a:r>
            <a:rPr lang="ru-RU" dirty="0"/>
            <a:t>Риск сопротивления переменам внутри коллектива</a:t>
          </a:r>
          <a:endParaRPr lang="ru-RU" dirty="0">
            <a:latin typeface="Aptos Display" panose="020F0302020204030204"/>
          </a:endParaRPr>
        </a:p>
      </dgm:t>
    </dgm:pt>
    <dgm:pt modelId="{DE6D75D8-0668-4DBE-8687-630FD818F48B}" type="parTrans" cxnId="{F907BF81-5492-4438-BD5D-C84811CC41E4}">
      <dgm:prSet/>
      <dgm:spPr/>
    </dgm:pt>
    <dgm:pt modelId="{6BA8FE87-5734-4D9F-B3C2-6A795EFE9EEC}" type="sibTrans" cxnId="{F907BF81-5492-4438-BD5D-C84811CC41E4}">
      <dgm:prSet/>
      <dgm:spPr/>
    </dgm:pt>
    <dgm:pt modelId="{7F13E4C8-02C0-4B96-B7CE-3FE22B856A9D}">
      <dgm:prSet phldr="0"/>
      <dgm:spPr/>
      <dgm:t>
        <a:bodyPr/>
        <a:lstStyle/>
        <a:p>
          <a:pPr algn="l" rtl="0"/>
          <a:r>
            <a:rPr lang="ru-RU" dirty="0"/>
            <a:t>Сопротивление сотрудников</a:t>
          </a:r>
          <a:endParaRPr lang="ru-RU" dirty="0">
            <a:latin typeface="Aptos Display" panose="020F0302020204030204"/>
          </a:endParaRPr>
        </a:p>
      </dgm:t>
    </dgm:pt>
    <dgm:pt modelId="{FCAFA985-8D7B-4489-866A-1BB2CF0C0FF8}" type="parTrans" cxnId="{8347798D-5205-4AC0-8DDC-5FA38EE3A6B5}">
      <dgm:prSet/>
      <dgm:spPr/>
    </dgm:pt>
    <dgm:pt modelId="{FB12A674-B683-4681-B34A-E4183C895A52}" type="sibTrans" cxnId="{8347798D-5205-4AC0-8DDC-5FA38EE3A6B5}">
      <dgm:prSet/>
      <dgm:spPr/>
    </dgm:pt>
    <dgm:pt modelId="{64B0B864-12D0-462C-A885-2D464EAAA580}">
      <dgm:prSet phldr="0"/>
      <dgm:spPr/>
      <dgm:t>
        <a:bodyPr/>
        <a:lstStyle/>
        <a:p>
          <a:pPr rtl="0"/>
          <a:r>
            <a:rPr lang="ru-RU" dirty="0"/>
            <a:t>Ошибки в планировании затрат</a:t>
          </a:r>
          <a:endParaRPr lang="ru-RU" dirty="0">
            <a:latin typeface="Aptos Display" panose="020F0302020204030204"/>
          </a:endParaRPr>
        </a:p>
      </dgm:t>
    </dgm:pt>
    <dgm:pt modelId="{FACC5FA0-968A-4A35-92A3-D5C016AFE992}" type="parTrans" cxnId="{3D58403C-521F-4E9A-B73B-5C8153E3500F}">
      <dgm:prSet/>
      <dgm:spPr/>
    </dgm:pt>
    <dgm:pt modelId="{BA574134-044D-4F43-BBC3-B8D44E9ACEFC}" type="sibTrans" cxnId="{3D58403C-521F-4E9A-B73B-5C8153E3500F}">
      <dgm:prSet/>
      <dgm:spPr/>
    </dgm:pt>
    <dgm:pt modelId="{9699420B-826F-4C2F-AD2B-B87094463C72}" type="pres">
      <dgm:prSet presAssocID="{A34A93D7-1D36-4E28-A3AB-E2AC434D0DB6}" presName="linear" presStyleCnt="0">
        <dgm:presLayoutVars>
          <dgm:animLvl val="lvl"/>
          <dgm:resizeHandles val="exact"/>
        </dgm:presLayoutVars>
      </dgm:prSet>
      <dgm:spPr/>
    </dgm:pt>
    <dgm:pt modelId="{939548CC-D9F0-45C8-9D61-2EEFF1B79EF2}" type="pres">
      <dgm:prSet presAssocID="{E34839BB-72F0-4720-A51D-7F6D3E199A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60521-884A-4AE4-8D43-603B1873149E}" type="pres">
      <dgm:prSet presAssocID="{E34839BB-72F0-4720-A51D-7F6D3E199AC2}" presName="childText" presStyleLbl="revTx" presStyleIdx="0" presStyleCnt="3">
        <dgm:presLayoutVars>
          <dgm:bulletEnabled val="1"/>
        </dgm:presLayoutVars>
      </dgm:prSet>
      <dgm:spPr/>
    </dgm:pt>
    <dgm:pt modelId="{7CE644FC-6FFC-452D-8AC7-69F9A70DF929}" type="pres">
      <dgm:prSet presAssocID="{D4781AE0-FCF8-4735-B53A-EE392D5B9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EFB0D9-0B3A-4496-B8A8-5FCBD2790AF4}" type="pres">
      <dgm:prSet presAssocID="{D4781AE0-FCF8-4735-B53A-EE392D5B99E5}" presName="childText" presStyleLbl="revTx" presStyleIdx="1" presStyleCnt="3">
        <dgm:presLayoutVars>
          <dgm:bulletEnabled val="1"/>
        </dgm:presLayoutVars>
      </dgm:prSet>
      <dgm:spPr/>
    </dgm:pt>
    <dgm:pt modelId="{D617F23D-1FEF-48D9-ABD2-7C79C0E58DD8}" type="pres">
      <dgm:prSet presAssocID="{B9AB7B10-C3E0-4169-B302-56C210386C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20A387-2B2B-4C0F-A70B-657FEC295BF2}" type="pres">
      <dgm:prSet presAssocID="{B9AB7B10-C3E0-4169-B302-56C210386CE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B20B230-78E8-4CC2-AF64-53BF5CFC0982}" srcId="{E34839BB-72F0-4720-A51D-7F6D3E199AC2}" destId="{CFA3FF95-E04C-4DB3-8BB7-90FEC015A949}" srcOrd="0" destOrd="0" parTransId="{75C509B3-5578-42A7-A625-8D1742B9978D}" sibTransId="{9B461AAB-9E26-463E-B657-167D2E0C01BD}"/>
    <dgm:cxn modelId="{DC4CCF33-DAA4-40E9-BFCA-A77391FFC3B2}" type="presOf" srcId="{E34839BB-72F0-4720-A51D-7F6D3E199AC2}" destId="{939548CC-D9F0-45C8-9D61-2EEFF1B79EF2}" srcOrd="0" destOrd="0" presId="urn:microsoft.com/office/officeart/2005/8/layout/vList2"/>
    <dgm:cxn modelId="{21B2CC34-4DED-4550-8BA0-A477DF1DCE5C}" srcId="{E34839BB-72F0-4720-A51D-7F6D3E199AC2}" destId="{7C0766D6-E663-4AA0-A1DE-AB59959CF64E}" srcOrd="1" destOrd="0" parTransId="{FDDE03E3-7BE3-44F7-8E3A-646CE8EEB657}" sibTransId="{3BFE9ACD-8F2B-4DC4-A87C-758BEEE3A7EB}"/>
    <dgm:cxn modelId="{3D58403C-521F-4E9A-B73B-5C8153E3500F}" srcId="{B9AB7B10-C3E0-4169-B302-56C210386CEA}" destId="{64B0B864-12D0-462C-A885-2D464EAAA580}" srcOrd="1" destOrd="0" parTransId="{FACC5FA0-968A-4A35-92A3-D5C016AFE992}" sibTransId="{BA574134-044D-4F43-BBC3-B8D44E9ACEFC}"/>
    <dgm:cxn modelId="{1D80A262-8139-49BC-9CA6-A61F84209E54}" type="presOf" srcId="{64B0B864-12D0-462C-A885-2D464EAAA580}" destId="{E620A387-2B2B-4C0F-A70B-657FEC295BF2}" srcOrd="0" destOrd="1" presId="urn:microsoft.com/office/officeart/2005/8/layout/vList2"/>
    <dgm:cxn modelId="{02BED542-606C-429E-932F-76A23B25A948}" type="presOf" srcId="{B1BB3183-DCCC-40BF-BB5C-50826345170B}" destId="{3AEFB0D9-0B3A-4496-B8A8-5FCBD2790AF4}" srcOrd="0" destOrd="1" presId="urn:microsoft.com/office/officeart/2005/8/layout/vList2"/>
    <dgm:cxn modelId="{9498BC44-368E-4A52-8DDC-D737988F4A67}" type="presOf" srcId="{A34A93D7-1D36-4E28-A3AB-E2AC434D0DB6}" destId="{9699420B-826F-4C2F-AD2B-B87094463C72}" srcOrd="0" destOrd="0" presId="urn:microsoft.com/office/officeart/2005/8/layout/vList2"/>
    <dgm:cxn modelId="{4CE90575-7FFE-424F-99B9-96F5B3C9E9D0}" type="presOf" srcId="{7C0766D6-E663-4AA0-A1DE-AB59959CF64E}" destId="{98D60521-884A-4AE4-8D43-603B1873149E}" srcOrd="0" destOrd="1" presId="urn:microsoft.com/office/officeart/2005/8/layout/vList2"/>
    <dgm:cxn modelId="{61FA9C7D-7181-405A-B054-0F3C2DC13DE2}" srcId="{D4781AE0-FCF8-4735-B53A-EE392D5B99E5}" destId="{B1BB3183-DCCC-40BF-BB5C-50826345170B}" srcOrd="1" destOrd="0" parTransId="{C7CA8924-C7E5-482F-AAD5-068BC6522D1C}" sibTransId="{F4D11DD4-9FA4-4A09-B263-C82D8E441FDE}"/>
    <dgm:cxn modelId="{F907BF81-5492-4438-BD5D-C84811CC41E4}" srcId="{A34A93D7-1D36-4E28-A3AB-E2AC434D0DB6}" destId="{D4781AE0-FCF8-4735-B53A-EE392D5B99E5}" srcOrd="1" destOrd="0" parTransId="{DE6D75D8-0668-4DBE-8687-630FD818F48B}" sibTransId="{6BA8FE87-5734-4D9F-B3C2-6A795EFE9EEC}"/>
    <dgm:cxn modelId="{FB4A6189-B8D4-4F8A-9530-153E79E603B2}" type="presOf" srcId="{7F13E4C8-02C0-4B96-B7CE-3FE22B856A9D}" destId="{3AEFB0D9-0B3A-4496-B8A8-5FCBD2790AF4}" srcOrd="0" destOrd="0" presId="urn:microsoft.com/office/officeart/2005/8/layout/vList2"/>
    <dgm:cxn modelId="{8347798D-5205-4AC0-8DDC-5FA38EE3A6B5}" srcId="{D4781AE0-FCF8-4735-B53A-EE392D5B99E5}" destId="{7F13E4C8-02C0-4B96-B7CE-3FE22B856A9D}" srcOrd="0" destOrd="0" parTransId="{FCAFA985-8D7B-4489-866A-1BB2CF0C0FF8}" sibTransId="{FB12A674-B683-4681-B34A-E4183C895A52}"/>
    <dgm:cxn modelId="{D22FCC8E-0785-4724-8BC4-E3D4B8D0F56D}" type="presOf" srcId="{D4781AE0-FCF8-4735-B53A-EE392D5B99E5}" destId="{7CE644FC-6FFC-452D-8AC7-69F9A70DF929}" srcOrd="0" destOrd="0" presId="urn:microsoft.com/office/officeart/2005/8/layout/vList2"/>
    <dgm:cxn modelId="{BD1B0592-63E3-480A-BB3F-E5470C0D3F50}" srcId="{A34A93D7-1D36-4E28-A3AB-E2AC434D0DB6}" destId="{B9AB7B10-C3E0-4169-B302-56C210386CEA}" srcOrd="2" destOrd="0" parTransId="{74009AF0-7CDA-42D0-AB66-945E3A57830A}" sibTransId="{E2199DC3-0000-4D7D-AE1F-F33BB528BC50}"/>
    <dgm:cxn modelId="{24402BC1-F0B3-4767-AF13-7D66ECD3E2C6}" type="presOf" srcId="{B9AB7B10-C3E0-4169-B302-56C210386CEA}" destId="{D617F23D-1FEF-48D9-ABD2-7C79C0E58DD8}" srcOrd="0" destOrd="0" presId="urn:microsoft.com/office/officeart/2005/8/layout/vList2"/>
    <dgm:cxn modelId="{ED6DCBCA-6710-4CFE-B5DA-6400CA6AC793}" srcId="{B9AB7B10-C3E0-4169-B302-56C210386CEA}" destId="{DB12D827-9582-4051-8FC6-0422141F01D5}" srcOrd="0" destOrd="0" parTransId="{0BA1CACC-F515-4665-A016-C0E4C37BEAC8}" sibTransId="{403A353A-E4C7-43F5-B431-597ED818573D}"/>
    <dgm:cxn modelId="{0A502DE2-3E41-4662-BCD0-D9A027C0E80B}" type="presOf" srcId="{DB12D827-9582-4051-8FC6-0422141F01D5}" destId="{E620A387-2B2B-4C0F-A70B-657FEC295BF2}" srcOrd="0" destOrd="0" presId="urn:microsoft.com/office/officeart/2005/8/layout/vList2"/>
    <dgm:cxn modelId="{1BEF85E3-AFEC-4A41-99C7-B67EFE9F13F7}" srcId="{A34A93D7-1D36-4E28-A3AB-E2AC434D0DB6}" destId="{E34839BB-72F0-4720-A51D-7F6D3E199AC2}" srcOrd="0" destOrd="0" parTransId="{6A75D7D8-20D5-45D4-BE27-8F5C6CD3EB7F}" sibTransId="{A7ACC72C-9F29-466F-B334-707405077266}"/>
    <dgm:cxn modelId="{E499BFFD-03DE-4D3D-A153-3DE3C954B474}" type="presOf" srcId="{CFA3FF95-E04C-4DB3-8BB7-90FEC015A949}" destId="{98D60521-884A-4AE4-8D43-603B1873149E}" srcOrd="0" destOrd="0" presId="urn:microsoft.com/office/officeart/2005/8/layout/vList2"/>
    <dgm:cxn modelId="{2295B491-58A8-42D8-A45B-D9F129B2057E}" type="presParOf" srcId="{9699420B-826F-4C2F-AD2B-B87094463C72}" destId="{939548CC-D9F0-45C8-9D61-2EEFF1B79EF2}" srcOrd="0" destOrd="0" presId="urn:microsoft.com/office/officeart/2005/8/layout/vList2"/>
    <dgm:cxn modelId="{613244E4-BB77-436D-8E4F-06A255E56B76}" type="presParOf" srcId="{9699420B-826F-4C2F-AD2B-B87094463C72}" destId="{98D60521-884A-4AE4-8D43-603B1873149E}" srcOrd="1" destOrd="0" presId="urn:microsoft.com/office/officeart/2005/8/layout/vList2"/>
    <dgm:cxn modelId="{A7D9614A-280B-4F58-A179-D13955677672}" type="presParOf" srcId="{9699420B-826F-4C2F-AD2B-B87094463C72}" destId="{7CE644FC-6FFC-452D-8AC7-69F9A70DF929}" srcOrd="2" destOrd="0" presId="urn:microsoft.com/office/officeart/2005/8/layout/vList2"/>
    <dgm:cxn modelId="{324756FA-5F54-4A9F-A97F-1AE45AEA837E}" type="presParOf" srcId="{9699420B-826F-4C2F-AD2B-B87094463C72}" destId="{3AEFB0D9-0B3A-4496-B8A8-5FCBD2790AF4}" srcOrd="3" destOrd="0" presId="urn:microsoft.com/office/officeart/2005/8/layout/vList2"/>
    <dgm:cxn modelId="{21754AD4-4355-4D56-9744-7D7126D0DB87}" type="presParOf" srcId="{9699420B-826F-4C2F-AD2B-B87094463C72}" destId="{D617F23D-1FEF-48D9-ABD2-7C79C0E58DD8}" srcOrd="4" destOrd="0" presId="urn:microsoft.com/office/officeart/2005/8/layout/vList2"/>
    <dgm:cxn modelId="{EE43F5FE-4A53-474D-8ACF-232D8762D1B1}" type="presParOf" srcId="{9699420B-826F-4C2F-AD2B-B87094463C72}" destId="{E620A387-2B2B-4C0F-A70B-657FEC295B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A6D9A-7ED7-4B58-A880-8977D19F83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86D377-8C6C-4FC5-9788-6A0FC7319C35}">
      <dgm:prSet phldrT="[Текст]" phldr="0"/>
      <dgm:spPr/>
      <dgm:t>
        <a:bodyPr/>
        <a:lstStyle/>
        <a:p>
          <a:pPr rtl="0"/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Ошибки в оценке потенциала учреждения</a:t>
          </a:r>
          <a:endParaRPr lang="ru-RU" dirty="0">
            <a:solidFill>
              <a:schemeClr val="tx1"/>
            </a:solidFill>
          </a:endParaRPr>
        </a:p>
      </dgm:t>
    </dgm:pt>
    <dgm:pt modelId="{98480E1C-54F4-47FE-8BED-237E4D117367}" type="parTrans" cxnId="{FB11FCEF-9E61-4E80-8404-EC3F848D3991}">
      <dgm:prSet/>
      <dgm:spPr/>
      <dgm:t>
        <a:bodyPr/>
        <a:lstStyle/>
        <a:p>
          <a:endParaRPr lang="ru-RU"/>
        </a:p>
      </dgm:t>
    </dgm:pt>
    <dgm:pt modelId="{5E3BB1FF-C1FC-4542-9B76-CDA78360BDEB}" type="sibTrans" cxnId="{FB11FCEF-9E61-4E80-8404-EC3F848D3991}">
      <dgm:prSet/>
      <dgm:spPr/>
      <dgm:t>
        <a:bodyPr/>
        <a:lstStyle/>
        <a:p>
          <a:endParaRPr lang="ru-RU"/>
        </a:p>
      </dgm:t>
    </dgm:pt>
    <dgm:pt modelId="{A244271D-FE27-4CB3-92C6-E1C60DB704E8}">
      <dgm:prSet phldr="0"/>
      <dgm:spPr/>
      <dgm:t>
        <a:bodyPr/>
        <a:lstStyle/>
        <a:p>
          <a:pPr rtl="0"/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Риски коммуникационных и организационных процессов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F055B977-4BB5-4E53-B267-FD7DA27E6033}" type="parTrans" cxnId="{39DA685B-DC64-4A44-A227-06692E33AB41}">
      <dgm:prSet/>
      <dgm:spPr/>
      <dgm:t>
        <a:bodyPr/>
        <a:lstStyle/>
        <a:p>
          <a:endParaRPr lang="ru-UA"/>
        </a:p>
      </dgm:t>
    </dgm:pt>
    <dgm:pt modelId="{9EC4E881-391C-4D81-9B66-54E24452380B}" type="sibTrans" cxnId="{39DA685B-DC64-4A44-A227-06692E33AB41}">
      <dgm:prSet/>
      <dgm:spPr/>
      <dgm:t>
        <a:bodyPr/>
        <a:lstStyle/>
        <a:p>
          <a:endParaRPr lang="ru-UA"/>
        </a:p>
      </dgm:t>
    </dgm:pt>
    <dgm:pt modelId="{F4C7DE7E-0D3A-4D43-911D-872866AFF642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Неэффективная коммуникация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3F4ABE04-A9C2-4A21-9729-DAD2BDDC2D79}" type="parTrans" cxnId="{784862C1-96F6-41E9-8660-55BAB45524F3}">
      <dgm:prSet/>
      <dgm:spPr/>
      <dgm:t>
        <a:bodyPr/>
        <a:lstStyle/>
        <a:p>
          <a:endParaRPr lang="ru-UA"/>
        </a:p>
      </dgm:t>
    </dgm:pt>
    <dgm:pt modelId="{321FCD07-111D-4FC6-BB46-EABEF986E1CB}" type="sibTrans" cxnId="{784862C1-96F6-41E9-8660-55BAB45524F3}">
      <dgm:prSet/>
      <dgm:spPr/>
      <dgm:t>
        <a:bodyPr/>
        <a:lstStyle/>
        <a:p>
          <a:endParaRPr lang="ru-UA"/>
        </a:p>
      </dgm:t>
    </dgm:pt>
    <dgm:pt modelId="{91A927F5-087F-4B4E-A70A-BFDC4474C8CB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Нерациональное делегирование полномочий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5DBCC003-2C63-4072-9BAC-BDCE838AE279}" type="parTrans" cxnId="{D7830D80-4D27-4319-BC51-EA9AC0649A7D}">
      <dgm:prSet/>
      <dgm:spPr/>
      <dgm:t>
        <a:bodyPr/>
        <a:lstStyle/>
        <a:p>
          <a:endParaRPr lang="ru-UA"/>
        </a:p>
      </dgm:t>
    </dgm:pt>
    <dgm:pt modelId="{F08F5BEA-E85F-432F-B3C3-29BC55E22D25}" type="sibTrans" cxnId="{D7830D80-4D27-4319-BC51-EA9AC0649A7D}">
      <dgm:prSet/>
      <dgm:spPr/>
      <dgm:t>
        <a:bodyPr/>
        <a:lstStyle/>
        <a:p>
          <a:endParaRPr lang="ru-UA"/>
        </a:p>
      </dgm:t>
    </dgm:pt>
    <dgm:pt modelId="{3E16E695-AEB6-497D-BE92-A4986D9788DC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Внешние управленческие риски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4F1263E9-915D-4AA8-93D5-7A2A3B1234AD}" type="parTrans" cxnId="{1D9FBEEA-49A1-4E2B-99FE-B13BA17F4B50}">
      <dgm:prSet/>
      <dgm:spPr/>
      <dgm:t>
        <a:bodyPr/>
        <a:lstStyle/>
        <a:p>
          <a:endParaRPr lang="ru-UA"/>
        </a:p>
      </dgm:t>
    </dgm:pt>
    <dgm:pt modelId="{B988C1B0-0925-4B94-8223-9FC3DAA2D651}" type="sibTrans" cxnId="{1D9FBEEA-49A1-4E2B-99FE-B13BA17F4B50}">
      <dgm:prSet/>
      <dgm:spPr/>
      <dgm:t>
        <a:bodyPr/>
        <a:lstStyle/>
        <a:p>
          <a:endParaRPr lang="ru-UA"/>
        </a:p>
      </dgm:t>
    </dgm:pt>
    <dgm:pt modelId="{087281EA-8866-4AF1-A2BC-F36B506F63E5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Изменения в законодательной и экономической среде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B9305BA4-FA19-4919-8C5C-17F456B128CA}" type="parTrans" cxnId="{320BBEAF-CF2C-4D2C-BE9B-D563ECCC82FD}">
      <dgm:prSet/>
      <dgm:spPr/>
      <dgm:t>
        <a:bodyPr/>
        <a:lstStyle/>
        <a:p>
          <a:endParaRPr lang="ru-UA"/>
        </a:p>
      </dgm:t>
    </dgm:pt>
    <dgm:pt modelId="{3620EC42-9A09-4F86-8565-A9B1FA255BD6}" type="sibTrans" cxnId="{320BBEAF-CF2C-4D2C-BE9B-D563ECCC82FD}">
      <dgm:prSet/>
      <dgm:spPr/>
      <dgm:t>
        <a:bodyPr/>
        <a:lstStyle/>
        <a:p>
          <a:endParaRPr lang="ru-UA"/>
        </a:p>
      </dgm:t>
    </dgm:pt>
    <dgm:pt modelId="{B6D2E67B-31A4-48AF-85BF-7BEFA7FB30E3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Конкурентное давление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EFD3C3E9-53FE-47B9-9AA5-6E59817095F3}" type="parTrans" cxnId="{C3152DC6-F3E6-4525-B74E-3E3E35F3230C}">
      <dgm:prSet/>
      <dgm:spPr/>
      <dgm:t>
        <a:bodyPr/>
        <a:lstStyle/>
        <a:p>
          <a:endParaRPr lang="ru-UA"/>
        </a:p>
      </dgm:t>
    </dgm:pt>
    <dgm:pt modelId="{7D3F45B1-CD38-439D-8E5D-DBAA320B077B}" type="sibTrans" cxnId="{C3152DC6-F3E6-4525-B74E-3E3E35F3230C}">
      <dgm:prSet/>
      <dgm:spPr/>
      <dgm:t>
        <a:bodyPr/>
        <a:lstStyle/>
        <a:p>
          <a:endParaRPr lang="ru-UA"/>
        </a:p>
      </dgm:t>
    </dgm:pt>
    <dgm:pt modelId="{A04B68DE-30AE-4271-8C19-8469CD5A9A4B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Риск стратегического несоответствия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44F748E6-AD25-4771-86DE-4E7E237DBC94}" type="parTrans" cxnId="{15142D4D-C0BC-4C50-84FD-727B2117BC68}">
      <dgm:prSet/>
      <dgm:spPr/>
      <dgm:t>
        <a:bodyPr/>
        <a:lstStyle/>
        <a:p>
          <a:endParaRPr lang="ru-UA"/>
        </a:p>
      </dgm:t>
    </dgm:pt>
    <dgm:pt modelId="{E276A4A5-01A7-4EC1-873F-FDF435C33207}" type="sibTrans" cxnId="{15142D4D-C0BC-4C50-84FD-727B2117BC68}">
      <dgm:prSet/>
      <dgm:spPr/>
      <dgm:t>
        <a:bodyPr/>
        <a:lstStyle/>
        <a:p>
          <a:endParaRPr lang="ru-UA"/>
        </a:p>
      </dgm:t>
    </dgm:pt>
    <dgm:pt modelId="{4A2D891E-8DAE-43AA-8D2C-1C1F0F212219}">
      <dgm:prSet phldr="0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Calibri"/>
              <a:ea typeface="Calibri"/>
              <a:cs typeface="Calibri"/>
            </a:rPr>
            <a:t>Отсутствие четкой инновационной стратегии</a:t>
          </a:r>
          <a:endParaRPr lang="en-US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3BD41981-9923-4B1F-A21C-C9463FD8DBD5}" type="parTrans" cxnId="{9CC3BE12-4D2C-4380-991C-BC6383FA540C}">
      <dgm:prSet/>
      <dgm:spPr/>
      <dgm:t>
        <a:bodyPr/>
        <a:lstStyle/>
        <a:p>
          <a:endParaRPr lang="ru-UA"/>
        </a:p>
      </dgm:t>
    </dgm:pt>
    <dgm:pt modelId="{228491F1-3684-4D5E-B540-7EF9DC112185}" type="sibTrans" cxnId="{9CC3BE12-4D2C-4380-991C-BC6383FA540C}">
      <dgm:prSet/>
      <dgm:spPr/>
      <dgm:t>
        <a:bodyPr/>
        <a:lstStyle/>
        <a:p>
          <a:endParaRPr lang="ru-UA"/>
        </a:p>
      </dgm:t>
    </dgm:pt>
    <dgm:pt modelId="{66C36CF4-417D-46EF-A362-9F922EBF4CA8}" type="pres">
      <dgm:prSet presAssocID="{90AA6D9A-7ED7-4B58-A880-8977D19F8367}" presName="linear" presStyleCnt="0">
        <dgm:presLayoutVars>
          <dgm:animLvl val="lvl"/>
          <dgm:resizeHandles val="exact"/>
        </dgm:presLayoutVars>
      </dgm:prSet>
      <dgm:spPr/>
    </dgm:pt>
    <dgm:pt modelId="{D9F75028-82E7-4764-859B-20311DF19AC8}" type="pres">
      <dgm:prSet presAssocID="{A244271D-FE27-4CB3-92C6-E1C60DB704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0EA980-0C69-4508-BB7E-97E08B7EE732}" type="pres">
      <dgm:prSet presAssocID="{A244271D-FE27-4CB3-92C6-E1C60DB704E8}" presName="childText" presStyleLbl="revTx" presStyleIdx="0" presStyleCnt="3">
        <dgm:presLayoutVars>
          <dgm:bulletEnabled val="1"/>
        </dgm:presLayoutVars>
      </dgm:prSet>
      <dgm:spPr/>
    </dgm:pt>
    <dgm:pt modelId="{2CA9E8DF-B0FB-4719-AF03-3264F52D8048}" type="pres">
      <dgm:prSet presAssocID="{3E16E695-AEB6-497D-BE92-A4986D9788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228A0B-C335-442D-BA9F-88958FA44565}" type="pres">
      <dgm:prSet presAssocID="{3E16E695-AEB6-497D-BE92-A4986D9788DC}" presName="childText" presStyleLbl="revTx" presStyleIdx="1" presStyleCnt="3">
        <dgm:presLayoutVars>
          <dgm:bulletEnabled val="1"/>
        </dgm:presLayoutVars>
      </dgm:prSet>
      <dgm:spPr/>
    </dgm:pt>
    <dgm:pt modelId="{EB4A981B-F640-41B6-9738-BF61D079C207}" type="pres">
      <dgm:prSet presAssocID="{A04B68DE-30AE-4271-8C19-8469CD5A9A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935EE6-9D1E-405E-939E-DFD3F9C67AC7}" type="pres">
      <dgm:prSet presAssocID="{A04B68DE-30AE-4271-8C19-8469CD5A9A4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C3BE12-4D2C-4380-991C-BC6383FA540C}" srcId="{A04B68DE-30AE-4271-8C19-8469CD5A9A4B}" destId="{4A2D891E-8DAE-43AA-8D2C-1C1F0F212219}" srcOrd="0" destOrd="0" parTransId="{3BD41981-9923-4B1F-A21C-C9463FD8DBD5}" sibTransId="{228491F1-3684-4D5E-B540-7EF9DC112185}"/>
    <dgm:cxn modelId="{7DCA001E-4556-47CB-AB52-6AA2C410D94D}" type="presOf" srcId="{D086D377-8C6C-4FC5-9788-6A0FC7319C35}" destId="{27935EE6-9D1E-405E-939E-DFD3F9C67AC7}" srcOrd="0" destOrd="1" presId="urn:microsoft.com/office/officeart/2005/8/layout/vList2"/>
    <dgm:cxn modelId="{3AF85F2D-67E4-4CB7-908B-345EADC5ACF5}" type="presOf" srcId="{3E16E695-AEB6-497D-BE92-A4986D9788DC}" destId="{2CA9E8DF-B0FB-4719-AF03-3264F52D8048}" srcOrd="0" destOrd="0" presId="urn:microsoft.com/office/officeart/2005/8/layout/vList2"/>
    <dgm:cxn modelId="{C9C28E32-B60B-4EE0-9560-875BCB2876CD}" type="presOf" srcId="{B6D2E67B-31A4-48AF-85BF-7BEFA7FB30E3}" destId="{D3228A0B-C335-442D-BA9F-88958FA44565}" srcOrd="0" destOrd="1" presId="urn:microsoft.com/office/officeart/2005/8/layout/vList2"/>
    <dgm:cxn modelId="{407E1B37-78E7-4AC1-A319-70A5756EA695}" type="presOf" srcId="{91A927F5-087F-4B4E-A70A-BFDC4474C8CB}" destId="{CF0EA980-0C69-4508-BB7E-97E08B7EE732}" srcOrd="0" destOrd="1" presId="urn:microsoft.com/office/officeart/2005/8/layout/vList2"/>
    <dgm:cxn modelId="{D8011D3D-0934-47B6-8A6A-3862B3AD09AC}" type="presOf" srcId="{F4C7DE7E-0D3A-4D43-911D-872866AFF642}" destId="{CF0EA980-0C69-4508-BB7E-97E08B7EE732}" srcOrd="0" destOrd="0" presId="urn:microsoft.com/office/officeart/2005/8/layout/vList2"/>
    <dgm:cxn modelId="{39DA685B-DC64-4A44-A227-06692E33AB41}" srcId="{90AA6D9A-7ED7-4B58-A880-8977D19F8367}" destId="{A244271D-FE27-4CB3-92C6-E1C60DB704E8}" srcOrd="0" destOrd="0" parTransId="{F055B977-4BB5-4E53-B267-FD7DA27E6033}" sibTransId="{9EC4E881-391C-4D81-9B66-54E24452380B}"/>
    <dgm:cxn modelId="{AAEB884B-C1C9-47AF-94A4-FE1045155556}" type="presOf" srcId="{A244271D-FE27-4CB3-92C6-E1C60DB704E8}" destId="{D9F75028-82E7-4764-859B-20311DF19AC8}" srcOrd="0" destOrd="0" presId="urn:microsoft.com/office/officeart/2005/8/layout/vList2"/>
    <dgm:cxn modelId="{15142D4D-C0BC-4C50-84FD-727B2117BC68}" srcId="{90AA6D9A-7ED7-4B58-A880-8977D19F8367}" destId="{A04B68DE-30AE-4271-8C19-8469CD5A9A4B}" srcOrd="2" destOrd="0" parTransId="{44F748E6-AD25-4771-86DE-4E7E237DBC94}" sibTransId="{E276A4A5-01A7-4EC1-873F-FDF435C33207}"/>
    <dgm:cxn modelId="{FD72E74D-FC08-4DB6-A250-500521BB4ECB}" type="presOf" srcId="{4A2D891E-8DAE-43AA-8D2C-1C1F0F212219}" destId="{27935EE6-9D1E-405E-939E-DFD3F9C67AC7}" srcOrd="0" destOrd="0" presId="urn:microsoft.com/office/officeart/2005/8/layout/vList2"/>
    <dgm:cxn modelId="{B354436F-BBBC-4AC4-9373-DB177BD13DAD}" type="presOf" srcId="{A04B68DE-30AE-4271-8C19-8469CD5A9A4B}" destId="{EB4A981B-F640-41B6-9738-BF61D079C207}" srcOrd="0" destOrd="0" presId="urn:microsoft.com/office/officeart/2005/8/layout/vList2"/>
    <dgm:cxn modelId="{AF140A7D-BA6F-4D6D-A7A0-0711700E35DE}" type="presOf" srcId="{90AA6D9A-7ED7-4B58-A880-8977D19F8367}" destId="{66C36CF4-417D-46EF-A362-9F922EBF4CA8}" srcOrd="0" destOrd="0" presId="urn:microsoft.com/office/officeart/2005/8/layout/vList2"/>
    <dgm:cxn modelId="{D7830D80-4D27-4319-BC51-EA9AC0649A7D}" srcId="{A244271D-FE27-4CB3-92C6-E1C60DB704E8}" destId="{91A927F5-087F-4B4E-A70A-BFDC4474C8CB}" srcOrd="1" destOrd="0" parTransId="{5DBCC003-2C63-4072-9BAC-BDCE838AE279}" sibTransId="{F08F5BEA-E85F-432F-B3C3-29BC55E22D25}"/>
    <dgm:cxn modelId="{320BBEAF-CF2C-4D2C-BE9B-D563ECCC82FD}" srcId="{3E16E695-AEB6-497D-BE92-A4986D9788DC}" destId="{087281EA-8866-4AF1-A2BC-F36B506F63E5}" srcOrd="0" destOrd="0" parTransId="{B9305BA4-FA19-4919-8C5C-17F456B128CA}" sibTransId="{3620EC42-9A09-4F86-8565-A9B1FA255BD6}"/>
    <dgm:cxn modelId="{784862C1-96F6-41E9-8660-55BAB45524F3}" srcId="{A244271D-FE27-4CB3-92C6-E1C60DB704E8}" destId="{F4C7DE7E-0D3A-4D43-911D-872866AFF642}" srcOrd="0" destOrd="0" parTransId="{3F4ABE04-A9C2-4A21-9729-DAD2BDDC2D79}" sibTransId="{321FCD07-111D-4FC6-BB46-EABEF986E1CB}"/>
    <dgm:cxn modelId="{CE15CFC2-D9A9-4FE2-BCE7-6D87E243460E}" type="presOf" srcId="{087281EA-8866-4AF1-A2BC-F36B506F63E5}" destId="{D3228A0B-C335-442D-BA9F-88958FA44565}" srcOrd="0" destOrd="0" presId="urn:microsoft.com/office/officeart/2005/8/layout/vList2"/>
    <dgm:cxn modelId="{C3152DC6-F3E6-4525-B74E-3E3E35F3230C}" srcId="{3E16E695-AEB6-497D-BE92-A4986D9788DC}" destId="{B6D2E67B-31A4-48AF-85BF-7BEFA7FB30E3}" srcOrd="1" destOrd="0" parTransId="{EFD3C3E9-53FE-47B9-9AA5-6E59817095F3}" sibTransId="{7D3F45B1-CD38-439D-8E5D-DBAA320B077B}"/>
    <dgm:cxn modelId="{1D9FBEEA-49A1-4E2B-99FE-B13BA17F4B50}" srcId="{90AA6D9A-7ED7-4B58-A880-8977D19F8367}" destId="{3E16E695-AEB6-497D-BE92-A4986D9788DC}" srcOrd="1" destOrd="0" parTransId="{4F1263E9-915D-4AA8-93D5-7A2A3B1234AD}" sibTransId="{B988C1B0-0925-4B94-8223-9FC3DAA2D651}"/>
    <dgm:cxn modelId="{FB11FCEF-9E61-4E80-8404-EC3F848D3991}" srcId="{A04B68DE-30AE-4271-8C19-8469CD5A9A4B}" destId="{D086D377-8C6C-4FC5-9788-6A0FC7319C35}" srcOrd="1" destOrd="0" parTransId="{98480E1C-54F4-47FE-8BED-237E4D117367}" sibTransId="{5E3BB1FF-C1FC-4542-9B76-CDA78360BDEB}"/>
    <dgm:cxn modelId="{F4EAE364-CD1A-4773-BEC0-C910F1AC9518}" type="presParOf" srcId="{66C36CF4-417D-46EF-A362-9F922EBF4CA8}" destId="{D9F75028-82E7-4764-859B-20311DF19AC8}" srcOrd="0" destOrd="0" presId="urn:microsoft.com/office/officeart/2005/8/layout/vList2"/>
    <dgm:cxn modelId="{3ABC1716-88A6-4685-B30E-BE2750A9C4A1}" type="presParOf" srcId="{66C36CF4-417D-46EF-A362-9F922EBF4CA8}" destId="{CF0EA980-0C69-4508-BB7E-97E08B7EE732}" srcOrd="1" destOrd="0" presId="urn:microsoft.com/office/officeart/2005/8/layout/vList2"/>
    <dgm:cxn modelId="{26D296A0-CA2F-49A2-BE51-24FE4307A22B}" type="presParOf" srcId="{66C36CF4-417D-46EF-A362-9F922EBF4CA8}" destId="{2CA9E8DF-B0FB-4719-AF03-3264F52D8048}" srcOrd="2" destOrd="0" presId="urn:microsoft.com/office/officeart/2005/8/layout/vList2"/>
    <dgm:cxn modelId="{8583E7A4-8E8A-4FD7-9852-3583004A5D53}" type="presParOf" srcId="{66C36CF4-417D-46EF-A362-9F922EBF4CA8}" destId="{D3228A0B-C335-442D-BA9F-88958FA44565}" srcOrd="3" destOrd="0" presId="urn:microsoft.com/office/officeart/2005/8/layout/vList2"/>
    <dgm:cxn modelId="{EE4B5F70-4AB7-46BA-BAB5-B6885712189A}" type="presParOf" srcId="{66C36CF4-417D-46EF-A362-9F922EBF4CA8}" destId="{EB4A981B-F640-41B6-9738-BF61D079C207}" srcOrd="4" destOrd="0" presId="urn:microsoft.com/office/officeart/2005/8/layout/vList2"/>
    <dgm:cxn modelId="{65E9D794-4D47-4B01-AE3F-518832A76A0D}" type="presParOf" srcId="{66C36CF4-417D-46EF-A362-9F922EBF4CA8}" destId="{27935EE6-9D1E-405E-939E-DFD3F9C67AC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ED189-7F5C-47C9-BDBA-EDFA947948AE}">
      <dsp:nvSpPr>
        <dsp:cNvPr id="0" name=""/>
        <dsp:cNvSpPr/>
      </dsp:nvSpPr>
      <dsp:spPr>
        <a:xfrm>
          <a:off x="0" y="88486"/>
          <a:ext cx="10131425" cy="469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Креативность и гибкость мышления</a:t>
          </a:r>
        </a:p>
      </dsp:txBody>
      <dsp:txXfrm>
        <a:off x="22941" y="111427"/>
        <a:ext cx="10085543" cy="424074"/>
      </dsp:txXfrm>
    </dsp:sp>
    <dsp:sp modelId="{12A78DC4-45AD-4A2F-9674-B14B39260D4B}">
      <dsp:nvSpPr>
        <dsp:cNvPr id="0" name=""/>
        <dsp:cNvSpPr/>
      </dsp:nvSpPr>
      <dsp:spPr>
        <a:xfrm>
          <a:off x="0" y="558442"/>
          <a:ext cx="101314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Aptos Display" panose="020F0302020204030204"/>
            </a:rPr>
            <a:t>Способность</a:t>
          </a:r>
          <a:r>
            <a:rPr lang="ru-RU" sz="1500" kern="1200" dirty="0"/>
            <a:t> находить нестандартные решения и адаптироваться к новым вызовам.</a:t>
          </a:r>
          <a:endParaRPr lang="ru-RU" sz="1500" kern="1200" dirty="0">
            <a:latin typeface="Aptos Display" panose="020F0302020204030204"/>
          </a:endParaRPr>
        </a:p>
      </dsp:txBody>
      <dsp:txXfrm>
        <a:off x="0" y="558442"/>
        <a:ext cx="10131425" cy="314640"/>
      </dsp:txXfrm>
    </dsp:sp>
    <dsp:sp modelId="{B08E2FC5-CFB1-4149-87A7-9F11785CC5FD}">
      <dsp:nvSpPr>
        <dsp:cNvPr id="0" name=""/>
        <dsp:cNvSpPr/>
      </dsp:nvSpPr>
      <dsp:spPr>
        <a:xfrm>
          <a:off x="0" y="873082"/>
          <a:ext cx="10131425" cy="469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kern="1200" dirty="0"/>
            <a:t>Коммуникабельность</a:t>
          </a:r>
          <a:r>
            <a:rPr lang="ru-RU" sz="1900" kern="1200" dirty="0"/>
            <a:t> </a:t>
          </a:r>
          <a:endParaRPr lang="ru-RU" sz="1900" kern="1200" dirty="0">
            <a:latin typeface="Aptos Display" panose="020F0302020204030204"/>
          </a:endParaRPr>
        </a:p>
      </dsp:txBody>
      <dsp:txXfrm>
        <a:off x="22941" y="896023"/>
        <a:ext cx="10085543" cy="424074"/>
      </dsp:txXfrm>
    </dsp:sp>
    <dsp:sp modelId="{24F91AAA-EE70-4754-B98C-01175F8A2FCC}">
      <dsp:nvSpPr>
        <dsp:cNvPr id="0" name=""/>
        <dsp:cNvSpPr/>
      </dsp:nvSpPr>
      <dsp:spPr>
        <a:xfrm>
          <a:off x="0" y="1343038"/>
          <a:ext cx="101314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Aptos Display" panose="020F0302020204030204"/>
            </a:rPr>
            <a:t>Умение</a:t>
          </a:r>
          <a:r>
            <a:rPr lang="ru-RU" sz="1500" kern="1200" dirty="0"/>
            <a:t> выстраивать качественную обратную связь, мотивировать сотрудников и вести коллектив за собой.</a:t>
          </a:r>
          <a:endParaRPr lang="ru-RU" sz="1500" kern="1200" dirty="0">
            <a:latin typeface="Aptos Display" panose="020F0302020204030204"/>
          </a:endParaRPr>
        </a:p>
      </dsp:txBody>
      <dsp:txXfrm>
        <a:off x="0" y="1343038"/>
        <a:ext cx="10131425" cy="314640"/>
      </dsp:txXfrm>
    </dsp:sp>
    <dsp:sp modelId="{04807117-63F0-4BBB-87D5-5D9D504E41E3}">
      <dsp:nvSpPr>
        <dsp:cNvPr id="0" name=""/>
        <dsp:cNvSpPr/>
      </dsp:nvSpPr>
      <dsp:spPr>
        <a:xfrm>
          <a:off x="0" y="1657678"/>
          <a:ext cx="10131425" cy="469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Риск-менеджмент и ответственность</a:t>
          </a:r>
          <a:endParaRPr lang="ru-RU" sz="1900" kern="1200" dirty="0">
            <a:latin typeface="Aptos Display" panose="020F0302020204030204"/>
          </a:endParaRPr>
        </a:p>
      </dsp:txBody>
      <dsp:txXfrm>
        <a:off x="22941" y="1680619"/>
        <a:ext cx="10085543" cy="424074"/>
      </dsp:txXfrm>
    </dsp:sp>
    <dsp:sp modelId="{06E8F00A-9998-4796-BC8D-AD2B05FC8494}">
      <dsp:nvSpPr>
        <dsp:cNvPr id="0" name=""/>
        <dsp:cNvSpPr/>
      </dsp:nvSpPr>
      <dsp:spPr>
        <a:xfrm>
          <a:off x="0" y="2127634"/>
          <a:ext cx="10131425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Aptos Display" panose="020F0302020204030204"/>
            </a:rPr>
            <a:t>Готовность</a:t>
          </a:r>
          <a:r>
            <a:rPr lang="ru-RU" sz="1500" kern="1200" dirty="0"/>
            <a:t> брать на себя ответственность за принятые решения, а также способность своевременно реагировать на изменения в образовательной среде.</a:t>
          </a:r>
          <a:endParaRPr lang="ru-RU" sz="1500" kern="1200" dirty="0">
            <a:latin typeface="Aptos Display" panose="020F0302020204030204"/>
          </a:endParaRPr>
        </a:p>
      </dsp:txBody>
      <dsp:txXfrm>
        <a:off x="0" y="2127634"/>
        <a:ext cx="10131425" cy="481792"/>
      </dsp:txXfrm>
    </dsp:sp>
    <dsp:sp modelId="{0DE07953-ACF8-4F39-8285-A831CD7A9F96}">
      <dsp:nvSpPr>
        <dsp:cNvPr id="0" name=""/>
        <dsp:cNvSpPr/>
      </dsp:nvSpPr>
      <dsp:spPr>
        <a:xfrm>
          <a:off x="0" y="2609427"/>
          <a:ext cx="10131425" cy="469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Профессионализм и системное мышление</a:t>
          </a:r>
          <a:endParaRPr lang="ru-RU" sz="1900" kern="1200" dirty="0">
            <a:latin typeface="Aptos Display" panose="020F0302020204030204"/>
          </a:endParaRPr>
        </a:p>
      </dsp:txBody>
      <dsp:txXfrm>
        <a:off x="22941" y="2632368"/>
        <a:ext cx="10085543" cy="424074"/>
      </dsp:txXfrm>
    </dsp:sp>
    <dsp:sp modelId="{6E0B5C46-D1F2-4E1D-881F-B9936343522B}">
      <dsp:nvSpPr>
        <dsp:cNvPr id="0" name=""/>
        <dsp:cNvSpPr/>
      </dsp:nvSpPr>
      <dsp:spPr>
        <a:xfrm>
          <a:off x="0" y="3079383"/>
          <a:ext cx="10131425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Aptos Display" panose="020F0302020204030204"/>
            </a:rPr>
            <a:t>Понимание</a:t>
          </a:r>
          <a:r>
            <a:rPr lang="ru-RU" sz="1500" kern="1200" dirty="0"/>
            <a:t> как педагогических, так и экономических аспектов деятельности учреждения, что позволяет интегрировать инновационные технологии в общую стратегию развития.</a:t>
          </a:r>
          <a:endParaRPr lang="ru-RU" sz="1500" kern="1200" dirty="0">
            <a:latin typeface="Aptos Display" panose="020F0302020204030204"/>
          </a:endParaRPr>
        </a:p>
      </dsp:txBody>
      <dsp:txXfrm>
        <a:off x="0" y="3079383"/>
        <a:ext cx="10131425" cy="48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B1A70-4E7C-43C7-95AD-24D7DDFFCDFE}">
      <dsp:nvSpPr>
        <dsp:cNvPr id="0" name=""/>
        <dsp:cNvSpPr/>
      </dsp:nvSpPr>
      <dsp:spPr>
        <a:xfrm>
          <a:off x="0" y="1153391"/>
          <a:ext cx="3428999" cy="2057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Способствует переходу от традиционных методов управления к современным, гибким и ориентированным на постоянное совершенствование.</a:t>
          </a:r>
          <a:endParaRPr lang="ru-RU" sz="1700" kern="1200">
            <a:latin typeface="Aptos Display" panose="020F0302020204030204"/>
          </a:endParaRPr>
        </a:p>
      </dsp:txBody>
      <dsp:txXfrm>
        <a:off x="0" y="1153391"/>
        <a:ext cx="3428999" cy="2057399"/>
      </dsp:txXfrm>
    </dsp:sp>
    <dsp:sp modelId="{F84A18C8-F6C5-42CA-9206-973434363DAF}">
      <dsp:nvSpPr>
        <dsp:cNvPr id="0" name=""/>
        <dsp:cNvSpPr/>
      </dsp:nvSpPr>
      <dsp:spPr>
        <a:xfrm>
          <a:off x="3771899" y="1153391"/>
          <a:ext cx="3428999" cy="2057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Создаёт условия для вовлечения всех участников образовательного процесса – педагогов, учащихся, родителей и даже внешних партнеров – в инновационные проекты.</a:t>
          </a:r>
        </a:p>
      </dsp:txBody>
      <dsp:txXfrm>
        <a:off x="3771899" y="1153391"/>
        <a:ext cx="3428999" cy="2057399"/>
      </dsp:txXfrm>
    </dsp:sp>
    <dsp:sp modelId="{539F7090-5766-4481-AA0B-8BA0ABDC4E9C}">
      <dsp:nvSpPr>
        <dsp:cNvPr id="0" name=""/>
        <dsp:cNvSpPr/>
      </dsp:nvSpPr>
      <dsp:spPr>
        <a:xfrm>
          <a:off x="7543798" y="1153391"/>
          <a:ext cx="3428999" cy="2057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Реализует практики коллективного принятия решений, стимулирует творческое мышление и проектную деятельность, что позволяет образовательному учреждению динамично развиваться и отвечать на вызовы времени.</a:t>
          </a:r>
        </a:p>
      </dsp:txBody>
      <dsp:txXfrm>
        <a:off x="7543798" y="1153391"/>
        <a:ext cx="3428999" cy="205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48CC-D9F0-45C8-9D61-2EEFF1B79EF2}">
      <dsp:nvSpPr>
        <dsp:cNvPr id="0" name=""/>
        <dsp:cNvSpPr/>
      </dsp:nvSpPr>
      <dsp:spPr>
        <a:xfrm>
          <a:off x="0" y="30917"/>
          <a:ext cx="1013142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Риск неподготовленности руководителя к инновационным процессам</a:t>
          </a:r>
          <a:endParaRPr lang="ru-RU" sz="2300" kern="1200" dirty="0">
            <a:latin typeface="Aptos Display" panose="020F0302020204030204"/>
          </a:endParaRPr>
        </a:p>
      </dsp:txBody>
      <dsp:txXfrm>
        <a:off x="27586" y="58503"/>
        <a:ext cx="10076253" cy="509938"/>
      </dsp:txXfrm>
    </dsp:sp>
    <dsp:sp modelId="{98D60521-884A-4AE4-8D43-603B1873149E}">
      <dsp:nvSpPr>
        <dsp:cNvPr id="0" name=""/>
        <dsp:cNvSpPr/>
      </dsp:nvSpPr>
      <dsp:spPr>
        <a:xfrm>
          <a:off x="0" y="596027"/>
          <a:ext cx="10131425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Проблема профессиональной квалификации</a:t>
          </a:r>
          <a:endParaRPr lang="ru-RU" sz="1800" kern="1200" dirty="0">
            <a:latin typeface="Aptos Display" panose="020F030202020403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Неготовность к смене парадигмы управления</a:t>
          </a:r>
        </a:p>
      </dsp:txBody>
      <dsp:txXfrm>
        <a:off x="0" y="596027"/>
        <a:ext cx="10131425" cy="630832"/>
      </dsp:txXfrm>
    </dsp:sp>
    <dsp:sp modelId="{7CE644FC-6FFC-452D-8AC7-69F9A70DF929}">
      <dsp:nvSpPr>
        <dsp:cNvPr id="0" name=""/>
        <dsp:cNvSpPr/>
      </dsp:nvSpPr>
      <dsp:spPr>
        <a:xfrm>
          <a:off x="0" y="1226859"/>
          <a:ext cx="1013142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Риск сопротивления переменам внутри коллектива</a:t>
          </a:r>
          <a:endParaRPr lang="ru-RU" sz="2300" kern="1200" dirty="0">
            <a:latin typeface="Aptos Display" panose="020F0302020204030204"/>
          </a:endParaRPr>
        </a:p>
      </dsp:txBody>
      <dsp:txXfrm>
        <a:off x="27586" y="1254445"/>
        <a:ext cx="10076253" cy="509938"/>
      </dsp:txXfrm>
    </dsp:sp>
    <dsp:sp modelId="{3AEFB0D9-0B3A-4496-B8A8-5FCBD2790AF4}">
      <dsp:nvSpPr>
        <dsp:cNvPr id="0" name=""/>
        <dsp:cNvSpPr/>
      </dsp:nvSpPr>
      <dsp:spPr>
        <a:xfrm>
          <a:off x="0" y="1791969"/>
          <a:ext cx="10131425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Сопротивление сотрудников</a:t>
          </a:r>
          <a:endParaRPr lang="ru-RU" sz="1800" kern="1200" dirty="0">
            <a:latin typeface="Aptos Display" panose="020F030202020403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Низкая мотивация</a:t>
          </a:r>
        </a:p>
      </dsp:txBody>
      <dsp:txXfrm>
        <a:off x="0" y="1791969"/>
        <a:ext cx="10131425" cy="630832"/>
      </dsp:txXfrm>
    </dsp:sp>
    <dsp:sp modelId="{D617F23D-1FEF-48D9-ABD2-7C79C0E58DD8}">
      <dsp:nvSpPr>
        <dsp:cNvPr id="0" name=""/>
        <dsp:cNvSpPr/>
      </dsp:nvSpPr>
      <dsp:spPr>
        <a:xfrm>
          <a:off x="0" y="2422802"/>
          <a:ext cx="1013142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Финансовые и ресурсные риски</a:t>
          </a:r>
        </a:p>
      </dsp:txBody>
      <dsp:txXfrm>
        <a:off x="27586" y="2450388"/>
        <a:ext cx="10076253" cy="509938"/>
      </dsp:txXfrm>
    </dsp:sp>
    <dsp:sp modelId="{E620A387-2B2B-4C0F-A70B-657FEC295BF2}">
      <dsp:nvSpPr>
        <dsp:cNvPr id="0" name=""/>
        <dsp:cNvSpPr/>
      </dsp:nvSpPr>
      <dsp:spPr>
        <a:xfrm>
          <a:off x="0" y="2987912"/>
          <a:ext cx="10131425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Недостаток инвестиций и ресурсов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Ошибки в планировании затрат</a:t>
          </a:r>
          <a:endParaRPr lang="ru-RU" sz="1800" kern="1200" dirty="0">
            <a:latin typeface="Aptos Display" panose="020F0302020204030204"/>
          </a:endParaRPr>
        </a:p>
      </dsp:txBody>
      <dsp:txXfrm>
        <a:off x="0" y="2987912"/>
        <a:ext cx="10131425" cy="630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5028-82E7-4764-859B-20311DF19AC8}">
      <dsp:nvSpPr>
        <dsp:cNvPr id="0" name=""/>
        <dsp:cNvSpPr/>
      </dsp:nvSpPr>
      <dsp:spPr>
        <a:xfrm>
          <a:off x="0" y="68953"/>
          <a:ext cx="101314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Риски коммуникационных и организационных процессов</a:t>
          </a:r>
          <a:endParaRPr lang="en-US" sz="23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26930" y="95883"/>
        <a:ext cx="10077565" cy="497795"/>
      </dsp:txXfrm>
    </dsp:sp>
    <dsp:sp modelId="{CF0EA980-0C69-4508-BB7E-97E08B7EE732}">
      <dsp:nvSpPr>
        <dsp:cNvPr id="0" name=""/>
        <dsp:cNvSpPr/>
      </dsp:nvSpPr>
      <dsp:spPr>
        <a:xfrm>
          <a:off x="0" y="620608"/>
          <a:ext cx="1013142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Неэффективная коммуникация</a:t>
          </a:r>
          <a:endParaRPr lang="en-US" sz="1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Нерациональное делегирование полномочий</a:t>
          </a:r>
          <a:endParaRPr lang="en-US" sz="1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0" y="620608"/>
        <a:ext cx="10131425" cy="618930"/>
      </dsp:txXfrm>
    </dsp:sp>
    <dsp:sp modelId="{2CA9E8DF-B0FB-4719-AF03-3264F52D8048}">
      <dsp:nvSpPr>
        <dsp:cNvPr id="0" name=""/>
        <dsp:cNvSpPr/>
      </dsp:nvSpPr>
      <dsp:spPr>
        <a:xfrm>
          <a:off x="0" y="1239538"/>
          <a:ext cx="101314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Внешние управленческие риски</a:t>
          </a:r>
          <a:endParaRPr lang="en-US" sz="23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26930" y="1266468"/>
        <a:ext cx="10077565" cy="497795"/>
      </dsp:txXfrm>
    </dsp:sp>
    <dsp:sp modelId="{D3228A0B-C335-442D-BA9F-88958FA44565}">
      <dsp:nvSpPr>
        <dsp:cNvPr id="0" name=""/>
        <dsp:cNvSpPr/>
      </dsp:nvSpPr>
      <dsp:spPr>
        <a:xfrm>
          <a:off x="0" y="1791193"/>
          <a:ext cx="1013142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Изменения в законодательной и экономической среде</a:t>
          </a:r>
          <a:endParaRPr lang="en-US" sz="1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Конкурентное давление</a:t>
          </a:r>
          <a:endParaRPr lang="en-US" sz="1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0" y="1791193"/>
        <a:ext cx="10131425" cy="618930"/>
      </dsp:txXfrm>
    </dsp:sp>
    <dsp:sp modelId="{EB4A981B-F640-41B6-9738-BF61D079C207}">
      <dsp:nvSpPr>
        <dsp:cNvPr id="0" name=""/>
        <dsp:cNvSpPr/>
      </dsp:nvSpPr>
      <dsp:spPr>
        <a:xfrm>
          <a:off x="0" y="2410123"/>
          <a:ext cx="101314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Риск стратегического несоответствия</a:t>
          </a:r>
          <a:endParaRPr lang="en-US" sz="23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26930" y="2437053"/>
        <a:ext cx="10077565" cy="497795"/>
      </dsp:txXfrm>
    </dsp:sp>
    <dsp:sp modelId="{27935EE6-9D1E-405E-939E-DFD3F9C67AC7}">
      <dsp:nvSpPr>
        <dsp:cNvPr id="0" name=""/>
        <dsp:cNvSpPr/>
      </dsp:nvSpPr>
      <dsp:spPr>
        <a:xfrm>
          <a:off x="0" y="2961778"/>
          <a:ext cx="1013142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Отсутствие четкой инновационной стратегии</a:t>
          </a:r>
          <a:endParaRPr lang="en-US" sz="1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Ошибки в оценке потенциала учреждения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0" y="2961778"/>
        <a:ext cx="10131425" cy="618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0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8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8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9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0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9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Инновации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Авдеев И.А., студент 54 группы</a:t>
            </a:r>
          </a:p>
          <a:p>
            <a:r>
              <a:rPr lang="ru-RU" dirty="0"/>
              <a:t>Проверил: Анашкина Т.С., преподаватель спец. дисциплин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611C3-B5A3-DBB6-0306-AAA33420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Управленческие риски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3AE963-0C47-4D7B-DDF5-FF1D62E4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888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6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02F2B-136C-0B7B-D1C1-ACC283B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Проблема профессиональной квалификации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5044B-984D-224F-8934-8E5226E8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Руководитель, не обладающий современными знаниями в области инновационного менеджмента, может не суметь разработать адекватную стратегию внедрения новшеств.</a:t>
            </a:r>
          </a:p>
          <a:p>
            <a:r>
              <a:rPr lang="ru-RU" sz="2400" dirty="0">
                <a:ea typeface="+mn-lt"/>
                <a:cs typeface="+mn-lt"/>
              </a:rPr>
              <a:t> Отсутствие специализированных курсов повышения квалификации и обновления управленческих компетенций приводит к тому, что инновационные инициативы реализуются с задержками или вовсе не получают поддержки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46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3E2AB-721F-1A19-32A8-1BA44C29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Неготовность к смене парадигмы управления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DD9F0-7BCC-5694-F7FE-46AD4B10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Традиционные модели управления часто не приспособлены к динамичным условиям инновационного развития. </a:t>
            </a:r>
          </a:p>
          <a:p>
            <a:r>
              <a:rPr lang="ru-RU" sz="2400" dirty="0">
                <a:ea typeface="+mn-lt"/>
                <a:cs typeface="+mn-lt"/>
              </a:rPr>
              <a:t>Это может выражаться в использовании устаревших алгоритмов принятия решений, что в итоге затрудняет адаптацию образовательного учреждения к современным вызовам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26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A2ECC-8D0A-D225-09D2-F879B16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Сопротивление сотрудников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04DEA-82E3-CF94-D1E6-1422DC3D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Педагогический и административный коллектив может не воспринимать инновационные идеи как необходимые или актуальные, что приводит к консерватизму и снижению инициативности. </a:t>
            </a:r>
          </a:p>
          <a:p>
            <a:r>
              <a:rPr lang="ru-RU" sz="2400" dirty="0">
                <a:ea typeface="+mn-lt"/>
                <a:cs typeface="+mn-lt"/>
              </a:rPr>
              <a:t>Такое сопротивление часто коренится в страхе потерять привычный уклад работы и в отсутствии уверенности в собственных силах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326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652FA-9384-54BF-077C-6D59FE43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Низкая мотивация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1C10D-790C-2B98-6F46-91AE2864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Если инновационные проекты внедряются без создания условий для коллективного участия и понимания их значимости, сотрудники могут чувствовать себя отчужденными от процесса. </a:t>
            </a:r>
          </a:p>
          <a:p>
            <a:r>
              <a:rPr lang="ru-RU" sz="2400" dirty="0">
                <a:ea typeface="+mn-lt"/>
                <a:cs typeface="+mn-lt"/>
              </a:rPr>
              <a:t>Это снижает их вовлеченность и негативно влияет на эффективность реализации нововведений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383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173AC-88D9-A332-2F46-55D52AE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Недостаток инвестиций и ресурсов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B9D92-31AF-2341-F5D9-04804E53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Внедрение инноваций зачастую требует значительных финансовых вложений и человеческого ресурса. </a:t>
            </a:r>
          </a:p>
          <a:p>
            <a:r>
              <a:rPr lang="ru-RU" sz="2400" dirty="0">
                <a:ea typeface="+mn-lt"/>
                <a:cs typeface="+mn-lt"/>
              </a:rPr>
              <a:t>Отсутствие достаточного бюджета или нерациональное распределение имеющихся ресурсов может привести к провалу инновационного проекта и негативно сказаться на функционировании организации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205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2DB66-7BF2-BD39-A3AD-0D2B4E4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Ошибки в планировании затрат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A7A92-695E-FBE6-48F5-1D5BBE22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Недооценка расходов на реализацию инновационных идей или переоценка доступных ресурсов приводит к перерасходу средств и нарушению финансовой устойчивости учреждения.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6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0C065-B6C7-26A1-A8C9-467DABFC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Неэффективная коммуникация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9E3CE-5D22-A964-19EF-5C279B15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Недостаточная передача информации между руководством и сотрудниками снижает эффективность реализации инноваций. </a:t>
            </a:r>
          </a:p>
          <a:p>
            <a:r>
              <a:rPr lang="ru-RU" sz="2400" dirty="0">
                <a:ea typeface="+mn-lt"/>
                <a:cs typeface="+mn-lt"/>
              </a:rPr>
              <a:t>Проблемы в коммуникации могут привести к неправильному пониманию целей и задач, что в конечном итоге влияет на качество образовательного процесса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332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BF5E8-4643-5150-6B28-67B3774E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Нерациональное делегирование полномочий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B685-6A2D-6C3F-3286-CF2B799A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Если распределение ответственности происходит без учета компетенций членов команды, это приводит к перегрузке руководителя и снижению оперативности принятия решений.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2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A19E-7C92-274A-355F-F7BCFDD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Изменения в законодательной и экономической среде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2785A-A77D-33E9-6B95-A0AEA52B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Инновационные процессы тесно связаны с внешними условиями. </a:t>
            </a:r>
          </a:p>
          <a:p>
            <a:r>
              <a:rPr lang="ru-RU" sz="2400" dirty="0">
                <a:ea typeface="+mn-lt"/>
                <a:cs typeface="+mn-lt"/>
              </a:rPr>
              <a:t>Изменения в государственном регулировании образования, экономические кризисы или изменения в спросе на образовательные услуги могут резко повлиять на успех внедрения инноваций.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66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97B3A-D83F-24B8-1CC8-6005ED26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/>
                <a:ea typeface="Calibri Light"/>
                <a:cs typeface="Calibri Light"/>
              </a:rPr>
              <a:t>Руководитель образовательной организации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66FB1-7DDB-E62D-E277-D80F0D48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Руководитель образовательной организации в условиях инновационного развития выполняет ключевую функцию – он является движущей силой преобразований и инициатором изменений, направленных на повышение качества образовательного процесса и конкурентоспособности учреждения.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4A2C-C3CA-4931-8746-6036EDC3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02" y="2846569"/>
            <a:ext cx="4011431" cy="40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C6E00-EDEF-7A03-F013-8DF11B5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Конкурентное давление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545B8-A2E3-C33D-D4EA-509F8171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На рынке образовательных услуг возрасти конкуренция, особенно в условиях автономии учреждений, где каждая школа вынуждена самостоятельно обеспечивать свою конкурентоспособность. </a:t>
            </a:r>
          </a:p>
          <a:p>
            <a:r>
              <a:rPr lang="ru-RU" sz="2400" dirty="0">
                <a:ea typeface="+mn-lt"/>
                <a:cs typeface="+mn-lt"/>
              </a:rPr>
              <a:t>Неспособность быстро адаптироваться к рыночным условиям становится существенным риском.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60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3EDBF-4CC6-B3C3-5F0C-A1D7A72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Отсутствие четкой инновационной стратегии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40C8C-9925-EA40-693C-CAB70535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Неопределенность в выборе приоритетных направлений, нечеткие цели и задачи создают риск распыления усилий и потери фокуса. </a:t>
            </a:r>
          </a:p>
          <a:p>
            <a:r>
              <a:rPr lang="ru-RU" sz="2400" dirty="0">
                <a:ea typeface="+mn-lt"/>
                <a:cs typeface="+mn-lt"/>
              </a:rPr>
              <a:t>Руководитель должен обладать системным видением и методиками мониторинга эффективности внедряемых инноваций, чтобы своевременно корректировать курс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03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67B3-A18A-5678-4FF8-29D50D19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Ошибки в оценке потенциала учреждения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1BD49-3EF7-4494-634E-00E9892D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Неверное определение уровня инновационного потенциала образовательного учреждения может привести к разработке неадекватных стратегий, которые не соответствуют реальным возможностям коллектива.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691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D9E99-0B0B-B871-0092-22B3D25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Инновационные площадки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F7E7E-FE67-9817-F275-2A1E29E4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Инновационные площадки – это школы, лицеи, гимназии, колледжи, университеты и даже объединения образовательных учреждений, которые не только используют стандартные подходы, но и создают новые, адаптированные к современным требованиям, модели образовательного процесса. </a:t>
            </a:r>
          </a:p>
          <a:p>
            <a:r>
              <a:rPr lang="ru-RU" sz="2400" dirty="0">
                <a:ea typeface="+mn-lt"/>
                <a:cs typeface="+mn-lt"/>
              </a:rPr>
              <a:t>Основная цель их создания заключается в совершенствовании системы воспитания и обучения, а также в реализации приоритетных направлений государственной политики в сфере образования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1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3F321-16A8-33B1-DE00-63F5811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Инновационные площадки направлены на: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4FA1E-7C8E-C979-7B1A-69819F28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Разработку и апробацию новых элементов содержания образовательного процесса;</a:t>
            </a:r>
            <a:endParaRPr lang="ru-RU" sz="2400" dirty="0"/>
          </a:p>
          <a:p>
            <a:r>
              <a:rPr lang="ru-RU" sz="2400" dirty="0">
                <a:ea typeface="+mn-lt"/>
                <a:cs typeface="+mn-lt"/>
              </a:rPr>
              <a:t>Внедрение инновационных педагогических технологий и методов обучения;</a:t>
            </a:r>
            <a:endParaRPr lang="ru-RU" sz="2400" dirty="0"/>
          </a:p>
          <a:p>
            <a:r>
              <a:rPr lang="ru-RU" sz="2400" dirty="0">
                <a:ea typeface="+mn-lt"/>
                <a:cs typeface="+mn-lt"/>
              </a:rPr>
              <a:t>Обеспечение обмена опытом и распространения лучших практик среди образовательных учреждений.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91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18005-2F46-27A8-6ACE-5DC9348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Задачи и 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5F165-427D-0445-D3AB-D9621CBB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Инновационные площадки решают ряд ключевых задач:</a:t>
            </a:r>
            <a:endParaRPr lang="ru-RU" dirty="0"/>
          </a:p>
          <a:p>
            <a:r>
              <a:rPr lang="ru-RU" b="1">
                <a:ea typeface="+mn-lt"/>
                <a:cs typeface="+mn-lt"/>
              </a:rPr>
              <a:t>Апробация новых методик:</a:t>
            </a:r>
            <a:r>
              <a:rPr lang="ru-RU">
                <a:ea typeface="+mn-lt"/>
                <a:cs typeface="+mn-lt"/>
              </a:rPr>
              <a:t> Они служат местом испытаний для разработки авторских учебных программ, методических комплексов и форм обучения, адаптированных под современные требования, например, цифровизации образования или развития инклюзивных моделей.</a:t>
            </a:r>
            <a:endParaRPr lang="ru-RU"/>
          </a:p>
          <a:p>
            <a:r>
              <a:rPr lang="ru-RU" b="1" dirty="0">
                <a:ea typeface="+mn-lt"/>
                <a:cs typeface="+mn-lt"/>
              </a:rPr>
              <a:t>Формирование индивидуальных траекторий обучения:</a:t>
            </a:r>
            <a:r>
              <a:rPr lang="ru-RU" dirty="0">
                <a:ea typeface="+mn-lt"/>
                <a:cs typeface="+mn-lt"/>
              </a:rPr>
              <a:t> Путём экспериментирования с различными образовательными моделями, площадки помогают выстроить персонализированные пути развития учащихся.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Развитие профессиональных компетенций педагогов:</a:t>
            </a:r>
            <a:r>
              <a:rPr lang="ru-RU" dirty="0">
                <a:ea typeface="+mn-lt"/>
                <a:cs typeface="+mn-lt"/>
              </a:rPr>
              <a:t> Обучающие проекты и семинары, организуемые в рамках площадки, способствуют повышению квалификации преподавателей, развитию их креативности и лидерских качеств.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Создание партнерств и обмен опытом:</a:t>
            </a:r>
            <a:r>
              <a:rPr lang="ru-RU" dirty="0">
                <a:ea typeface="+mn-lt"/>
                <a:cs typeface="+mn-lt"/>
              </a:rPr>
              <a:t> Статус инновационной площадки открывает доступ к дополнительным ресурсам, финансированию, методической поддержке и способствует формированию сети обмена опытом между учреждениями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12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C424D-EFC3-9CF4-3807-9ECCDE0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Преимущества статуса инновационной площадки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6273-727D-9538-548E-1F65C937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Получение статуса инновационной площадки предоставляет образовательному учреждению следующие преимущества:</a:t>
            </a:r>
            <a:endParaRPr lang="ru-RU" dirty="0"/>
          </a:p>
          <a:p>
            <a:r>
              <a:rPr lang="ru-RU" b="1">
                <a:ea typeface="+mn-lt"/>
                <a:cs typeface="+mn-lt"/>
              </a:rPr>
              <a:t>Доступ к дополнительным ресурсам:</a:t>
            </a:r>
            <a:r>
              <a:rPr lang="ru-RU">
                <a:ea typeface="+mn-lt"/>
                <a:cs typeface="+mn-lt"/>
              </a:rPr>
              <a:t> Финансовая поддержка, современные образовательные технологии и методическая помощь позволяют значительно повысить качество образовательного процесса.</a:t>
            </a:r>
            <a:endParaRPr lang="ru-RU"/>
          </a:p>
          <a:p>
            <a:r>
              <a:rPr lang="ru-RU" b="1">
                <a:ea typeface="+mn-lt"/>
                <a:cs typeface="+mn-lt"/>
              </a:rPr>
              <a:t>Повышение престижа:</a:t>
            </a:r>
            <a:r>
              <a:rPr lang="ru-RU">
                <a:ea typeface="+mn-lt"/>
                <a:cs typeface="+mn-lt"/>
              </a:rPr>
              <a:t> Инновационный статус делает учреждение примером для подражания, привлекает талантливых педагогов и учеников, а также способствует укреплению имиджа в регионе.</a:t>
            </a:r>
            <a:endParaRPr lang="ru-RU"/>
          </a:p>
          <a:p>
            <a:r>
              <a:rPr lang="ru-RU" b="1">
                <a:ea typeface="+mn-lt"/>
                <a:cs typeface="+mn-lt"/>
              </a:rPr>
              <a:t>Возможность тестирования и масштабирования нововведений: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ea typeface="+mn-lt"/>
                <a:cs typeface="+mn-lt"/>
              </a:rPr>
              <a:t>Пилотные проекты, успешно реализованные на инновационной площадке, могут быть впоследствии распространены и адаптированы в других школах или образовательных организациях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7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7FCAB-40E5-1EF7-9135-88CD6D95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Процесс становления инновационной площадкой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546E3-6229-8D9C-B612-0DFB536E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Путь к получению статуса включает несколько ключевых этапов: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Формирование инновационной идеи:</a:t>
            </a:r>
            <a:r>
              <a:rPr lang="ru-RU" dirty="0">
                <a:ea typeface="+mn-lt"/>
                <a:cs typeface="+mn-lt"/>
              </a:rPr>
              <a:t> Руководитель и команда определяют проблему или область для улучшения, генерируют и формализуют идею, которая способна повысить качество образования.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Сбор и подготовка команды:</a:t>
            </a:r>
            <a:r>
              <a:rPr lang="ru-RU" dirty="0">
                <a:ea typeface="+mn-lt"/>
                <a:cs typeface="+mn-lt"/>
              </a:rPr>
              <a:t> Для успешной реализации проекта необходимо привлечь инициативных педагогов и специалистов, готовых работать над внедрением новшеств.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Апробация и оценка:</a:t>
            </a:r>
            <a:r>
              <a:rPr lang="ru-RU" dirty="0">
                <a:ea typeface="+mn-lt"/>
                <a:cs typeface="+mn-lt"/>
              </a:rPr>
              <a:t> Реализация проекта в экспериментальном режиме позволяет выявить сильные стороны и доработать слабые элементы перед подачей заявки на получение статуса.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Участие в конкурсном отборе:</a:t>
            </a:r>
            <a:r>
              <a:rPr lang="ru-RU" dirty="0">
                <a:ea typeface="+mn-lt"/>
                <a:cs typeface="+mn-lt"/>
              </a:rPr>
              <a:t> На основании утверждённого проекта образовательное учреждение подаёт заявку на конкурсный отбор, где происходит экспертиза и, при положительном решении, присвоение статуса инновационной площадки.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Мониторинг и распространение практик:</a:t>
            </a:r>
            <a:r>
              <a:rPr lang="ru-RU" dirty="0">
                <a:ea typeface="+mn-lt"/>
                <a:cs typeface="+mn-lt"/>
              </a:rPr>
              <a:t> После получения статуса инновационной площадки осуществляется систематический мониторинг результатов, публикация успешных практик и обмен опытом с другими организациями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81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84128-9081-4944-AE64-9056B96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Роль инновационных площадок в инновационном управлении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AB841-5BFF-06D4-D23C-170F4B52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Инновационные площадки выступают как динамичные центры для реализации новаторских проектов, позволяющие: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Адаптироваться к быстро меняющимся условиям:</a:t>
            </a:r>
            <a:r>
              <a:rPr lang="ru-RU" dirty="0">
                <a:ea typeface="+mn-lt"/>
                <a:cs typeface="+mn-lt"/>
              </a:rPr>
              <a:t> Благодаря экспериментальной деятельности площадки способствуют оперативному внедрению изменений в образовательный процесс.</a:t>
            </a:r>
          </a:p>
          <a:p>
            <a:r>
              <a:rPr lang="ru-RU" b="1" dirty="0">
                <a:ea typeface="+mn-lt"/>
                <a:cs typeface="+mn-lt"/>
              </a:rPr>
              <a:t>Формировать культуру инноваций:</a:t>
            </a:r>
            <a:r>
              <a:rPr lang="ru-RU" dirty="0">
                <a:ea typeface="+mn-lt"/>
                <a:cs typeface="+mn-lt"/>
              </a:rPr>
              <a:t> Постоянное внедрение новых методик и технологий помогает создавать в учреждении культуру, где инновации становятся неотъемлемой частью работы.</a:t>
            </a:r>
            <a:endParaRPr lang="ru-RU" dirty="0"/>
          </a:p>
          <a:p>
            <a:r>
              <a:rPr lang="ru-RU" b="1" dirty="0">
                <a:ea typeface="+mn-lt"/>
                <a:cs typeface="+mn-lt"/>
              </a:rPr>
              <a:t>Обеспечивать диалог между всеми участниками образовательного процесса:</a:t>
            </a:r>
            <a:r>
              <a:rPr lang="ru-RU" dirty="0">
                <a:ea typeface="+mn-lt"/>
                <a:cs typeface="+mn-lt"/>
              </a:rPr>
              <a:t> Инновационные площадки создают условия для тесного сотрудничества между педагогами, учениками, родителями и внешними партнёрами, что является залогом успешного развития и распространения новшеств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4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07CAB-75FB-F9EC-94F8-B40AF7EE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функции руководителя в инновационном развитии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35EC0-7A5F-82EA-271F-77A43B55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34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ptos"/>
                <a:ea typeface="Calibri"/>
                <a:cs typeface="Calibri"/>
              </a:rPr>
              <a:t>Создание позитивного климата</a:t>
            </a:r>
          </a:p>
          <a:p>
            <a:r>
              <a:rPr lang="ru-RU" dirty="0">
                <a:latin typeface="Aptos"/>
                <a:ea typeface="Calibri"/>
                <a:cs typeface="Calibri"/>
              </a:rPr>
              <a:t>Мотивация и вдохновение</a:t>
            </a:r>
          </a:p>
          <a:p>
            <a:r>
              <a:rPr lang="ru-RU" dirty="0">
                <a:latin typeface="Aptos"/>
                <a:ea typeface="Calibri"/>
                <a:cs typeface="Calibri"/>
              </a:rPr>
              <a:t>Организация и координация процессов инновационного управления</a:t>
            </a:r>
            <a:endParaRPr lang="ru-RU" dirty="0">
              <a:ea typeface="Calibri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6A6B7-79D6-4D81-A37E-D7AF9E1B9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14" y="2142068"/>
            <a:ext cx="4371386" cy="43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74CE-0AC5-6288-D27D-81137CA6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Стратегическое планирование и формирование видения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8CB7-C5EF-4C59-954D-BD1DCDD0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Руководитель разрабатывает и реализует инновационную стратегию, определяя долгосрочные цели развития школы, формируя миссию и ценности, которые помогут коллективу адаптироваться к изменениям внешней среды. 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Именно от его видения зависит, насколько успешно организация сможет внедрить новые педагогические и управленческие технологии.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26311-46CB-98CE-B24B-8A0E0EF7B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8704" y="2466109"/>
            <a:ext cx="4532846" cy="41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5BB26-5C97-E20C-D154-D6EBD9A1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Создание благоприятного климата для инноваций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2A5AC-4B33-7EAC-7101-BB604FBB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Важнейшей задачей является формирование творческой атмосферы, где сотрудники чувствуют поддержку и могут свободно выдвигать новаторские идеи.</a:t>
            </a:r>
          </a:p>
          <a:p>
            <a:r>
              <a:rPr lang="ru-RU" dirty="0">
                <a:ea typeface="+mn-lt"/>
                <a:cs typeface="+mn-lt"/>
              </a:rPr>
              <a:t>Эффективный лидер налаживает коммуникацию внутри коллектива, демонстрирует пример честности, открытости и готовности к изменениям, что способствует снижению сопротивления переменам.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E41CCF-3B6A-4571-9CFF-FE7FFA67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22" y="3429000"/>
            <a:ext cx="4108465" cy="30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F31B6-5E2D-CB6C-3E41-55FE0C8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Организация и координация процессов инновационного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3A8D5-F469-E867-B9EF-CF8388D4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Руководитель распределяет полномочия, организует работу команд по реализации инновационных проектов и обеспечивает контроль за их выполнением.</a:t>
            </a:r>
          </a:p>
          <a:p>
            <a:r>
              <a:rPr lang="ru-RU" sz="2400" dirty="0">
                <a:ea typeface="+mn-lt"/>
                <a:cs typeface="+mn-lt"/>
              </a:rPr>
              <a:t>Это включает в себя и постоянное повышение квалификации как своего управленческого потенциала, так и профессионального уровня педагогов, что является необходимым условием успешного внедрения инноваций.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8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DDCA8-FBF9-8110-B198-C3F71DF1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Личностные и профессиональные качества лидера</a:t>
            </a:r>
            <a:endParaRPr lang="ru-RU" dirty="0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419EC5F-4125-E931-302A-9EBA57084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5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BD39B-7381-1AF6-E65F-B6F9F82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руководителя как инноватора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16F74-5924-0AFB-349E-5FA6148F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Руководитель, обладающий качествами инноватора, не только формирует стратегию развития, но и становится образцом для подражания для всего коллектива. Он:</a:t>
            </a:r>
            <a:endParaRPr lang="ru-RU" dirty="0"/>
          </a:p>
          <a:p>
            <a:endParaRPr lang="ru-RU"/>
          </a:p>
          <a:p>
            <a:endParaRPr lang="ru-RU" dirty="0"/>
          </a:p>
        </p:txBody>
      </p:sp>
      <p:graphicFrame>
        <p:nvGraphicFramePr>
          <p:cNvPr id="52" name="Схема 51">
            <a:extLst>
              <a:ext uri="{FF2B5EF4-FFF2-40B4-BE49-F238E27FC236}">
                <a16:creationId xmlns:a16="http://schemas.microsoft.com/office/drawing/2014/main" id="{9FD63F68-DC64-F599-5A38-CFAA03CAE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973508"/>
              </p:ext>
            </p:extLst>
          </p:nvPr>
        </p:nvGraphicFramePr>
        <p:xfrm>
          <a:off x="609602" y="2500745"/>
          <a:ext cx="10972798" cy="436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04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CB4B0-B561-AA40-FE2D-A318D98B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Управленческие риски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B73F53A-58F7-55A5-2947-97ADA7700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4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1415</Words>
  <Application>Microsoft Office PowerPoint</Application>
  <PresentationFormat>Широкоэкранный</PresentationFormat>
  <Paragraphs>115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Calibri Light</vt:lpstr>
      <vt:lpstr>Celestial</vt:lpstr>
      <vt:lpstr>Инновации</vt:lpstr>
      <vt:lpstr>Руководитель образовательной организации</vt:lpstr>
      <vt:lpstr>Основные функции руководителя в инновационном развитии</vt:lpstr>
      <vt:lpstr>Стратегическое планирование и формирование видения</vt:lpstr>
      <vt:lpstr>Создание благоприятного климата для инноваций</vt:lpstr>
      <vt:lpstr>Организация и координация процессов инновационного управления</vt:lpstr>
      <vt:lpstr>Личностные и профессиональные качества лидера</vt:lpstr>
      <vt:lpstr>Значение руководителя как инноватора</vt:lpstr>
      <vt:lpstr>Управленческие риски</vt:lpstr>
      <vt:lpstr>Управленческие риски</vt:lpstr>
      <vt:lpstr>Проблема профессиональной квалификации</vt:lpstr>
      <vt:lpstr>Неготовность к смене парадигмы управления</vt:lpstr>
      <vt:lpstr>Сопротивление сотрудников</vt:lpstr>
      <vt:lpstr>Низкая мотивация</vt:lpstr>
      <vt:lpstr>Недостаток инвестиций и ресурсов</vt:lpstr>
      <vt:lpstr>Ошибки в планировании затрат</vt:lpstr>
      <vt:lpstr>Неэффективная коммуникация</vt:lpstr>
      <vt:lpstr>Нерациональное делегирование полномочий</vt:lpstr>
      <vt:lpstr>Изменения в законодательной и экономической среде</vt:lpstr>
      <vt:lpstr>Конкурентное давление</vt:lpstr>
      <vt:lpstr>Отсутствие четкой инновационной стратегии</vt:lpstr>
      <vt:lpstr>Ошибки в оценке потенциала учреждения</vt:lpstr>
      <vt:lpstr>Инновационные площадки</vt:lpstr>
      <vt:lpstr>Инновационные площадки направлены на:</vt:lpstr>
      <vt:lpstr>Задачи и функции</vt:lpstr>
      <vt:lpstr>Преимущества статуса инновационной площадки</vt:lpstr>
      <vt:lpstr>Процесс становления инновационной площадкой</vt:lpstr>
      <vt:lpstr>Роль инновационных площадок в инновационном управлении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Игорь Авдеев</cp:lastModifiedBy>
  <cp:revision>225</cp:revision>
  <dcterms:created xsi:type="dcterms:W3CDTF">2025-02-07T03:41:41Z</dcterms:created>
  <dcterms:modified xsi:type="dcterms:W3CDTF">2025-02-17T15:55:50Z</dcterms:modified>
</cp:coreProperties>
</file>