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C4F003-06EA-8C07-9F82-86845924316F}" v="92" dt="2024-10-06T16:44:03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2C9312-6B42-4DC4-BC5B-2FF4F65F7B1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4D9E636-0B31-4AC9-BB5A-E85FB759BF79}">
      <dgm:prSet phldrT="[Текст]" phldr="0"/>
      <dgm:spPr/>
      <dgm:t>
        <a:bodyPr/>
        <a:lstStyle/>
        <a:p>
          <a:pPr rtl="0"/>
          <a:r>
            <a:rPr lang="ru-RU"/>
            <a:t>Проблемы кадрового потенциала и мотивации педагогов</a:t>
          </a:r>
        </a:p>
      </dgm:t>
    </dgm:pt>
    <dgm:pt modelId="{BC825F68-8299-44B2-AA0E-CCD99404DDD4}" type="parTrans" cxnId="{F8B54E3C-588E-4185-ADF6-2F87D3C2A51E}">
      <dgm:prSet/>
      <dgm:spPr/>
      <dgm:t>
        <a:bodyPr/>
        <a:lstStyle/>
        <a:p>
          <a:endParaRPr lang="ru-RU"/>
        </a:p>
      </dgm:t>
    </dgm:pt>
    <dgm:pt modelId="{141366F5-EE73-455A-80AF-47ABBE1DECD5}" type="sibTrans" cxnId="{F8B54E3C-588E-4185-ADF6-2F87D3C2A51E}">
      <dgm:prSet/>
      <dgm:spPr/>
      <dgm:t>
        <a:bodyPr/>
        <a:lstStyle/>
        <a:p>
          <a:endParaRPr lang="ru-RU"/>
        </a:p>
      </dgm:t>
    </dgm:pt>
    <dgm:pt modelId="{95D36062-93FA-4729-ADE7-AC79C550BD68}">
      <dgm:prSet phldrT="[Текст]" phldr="0"/>
      <dgm:spPr/>
      <dgm:t>
        <a:bodyPr/>
        <a:lstStyle/>
        <a:p>
          <a:pPr rtl="0"/>
          <a:r>
            <a:rPr lang="ru-RU"/>
            <a:t>Проблемы управления образовательными учреждениями</a:t>
          </a:r>
        </a:p>
      </dgm:t>
    </dgm:pt>
    <dgm:pt modelId="{58A3E94C-3375-46C6-9BE8-29D3EC33A0C5}" type="parTrans" cxnId="{4F063D09-DB1F-440A-9AEB-B31CFD9C3A5D}">
      <dgm:prSet/>
      <dgm:spPr/>
      <dgm:t>
        <a:bodyPr/>
        <a:lstStyle/>
        <a:p>
          <a:endParaRPr lang="ru-RU"/>
        </a:p>
      </dgm:t>
    </dgm:pt>
    <dgm:pt modelId="{C70041C6-BCAB-4B4F-B762-AF86C9F3DA26}" type="sibTrans" cxnId="{4F063D09-DB1F-440A-9AEB-B31CFD9C3A5D}">
      <dgm:prSet/>
      <dgm:spPr/>
      <dgm:t>
        <a:bodyPr/>
        <a:lstStyle/>
        <a:p>
          <a:endParaRPr lang="ru-RU"/>
        </a:p>
      </dgm:t>
    </dgm:pt>
    <dgm:pt modelId="{5124592D-E485-4D5E-B0E9-BC6EBA289116}">
      <dgm:prSet phldrT="[Текст]" phldr="0"/>
      <dgm:spPr/>
      <dgm:t>
        <a:bodyPr/>
        <a:lstStyle/>
        <a:p>
          <a:pPr rtl="0"/>
          <a:r>
            <a:rPr lang="ru-RU"/>
            <a:t>Инфраструктурные вызовы и технологические решения</a:t>
          </a:r>
        </a:p>
      </dgm:t>
    </dgm:pt>
    <dgm:pt modelId="{9E7269BD-792E-488A-ACBD-CBDBC0C2841E}" type="parTrans" cxnId="{B351BD55-2F8A-4954-AD15-B5E50AA960E4}">
      <dgm:prSet/>
      <dgm:spPr/>
      <dgm:t>
        <a:bodyPr/>
        <a:lstStyle/>
        <a:p>
          <a:endParaRPr lang="ru-RU"/>
        </a:p>
      </dgm:t>
    </dgm:pt>
    <dgm:pt modelId="{B232755B-796F-4DF6-90D1-942AE7471D3A}" type="sibTrans" cxnId="{B351BD55-2F8A-4954-AD15-B5E50AA960E4}">
      <dgm:prSet/>
      <dgm:spPr/>
      <dgm:t>
        <a:bodyPr/>
        <a:lstStyle/>
        <a:p>
          <a:endParaRPr lang="ru-RU"/>
        </a:p>
      </dgm:t>
    </dgm:pt>
    <dgm:pt modelId="{275AEA14-17C9-4F59-803B-CBE89031CA15}">
      <dgm:prSet phldrT="[Текст]" phldr="0"/>
      <dgm:spPr/>
      <dgm:t>
        <a:bodyPr/>
        <a:lstStyle/>
        <a:p>
          <a:pPr rtl="0"/>
          <a:r>
            <a:rPr lang="ru-RU"/>
            <a:t>Персонализация и новые подходы к обучению</a:t>
          </a:r>
        </a:p>
      </dgm:t>
    </dgm:pt>
    <dgm:pt modelId="{952DD4CA-F410-4125-A890-1679593E1D70}" type="parTrans" cxnId="{DFCEC2CA-7CC3-4018-9108-CC6C9DA9BCA2}">
      <dgm:prSet/>
      <dgm:spPr/>
      <dgm:t>
        <a:bodyPr/>
        <a:lstStyle/>
        <a:p>
          <a:endParaRPr lang="ru-RU"/>
        </a:p>
      </dgm:t>
    </dgm:pt>
    <dgm:pt modelId="{6721A883-3FC9-4AD1-8CC3-B561406304F2}" type="sibTrans" cxnId="{DFCEC2CA-7CC3-4018-9108-CC6C9DA9BCA2}">
      <dgm:prSet/>
      <dgm:spPr/>
      <dgm:t>
        <a:bodyPr/>
        <a:lstStyle/>
        <a:p>
          <a:endParaRPr lang="ru-RU"/>
        </a:p>
      </dgm:t>
    </dgm:pt>
    <dgm:pt modelId="{6A5D73DA-8C41-4AFE-AA63-229A3192276F}" type="pres">
      <dgm:prSet presAssocID="{0B2C9312-6B42-4DC4-BC5B-2FF4F65F7B10}" presName="diagram" presStyleCnt="0">
        <dgm:presLayoutVars>
          <dgm:dir/>
          <dgm:resizeHandles val="exact"/>
        </dgm:presLayoutVars>
      </dgm:prSet>
      <dgm:spPr/>
    </dgm:pt>
    <dgm:pt modelId="{9C8011D2-6188-44B5-A06F-21A04B994B05}" type="pres">
      <dgm:prSet presAssocID="{B4D9E636-0B31-4AC9-BB5A-E85FB759BF79}" presName="node" presStyleLbl="node1" presStyleIdx="0" presStyleCnt="4">
        <dgm:presLayoutVars>
          <dgm:bulletEnabled val="1"/>
        </dgm:presLayoutVars>
      </dgm:prSet>
      <dgm:spPr/>
    </dgm:pt>
    <dgm:pt modelId="{490AE643-F516-4551-804E-9E287167FEA0}" type="pres">
      <dgm:prSet presAssocID="{141366F5-EE73-455A-80AF-47ABBE1DECD5}" presName="sibTrans" presStyleCnt="0"/>
      <dgm:spPr/>
    </dgm:pt>
    <dgm:pt modelId="{DEC92434-933C-4BF4-A6C3-BA0DF62AA575}" type="pres">
      <dgm:prSet presAssocID="{95D36062-93FA-4729-ADE7-AC79C550BD68}" presName="node" presStyleLbl="node1" presStyleIdx="1" presStyleCnt="4">
        <dgm:presLayoutVars>
          <dgm:bulletEnabled val="1"/>
        </dgm:presLayoutVars>
      </dgm:prSet>
      <dgm:spPr/>
    </dgm:pt>
    <dgm:pt modelId="{3A227620-B6B1-4849-B7AB-B8A23632657A}" type="pres">
      <dgm:prSet presAssocID="{C70041C6-BCAB-4B4F-B762-AF86C9F3DA26}" presName="sibTrans" presStyleCnt="0"/>
      <dgm:spPr/>
    </dgm:pt>
    <dgm:pt modelId="{C720B99E-C022-49AB-B54E-54C494C0EEFE}" type="pres">
      <dgm:prSet presAssocID="{5124592D-E485-4D5E-B0E9-BC6EBA289116}" presName="node" presStyleLbl="node1" presStyleIdx="2" presStyleCnt="4">
        <dgm:presLayoutVars>
          <dgm:bulletEnabled val="1"/>
        </dgm:presLayoutVars>
      </dgm:prSet>
      <dgm:spPr/>
    </dgm:pt>
    <dgm:pt modelId="{FFE55509-7B8E-49EF-9324-B29DB78CF66B}" type="pres">
      <dgm:prSet presAssocID="{B232755B-796F-4DF6-90D1-942AE7471D3A}" presName="sibTrans" presStyleCnt="0"/>
      <dgm:spPr/>
    </dgm:pt>
    <dgm:pt modelId="{89B88F72-2FA8-4728-86D3-7FEC795AF7DB}" type="pres">
      <dgm:prSet presAssocID="{275AEA14-17C9-4F59-803B-CBE89031CA15}" presName="node" presStyleLbl="node1" presStyleIdx="3" presStyleCnt="4">
        <dgm:presLayoutVars>
          <dgm:bulletEnabled val="1"/>
        </dgm:presLayoutVars>
      </dgm:prSet>
      <dgm:spPr/>
    </dgm:pt>
  </dgm:ptLst>
  <dgm:cxnLst>
    <dgm:cxn modelId="{4F063D09-DB1F-440A-9AEB-B31CFD9C3A5D}" srcId="{0B2C9312-6B42-4DC4-BC5B-2FF4F65F7B10}" destId="{95D36062-93FA-4729-ADE7-AC79C550BD68}" srcOrd="1" destOrd="0" parTransId="{58A3E94C-3375-46C6-9BE8-29D3EC33A0C5}" sibTransId="{C70041C6-BCAB-4B4F-B762-AF86C9F3DA26}"/>
    <dgm:cxn modelId="{10B72138-FA58-4854-83CE-442B3BEFCD55}" type="presOf" srcId="{0B2C9312-6B42-4DC4-BC5B-2FF4F65F7B10}" destId="{6A5D73DA-8C41-4AFE-AA63-229A3192276F}" srcOrd="0" destOrd="0" presId="urn:microsoft.com/office/officeart/2005/8/layout/default"/>
    <dgm:cxn modelId="{F8B54E3C-588E-4185-ADF6-2F87D3C2A51E}" srcId="{0B2C9312-6B42-4DC4-BC5B-2FF4F65F7B10}" destId="{B4D9E636-0B31-4AC9-BB5A-E85FB759BF79}" srcOrd="0" destOrd="0" parTransId="{BC825F68-8299-44B2-AA0E-CCD99404DDD4}" sibTransId="{141366F5-EE73-455A-80AF-47ABBE1DECD5}"/>
    <dgm:cxn modelId="{B351BD55-2F8A-4954-AD15-B5E50AA960E4}" srcId="{0B2C9312-6B42-4DC4-BC5B-2FF4F65F7B10}" destId="{5124592D-E485-4D5E-B0E9-BC6EBA289116}" srcOrd="2" destOrd="0" parTransId="{9E7269BD-792E-488A-ACBD-CBDBC0C2841E}" sibTransId="{B232755B-796F-4DF6-90D1-942AE7471D3A}"/>
    <dgm:cxn modelId="{D7B241A2-7A5F-48F9-8185-081FADF3AE89}" type="presOf" srcId="{5124592D-E485-4D5E-B0E9-BC6EBA289116}" destId="{C720B99E-C022-49AB-B54E-54C494C0EEFE}" srcOrd="0" destOrd="0" presId="urn:microsoft.com/office/officeart/2005/8/layout/default"/>
    <dgm:cxn modelId="{EA3ADEB8-2522-48B2-A5AF-D4F07126FA68}" type="presOf" srcId="{B4D9E636-0B31-4AC9-BB5A-E85FB759BF79}" destId="{9C8011D2-6188-44B5-A06F-21A04B994B05}" srcOrd="0" destOrd="0" presId="urn:microsoft.com/office/officeart/2005/8/layout/default"/>
    <dgm:cxn modelId="{4AB77DC2-F51F-4AAB-9F06-01D831FDB610}" type="presOf" srcId="{275AEA14-17C9-4F59-803B-CBE89031CA15}" destId="{89B88F72-2FA8-4728-86D3-7FEC795AF7DB}" srcOrd="0" destOrd="0" presId="urn:microsoft.com/office/officeart/2005/8/layout/default"/>
    <dgm:cxn modelId="{DFCEC2CA-7CC3-4018-9108-CC6C9DA9BCA2}" srcId="{0B2C9312-6B42-4DC4-BC5B-2FF4F65F7B10}" destId="{275AEA14-17C9-4F59-803B-CBE89031CA15}" srcOrd="3" destOrd="0" parTransId="{952DD4CA-F410-4125-A890-1679593E1D70}" sibTransId="{6721A883-3FC9-4AD1-8CC3-B561406304F2}"/>
    <dgm:cxn modelId="{E8EF1DEA-9E31-4960-B3E5-5D2C19EDF8EA}" type="presOf" srcId="{95D36062-93FA-4729-ADE7-AC79C550BD68}" destId="{DEC92434-933C-4BF4-A6C3-BA0DF62AA575}" srcOrd="0" destOrd="0" presId="urn:microsoft.com/office/officeart/2005/8/layout/default"/>
    <dgm:cxn modelId="{1E04016B-0602-475C-9A95-102AA1BB65F5}" type="presParOf" srcId="{6A5D73DA-8C41-4AFE-AA63-229A3192276F}" destId="{9C8011D2-6188-44B5-A06F-21A04B994B05}" srcOrd="0" destOrd="0" presId="urn:microsoft.com/office/officeart/2005/8/layout/default"/>
    <dgm:cxn modelId="{C68ABD4A-4F09-48BF-8E41-A8CFE0207705}" type="presParOf" srcId="{6A5D73DA-8C41-4AFE-AA63-229A3192276F}" destId="{490AE643-F516-4551-804E-9E287167FEA0}" srcOrd="1" destOrd="0" presId="urn:microsoft.com/office/officeart/2005/8/layout/default"/>
    <dgm:cxn modelId="{FE8E5BB2-5643-4E02-A921-B887DC5C736E}" type="presParOf" srcId="{6A5D73DA-8C41-4AFE-AA63-229A3192276F}" destId="{DEC92434-933C-4BF4-A6C3-BA0DF62AA575}" srcOrd="2" destOrd="0" presId="urn:microsoft.com/office/officeart/2005/8/layout/default"/>
    <dgm:cxn modelId="{7F03D230-7693-4AB7-84AB-70590E4EF8AF}" type="presParOf" srcId="{6A5D73DA-8C41-4AFE-AA63-229A3192276F}" destId="{3A227620-B6B1-4849-B7AB-B8A23632657A}" srcOrd="3" destOrd="0" presId="urn:microsoft.com/office/officeart/2005/8/layout/default"/>
    <dgm:cxn modelId="{23906EF3-C97B-4FB6-A7B2-16FAB423439B}" type="presParOf" srcId="{6A5D73DA-8C41-4AFE-AA63-229A3192276F}" destId="{C720B99E-C022-49AB-B54E-54C494C0EEFE}" srcOrd="4" destOrd="0" presId="urn:microsoft.com/office/officeart/2005/8/layout/default"/>
    <dgm:cxn modelId="{2BFAF62D-CB3A-4C5C-8757-B0B9F8BE6DE2}" type="presParOf" srcId="{6A5D73DA-8C41-4AFE-AA63-229A3192276F}" destId="{FFE55509-7B8E-49EF-9324-B29DB78CF66B}" srcOrd="5" destOrd="0" presId="urn:microsoft.com/office/officeart/2005/8/layout/default"/>
    <dgm:cxn modelId="{D1A04097-9587-4688-8740-7EE0BE876FB1}" type="presParOf" srcId="{6A5D73DA-8C41-4AFE-AA63-229A3192276F}" destId="{89B88F72-2FA8-4728-86D3-7FEC795AF7D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21FF8F-8A7E-444F-A497-54D9962424B5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7603EA1-CCAD-4E09-8122-45635B78D0A6}">
      <dgm:prSet phldrT="[Текст]" phldr="0"/>
      <dgm:spPr/>
      <dgm:t>
        <a:bodyPr/>
        <a:lstStyle/>
        <a:p>
          <a:r>
            <a:rPr lang="ru-RU"/>
            <a:t>Планирование</a:t>
          </a:r>
        </a:p>
      </dgm:t>
    </dgm:pt>
    <dgm:pt modelId="{FBC97F80-EBA0-4527-896B-A4897EE69542}" type="parTrans" cxnId="{F4AC4D41-938C-4ADA-8292-A5CE902D47FA}">
      <dgm:prSet/>
      <dgm:spPr/>
      <dgm:t>
        <a:bodyPr/>
        <a:lstStyle/>
        <a:p>
          <a:endParaRPr lang="ru-RU"/>
        </a:p>
      </dgm:t>
    </dgm:pt>
    <dgm:pt modelId="{6637EC47-D801-45B3-92F5-79A7246A2424}" type="sibTrans" cxnId="{F4AC4D41-938C-4ADA-8292-A5CE902D47FA}">
      <dgm:prSet/>
      <dgm:spPr/>
      <dgm:t>
        <a:bodyPr/>
        <a:lstStyle/>
        <a:p>
          <a:endParaRPr lang="ru-RU"/>
        </a:p>
      </dgm:t>
    </dgm:pt>
    <dgm:pt modelId="{A4DEE554-7DF5-48CD-9107-D293DC1A619E}">
      <dgm:prSet phldrT="[Текст]" phldr="0"/>
      <dgm:spPr/>
      <dgm:t>
        <a:bodyPr/>
        <a:lstStyle/>
        <a:p>
          <a:r>
            <a:rPr lang="ru-RU"/>
            <a:t>Контроль</a:t>
          </a:r>
        </a:p>
      </dgm:t>
    </dgm:pt>
    <dgm:pt modelId="{5272949E-369A-4610-8937-B7F3CBAF90D8}" type="parTrans" cxnId="{D666E0BB-00FB-46B6-8F76-01A73C73D540}">
      <dgm:prSet/>
      <dgm:spPr/>
      <dgm:t>
        <a:bodyPr/>
        <a:lstStyle/>
        <a:p>
          <a:endParaRPr lang="ru-RU"/>
        </a:p>
      </dgm:t>
    </dgm:pt>
    <dgm:pt modelId="{D253938E-E7DE-4D43-A900-7E40EE2C5348}" type="sibTrans" cxnId="{D666E0BB-00FB-46B6-8F76-01A73C73D540}">
      <dgm:prSet/>
      <dgm:spPr/>
      <dgm:t>
        <a:bodyPr/>
        <a:lstStyle/>
        <a:p>
          <a:endParaRPr lang="ru-RU"/>
        </a:p>
      </dgm:t>
    </dgm:pt>
    <dgm:pt modelId="{75DCE2DE-639B-4F62-8214-63EB7293C10E}">
      <dgm:prSet phldrT="[Текст]" phldr="0"/>
      <dgm:spPr/>
      <dgm:t>
        <a:bodyPr/>
        <a:lstStyle/>
        <a:p>
          <a:r>
            <a:rPr lang="ru-RU"/>
            <a:t>Обеспечение</a:t>
          </a:r>
        </a:p>
      </dgm:t>
    </dgm:pt>
    <dgm:pt modelId="{62D9A199-74AA-43B3-B6DF-9ECEFA6CE800}" type="parTrans" cxnId="{1E76B4CC-E924-4C57-A84E-346C213B2B4B}">
      <dgm:prSet/>
      <dgm:spPr/>
      <dgm:t>
        <a:bodyPr/>
        <a:lstStyle/>
        <a:p>
          <a:endParaRPr lang="ru-RU"/>
        </a:p>
      </dgm:t>
    </dgm:pt>
    <dgm:pt modelId="{1757E78C-728B-4469-ACB8-42DDB18134C2}" type="sibTrans" cxnId="{1E76B4CC-E924-4C57-A84E-346C213B2B4B}">
      <dgm:prSet/>
      <dgm:spPr/>
      <dgm:t>
        <a:bodyPr/>
        <a:lstStyle/>
        <a:p>
          <a:endParaRPr lang="ru-RU"/>
        </a:p>
      </dgm:t>
    </dgm:pt>
    <dgm:pt modelId="{BE8E45E3-9AB0-4E8B-8175-5EBC6B50017E}">
      <dgm:prSet phldrT="[Текст]" phldr="0"/>
      <dgm:spPr/>
      <dgm:t>
        <a:bodyPr/>
        <a:lstStyle/>
        <a:p>
          <a:r>
            <a:rPr lang="ru-RU"/>
            <a:t>Улучшение</a:t>
          </a:r>
        </a:p>
      </dgm:t>
    </dgm:pt>
    <dgm:pt modelId="{B223F5DF-E618-4313-B5F9-E6CEA90AB0E0}" type="parTrans" cxnId="{C56FF6B0-6C42-4E03-AF3E-E32FA1BBF70D}">
      <dgm:prSet/>
      <dgm:spPr/>
      <dgm:t>
        <a:bodyPr/>
        <a:lstStyle/>
        <a:p>
          <a:endParaRPr lang="ru-RU"/>
        </a:p>
      </dgm:t>
    </dgm:pt>
    <dgm:pt modelId="{48740ED6-C9BB-4374-A1CD-3755B65F5B1C}" type="sibTrans" cxnId="{C56FF6B0-6C42-4E03-AF3E-E32FA1BBF70D}">
      <dgm:prSet/>
      <dgm:spPr/>
      <dgm:t>
        <a:bodyPr/>
        <a:lstStyle/>
        <a:p>
          <a:endParaRPr lang="ru-RU"/>
        </a:p>
      </dgm:t>
    </dgm:pt>
    <dgm:pt modelId="{2FCCE181-BD14-444B-B6E8-3DEE9A11FF1B}" type="pres">
      <dgm:prSet presAssocID="{7821FF8F-8A7E-444F-A497-54D9962424B5}" presName="Name0" presStyleCnt="0">
        <dgm:presLayoutVars>
          <dgm:dir/>
          <dgm:resizeHandles val="exact"/>
        </dgm:presLayoutVars>
      </dgm:prSet>
      <dgm:spPr/>
    </dgm:pt>
    <dgm:pt modelId="{AE826A17-67A1-41AD-AE68-9C6515688E78}" type="pres">
      <dgm:prSet presAssocID="{67603EA1-CCAD-4E09-8122-45635B78D0A6}" presName="Name5" presStyleLbl="vennNode1" presStyleIdx="0" presStyleCnt="4">
        <dgm:presLayoutVars>
          <dgm:bulletEnabled val="1"/>
        </dgm:presLayoutVars>
      </dgm:prSet>
      <dgm:spPr/>
    </dgm:pt>
    <dgm:pt modelId="{0C8BCF82-F99C-48E0-AC9F-CD59A3F06549}" type="pres">
      <dgm:prSet presAssocID="{6637EC47-D801-45B3-92F5-79A7246A2424}" presName="space" presStyleCnt="0"/>
      <dgm:spPr/>
    </dgm:pt>
    <dgm:pt modelId="{98144B9C-5DB4-4820-B5E3-6C17C8A7755D}" type="pres">
      <dgm:prSet presAssocID="{A4DEE554-7DF5-48CD-9107-D293DC1A619E}" presName="Name5" presStyleLbl="vennNode1" presStyleIdx="1" presStyleCnt="4">
        <dgm:presLayoutVars>
          <dgm:bulletEnabled val="1"/>
        </dgm:presLayoutVars>
      </dgm:prSet>
      <dgm:spPr/>
    </dgm:pt>
    <dgm:pt modelId="{C1514AA5-AA4B-45CA-90F0-5D6E9BF849D4}" type="pres">
      <dgm:prSet presAssocID="{D253938E-E7DE-4D43-A900-7E40EE2C5348}" presName="space" presStyleCnt="0"/>
      <dgm:spPr/>
    </dgm:pt>
    <dgm:pt modelId="{1F895614-59AC-42B3-833B-4A14DE7A649C}" type="pres">
      <dgm:prSet presAssocID="{75DCE2DE-639B-4F62-8214-63EB7293C10E}" presName="Name5" presStyleLbl="vennNode1" presStyleIdx="2" presStyleCnt="4">
        <dgm:presLayoutVars>
          <dgm:bulletEnabled val="1"/>
        </dgm:presLayoutVars>
      </dgm:prSet>
      <dgm:spPr/>
    </dgm:pt>
    <dgm:pt modelId="{B1AD8824-110B-4F71-BF2A-515F70F3223A}" type="pres">
      <dgm:prSet presAssocID="{1757E78C-728B-4469-ACB8-42DDB18134C2}" presName="space" presStyleCnt="0"/>
      <dgm:spPr/>
    </dgm:pt>
    <dgm:pt modelId="{106BC35D-E162-42AB-8AA5-F4F4BF0F9CCB}" type="pres">
      <dgm:prSet presAssocID="{BE8E45E3-9AB0-4E8B-8175-5EBC6B50017E}" presName="Name5" presStyleLbl="vennNode1" presStyleIdx="3" presStyleCnt="4">
        <dgm:presLayoutVars>
          <dgm:bulletEnabled val="1"/>
        </dgm:presLayoutVars>
      </dgm:prSet>
      <dgm:spPr/>
    </dgm:pt>
  </dgm:ptLst>
  <dgm:cxnLst>
    <dgm:cxn modelId="{E8DF5717-77B3-4FC8-AB82-18551C70F154}" type="presOf" srcId="{7821FF8F-8A7E-444F-A497-54D9962424B5}" destId="{2FCCE181-BD14-444B-B6E8-3DEE9A11FF1B}" srcOrd="0" destOrd="0" presId="urn:microsoft.com/office/officeart/2005/8/layout/venn3"/>
    <dgm:cxn modelId="{F4AC4D41-938C-4ADA-8292-A5CE902D47FA}" srcId="{7821FF8F-8A7E-444F-A497-54D9962424B5}" destId="{67603EA1-CCAD-4E09-8122-45635B78D0A6}" srcOrd="0" destOrd="0" parTransId="{FBC97F80-EBA0-4527-896B-A4897EE69542}" sibTransId="{6637EC47-D801-45B3-92F5-79A7246A2424}"/>
    <dgm:cxn modelId="{FA08CEA9-A43C-4F15-BBFF-BA9228079164}" type="presOf" srcId="{75DCE2DE-639B-4F62-8214-63EB7293C10E}" destId="{1F895614-59AC-42B3-833B-4A14DE7A649C}" srcOrd="0" destOrd="0" presId="urn:microsoft.com/office/officeart/2005/8/layout/venn3"/>
    <dgm:cxn modelId="{C56FF6B0-6C42-4E03-AF3E-E32FA1BBF70D}" srcId="{7821FF8F-8A7E-444F-A497-54D9962424B5}" destId="{BE8E45E3-9AB0-4E8B-8175-5EBC6B50017E}" srcOrd="3" destOrd="0" parTransId="{B223F5DF-E618-4313-B5F9-E6CEA90AB0E0}" sibTransId="{48740ED6-C9BB-4374-A1CD-3755B65F5B1C}"/>
    <dgm:cxn modelId="{D666E0BB-00FB-46B6-8F76-01A73C73D540}" srcId="{7821FF8F-8A7E-444F-A497-54D9962424B5}" destId="{A4DEE554-7DF5-48CD-9107-D293DC1A619E}" srcOrd="1" destOrd="0" parTransId="{5272949E-369A-4610-8937-B7F3CBAF90D8}" sibTransId="{D253938E-E7DE-4D43-A900-7E40EE2C5348}"/>
    <dgm:cxn modelId="{1E76B4CC-E924-4C57-A84E-346C213B2B4B}" srcId="{7821FF8F-8A7E-444F-A497-54D9962424B5}" destId="{75DCE2DE-639B-4F62-8214-63EB7293C10E}" srcOrd="2" destOrd="0" parTransId="{62D9A199-74AA-43B3-B6DF-9ECEFA6CE800}" sibTransId="{1757E78C-728B-4469-ACB8-42DDB18134C2}"/>
    <dgm:cxn modelId="{357654D3-8E05-42E5-AC3D-52CA9468AB8A}" type="presOf" srcId="{A4DEE554-7DF5-48CD-9107-D293DC1A619E}" destId="{98144B9C-5DB4-4820-B5E3-6C17C8A7755D}" srcOrd="0" destOrd="0" presId="urn:microsoft.com/office/officeart/2005/8/layout/venn3"/>
    <dgm:cxn modelId="{AFBF03EC-A48D-4463-A6F5-9DF0F1326DBF}" type="presOf" srcId="{BE8E45E3-9AB0-4E8B-8175-5EBC6B50017E}" destId="{106BC35D-E162-42AB-8AA5-F4F4BF0F9CCB}" srcOrd="0" destOrd="0" presId="urn:microsoft.com/office/officeart/2005/8/layout/venn3"/>
    <dgm:cxn modelId="{1A26D0F8-1E9F-4357-87B9-D259ACC8D0C2}" type="presOf" srcId="{67603EA1-CCAD-4E09-8122-45635B78D0A6}" destId="{AE826A17-67A1-41AD-AE68-9C6515688E78}" srcOrd="0" destOrd="0" presId="urn:microsoft.com/office/officeart/2005/8/layout/venn3"/>
    <dgm:cxn modelId="{8E1EE832-5B93-41A8-A1F6-4AA193418559}" type="presParOf" srcId="{2FCCE181-BD14-444B-B6E8-3DEE9A11FF1B}" destId="{AE826A17-67A1-41AD-AE68-9C6515688E78}" srcOrd="0" destOrd="0" presId="urn:microsoft.com/office/officeart/2005/8/layout/venn3"/>
    <dgm:cxn modelId="{16E52EEC-CAA4-419A-84BA-AFF13E61B88B}" type="presParOf" srcId="{2FCCE181-BD14-444B-B6E8-3DEE9A11FF1B}" destId="{0C8BCF82-F99C-48E0-AC9F-CD59A3F06549}" srcOrd="1" destOrd="0" presId="urn:microsoft.com/office/officeart/2005/8/layout/venn3"/>
    <dgm:cxn modelId="{8DD96E4B-F098-4883-8FC0-A85E4420CA9D}" type="presParOf" srcId="{2FCCE181-BD14-444B-B6E8-3DEE9A11FF1B}" destId="{98144B9C-5DB4-4820-B5E3-6C17C8A7755D}" srcOrd="2" destOrd="0" presId="urn:microsoft.com/office/officeart/2005/8/layout/venn3"/>
    <dgm:cxn modelId="{932CDFA2-940C-4035-9100-50F8FE201D94}" type="presParOf" srcId="{2FCCE181-BD14-444B-B6E8-3DEE9A11FF1B}" destId="{C1514AA5-AA4B-45CA-90F0-5D6E9BF849D4}" srcOrd="3" destOrd="0" presId="urn:microsoft.com/office/officeart/2005/8/layout/venn3"/>
    <dgm:cxn modelId="{DAB20EA9-4F57-47E4-88DB-3E9584A91995}" type="presParOf" srcId="{2FCCE181-BD14-444B-B6E8-3DEE9A11FF1B}" destId="{1F895614-59AC-42B3-833B-4A14DE7A649C}" srcOrd="4" destOrd="0" presId="urn:microsoft.com/office/officeart/2005/8/layout/venn3"/>
    <dgm:cxn modelId="{7734D054-6103-4AA9-BE99-92D738C097C7}" type="presParOf" srcId="{2FCCE181-BD14-444B-B6E8-3DEE9A11FF1B}" destId="{B1AD8824-110B-4F71-BF2A-515F70F3223A}" srcOrd="5" destOrd="0" presId="urn:microsoft.com/office/officeart/2005/8/layout/venn3"/>
    <dgm:cxn modelId="{141E3111-E8FB-40E6-8670-853808E3FBBB}" type="presParOf" srcId="{2FCCE181-BD14-444B-B6E8-3DEE9A11FF1B}" destId="{106BC35D-E162-42AB-8AA5-F4F4BF0F9CCB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0EFB54-6636-405F-AC48-F88C0F1D7DD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9595FB3-03AE-48B9-A659-2E8CFA974EE1}">
      <dgm:prSet phldrT="[Текст]" phldr="0"/>
      <dgm:spPr/>
      <dgm:t>
        <a:bodyPr/>
        <a:lstStyle/>
        <a:p>
          <a:pPr rtl="0"/>
          <a:r>
            <a:rPr lang="ru-RU"/>
            <a:t>Ориентация на клиента</a:t>
          </a:r>
        </a:p>
      </dgm:t>
    </dgm:pt>
    <dgm:pt modelId="{4E66E2A5-CD92-41A7-9DBC-FDD62931C041}" type="parTrans" cxnId="{622F8FB3-0DBC-4D41-BA90-D8009DD8B89F}">
      <dgm:prSet/>
      <dgm:spPr/>
      <dgm:t>
        <a:bodyPr/>
        <a:lstStyle/>
        <a:p>
          <a:endParaRPr lang="ru-RU"/>
        </a:p>
      </dgm:t>
    </dgm:pt>
    <dgm:pt modelId="{FBDF347E-A3CF-4098-9E62-5ABCC7F5A5AB}" type="sibTrans" cxnId="{622F8FB3-0DBC-4D41-BA90-D8009DD8B89F}">
      <dgm:prSet/>
      <dgm:spPr/>
      <dgm:t>
        <a:bodyPr/>
        <a:lstStyle/>
        <a:p>
          <a:endParaRPr lang="ru-RU"/>
        </a:p>
      </dgm:t>
    </dgm:pt>
    <dgm:pt modelId="{57B6A1FF-145D-4B13-AD06-ACA813AD6F4A}">
      <dgm:prSet phldrT="[Текст]" phldr="0"/>
      <dgm:spPr/>
      <dgm:t>
        <a:bodyPr/>
        <a:lstStyle/>
        <a:p>
          <a:r>
            <a:rPr lang="ru-RU"/>
            <a:t>Лидерство</a:t>
          </a:r>
        </a:p>
      </dgm:t>
    </dgm:pt>
    <dgm:pt modelId="{1A0E7234-5F3D-4EE3-9E8F-BD77E46080C8}" type="parTrans" cxnId="{B6651FB1-801C-457E-A3F0-9030984A0868}">
      <dgm:prSet/>
      <dgm:spPr/>
      <dgm:t>
        <a:bodyPr/>
        <a:lstStyle/>
        <a:p>
          <a:endParaRPr lang="ru-RU"/>
        </a:p>
      </dgm:t>
    </dgm:pt>
    <dgm:pt modelId="{7FEB4A40-C048-4BC9-8B4F-40EC548F8C5E}" type="sibTrans" cxnId="{B6651FB1-801C-457E-A3F0-9030984A0868}">
      <dgm:prSet/>
      <dgm:spPr/>
      <dgm:t>
        <a:bodyPr/>
        <a:lstStyle/>
        <a:p>
          <a:endParaRPr lang="ru-RU"/>
        </a:p>
      </dgm:t>
    </dgm:pt>
    <dgm:pt modelId="{9DC1F3F5-1CB1-4435-A8C0-261E3CF10068}">
      <dgm:prSet phldrT="[Текст]" phldr="0"/>
      <dgm:spPr/>
      <dgm:t>
        <a:bodyPr/>
        <a:lstStyle/>
        <a:p>
          <a:pPr rtl="0"/>
          <a:r>
            <a:rPr lang="ru-RU"/>
            <a:t>Вовлечение людей</a:t>
          </a:r>
        </a:p>
      </dgm:t>
    </dgm:pt>
    <dgm:pt modelId="{2345CCBE-310F-48D8-887B-381B11A31642}" type="parTrans" cxnId="{4EA70437-7E32-4AB4-9677-B293AA61B9E2}">
      <dgm:prSet/>
      <dgm:spPr/>
      <dgm:t>
        <a:bodyPr/>
        <a:lstStyle/>
        <a:p>
          <a:endParaRPr lang="ru-RU"/>
        </a:p>
      </dgm:t>
    </dgm:pt>
    <dgm:pt modelId="{343BD017-2C89-4398-8DFE-B823362BC7F9}" type="sibTrans" cxnId="{4EA70437-7E32-4AB4-9677-B293AA61B9E2}">
      <dgm:prSet/>
      <dgm:spPr/>
      <dgm:t>
        <a:bodyPr/>
        <a:lstStyle/>
        <a:p>
          <a:endParaRPr lang="ru-RU"/>
        </a:p>
      </dgm:t>
    </dgm:pt>
    <dgm:pt modelId="{5BD85449-A704-4838-8B5D-3100150A80F0}">
      <dgm:prSet phldrT="[Текст]" phldr="0"/>
      <dgm:spPr/>
      <dgm:t>
        <a:bodyPr/>
        <a:lstStyle/>
        <a:p>
          <a:pPr rtl="0"/>
          <a:r>
            <a:rPr lang="ru-RU"/>
            <a:t>Процессный подход</a:t>
          </a:r>
        </a:p>
      </dgm:t>
    </dgm:pt>
    <dgm:pt modelId="{57467729-4323-4D9D-9EE3-8628A8216FC8}" type="parTrans" cxnId="{80A2F806-35CA-4697-BAD9-DC8B6911B119}">
      <dgm:prSet/>
      <dgm:spPr/>
      <dgm:t>
        <a:bodyPr/>
        <a:lstStyle/>
        <a:p>
          <a:endParaRPr lang="ru-RU"/>
        </a:p>
      </dgm:t>
    </dgm:pt>
    <dgm:pt modelId="{182B6703-97DF-4F93-8936-AF7941E04A24}" type="sibTrans" cxnId="{80A2F806-35CA-4697-BAD9-DC8B6911B119}">
      <dgm:prSet/>
      <dgm:spPr/>
      <dgm:t>
        <a:bodyPr/>
        <a:lstStyle/>
        <a:p>
          <a:endParaRPr lang="ru-RU"/>
        </a:p>
      </dgm:t>
    </dgm:pt>
    <dgm:pt modelId="{7AE5D572-842E-4675-AD73-115203E566BB}">
      <dgm:prSet phldrT="[Текст]" phldr="0"/>
      <dgm:spPr/>
      <dgm:t>
        <a:bodyPr/>
        <a:lstStyle/>
        <a:p>
          <a:pPr rtl="0"/>
          <a:r>
            <a:rPr lang="ru-RU"/>
            <a:t>Системный подход</a:t>
          </a:r>
        </a:p>
      </dgm:t>
    </dgm:pt>
    <dgm:pt modelId="{06EFE5EE-BBC6-4BD7-A605-43374833225C}" type="parTrans" cxnId="{5746D6EA-9DDE-4955-895E-FA7746919EBF}">
      <dgm:prSet/>
      <dgm:spPr/>
      <dgm:t>
        <a:bodyPr/>
        <a:lstStyle/>
        <a:p>
          <a:endParaRPr lang="ru-RU"/>
        </a:p>
      </dgm:t>
    </dgm:pt>
    <dgm:pt modelId="{5EE05A0E-C387-4F59-BDF7-E0F65DD54DC6}" type="sibTrans" cxnId="{5746D6EA-9DDE-4955-895E-FA7746919EBF}">
      <dgm:prSet/>
      <dgm:spPr/>
      <dgm:t>
        <a:bodyPr/>
        <a:lstStyle/>
        <a:p>
          <a:endParaRPr lang="ru-RU"/>
        </a:p>
      </dgm:t>
    </dgm:pt>
    <dgm:pt modelId="{8CE0F6F0-AF9A-4E00-B82E-41B658A73833}">
      <dgm:prSet phldr="0"/>
      <dgm:spPr/>
      <dgm:t>
        <a:bodyPr/>
        <a:lstStyle/>
        <a:p>
          <a:pPr rtl="0"/>
          <a:r>
            <a:rPr lang="ru-RU"/>
            <a:t>Постоянное улучшение</a:t>
          </a:r>
        </a:p>
      </dgm:t>
    </dgm:pt>
    <dgm:pt modelId="{FD73DF08-69A1-488D-AFA3-EFEBB2918528}" type="parTrans" cxnId="{045AE10E-A4F9-4D7A-A78F-0E6F9D6BC7EE}">
      <dgm:prSet/>
      <dgm:spPr/>
    </dgm:pt>
    <dgm:pt modelId="{1B81493E-AF82-429A-9022-B9B51853E12B}" type="sibTrans" cxnId="{045AE10E-A4F9-4D7A-A78F-0E6F9D6BC7EE}">
      <dgm:prSet/>
      <dgm:spPr/>
    </dgm:pt>
    <dgm:pt modelId="{B0203E26-3901-44B3-93C1-4C75D8DD737A}">
      <dgm:prSet phldr="0"/>
      <dgm:spPr/>
      <dgm:t>
        <a:bodyPr/>
        <a:lstStyle/>
        <a:p>
          <a:pPr rtl="0"/>
          <a:r>
            <a:rPr lang="ru-RU"/>
            <a:t>Принятие решений на основе фактов</a:t>
          </a:r>
        </a:p>
      </dgm:t>
    </dgm:pt>
    <dgm:pt modelId="{75B74477-375F-496A-80CD-C6729F446EAD}" type="parTrans" cxnId="{A2BE8797-828E-48C8-A0D8-74DB57335737}">
      <dgm:prSet/>
      <dgm:spPr/>
    </dgm:pt>
    <dgm:pt modelId="{3ECE08BA-3CB9-4B09-8A5E-3D2ACCD6F5F5}" type="sibTrans" cxnId="{A2BE8797-828E-48C8-A0D8-74DB57335737}">
      <dgm:prSet/>
      <dgm:spPr/>
    </dgm:pt>
    <dgm:pt modelId="{359B5A3D-9721-41EB-90D3-EEE3BFC7B53D}">
      <dgm:prSet phldr="0"/>
      <dgm:spPr/>
      <dgm:t>
        <a:bodyPr/>
        <a:lstStyle/>
        <a:p>
          <a:r>
            <a:rPr lang="ru-RU"/>
            <a:t>Взаимовыгодные отношения с поставщиками</a:t>
          </a:r>
        </a:p>
      </dgm:t>
    </dgm:pt>
    <dgm:pt modelId="{D00C1DCA-41BF-4C46-AA67-C8C7A2220B66}" type="parTrans" cxnId="{C6E784FE-797B-4F4C-B9F9-1115528D4618}">
      <dgm:prSet/>
      <dgm:spPr/>
    </dgm:pt>
    <dgm:pt modelId="{FFFD8C90-E99C-4BFC-A929-329426C015AD}" type="sibTrans" cxnId="{C6E784FE-797B-4F4C-B9F9-1115528D4618}">
      <dgm:prSet/>
      <dgm:spPr/>
    </dgm:pt>
    <dgm:pt modelId="{B8B52037-2190-4CD5-B320-F2EF77BF890F}" type="pres">
      <dgm:prSet presAssocID="{8F0EFB54-6636-405F-AC48-F88C0F1D7DD5}" presName="diagram" presStyleCnt="0">
        <dgm:presLayoutVars>
          <dgm:dir/>
          <dgm:resizeHandles val="exact"/>
        </dgm:presLayoutVars>
      </dgm:prSet>
      <dgm:spPr/>
    </dgm:pt>
    <dgm:pt modelId="{56F8F5B2-AF7C-4234-A620-687A0848CE01}" type="pres">
      <dgm:prSet presAssocID="{59595FB3-03AE-48B9-A659-2E8CFA974EE1}" presName="node" presStyleLbl="node1" presStyleIdx="0" presStyleCnt="8">
        <dgm:presLayoutVars>
          <dgm:bulletEnabled val="1"/>
        </dgm:presLayoutVars>
      </dgm:prSet>
      <dgm:spPr/>
    </dgm:pt>
    <dgm:pt modelId="{ACBA47A3-172E-4AD6-95E1-EA95026E52F0}" type="pres">
      <dgm:prSet presAssocID="{FBDF347E-A3CF-4098-9E62-5ABCC7F5A5AB}" presName="sibTrans" presStyleCnt="0"/>
      <dgm:spPr/>
    </dgm:pt>
    <dgm:pt modelId="{38E6CE0B-9EAD-40FC-8C35-E377E84520A4}" type="pres">
      <dgm:prSet presAssocID="{57B6A1FF-145D-4B13-AD06-ACA813AD6F4A}" presName="node" presStyleLbl="node1" presStyleIdx="1" presStyleCnt="8">
        <dgm:presLayoutVars>
          <dgm:bulletEnabled val="1"/>
        </dgm:presLayoutVars>
      </dgm:prSet>
      <dgm:spPr/>
    </dgm:pt>
    <dgm:pt modelId="{A9D717DA-CABD-47AD-BD67-3FA3B63B22FD}" type="pres">
      <dgm:prSet presAssocID="{7FEB4A40-C048-4BC9-8B4F-40EC548F8C5E}" presName="sibTrans" presStyleCnt="0"/>
      <dgm:spPr/>
    </dgm:pt>
    <dgm:pt modelId="{4B07E977-BBF6-4210-AE84-E33C711607CA}" type="pres">
      <dgm:prSet presAssocID="{9DC1F3F5-1CB1-4435-A8C0-261E3CF10068}" presName="node" presStyleLbl="node1" presStyleIdx="2" presStyleCnt="8">
        <dgm:presLayoutVars>
          <dgm:bulletEnabled val="1"/>
        </dgm:presLayoutVars>
      </dgm:prSet>
      <dgm:spPr/>
    </dgm:pt>
    <dgm:pt modelId="{AD763265-0060-46C2-BC38-91AC59F9F2DE}" type="pres">
      <dgm:prSet presAssocID="{343BD017-2C89-4398-8DFE-B823362BC7F9}" presName="sibTrans" presStyleCnt="0"/>
      <dgm:spPr/>
    </dgm:pt>
    <dgm:pt modelId="{8DC4F70F-4599-4980-8181-E76880DB2AB4}" type="pres">
      <dgm:prSet presAssocID="{5BD85449-A704-4838-8B5D-3100150A80F0}" presName="node" presStyleLbl="node1" presStyleIdx="3" presStyleCnt="8">
        <dgm:presLayoutVars>
          <dgm:bulletEnabled val="1"/>
        </dgm:presLayoutVars>
      </dgm:prSet>
      <dgm:spPr/>
    </dgm:pt>
    <dgm:pt modelId="{A69AE1F8-9395-4E0B-BC69-187D8B4AD8B9}" type="pres">
      <dgm:prSet presAssocID="{182B6703-97DF-4F93-8936-AF7941E04A24}" presName="sibTrans" presStyleCnt="0"/>
      <dgm:spPr/>
    </dgm:pt>
    <dgm:pt modelId="{4B8991A1-AFC7-43BB-9F35-48298427A72B}" type="pres">
      <dgm:prSet presAssocID="{7AE5D572-842E-4675-AD73-115203E566BB}" presName="node" presStyleLbl="node1" presStyleIdx="4" presStyleCnt="8">
        <dgm:presLayoutVars>
          <dgm:bulletEnabled val="1"/>
        </dgm:presLayoutVars>
      </dgm:prSet>
      <dgm:spPr/>
    </dgm:pt>
    <dgm:pt modelId="{2D98A23E-02DC-47B7-B42E-3ECAA6716618}" type="pres">
      <dgm:prSet presAssocID="{5EE05A0E-C387-4F59-BDF7-E0F65DD54DC6}" presName="sibTrans" presStyleCnt="0"/>
      <dgm:spPr/>
    </dgm:pt>
    <dgm:pt modelId="{A6765B42-400C-45A6-80E4-B69D15A77378}" type="pres">
      <dgm:prSet presAssocID="{8CE0F6F0-AF9A-4E00-B82E-41B658A73833}" presName="node" presStyleLbl="node1" presStyleIdx="5" presStyleCnt="8">
        <dgm:presLayoutVars>
          <dgm:bulletEnabled val="1"/>
        </dgm:presLayoutVars>
      </dgm:prSet>
      <dgm:spPr/>
    </dgm:pt>
    <dgm:pt modelId="{CF3FF0EA-C932-4307-A10A-EAFC6790026F}" type="pres">
      <dgm:prSet presAssocID="{1B81493E-AF82-429A-9022-B9B51853E12B}" presName="sibTrans" presStyleCnt="0"/>
      <dgm:spPr/>
    </dgm:pt>
    <dgm:pt modelId="{D79CC24F-FC59-4D53-9933-C075991F73A9}" type="pres">
      <dgm:prSet presAssocID="{B0203E26-3901-44B3-93C1-4C75D8DD737A}" presName="node" presStyleLbl="node1" presStyleIdx="6" presStyleCnt="8">
        <dgm:presLayoutVars>
          <dgm:bulletEnabled val="1"/>
        </dgm:presLayoutVars>
      </dgm:prSet>
      <dgm:spPr/>
    </dgm:pt>
    <dgm:pt modelId="{80ADE184-B894-433F-848B-3D6943F66E42}" type="pres">
      <dgm:prSet presAssocID="{3ECE08BA-3CB9-4B09-8A5E-3D2ACCD6F5F5}" presName="sibTrans" presStyleCnt="0"/>
      <dgm:spPr/>
    </dgm:pt>
    <dgm:pt modelId="{DC3EB9D7-D31E-4638-8CB8-5F581F3F53E2}" type="pres">
      <dgm:prSet presAssocID="{359B5A3D-9721-41EB-90D3-EEE3BFC7B53D}" presName="node" presStyleLbl="node1" presStyleIdx="7" presStyleCnt="8">
        <dgm:presLayoutVars>
          <dgm:bulletEnabled val="1"/>
        </dgm:presLayoutVars>
      </dgm:prSet>
      <dgm:spPr/>
    </dgm:pt>
  </dgm:ptLst>
  <dgm:cxnLst>
    <dgm:cxn modelId="{E0768702-0D4E-4B9B-802B-EDB960F68C69}" type="presOf" srcId="{5BD85449-A704-4838-8B5D-3100150A80F0}" destId="{8DC4F70F-4599-4980-8181-E76880DB2AB4}" srcOrd="0" destOrd="0" presId="urn:microsoft.com/office/officeart/2005/8/layout/default"/>
    <dgm:cxn modelId="{80A2F806-35CA-4697-BAD9-DC8B6911B119}" srcId="{8F0EFB54-6636-405F-AC48-F88C0F1D7DD5}" destId="{5BD85449-A704-4838-8B5D-3100150A80F0}" srcOrd="3" destOrd="0" parTransId="{57467729-4323-4D9D-9EE3-8628A8216FC8}" sibTransId="{182B6703-97DF-4F93-8936-AF7941E04A24}"/>
    <dgm:cxn modelId="{045AE10E-A4F9-4D7A-A78F-0E6F9D6BC7EE}" srcId="{8F0EFB54-6636-405F-AC48-F88C0F1D7DD5}" destId="{8CE0F6F0-AF9A-4E00-B82E-41B658A73833}" srcOrd="5" destOrd="0" parTransId="{FD73DF08-69A1-488D-AFA3-EFEBB2918528}" sibTransId="{1B81493E-AF82-429A-9022-B9B51853E12B}"/>
    <dgm:cxn modelId="{B680CF2C-F2EB-465E-839E-25D97B4231B8}" type="presOf" srcId="{8F0EFB54-6636-405F-AC48-F88C0F1D7DD5}" destId="{B8B52037-2190-4CD5-B320-F2EF77BF890F}" srcOrd="0" destOrd="0" presId="urn:microsoft.com/office/officeart/2005/8/layout/default"/>
    <dgm:cxn modelId="{4EA70437-7E32-4AB4-9677-B293AA61B9E2}" srcId="{8F0EFB54-6636-405F-AC48-F88C0F1D7DD5}" destId="{9DC1F3F5-1CB1-4435-A8C0-261E3CF10068}" srcOrd="2" destOrd="0" parTransId="{2345CCBE-310F-48D8-887B-381B11A31642}" sibTransId="{343BD017-2C89-4398-8DFE-B823362BC7F9}"/>
    <dgm:cxn modelId="{23A5F06F-FFAE-43E4-8AB6-A5854B42970B}" type="presOf" srcId="{B0203E26-3901-44B3-93C1-4C75D8DD737A}" destId="{D79CC24F-FC59-4D53-9933-C075991F73A9}" srcOrd="0" destOrd="0" presId="urn:microsoft.com/office/officeart/2005/8/layout/default"/>
    <dgm:cxn modelId="{27B17A80-A3C8-4380-81FF-D5C8C2854220}" type="presOf" srcId="{8CE0F6F0-AF9A-4E00-B82E-41B658A73833}" destId="{A6765B42-400C-45A6-80E4-B69D15A77378}" srcOrd="0" destOrd="0" presId="urn:microsoft.com/office/officeart/2005/8/layout/default"/>
    <dgm:cxn modelId="{FD903284-ED0E-483F-ABA0-5E305D1E34B8}" type="presOf" srcId="{59595FB3-03AE-48B9-A659-2E8CFA974EE1}" destId="{56F8F5B2-AF7C-4234-A620-687A0848CE01}" srcOrd="0" destOrd="0" presId="urn:microsoft.com/office/officeart/2005/8/layout/default"/>
    <dgm:cxn modelId="{A2BE8797-828E-48C8-A0D8-74DB57335737}" srcId="{8F0EFB54-6636-405F-AC48-F88C0F1D7DD5}" destId="{B0203E26-3901-44B3-93C1-4C75D8DD737A}" srcOrd="6" destOrd="0" parTransId="{75B74477-375F-496A-80CD-C6729F446EAD}" sibTransId="{3ECE08BA-3CB9-4B09-8A5E-3D2ACCD6F5F5}"/>
    <dgm:cxn modelId="{B6651FB1-801C-457E-A3F0-9030984A0868}" srcId="{8F0EFB54-6636-405F-AC48-F88C0F1D7DD5}" destId="{57B6A1FF-145D-4B13-AD06-ACA813AD6F4A}" srcOrd="1" destOrd="0" parTransId="{1A0E7234-5F3D-4EE3-9E8F-BD77E46080C8}" sibTransId="{7FEB4A40-C048-4BC9-8B4F-40EC548F8C5E}"/>
    <dgm:cxn modelId="{622F8FB3-0DBC-4D41-BA90-D8009DD8B89F}" srcId="{8F0EFB54-6636-405F-AC48-F88C0F1D7DD5}" destId="{59595FB3-03AE-48B9-A659-2E8CFA974EE1}" srcOrd="0" destOrd="0" parTransId="{4E66E2A5-CD92-41A7-9DBC-FDD62931C041}" sibTransId="{FBDF347E-A3CF-4098-9E62-5ABCC7F5A5AB}"/>
    <dgm:cxn modelId="{614552BB-E2AF-4712-9863-2730D930890C}" type="presOf" srcId="{57B6A1FF-145D-4B13-AD06-ACA813AD6F4A}" destId="{38E6CE0B-9EAD-40FC-8C35-E377E84520A4}" srcOrd="0" destOrd="0" presId="urn:microsoft.com/office/officeart/2005/8/layout/default"/>
    <dgm:cxn modelId="{5746D6EA-9DDE-4955-895E-FA7746919EBF}" srcId="{8F0EFB54-6636-405F-AC48-F88C0F1D7DD5}" destId="{7AE5D572-842E-4675-AD73-115203E566BB}" srcOrd="4" destOrd="0" parTransId="{06EFE5EE-BBC6-4BD7-A605-43374833225C}" sibTransId="{5EE05A0E-C387-4F59-BDF7-E0F65DD54DC6}"/>
    <dgm:cxn modelId="{1E1C3EF7-82AA-4194-A338-9C5BDC0A345E}" type="presOf" srcId="{9DC1F3F5-1CB1-4435-A8C0-261E3CF10068}" destId="{4B07E977-BBF6-4210-AE84-E33C711607CA}" srcOrd="0" destOrd="0" presId="urn:microsoft.com/office/officeart/2005/8/layout/default"/>
    <dgm:cxn modelId="{C6E784FE-797B-4F4C-B9F9-1115528D4618}" srcId="{8F0EFB54-6636-405F-AC48-F88C0F1D7DD5}" destId="{359B5A3D-9721-41EB-90D3-EEE3BFC7B53D}" srcOrd="7" destOrd="0" parTransId="{D00C1DCA-41BF-4C46-AA67-C8C7A2220B66}" sibTransId="{FFFD8C90-E99C-4BFC-A929-329426C015AD}"/>
    <dgm:cxn modelId="{6E2786FE-5B8B-4C19-B58E-B38C6434ACC1}" type="presOf" srcId="{7AE5D572-842E-4675-AD73-115203E566BB}" destId="{4B8991A1-AFC7-43BB-9F35-48298427A72B}" srcOrd="0" destOrd="0" presId="urn:microsoft.com/office/officeart/2005/8/layout/default"/>
    <dgm:cxn modelId="{F116F8FF-C39E-4DA5-8749-2C4EA4AA2183}" type="presOf" srcId="{359B5A3D-9721-41EB-90D3-EEE3BFC7B53D}" destId="{DC3EB9D7-D31E-4638-8CB8-5F581F3F53E2}" srcOrd="0" destOrd="0" presId="urn:microsoft.com/office/officeart/2005/8/layout/default"/>
    <dgm:cxn modelId="{583435DE-4F64-4FFB-BE20-C80A74D4C8DA}" type="presParOf" srcId="{B8B52037-2190-4CD5-B320-F2EF77BF890F}" destId="{56F8F5B2-AF7C-4234-A620-687A0848CE01}" srcOrd="0" destOrd="0" presId="urn:microsoft.com/office/officeart/2005/8/layout/default"/>
    <dgm:cxn modelId="{506F08A8-9D8E-483B-AE4E-0DD88F34CE97}" type="presParOf" srcId="{B8B52037-2190-4CD5-B320-F2EF77BF890F}" destId="{ACBA47A3-172E-4AD6-95E1-EA95026E52F0}" srcOrd="1" destOrd="0" presId="urn:microsoft.com/office/officeart/2005/8/layout/default"/>
    <dgm:cxn modelId="{DB8EDDD1-3732-4514-B359-567F6AE2A5C8}" type="presParOf" srcId="{B8B52037-2190-4CD5-B320-F2EF77BF890F}" destId="{38E6CE0B-9EAD-40FC-8C35-E377E84520A4}" srcOrd="2" destOrd="0" presId="urn:microsoft.com/office/officeart/2005/8/layout/default"/>
    <dgm:cxn modelId="{E6D8E344-7AFA-4C7E-93B8-212BF6FD9CA8}" type="presParOf" srcId="{B8B52037-2190-4CD5-B320-F2EF77BF890F}" destId="{A9D717DA-CABD-47AD-BD67-3FA3B63B22FD}" srcOrd="3" destOrd="0" presId="urn:microsoft.com/office/officeart/2005/8/layout/default"/>
    <dgm:cxn modelId="{46E3A380-3181-4AC8-8A53-7BD67250C753}" type="presParOf" srcId="{B8B52037-2190-4CD5-B320-F2EF77BF890F}" destId="{4B07E977-BBF6-4210-AE84-E33C711607CA}" srcOrd="4" destOrd="0" presId="urn:microsoft.com/office/officeart/2005/8/layout/default"/>
    <dgm:cxn modelId="{FFA2A620-5632-4FDE-A4FC-5F1FC7A76CA3}" type="presParOf" srcId="{B8B52037-2190-4CD5-B320-F2EF77BF890F}" destId="{AD763265-0060-46C2-BC38-91AC59F9F2DE}" srcOrd="5" destOrd="0" presId="urn:microsoft.com/office/officeart/2005/8/layout/default"/>
    <dgm:cxn modelId="{1AAC22EE-4AF5-4765-B995-91D96175AE05}" type="presParOf" srcId="{B8B52037-2190-4CD5-B320-F2EF77BF890F}" destId="{8DC4F70F-4599-4980-8181-E76880DB2AB4}" srcOrd="6" destOrd="0" presId="urn:microsoft.com/office/officeart/2005/8/layout/default"/>
    <dgm:cxn modelId="{DCD58F10-4B1D-4A48-9A7E-7CE60294A19A}" type="presParOf" srcId="{B8B52037-2190-4CD5-B320-F2EF77BF890F}" destId="{A69AE1F8-9395-4E0B-BC69-187D8B4AD8B9}" srcOrd="7" destOrd="0" presId="urn:microsoft.com/office/officeart/2005/8/layout/default"/>
    <dgm:cxn modelId="{F8EE916F-AEF1-46CD-8FD4-567D013F1015}" type="presParOf" srcId="{B8B52037-2190-4CD5-B320-F2EF77BF890F}" destId="{4B8991A1-AFC7-43BB-9F35-48298427A72B}" srcOrd="8" destOrd="0" presId="urn:microsoft.com/office/officeart/2005/8/layout/default"/>
    <dgm:cxn modelId="{133F9A40-D824-431D-BB0D-EE0408528B95}" type="presParOf" srcId="{B8B52037-2190-4CD5-B320-F2EF77BF890F}" destId="{2D98A23E-02DC-47B7-B42E-3ECAA6716618}" srcOrd="9" destOrd="0" presId="urn:microsoft.com/office/officeart/2005/8/layout/default"/>
    <dgm:cxn modelId="{BAEF2A03-F6A8-4BE9-A890-A2A58457FA9F}" type="presParOf" srcId="{B8B52037-2190-4CD5-B320-F2EF77BF890F}" destId="{A6765B42-400C-45A6-80E4-B69D15A77378}" srcOrd="10" destOrd="0" presId="urn:microsoft.com/office/officeart/2005/8/layout/default"/>
    <dgm:cxn modelId="{7C2258CD-8743-455B-A084-90FC1CBDCA82}" type="presParOf" srcId="{B8B52037-2190-4CD5-B320-F2EF77BF890F}" destId="{CF3FF0EA-C932-4307-A10A-EAFC6790026F}" srcOrd="11" destOrd="0" presId="urn:microsoft.com/office/officeart/2005/8/layout/default"/>
    <dgm:cxn modelId="{A8921EB5-C7CF-4615-89F4-F3A11648D518}" type="presParOf" srcId="{B8B52037-2190-4CD5-B320-F2EF77BF890F}" destId="{D79CC24F-FC59-4D53-9933-C075991F73A9}" srcOrd="12" destOrd="0" presId="urn:microsoft.com/office/officeart/2005/8/layout/default"/>
    <dgm:cxn modelId="{AE38CEE6-F7AC-4ED1-A702-28A2B70A0ADB}" type="presParOf" srcId="{B8B52037-2190-4CD5-B320-F2EF77BF890F}" destId="{80ADE184-B894-433F-848B-3D6943F66E42}" srcOrd="13" destOrd="0" presId="urn:microsoft.com/office/officeart/2005/8/layout/default"/>
    <dgm:cxn modelId="{79A9A1EF-04B3-48A4-B296-E5CE5F71EF03}" type="presParOf" srcId="{B8B52037-2190-4CD5-B320-F2EF77BF890F}" destId="{DC3EB9D7-D31E-4638-8CB8-5F581F3F53E2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4FB979-9535-4FEB-858E-C79A1A18CA5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4EDB466-B7E2-47B7-AD1F-C67BD2EC3925}">
      <dgm:prSet phldrT="[Текст]" phldr="0"/>
      <dgm:spPr/>
      <dgm:t>
        <a:bodyPr/>
        <a:lstStyle/>
        <a:p>
          <a:pPr rtl="0"/>
          <a:r>
            <a:rPr lang="ru-RU"/>
            <a:t>Трансцендентное качество</a:t>
          </a:r>
        </a:p>
      </dgm:t>
    </dgm:pt>
    <dgm:pt modelId="{4FF10751-3DA2-44D8-A886-CABE1F95F424}" type="parTrans" cxnId="{C532DB07-B6B9-45B6-BF0D-609DB51D1E34}">
      <dgm:prSet/>
      <dgm:spPr/>
      <dgm:t>
        <a:bodyPr/>
        <a:lstStyle/>
        <a:p>
          <a:endParaRPr lang="ru-RU"/>
        </a:p>
      </dgm:t>
    </dgm:pt>
    <dgm:pt modelId="{360DC307-584A-4DAB-A8DF-C71BBF7585D6}" type="sibTrans" cxnId="{C532DB07-B6B9-45B6-BF0D-609DB51D1E34}">
      <dgm:prSet/>
      <dgm:spPr/>
      <dgm:t>
        <a:bodyPr/>
        <a:lstStyle/>
        <a:p>
          <a:endParaRPr lang="ru-RU"/>
        </a:p>
      </dgm:t>
    </dgm:pt>
    <dgm:pt modelId="{2EE92367-040D-4AB9-8D4A-5180C24453E6}">
      <dgm:prSet phldrT="[Текст]" phldr="0"/>
      <dgm:spPr/>
      <dgm:t>
        <a:bodyPr/>
        <a:lstStyle/>
        <a:p>
          <a:pPr rtl="0"/>
          <a:r>
            <a:rPr lang="ru-RU"/>
            <a:t>Не поддаётся точному измерению и определению, но может быть ощущаемо как превосходство.</a:t>
          </a:r>
        </a:p>
      </dgm:t>
    </dgm:pt>
    <dgm:pt modelId="{67A82CAA-B6AC-4EE8-B93D-1AD38B9B3A82}" type="parTrans" cxnId="{548A757F-DD87-4E31-B806-C35D75D12C8D}">
      <dgm:prSet/>
      <dgm:spPr/>
      <dgm:t>
        <a:bodyPr/>
        <a:lstStyle/>
        <a:p>
          <a:endParaRPr lang="ru-RU"/>
        </a:p>
      </dgm:t>
    </dgm:pt>
    <dgm:pt modelId="{33D73550-675B-4E62-849F-AE9530230D08}" type="sibTrans" cxnId="{548A757F-DD87-4E31-B806-C35D75D12C8D}">
      <dgm:prSet/>
      <dgm:spPr/>
      <dgm:t>
        <a:bodyPr/>
        <a:lstStyle/>
        <a:p>
          <a:endParaRPr lang="ru-RU"/>
        </a:p>
      </dgm:t>
    </dgm:pt>
    <dgm:pt modelId="{7DAEFBD5-DBCB-435F-9066-C6E785407C00}">
      <dgm:prSet phldrT="[Текст]" phldr="0"/>
      <dgm:spPr/>
      <dgm:t>
        <a:bodyPr/>
        <a:lstStyle/>
        <a:p>
          <a:pPr rtl="0"/>
          <a:r>
            <a:rPr lang="ru-RU"/>
            <a:t>Основное качество</a:t>
          </a:r>
        </a:p>
      </dgm:t>
    </dgm:pt>
    <dgm:pt modelId="{B2B24E45-455B-4ADA-A6AB-031912A87755}" type="parTrans" cxnId="{ACDA44FF-A803-48FF-B062-A1821F3F4B29}">
      <dgm:prSet/>
      <dgm:spPr/>
      <dgm:t>
        <a:bodyPr/>
        <a:lstStyle/>
        <a:p>
          <a:endParaRPr lang="ru-RU"/>
        </a:p>
      </dgm:t>
    </dgm:pt>
    <dgm:pt modelId="{7254B269-9DCB-4D2F-9418-487085E2FF39}" type="sibTrans" cxnId="{ACDA44FF-A803-48FF-B062-A1821F3F4B29}">
      <dgm:prSet/>
      <dgm:spPr/>
      <dgm:t>
        <a:bodyPr/>
        <a:lstStyle/>
        <a:p>
          <a:endParaRPr lang="ru-RU"/>
        </a:p>
      </dgm:t>
    </dgm:pt>
    <dgm:pt modelId="{07C49C3E-BAEF-4FD3-9893-4B4DFC9AEEAE}">
      <dgm:prSet phldrT="[Текст]" phldr="0"/>
      <dgm:spPr/>
      <dgm:t>
        <a:bodyPr/>
        <a:lstStyle/>
        <a:p>
          <a:pPr rtl="0"/>
          <a:r>
            <a:rPr lang="ru-RU"/>
            <a:t>Основано на соответствии определённым стандартам и требованиям.</a:t>
          </a:r>
        </a:p>
      </dgm:t>
    </dgm:pt>
    <dgm:pt modelId="{ED66C7FE-74AE-4687-98BA-CF8653CD2453}" type="parTrans" cxnId="{AF2AA9EA-0866-40AD-99AA-3C73AA4D1F35}">
      <dgm:prSet/>
      <dgm:spPr/>
      <dgm:t>
        <a:bodyPr/>
        <a:lstStyle/>
        <a:p>
          <a:endParaRPr lang="ru-RU"/>
        </a:p>
      </dgm:t>
    </dgm:pt>
    <dgm:pt modelId="{79BF70E7-F7E5-4E2F-9296-52301145CC45}" type="sibTrans" cxnId="{AF2AA9EA-0866-40AD-99AA-3C73AA4D1F35}">
      <dgm:prSet/>
      <dgm:spPr/>
      <dgm:t>
        <a:bodyPr/>
        <a:lstStyle/>
        <a:p>
          <a:endParaRPr lang="ru-RU"/>
        </a:p>
      </dgm:t>
    </dgm:pt>
    <dgm:pt modelId="{11C3BAE6-A3B3-4457-A537-A203A9887BF1}">
      <dgm:prSet phldrT="[Текст]" phldr="0"/>
      <dgm:spPr/>
      <dgm:t>
        <a:bodyPr/>
        <a:lstStyle/>
        <a:p>
          <a:pPr rtl="0"/>
          <a:r>
            <a:rPr lang="ru-RU"/>
            <a:t>Потребительское качество</a:t>
          </a:r>
        </a:p>
      </dgm:t>
    </dgm:pt>
    <dgm:pt modelId="{ED18D28F-2A42-4A03-84D1-1BCA7DE2134E}" type="parTrans" cxnId="{4025175C-160E-471A-AF18-6F4DAD0BFDB5}">
      <dgm:prSet/>
      <dgm:spPr/>
      <dgm:t>
        <a:bodyPr/>
        <a:lstStyle/>
        <a:p>
          <a:endParaRPr lang="ru-RU"/>
        </a:p>
      </dgm:t>
    </dgm:pt>
    <dgm:pt modelId="{F41BE3F9-8148-4AB7-9BCC-780E558BD334}" type="sibTrans" cxnId="{4025175C-160E-471A-AF18-6F4DAD0BFDB5}">
      <dgm:prSet/>
      <dgm:spPr/>
      <dgm:t>
        <a:bodyPr/>
        <a:lstStyle/>
        <a:p>
          <a:endParaRPr lang="ru-RU"/>
        </a:p>
      </dgm:t>
    </dgm:pt>
    <dgm:pt modelId="{A2675C74-4B36-443A-93A8-D645B5C2D23D}">
      <dgm:prSet phldrT="[Текст]" phldr="0"/>
      <dgm:spPr/>
      <dgm:t>
        <a:bodyPr/>
        <a:lstStyle/>
        <a:p>
          <a:pPr rtl="0"/>
          <a:r>
            <a:rPr lang="ru-RU"/>
            <a:t>Связано с восприятием потребителя; если продукт удовлетворяет или превосходит ожидания, он считается качественным.</a:t>
          </a:r>
        </a:p>
      </dgm:t>
    </dgm:pt>
    <dgm:pt modelId="{444BD8CB-BD33-48A3-ADCB-5A5BDC048C81}" type="parTrans" cxnId="{9F19FDA6-6813-4B69-9AC6-80DDD71B2F5A}">
      <dgm:prSet/>
      <dgm:spPr/>
      <dgm:t>
        <a:bodyPr/>
        <a:lstStyle/>
        <a:p>
          <a:endParaRPr lang="ru-RU"/>
        </a:p>
      </dgm:t>
    </dgm:pt>
    <dgm:pt modelId="{93266E24-A40C-4ED6-9E60-0A4983875046}" type="sibTrans" cxnId="{9F19FDA6-6813-4B69-9AC6-80DDD71B2F5A}">
      <dgm:prSet/>
      <dgm:spPr/>
      <dgm:t>
        <a:bodyPr/>
        <a:lstStyle/>
        <a:p>
          <a:endParaRPr lang="ru-RU"/>
        </a:p>
      </dgm:t>
    </dgm:pt>
    <dgm:pt modelId="{E105DE53-1B41-4EB1-8040-B81BE1FC0151}">
      <dgm:prSet phldrT="[Текст]" phldr="0"/>
      <dgm:spPr/>
      <dgm:t>
        <a:bodyPr/>
        <a:lstStyle/>
        <a:p>
          <a:pPr rtl="0"/>
          <a:r>
            <a:rPr lang="ru-RU"/>
            <a:t>Качество на основе производительности</a:t>
          </a:r>
        </a:p>
      </dgm:t>
    </dgm:pt>
    <dgm:pt modelId="{175125B2-6DA4-4DF0-96BF-461C35D32109}" type="parTrans" cxnId="{CD69630F-EBD4-4C72-9BA9-33CD5BBC0CE4}">
      <dgm:prSet/>
      <dgm:spPr/>
      <dgm:t>
        <a:bodyPr/>
        <a:lstStyle/>
        <a:p>
          <a:endParaRPr lang="ru-RU"/>
        </a:p>
      </dgm:t>
    </dgm:pt>
    <dgm:pt modelId="{EE71EAE0-FBFC-409D-BF02-4A9C972864DD}" type="sibTrans" cxnId="{CD69630F-EBD4-4C72-9BA9-33CD5BBC0CE4}">
      <dgm:prSet/>
      <dgm:spPr/>
      <dgm:t>
        <a:bodyPr/>
        <a:lstStyle/>
        <a:p>
          <a:endParaRPr lang="ru-RU"/>
        </a:p>
      </dgm:t>
    </dgm:pt>
    <dgm:pt modelId="{DCBD49D0-1E3D-4A05-9D25-0DD3A14428D0}">
      <dgm:prSet phldr="0"/>
      <dgm:spPr/>
      <dgm:t>
        <a:bodyPr/>
        <a:lstStyle/>
        <a:p>
          <a:pPr rtl="0"/>
          <a:r>
            <a:rPr lang="ru-RU"/>
            <a:t>Связано с точностью выполнения продукта.</a:t>
          </a:r>
        </a:p>
      </dgm:t>
    </dgm:pt>
    <dgm:pt modelId="{EF8179D7-8E00-49AF-9823-98427994D884}" type="parTrans" cxnId="{A2FF6296-4186-4DB0-A55D-C69FD88C5A8B}">
      <dgm:prSet/>
      <dgm:spPr/>
    </dgm:pt>
    <dgm:pt modelId="{990933BF-2511-4BFF-A76B-328DA8F72BD2}" type="sibTrans" cxnId="{A2FF6296-4186-4DB0-A55D-C69FD88C5A8B}">
      <dgm:prSet/>
      <dgm:spPr/>
    </dgm:pt>
    <dgm:pt modelId="{6C485E12-61A7-443C-971D-4A63D10C944C}">
      <dgm:prSet phldr="0"/>
      <dgm:spPr/>
      <dgm:t>
        <a:bodyPr/>
        <a:lstStyle/>
        <a:p>
          <a:pPr rtl="0"/>
          <a:r>
            <a:rPr lang="ru-RU"/>
            <a:t>Качество как ценность</a:t>
          </a:r>
        </a:p>
      </dgm:t>
    </dgm:pt>
    <dgm:pt modelId="{59B6DECC-2F0F-4850-9D3F-ACAC619B7FC1}" type="parTrans" cxnId="{34F67736-D18B-4C52-8487-DE706DBCCE60}">
      <dgm:prSet/>
      <dgm:spPr/>
    </dgm:pt>
    <dgm:pt modelId="{11F57FFE-554E-4F03-86AE-3ACED3F7917F}" type="sibTrans" cxnId="{34F67736-D18B-4C52-8487-DE706DBCCE60}">
      <dgm:prSet/>
      <dgm:spPr/>
    </dgm:pt>
    <dgm:pt modelId="{A097CAC2-A901-4ADC-BC76-4F153118A80A}">
      <dgm:prSet phldr="0"/>
      <dgm:spPr/>
      <dgm:t>
        <a:bodyPr/>
        <a:lstStyle/>
        <a:p>
          <a:pPr rtl="0"/>
          <a:r>
            <a:rPr lang="ru-RU"/>
            <a:t>Связано с сочетанием стоимости и функциональности.</a:t>
          </a:r>
        </a:p>
      </dgm:t>
    </dgm:pt>
    <dgm:pt modelId="{13522E38-69F6-4352-A236-D6D4C899BBFF}" type="parTrans" cxnId="{08549680-58EC-41C1-B5D5-3D5876955BDC}">
      <dgm:prSet/>
      <dgm:spPr/>
    </dgm:pt>
    <dgm:pt modelId="{3ADEECEE-59AB-4574-B534-60F48A1FDC01}" type="sibTrans" cxnId="{08549680-58EC-41C1-B5D5-3D5876955BDC}">
      <dgm:prSet/>
      <dgm:spPr/>
    </dgm:pt>
    <dgm:pt modelId="{10904DFC-A501-4501-9823-FFBFB6C765B7}" type="pres">
      <dgm:prSet presAssocID="{FF4FB979-9535-4FEB-858E-C79A1A18CA5D}" presName="Name0" presStyleCnt="0">
        <dgm:presLayoutVars>
          <dgm:dir/>
          <dgm:animLvl val="lvl"/>
          <dgm:resizeHandles val="exact"/>
        </dgm:presLayoutVars>
      </dgm:prSet>
      <dgm:spPr/>
    </dgm:pt>
    <dgm:pt modelId="{0FA264C9-C220-4322-9851-0A74765E7C2D}" type="pres">
      <dgm:prSet presAssocID="{D4EDB466-B7E2-47B7-AD1F-C67BD2EC3925}" presName="composite" presStyleCnt="0"/>
      <dgm:spPr/>
    </dgm:pt>
    <dgm:pt modelId="{5DA5074C-9D74-4EB4-A01F-C05C074740F7}" type="pres">
      <dgm:prSet presAssocID="{D4EDB466-B7E2-47B7-AD1F-C67BD2EC3925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0211FCA3-5C1C-498F-98FF-A75A11099D89}" type="pres">
      <dgm:prSet presAssocID="{D4EDB466-B7E2-47B7-AD1F-C67BD2EC3925}" presName="desTx" presStyleLbl="alignAccFollowNode1" presStyleIdx="0" presStyleCnt="5">
        <dgm:presLayoutVars>
          <dgm:bulletEnabled val="1"/>
        </dgm:presLayoutVars>
      </dgm:prSet>
      <dgm:spPr/>
    </dgm:pt>
    <dgm:pt modelId="{A53BC86D-DAC4-4F49-9352-C6BDD6B06338}" type="pres">
      <dgm:prSet presAssocID="{360DC307-584A-4DAB-A8DF-C71BBF7585D6}" presName="space" presStyleCnt="0"/>
      <dgm:spPr/>
    </dgm:pt>
    <dgm:pt modelId="{49CE9161-D3AB-4B2B-B5E5-4B748E9FD057}" type="pres">
      <dgm:prSet presAssocID="{7DAEFBD5-DBCB-435F-9066-C6E785407C00}" presName="composite" presStyleCnt="0"/>
      <dgm:spPr/>
    </dgm:pt>
    <dgm:pt modelId="{15186E51-E134-49C7-91B5-D1C29AF6FF29}" type="pres">
      <dgm:prSet presAssocID="{7DAEFBD5-DBCB-435F-9066-C6E785407C00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751658A3-B3C5-4E6C-9760-1B7B620FE643}" type="pres">
      <dgm:prSet presAssocID="{7DAEFBD5-DBCB-435F-9066-C6E785407C00}" presName="desTx" presStyleLbl="alignAccFollowNode1" presStyleIdx="1" presStyleCnt="5">
        <dgm:presLayoutVars>
          <dgm:bulletEnabled val="1"/>
        </dgm:presLayoutVars>
      </dgm:prSet>
      <dgm:spPr/>
    </dgm:pt>
    <dgm:pt modelId="{98AF59EF-E663-444E-824B-5D9E27A11F1B}" type="pres">
      <dgm:prSet presAssocID="{7254B269-9DCB-4D2F-9418-487085E2FF39}" presName="space" presStyleCnt="0"/>
      <dgm:spPr/>
    </dgm:pt>
    <dgm:pt modelId="{B4F991FA-A54F-4899-8934-10C15BA19612}" type="pres">
      <dgm:prSet presAssocID="{11C3BAE6-A3B3-4457-A537-A203A9887BF1}" presName="composite" presStyleCnt="0"/>
      <dgm:spPr/>
    </dgm:pt>
    <dgm:pt modelId="{3217F547-80AC-45E5-85CD-1FEC6C0B57BD}" type="pres">
      <dgm:prSet presAssocID="{11C3BAE6-A3B3-4457-A537-A203A9887BF1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CA41ACB4-7805-4E2D-8340-7DB304E5404E}" type="pres">
      <dgm:prSet presAssocID="{11C3BAE6-A3B3-4457-A537-A203A9887BF1}" presName="desTx" presStyleLbl="alignAccFollowNode1" presStyleIdx="2" presStyleCnt="5">
        <dgm:presLayoutVars>
          <dgm:bulletEnabled val="1"/>
        </dgm:presLayoutVars>
      </dgm:prSet>
      <dgm:spPr/>
    </dgm:pt>
    <dgm:pt modelId="{8817B508-9CF0-4980-AC16-1A12F70644AC}" type="pres">
      <dgm:prSet presAssocID="{F41BE3F9-8148-4AB7-9BCC-780E558BD334}" presName="space" presStyleCnt="0"/>
      <dgm:spPr/>
    </dgm:pt>
    <dgm:pt modelId="{0A361D74-6C76-4B79-A3C9-E5B11551BD85}" type="pres">
      <dgm:prSet presAssocID="{E105DE53-1B41-4EB1-8040-B81BE1FC0151}" presName="composite" presStyleCnt="0"/>
      <dgm:spPr/>
    </dgm:pt>
    <dgm:pt modelId="{9A16A319-01EB-42B1-897B-7C89DC35F52F}" type="pres">
      <dgm:prSet presAssocID="{E105DE53-1B41-4EB1-8040-B81BE1FC015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B52F6032-7610-437B-B35C-549CAAEB3044}" type="pres">
      <dgm:prSet presAssocID="{E105DE53-1B41-4EB1-8040-B81BE1FC0151}" presName="desTx" presStyleLbl="alignAccFollowNode1" presStyleIdx="3" presStyleCnt="5">
        <dgm:presLayoutVars>
          <dgm:bulletEnabled val="1"/>
        </dgm:presLayoutVars>
      </dgm:prSet>
      <dgm:spPr/>
    </dgm:pt>
    <dgm:pt modelId="{70C5BB37-2D84-453C-A71C-EA681C021C34}" type="pres">
      <dgm:prSet presAssocID="{EE71EAE0-FBFC-409D-BF02-4A9C972864DD}" presName="space" presStyleCnt="0"/>
      <dgm:spPr/>
    </dgm:pt>
    <dgm:pt modelId="{AFDE696C-FE58-4815-9BCC-919B060ECBCC}" type="pres">
      <dgm:prSet presAssocID="{6C485E12-61A7-443C-971D-4A63D10C944C}" presName="composite" presStyleCnt="0"/>
      <dgm:spPr/>
    </dgm:pt>
    <dgm:pt modelId="{FD9DF5C2-0F31-483E-B15A-7431EF6EF873}" type="pres">
      <dgm:prSet presAssocID="{6C485E12-61A7-443C-971D-4A63D10C944C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7A18A451-F918-4F86-AFCA-FE77EEE7F12F}" type="pres">
      <dgm:prSet presAssocID="{6C485E12-61A7-443C-971D-4A63D10C944C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65AB2702-D1EF-458C-B89E-72354AC982CA}" type="presOf" srcId="{07C49C3E-BAEF-4FD3-9893-4B4DFC9AEEAE}" destId="{751658A3-B3C5-4E6C-9760-1B7B620FE643}" srcOrd="0" destOrd="0" presId="urn:microsoft.com/office/officeart/2005/8/layout/hList1"/>
    <dgm:cxn modelId="{6163F203-108D-45EC-B372-417B750E59AF}" type="presOf" srcId="{2EE92367-040D-4AB9-8D4A-5180C24453E6}" destId="{0211FCA3-5C1C-498F-98FF-A75A11099D89}" srcOrd="0" destOrd="0" presId="urn:microsoft.com/office/officeart/2005/8/layout/hList1"/>
    <dgm:cxn modelId="{C532DB07-B6B9-45B6-BF0D-609DB51D1E34}" srcId="{FF4FB979-9535-4FEB-858E-C79A1A18CA5D}" destId="{D4EDB466-B7E2-47B7-AD1F-C67BD2EC3925}" srcOrd="0" destOrd="0" parTransId="{4FF10751-3DA2-44D8-A886-CABE1F95F424}" sibTransId="{360DC307-584A-4DAB-A8DF-C71BBF7585D6}"/>
    <dgm:cxn modelId="{5E9C410B-FB59-4246-BDBB-BCD82C41AABE}" type="presOf" srcId="{11C3BAE6-A3B3-4457-A537-A203A9887BF1}" destId="{3217F547-80AC-45E5-85CD-1FEC6C0B57BD}" srcOrd="0" destOrd="0" presId="urn:microsoft.com/office/officeart/2005/8/layout/hList1"/>
    <dgm:cxn modelId="{CD69630F-EBD4-4C72-9BA9-33CD5BBC0CE4}" srcId="{FF4FB979-9535-4FEB-858E-C79A1A18CA5D}" destId="{E105DE53-1B41-4EB1-8040-B81BE1FC0151}" srcOrd="3" destOrd="0" parTransId="{175125B2-6DA4-4DF0-96BF-461C35D32109}" sibTransId="{EE71EAE0-FBFC-409D-BF02-4A9C972864DD}"/>
    <dgm:cxn modelId="{C78FF92F-D0C9-4C9E-A0B7-D1454B1AA6B6}" type="presOf" srcId="{DCBD49D0-1E3D-4A05-9D25-0DD3A14428D0}" destId="{B52F6032-7610-437B-B35C-549CAAEB3044}" srcOrd="0" destOrd="0" presId="urn:microsoft.com/office/officeart/2005/8/layout/hList1"/>
    <dgm:cxn modelId="{34F67736-D18B-4C52-8487-DE706DBCCE60}" srcId="{FF4FB979-9535-4FEB-858E-C79A1A18CA5D}" destId="{6C485E12-61A7-443C-971D-4A63D10C944C}" srcOrd="4" destOrd="0" parTransId="{59B6DECC-2F0F-4850-9D3F-ACAC619B7FC1}" sibTransId="{11F57FFE-554E-4F03-86AE-3ACED3F7917F}"/>
    <dgm:cxn modelId="{4025175C-160E-471A-AF18-6F4DAD0BFDB5}" srcId="{FF4FB979-9535-4FEB-858E-C79A1A18CA5D}" destId="{11C3BAE6-A3B3-4457-A537-A203A9887BF1}" srcOrd="2" destOrd="0" parTransId="{ED18D28F-2A42-4A03-84D1-1BCA7DE2134E}" sibTransId="{F41BE3F9-8148-4AB7-9BCC-780E558BD334}"/>
    <dgm:cxn modelId="{6774D05D-DE0C-4F8A-8C77-C951D945902A}" type="presOf" srcId="{6C485E12-61A7-443C-971D-4A63D10C944C}" destId="{FD9DF5C2-0F31-483E-B15A-7431EF6EF873}" srcOrd="0" destOrd="0" presId="urn:microsoft.com/office/officeart/2005/8/layout/hList1"/>
    <dgm:cxn modelId="{BE9C855F-54D1-4DD6-911D-8B197CC91815}" type="presOf" srcId="{A2675C74-4B36-443A-93A8-D645B5C2D23D}" destId="{CA41ACB4-7805-4E2D-8340-7DB304E5404E}" srcOrd="0" destOrd="0" presId="urn:microsoft.com/office/officeart/2005/8/layout/hList1"/>
    <dgm:cxn modelId="{5437824B-369B-4B83-AC7F-627BCC136E4F}" type="presOf" srcId="{D4EDB466-B7E2-47B7-AD1F-C67BD2EC3925}" destId="{5DA5074C-9D74-4EB4-A01F-C05C074740F7}" srcOrd="0" destOrd="0" presId="urn:microsoft.com/office/officeart/2005/8/layout/hList1"/>
    <dgm:cxn modelId="{2DFB966D-C3EA-46E4-AA11-A922CB594878}" type="presOf" srcId="{7DAEFBD5-DBCB-435F-9066-C6E785407C00}" destId="{15186E51-E134-49C7-91B5-D1C29AF6FF29}" srcOrd="0" destOrd="0" presId="urn:microsoft.com/office/officeart/2005/8/layout/hList1"/>
    <dgm:cxn modelId="{548A757F-DD87-4E31-B806-C35D75D12C8D}" srcId="{D4EDB466-B7E2-47B7-AD1F-C67BD2EC3925}" destId="{2EE92367-040D-4AB9-8D4A-5180C24453E6}" srcOrd="0" destOrd="0" parTransId="{67A82CAA-B6AC-4EE8-B93D-1AD38B9B3A82}" sibTransId="{33D73550-675B-4E62-849F-AE9530230D08}"/>
    <dgm:cxn modelId="{08549680-58EC-41C1-B5D5-3D5876955BDC}" srcId="{6C485E12-61A7-443C-971D-4A63D10C944C}" destId="{A097CAC2-A901-4ADC-BC76-4F153118A80A}" srcOrd="0" destOrd="0" parTransId="{13522E38-69F6-4352-A236-D6D4C899BBFF}" sibTransId="{3ADEECEE-59AB-4574-B534-60F48A1FDC01}"/>
    <dgm:cxn modelId="{A2FF6296-4186-4DB0-A55D-C69FD88C5A8B}" srcId="{E105DE53-1B41-4EB1-8040-B81BE1FC0151}" destId="{DCBD49D0-1E3D-4A05-9D25-0DD3A14428D0}" srcOrd="0" destOrd="0" parTransId="{EF8179D7-8E00-49AF-9823-98427994D884}" sibTransId="{990933BF-2511-4BFF-A76B-328DA8F72BD2}"/>
    <dgm:cxn modelId="{9F19FDA6-6813-4B69-9AC6-80DDD71B2F5A}" srcId="{11C3BAE6-A3B3-4457-A537-A203A9887BF1}" destId="{A2675C74-4B36-443A-93A8-D645B5C2D23D}" srcOrd="0" destOrd="0" parTransId="{444BD8CB-BD33-48A3-ADCB-5A5BDC048C81}" sibTransId="{93266E24-A40C-4ED6-9E60-0A4983875046}"/>
    <dgm:cxn modelId="{347461B0-9A9D-4198-B64D-9D7DE81B0D0E}" type="presOf" srcId="{FF4FB979-9535-4FEB-858E-C79A1A18CA5D}" destId="{10904DFC-A501-4501-9823-FFBFB6C765B7}" srcOrd="0" destOrd="0" presId="urn:microsoft.com/office/officeart/2005/8/layout/hList1"/>
    <dgm:cxn modelId="{73DAECBF-361D-4ABF-AB3E-860185E6D658}" type="presOf" srcId="{E105DE53-1B41-4EB1-8040-B81BE1FC0151}" destId="{9A16A319-01EB-42B1-897B-7C89DC35F52F}" srcOrd="0" destOrd="0" presId="urn:microsoft.com/office/officeart/2005/8/layout/hList1"/>
    <dgm:cxn modelId="{DE2210D5-2235-407C-B6CB-61C8C8551E2C}" type="presOf" srcId="{A097CAC2-A901-4ADC-BC76-4F153118A80A}" destId="{7A18A451-F918-4F86-AFCA-FE77EEE7F12F}" srcOrd="0" destOrd="0" presId="urn:microsoft.com/office/officeart/2005/8/layout/hList1"/>
    <dgm:cxn modelId="{AF2AA9EA-0866-40AD-99AA-3C73AA4D1F35}" srcId="{7DAEFBD5-DBCB-435F-9066-C6E785407C00}" destId="{07C49C3E-BAEF-4FD3-9893-4B4DFC9AEEAE}" srcOrd="0" destOrd="0" parTransId="{ED66C7FE-74AE-4687-98BA-CF8653CD2453}" sibTransId="{79BF70E7-F7E5-4E2F-9296-52301145CC45}"/>
    <dgm:cxn modelId="{ACDA44FF-A803-48FF-B062-A1821F3F4B29}" srcId="{FF4FB979-9535-4FEB-858E-C79A1A18CA5D}" destId="{7DAEFBD5-DBCB-435F-9066-C6E785407C00}" srcOrd="1" destOrd="0" parTransId="{B2B24E45-455B-4ADA-A6AB-031912A87755}" sibTransId="{7254B269-9DCB-4D2F-9418-487085E2FF39}"/>
    <dgm:cxn modelId="{450D4DCC-FDAF-4553-83E1-68AC354F65C3}" type="presParOf" srcId="{10904DFC-A501-4501-9823-FFBFB6C765B7}" destId="{0FA264C9-C220-4322-9851-0A74765E7C2D}" srcOrd="0" destOrd="0" presId="urn:microsoft.com/office/officeart/2005/8/layout/hList1"/>
    <dgm:cxn modelId="{7EEBBA08-60E3-428B-A728-570A254A8A9A}" type="presParOf" srcId="{0FA264C9-C220-4322-9851-0A74765E7C2D}" destId="{5DA5074C-9D74-4EB4-A01F-C05C074740F7}" srcOrd="0" destOrd="0" presId="urn:microsoft.com/office/officeart/2005/8/layout/hList1"/>
    <dgm:cxn modelId="{CFBC3197-1F47-43FB-9954-E58E1BBE2472}" type="presParOf" srcId="{0FA264C9-C220-4322-9851-0A74765E7C2D}" destId="{0211FCA3-5C1C-498F-98FF-A75A11099D89}" srcOrd="1" destOrd="0" presId="urn:microsoft.com/office/officeart/2005/8/layout/hList1"/>
    <dgm:cxn modelId="{B661E39C-2CA2-42A1-9C70-1AFBB76D6FE5}" type="presParOf" srcId="{10904DFC-A501-4501-9823-FFBFB6C765B7}" destId="{A53BC86D-DAC4-4F49-9352-C6BDD6B06338}" srcOrd="1" destOrd="0" presId="urn:microsoft.com/office/officeart/2005/8/layout/hList1"/>
    <dgm:cxn modelId="{104EDD81-2CFD-47CC-9FF1-6980F4913A59}" type="presParOf" srcId="{10904DFC-A501-4501-9823-FFBFB6C765B7}" destId="{49CE9161-D3AB-4B2B-B5E5-4B748E9FD057}" srcOrd="2" destOrd="0" presId="urn:microsoft.com/office/officeart/2005/8/layout/hList1"/>
    <dgm:cxn modelId="{EAA61D8F-7733-487D-B7C0-2042BA31E23D}" type="presParOf" srcId="{49CE9161-D3AB-4B2B-B5E5-4B748E9FD057}" destId="{15186E51-E134-49C7-91B5-D1C29AF6FF29}" srcOrd="0" destOrd="0" presId="urn:microsoft.com/office/officeart/2005/8/layout/hList1"/>
    <dgm:cxn modelId="{07A827F4-4E1F-4F7B-87CE-F72CE601494A}" type="presParOf" srcId="{49CE9161-D3AB-4B2B-B5E5-4B748E9FD057}" destId="{751658A3-B3C5-4E6C-9760-1B7B620FE643}" srcOrd="1" destOrd="0" presId="urn:microsoft.com/office/officeart/2005/8/layout/hList1"/>
    <dgm:cxn modelId="{FE67BCB5-F97F-4EF4-B2D0-EFC9C1F51219}" type="presParOf" srcId="{10904DFC-A501-4501-9823-FFBFB6C765B7}" destId="{98AF59EF-E663-444E-824B-5D9E27A11F1B}" srcOrd="3" destOrd="0" presId="urn:microsoft.com/office/officeart/2005/8/layout/hList1"/>
    <dgm:cxn modelId="{D7BB98D0-21AD-4E0C-8F8E-2E73E9AAFB3E}" type="presParOf" srcId="{10904DFC-A501-4501-9823-FFBFB6C765B7}" destId="{B4F991FA-A54F-4899-8934-10C15BA19612}" srcOrd="4" destOrd="0" presId="urn:microsoft.com/office/officeart/2005/8/layout/hList1"/>
    <dgm:cxn modelId="{4FDDE141-4047-4440-83A9-94D6DCD84BEB}" type="presParOf" srcId="{B4F991FA-A54F-4899-8934-10C15BA19612}" destId="{3217F547-80AC-45E5-85CD-1FEC6C0B57BD}" srcOrd="0" destOrd="0" presId="urn:microsoft.com/office/officeart/2005/8/layout/hList1"/>
    <dgm:cxn modelId="{F2CAC01E-DE46-4483-84BD-52A0867DDB3A}" type="presParOf" srcId="{B4F991FA-A54F-4899-8934-10C15BA19612}" destId="{CA41ACB4-7805-4E2D-8340-7DB304E5404E}" srcOrd="1" destOrd="0" presId="urn:microsoft.com/office/officeart/2005/8/layout/hList1"/>
    <dgm:cxn modelId="{95C65A72-5BCA-43A0-82DB-9B4D46168EAE}" type="presParOf" srcId="{10904DFC-A501-4501-9823-FFBFB6C765B7}" destId="{8817B508-9CF0-4980-AC16-1A12F70644AC}" srcOrd="5" destOrd="0" presId="urn:microsoft.com/office/officeart/2005/8/layout/hList1"/>
    <dgm:cxn modelId="{E94013DB-6712-4F54-B28B-ADE8F3C6F898}" type="presParOf" srcId="{10904DFC-A501-4501-9823-FFBFB6C765B7}" destId="{0A361D74-6C76-4B79-A3C9-E5B11551BD85}" srcOrd="6" destOrd="0" presId="urn:microsoft.com/office/officeart/2005/8/layout/hList1"/>
    <dgm:cxn modelId="{B9DC6DCA-5FEB-41E7-9486-9AE1425004EC}" type="presParOf" srcId="{0A361D74-6C76-4B79-A3C9-E5B11551BD85}" destId="{9A16A319-01EB-42B1-897B-7C89DC35F52F}" srcOrd="0" destOrd="0" presId="urn:microsoft.com/office/officeart/2005/8/layout/hList1"/>
    <dgm:cxn modelId="{2EA70746-2E9A-4F52-93F2-78E1B2A9F4E1}" type="presParOf" srcId="{0A361D74-6C76-4B79-A3C9-E5B11551BD85}" destId="{B52F6032-7610-437B-B35C-549CAAEB3044}" srcOrd="1" destOrd="0" presId="urn:microsoft.com/office/officeart/2005/8/layout/hList1"/>
    <dgm:cxn modelId="{D182DC32-1279-4973-80CB-70BD697FD0F8}" type="presParOf" srcId="{10904DFC-A501-4501-9823-FFBFB6C765B7}" destId="{70C5BB37-2D84-453C-A71C-EA681C021C34}" srcOrd="7" destOrd="0" presId="urn:microsoft.com/office/officeart/2005/8/layout/hList1"/>
    <dgm:cxn modelId="{7906F9A5-9CC2-4A7D-B03E-11ABD77FCF68}" type="presParOf" srcId="{10904DFC-A501-4501-9823-FFBFB6C765B7}" destId="{AFDE696C-FE58-4815-9BCC-919B060ECBCC}" srcOrd="8" destOrd="0" presId="urn:microsoft.com/office/officeart/2005/8/layout/hList1"/>
    <dgm:cxn modelId="{4DFA677A-BBAA-430C-9601-00F2A7C5AB40}" type="presParOf" srcId="{AFDE696C-FE58-4815-9BCC-919B060ECBCC}" destId="{FD9DF5C2-0F31-483E-B15A-7431EF6EF873}" srcOrd="0" destOrd="0" presId="urn:microsoft.com/office/officeart/2005/8/layout/hList1"/>
    <dgm:cxn modelId="{3337F998-5FF2-4398-8A3B-12F04170F248}" type="presParOf" srcId="{AFDE696C-FE58-4815-9BCC-919B060ECBCC}" destId="{7A18A451-F918-4F86-AFCA-FE77EEE7F12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B61658-41C8-4C89-A5A4-22DD6EF50BE2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C868413-117D-49D8-8175-A4DE428C341A}">
      <dgm:prSet phldrT="[Текст]" phldr="0"/>
      <dgm:spPr/>
      <dgm:t>
        <a:bodyPr/>
        <a:lstStyle/>
        <a:p>
          <a:pPr rtl="0"/>
          <a:r>
            <a:rPr lang="ru-RU" dirty="0"/>
            <a:t>Профессиональные знания</a:t>
          </a:r>
        </a:p>
      </dgm:t>
    </dgm:pt>
    <dgm:pt modelId="{178FD484-FD59-42A6-A5A0-8318A3E2900F}" type="parTrans" cxnId="{06A0666D-D39A-4CCD-8660-DB422ED3BA68}">
      <dgm:prSet/>
      <dgm:spPr/>
      <dgm:t>
        <a:bodyPr/>
        <a:lstStyle/>
        <a:p>
          <a:endParaRPr lang="ru-RU"/>
        </a:p>
      </dgm:t>
    </dgm:pt>
    <dgm:pt modelId="{97BCB893-967A-46D1-A7EF-5EEDBD1D1CAE}" type="sibTrans" cxnId="{06A0666D-D39A-4CCD-8660-DB422ED3BA68}">
      <dgm:prSet/>
      <dgm:spPr/>
      <dgm:t>
        <a:bodyPr/>
        <a:lstStyle/>
        <a:p>
          <a:endParaRPr lang="ru-RU"/>
        </a:p>
      </dgm:t>
    </dgm:pt>
    <dgm:pt modelId="{F6976074-C3C6-45A6-AA8F-A96580A0FCBF}">
      <dgm:prSet phldrT="[Текст]" phldr="0"/>
      <dgm:spPr/>
      <dgm:t>
        <a:bodyPr/>
        <a:lstStyle/>
        <a:p>
          <a:pPr rtl="0"/>
          <a:r>
            <a:rPr lang="ru-RU" dirty="0"/>
            <a:t>Структура индивидуально-профессиональных качеств</a:t>
          </a:r>
        </a:p>
      </dgm:t>
    </dgm:pt>
    <dgm:pt modelId="{341F3C47-71A4-4EDF-B1F7-708B3D640F85}" type="parTrans" cxnId="{B9568314-2F74-4774-8841-0149DEF65307}">
      <dgm:prSet/>
      <dgm:spPr/>
      <dgm:t>
        <a:bodyPr/>
        <a:lstStyle/>
        <a:p>
          <a:endParaRPr lang="ru-RU"/>
        </a:p>
      </dgm:t>
    </dgm:pt>
    <dgm:pt modelId="{81AC836D-151E-4590-9873-36527F45BAAC}" type="sibTrans" cxnId="{B9568314-2F74-4774-8841-0149DEF65307}">
      <dgm:prSet/>
      <dgm:spPr/>
      <dgm:t>
        <a:bodyPr/>
        <a:lstStyle/>
        <a:p>
          <a:endParaRPr lang="ru-RU"/>
        </a:p>
      </dgm:t>
    </dgm:pt>
    <dgm:pt modelId="{6655DA25-24AC-4142-907C-D2A01D0627AF}">
      <dgm:prSet phldrT="[Текст]" phldr="0"/>
      <dgm:spPr/>
      <dgm:t>
        <a:bodyPr/>
        <a:lstStyle/>
        <a:p>
          <a:pPr rtl="0"/>
          <a:r>
            <a:rPr lang="ru-RU" dirty="0"/>
            <a:t>Самосознание профессионализма</a:t>
          </a:r>
        </a:p>
      </dgm:t>
    </dgm:pt>
    <dgm:pt modelId="{FF06CD05-AA04-4787-9950-08736BE2FD56}" type="parTrans" cxnId="{52C90285-338C-4338-8330-028BA514DE38}">
      <dgm:prSet/>
      <dgm:spPr/>
      <dgm:t>
        <a:bodyPr/>
        <a:lstStyle/>
        <a:p>
          <a:endParaRPr lang="ru-RU"/>
        </a:p>
      </dgm:t>
    </dgm:pt>
    <dgm:pt modelId="{189F641E-276F-4969-83C0-56BF2CE2B08A}" type="sibTrans" cxnId="{52C90285-338C-4338-8330-028BA514DE38}">
      <dgm:prSet/>
      <dgm:spPr/>
      <dgm:t>
        <a:bodyPr/>
        <a:lstStyle/>
        <a:p>
          <a:endParaRPr lang="ru-RU"/>
        </a:p>
      </dgm:t>
    </dgm:pt>
    <dgm:pt modelId="{125F45F7-8E36-4A3A-AE99-1F163E3FCE2B}">
      <dgm:prSet phldr="0"/>
      <dgm:spPr/>
      <dgm:t>
        <a:bodyPr/>
        <a:lstStyle/>
        <a:p>
          <a:pPr rtl="0"/>
          <a:r>
            <a:rPr lang="ru-RU" dirty="0"/>
            <a:t>Группа дополнительных качеств, отражающих общекультурный потенциал успешной профессиональной деятельности</a:t>
          </a:r>
        </a:p>
      </dgm:t>
    </dgm:pt>
    <dgm:pt modelId="{F0888884-EECA-41D0-8278-F45DFB14F0A8}" type="parTrans" cxnId="{3AD57F87-1946-439F-A4C8-1C23CD0B1B3C}">
      <dgm:prSet/>
      <dgm:spPr/>
    </dgm:pt>
    <dgm:pt modelId="{C5B96346-92A0-439C-B9DC-32EC413D93DA}" type="sibTrans" cxnId="{3AD57F87-1946-439F-A4C8-1C23CD0B1B3C}">
      <dgm:prSet/>
      <dgm:spPr/>
    </dgm:pt>
    <dgm:pt modelId="{A214236D-9E79-4BE1-9443-4BE37D516944}">
      <dgm:prSet phldr="0"/>
      <dgm:spPr/>
      <dgm:t>
        <a:bodyPr/>
        <a:lstStyle/>
        <a:p>
          <a:r>
            <a:rPr lang="ru-RU" dirty="0"/>
            <a:t>Готовность к профессиональной деятельности</a:t>
          </a:r>
        </a:p>
      </dgm:t>
    </dgm:pt>
    <dgm:pt modelId="{1E916D50-5D0A-44E7-836E-6DFE9AB0705E}" type="parTrans" cxnId="{CBDD9526-7469-4F8E-B17E-53D417F34CB0}">
      <dgm:prSet/>
      <dgm:spPr/>
    </dgm:pt>
    <dgm:pt modelId="{C4AACCA1-1F6A-4B9C-936D-8BFCAF365E8D}" type="sibTrans" cxnId="{CBDD9526-7469-4F8E-B17E-53D417F34CB0}">
      <dgm:prSet/>
      <dgm:spPr/>
    </dgm:pt>
    <dgm:pt modelId="{ACE01254-7F82-4B5C-A882-CB5F82B86D1F}" type="pres">
      <dgm:prSet presAssocID="{A5B61658-41C8-4C89-A5A4-22DD6EF50BE2}" presName="Name0" presStyleCnt="0">
        <dgm:presLayoutVars>
          <dgm:dir/>
          <dgm:resizeHandles val="exact"/>
        </dgm:presLayoutVars>
      </dgm:prSet>
      <dgm:spPr/>
    </dgm:pt>
    <dgm:pt modelId="{E566B8F0-88CE-43B3-A751-D57BBD084E86}" type="pres">
      <dgm:prSet presAssocID="{3C868413-117D-49D8-8175-A4DE428C341A}" presName="Name5" presStyleLbl="vennNode1" presStyleIdx="0" presStyleCnt="5">
        <dgm:presLayoutVars>
          <dgm:bulletEnabled val="1"/>
        </dgm:presLayoutVars>
      </dgm:prSet>
      <dgm:spPr/>
    </dgm:pt>
    <dgm:pt modelId="{FBE0E013-DF7E-4047-8C7E-D4A02BC51624}" type="pres">
      <dgm:prSet presAssocID="{97BCB893-967A-46D1-A7EF-5EEDBD1D1CAE}" presName="space" presStyleCnt="0"/>
      <dgm:spPr/>
    </dgm:pt>
    <dgm:pt modelId="{76A7469C-0720-453D-B192-D21156B620B1}" type="pres">
      <dgm:prSet presAssocID="{A214236D-9E79-4BE1-9443-4BE37D516944}" presName="Name5" presStyleLbl="vennNode1" presStyleIdx="1" presStyleCnt="5">
        <dgm:presLayoutVars>
          <dgm:bulletEnabled val="1"/>
        </dgm:presLayoutVars>
      </dgm:prSet>
      <dgm:spPr/>
    </dgm:pt>
    <dgm:pt modelId="{66AADBAF-2718-4940-8FDB-58DCDA82ACC9}" type="pres">
      <dgm:prSet presAssocID="{C4AACCA1-1F6A-4B9C-936D-8BFCAF365E8D}" presName="space" presStyleCnt="0"/>
      <dgm:spPr/>
    </dgm:pt>
    <dgm:pt modelId="{DEEDB8B0-80E1-4CDD-9927-A5B4AC4F0A6A}" type="pres">
      <dgm:prSet presAssocID="{F6976074-C3C6-45A6-AA8F-A96580A0FCBF}" presName="Name5" presStyleLbl="vennNode1" presStyleIdx="2" presStyleCnt="5">
        <dgm:presLayoutVars>
          <dgm:bulletEnabled val="1"/>
        </dgm:presLayoutVars>
      </dgm:prSet>
      <dgm:spPr/>
    </dgm:pt>
    <dgm:pt modelId="{1B7A4E30-6817-41EE-BEBB-39A266A7B8D5}" type="pres">
      <dgm:prSet presAssocID="{81AC836D-151E-4590-9873-36527F45BAAC}" presName="space" presStyleCnt="0"/>
      <dgm:spPr/>
    </dgm:pt>
    <dgm:pt modelId="{2EF1A13C-CF9D-4252-A2CC-937232AE7F3A}" type="pres">
      <dgm:prSet presAssocID="{6655DA25-24AC-4142-907C-D2A01D0627AF}" presName="Name5" presStyleLbl="vennNode1" presStyleIdx="3" presStyleCnt="5">
        <dgm:presLayoutVars>
          <dgm:bulletEnabled val="1"/>
        </dgm:presLayoutVars>
      </dgm:prSet>
      <dgm:spPr/>
    </dgm:pt>
    <dgm:pt modelId="{A7293F1F-F2BA-49AF-92FB-FA8F3465204C}" type="pres">
      <dgm:prSet presAssocID="{189F641E-276F-4969-83C0-56BF2CE2B08A}" presName="space" presStyleCnt="0"/>
      <dgm:spPr/>
    </dgm:pt>
    <dgm:pt modelId="{6984B0A0-41AA-4C80-AA0D-747D7CD382BD}" type="pres">
      <dgm:prSet presAssocID="{125F45F7-8E36-4A3A-AE99-1F163E3FCE2B}" presName="Name5" presStyleLbl="vennNode1" presStyleIdx="4" presStyleCnt="5">
        <dgm:presLayoutVars>
          <dgm:bulletEnabled val="1"/>
        </dgm:presLayoutVars>
      </dgm:prSet>
      <dgm:spPr/>
    </dgm:pt>
  </dgm:ptLst>
  <dgm:cxnLst>
    <dgm:cxn modelId="{91C85810-3C3A-49F4-9B0E-FEFD0172BB10}" type="presOf" srcId="{3C868413-117D-49D8-8175-A4DE428C341A}" destId="{E566B8F0-88CE-43B3-A751-D57BBD084E86}" srcOrd="0" destOrd="0" presId="urn:microsoft.com/office/officeart/2005/8/layout/venn3"/>
    <dgm:cxn modelId="{D05DD212-A09B-4013-A497-8F945B9B1188}" type="presOf" srcId="{A5B61658-41C8-4C89-A5A4-22DD6EF50BE2}" destId="{ACE01254-7F82-4B5C-A882-CB5F82B86D1F}" srcOrd="0" destOrd="0" presId="urn:microsoft.com/office/officeart/2005/8/layout/venn3"/>
    <dgm:cxn modelId="{B9568314-2F74-4774-8841-0149DEF65307}" srcId="{A5B61658-41C8-4C89-A5A4-22DD6EF50BE2}" destId="{F6976074-C3C6-45A6-AA8F-A96580A0FCBF}" srcOrd="2" destOrd="0" parTransId="{341F3C47-71A4-4EDF-B1F7-708B3D640F85}" sibTransId="{81AC836D-151E-4590-9873-36527F45BAAC}"/>
    <dgm:cxn modelId="{CBDD9526-7469-4F8E-B17E-53D417F34CB0}" srcId="{A5B61658-41C8-4C89-A5A4-22DD6EF50BE2}" destId="{A214236D-9E79-4BE1-9443-4BE37D516944}" srcOrd="1" destOrd="0" parTransId="{1E916D50-5D0A-44E7-836E-6DFE9AB0705E}" sibTransId="{C4AACCA1-1F6A-4B9C-936D-8BFCAF365E8D}"/>
    <dgm:cxn modelId="{06A0666D-D39A-4CCD-8660-DB422ED3BA68}" srcId="{A5B61658-41C8-4C89-A5A4-22DD6EF50BE2}" destId="{3C868413-117D-49D8-8175-A4DE428C341A}" srcOrd="0" destOrd="0" parTransId="{178FD484-FD59-42A6-A5A0-8318A3E2900F}" sibTransId="{97BCB893-967A-46D1-A7EF-5EEDBD1D1CAE}"/>
    <dgm:cxn modelId="{52C90285-338C-4338-8330-028BA514DE38}" srcId="{A5B61658-41C8-4C89-A5A4-22DD6EF50BE2}" destId="{6655DA25-24AC-4142-907C-D2A01D0627AF}" srcOrd="3" destOrd="0" parTransId="{FF06CD05-AA04-4787-9950-08736BE2FD56}" sibTransId="{189F641E-276F-4969-83C0-56BF2CE2B08A}"/>
    <dgm:cxn modelId="{98B9F086-3AE6-429C-9458-F5B0A635CEA7}" type="presOf" srcId="{6655DA25-24AC-4142-907C-D2A01D0627AF}" destId="{2EF1A13C-CF9D-4252-A2CC-937232AE7F3A}" srcOrd="0" destOrd="0" presId="urn:microsoft.com/office/officeart/2005/8/layout/venn3"/>
    <dgm:cxn modelId="{3AD57F87-1946-439F-A4C8-1C23CD0B1B3C}" srcId="{A5B61658-41C8-4C89-A5A4-22DD6EF50BE2}" destId="{125F45F7-8E36-4A3A-AE99-1F163E3FCE2B}" srcOrd="4" destOrd="0" parTransId="{F0888884-EECA-41D0-8278-F45DFB14F0A8}" sibTransId="{C5B96346-92A0-439C-B9DC-32EC413D93DA}"/>
    <dgm:cxn modelId="{7597928D-0E4E-464D-96C7-DDBB41AD3281}" type="presOf" srcId="{A214236D-9E79-4BE1-9443-4BE37D516944}" destId="{76A7469C-0720-453D-B192-D21156B620B1}" srcOrd="0" destOrd="0" presId="urn:microsoft.com/office/officeart/2005/8/layout/venn3"/>
    <dgm:cxn modelId="{45E8B798-B4C9-43B2-99ED-F4DD4A2C516B}" type="presOf" srcId="{F6976074-C3C6-45A6-AA8F-A96580A0FCBF}" destId="{DEEDB8B0-80E1-4CDD-9927-A5B4AC4F0A6A}" srcOrd="0" destOrd="0" presId="urn:microsoft.com/office/officeart/2005/8/layout/venn3"/>
    <dgm:cxn modelId="{78C24ED2-A68B-46C1-A2DF-DED479A1EAB1}" type="presOf" srcId="{125F45F7-8E36-4A3A-AE99-1F163E3FCE2B}" destId="{6984B0A0-41AA-4C80-AA0D-747D7CD382BD}" srcOrd="0" destOrd="0" presId="urn:microsoft.com/office/officeart/2005/8/layout/venn3"/>
    <dgm:cxn modelId="{7561AF32-4FD0-482B-B5DC-81A393FC6740}" type="presParOf" srcId="{ACE01254-7F82-4B5C-A882-CB5F82B86D1F}" destId="{E566B8F0-88CE-43B3-A751-D57BBD084E86}" srcOrd="0" destOrd="0" presId="urn:microsoft.com/office/officeart/2005/8/layout/venn3"/>
    <dgm:cxn modelId="{9897EA69-2208-423E-8600-D0838011C2C0}" type="presParOf" srcId="{ACE01254-7F82-4B5C-A882-CB5F82B86D1F}" destId="{FBE0E013-DF7E-4047-8C7E-D4A02BC51624}" srcOrd="1" destOrd="0" presId="urn:microsoft.com/office/officeart/2005/8/layout/venn3"/>
    <dgm:cxn modelId="{22C41638-387F-45F7-9E7A-B5F295C01F8D}" type="presParOf" srcId="{ACE01254-7F82-4B5C-A882-CB5F82B86D1F}" destId="{76A7469C-0720-453D-B192-D21156B620B1}" srcOrd="2" destOrd="0" presId="urn:microsoft.com/office/officeart/2005/8/layout/venn3"/>
    <dgm:cxn modelId="{E6F23ED1-7A29-4B5B-A87F-CA7145793CF0}" type="presParOf" srcId="{ACE01254-7F82-4B5C-A882-CB5F82B86D1F}" destId="{66AADBAF-2718-4940-8FDB-58DCDA82ACC9}" srcOrd="3" destOrd="0" presId="urn:microsoft.com/office/officeart/2005/8/layout/venn3"/>
    <dgm:cxn modelId="{AF575FE3-98B0-48E3-B30F-1F97FCE9AABF}" type="presParOf" srcId="{ACE01254-7F82-4B5C-A882-CB5F82B86D1F}" destId="{DEEDB8B0-80E1-4CDD-9927-A5B4AC4F0A6A}" srcOrd="4" destOrd="0" presId="urn:microsoft.com/office/officeart/2005/8/layout/venn3"/>
    <dgm:cxn modelId="{08B3A23C-AE98-4C7D-A465-F5F671802F1E}" type="presParOf" srcId="{ACE01254-7F82-4B5C-A882-CB5F82B86D1F}" destId="{1B7A4E30-6817-41EE-BEBB-39A266A7B8D5}" srcOrd="5" destOrd="0" presId="urn:microsoft.com/office/officeart/2005/8/layout/venn3"/>
    <dgm:cxn modelId="{63FFF0BE-8C94-4111-949F-F5C99F2ED331}" type="presParOf" srcId="{ACE01254-7F82-4B5C-A882-CB5F82B86D1F}" destId="{2EF1A13C-CF9D-4252-A2CC-937232AE7F3A}" srcOrd="6" destOrd="0" presId="urn:microsoft.com/office/officeart/2005/8/layout/venn3"/>
    <dgm:cxn modelId="{570B4035-DB8E-44B8-BA3E-7F84586FC36C}" type="presParOf" srcId="{ACE01254-7F82-4B5C-A882-CB5F82B86D1F}" destId="{A7293F1F-F2BA-49AF-92FB-FA8F3465204C}" srcOrd="7" destOrd="0" presId="urn:microsoft.com/office/officeart/2005/8/layout/venn3"/>
    <dgm:cxn modelId="{71E21840-8A0F-4C2B-8A2A-24F8CAEA3ED2}" type="presParOf" srcId="{ACE01254-7F82-4B5C-A882-CB5F82B86D1F}" destId="{6984B0A0-41AA-4C80-AA0D-747D7CD382BD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B3CE9AC-B334-429F-8C0D-03610C62D3D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95658E5-9393-462D-A1F1-EC0615D46F82}">
      <dgm:prSet phldrT="[Текст]" phldr="0"/>
      <dgm:spPr/>
      <dgm:t>
        <a:bodyPr/>
        <a:lstStyle/>
        <a:p>
          <a:pPr rtl="0"/>
          <a:r>
            <a:rPr lang="ru-RU" dirty="0"/>
            <a:t>Тестирование на компьютере</a:t>
          </a:r>
        </a:p>
      </dgm:t>
    </dgm:pt>
    <dgm:pt modelId="{6DB7241D-EE65-4C43-A8A0-92ADC0E72C91}" type="parTrans" cxnId="{D44E8795-1EAA-4002-ACAD-B1AC3B93962C}">
      <dgm:prSet/>
      <dgm:spPr/>
      <dgm:t>
        <a:bodyPr/>
        <a:lstStyle/>
        <a:p>
          <a:endParaRPr lang="ru-RU"/>
        </a:p>
      </dgm:t>
    </dgm:pt>
    <dgm:pt modelId="{7BF03FE6-A0E8-4173-B5F7-9B08F62D8467}" type="sibTrans" cxnId="{D44E8795-1EAA-4002-ACAD-B1AC3B93962C}">
      <dgm:prSet/>
      <dgm:spPr/>
      <dgm:t>
        <a:bodyPr/>
        <a:lstStyle/>
        <a:p>
          <a:endParaRPr lang="ru-RU"/>
        </a:p>
      </dgm:t>
    </dgm:pt>
    <dgm:pt modelId="{EF6FC804-FDDE-41F7-B455-2F2008D15A66}">
      <dgm:prSet phldrT="[Текст]" phldr="0"/>
      <dgm:spPr/>
      <dgm:t>
        <a:bodyPr/>
        <a:lstStyle/>
        <a:p>
          <a:pPr rtl="0"/>
          <a:r>
            <a:rPr lang="ru-RU" dirty="0"/>
            <a:t>Деловая игра</a:t>
          </a:r>
        </a:p>
      </dgm:t>
    </dgm:pt>
    <dgm:pt modelId="{B0CC6AEF-3D1D-4A0F-AB48-924ECAFF72B0}" type="parTrans" cxnId="{174B83B9-3DF7-4569-9388-6C89B7659582}">
      <dgm:prSet/>
      <dgm:spPr/>
      <dgm:t>
        <a:bodyPr/>
        <a:lstStyle/>
        <a:p>
          <a:endParaRPr lang="ru-RU"/>
        </a:p>
      </dgm:t>
    </dgm:pt>
    <dgm:pt modelId="{284EE394-6600-433E-82A7-C575FB2F68DA}" type="sibTrans" cxnId="{174B83B9-3DF7-4569-9388-6C89B7659582}">
      <dgm:prSet/>
      <dgm:spPr/>
      <dgm:t>
        <a:bodyPr/>
        <a:lstStyle/>
        <a:p>
          <a:endParaRPr lang="ru-RU"/>
        </a:p>
      </dgm:t>
    </dgm:pt>
    <dgm:pt modelId="{4CAB9EA7-D427-45AA-B34A-24FDCB381319}">
      <dgm:prSet phldrT="[Текст]" phldr="0"/>
      <dgm:spPr/>
      <dgm:t>
        <a:bodyPr/>
        <a:lstStyle/>
        <a:p>
          <a:pPr rtl="0"/>
          <a:r>
            <a:rPr lang="ru-RU" dirty="0"/>
            <a:t>Анализ кейсов</a:t>
          </a:r>
        </a:p>
      </dgm:t>
    </dgm:pt>
    <dgm:pt modelId="{F145455C-3B18-4CCA-81D3-979C2A6350D7}" type="parTrans" cxnId="{27A58CD7-F79F-466E-88D3-7E21D1234CDD}">
      <dgm:prSet/>
      <dgm:spPr/>
      <dgm:t>
        <a:bodyPr/>
        <a:lstStyle/>
        <a:p>
          <a:endParaRPr lang="ru-RU"/>
        </a:p>
      </dgm:t>
    </dgm:pt>
    <dgm:pt modelId="{C4AA03D8-567F-4F5D-BD49-CE4A7222E220}" type="sibTrans" cxnId="{27A58CD7-F79F-466E-88D3-7E21D1234CDD}">
      <dgm:prSet/>
      <dgm:spPr/>
      <dgm:t>
        <a:bodyPr/>
        <a:lstStyle/>
        <a:p>
          <a:endParaRPr lang="ru-RU"/>
        </a:p>
      </dgm:t>
    </dgm:pt>
    <dgm:pt modelId="{6D4CF312-DA07-4A91-9632-A515F3246FC4}">
      <dgm:prSet phldrT="[Текст]" phldr="0"/>
      <dgm:spPr/>
      <dgm:t>
        <a:bodyPr/>
        <a:lstStyle/>
        <a:p>
          <a:pPr rtl="0"/>
          <a:r>
            <a:rPr lang="ru-RU" dirty="0"/>
            <a:t>Ролевая игра</a:t>
          </a:r>
        </a:p>
      </dgm:t>
    </dgm:pt>
    <dgm:pt modelId="{3CE7B1E5-1D49-43AD-BF1C-3195420D7FE6}" type="parTrans" cxnId="{5CB23798-1800-43A5-87F5-7208CDAD91F3}">
      <dgm:prSet/>
      <dgm:spPr/>
      <dgm:t>
        <a:bodyPr/>
        <a:lstStyle/>
        <a:p>
          <a:endParaRPr lang="ru-RU"/>
        </a:p>
      </dgm:t>
    </dgm:pt>
    <dgm:pt modelId="{849144FA-D3AB-4FB2-8CF2-0DAA992064C3}" type="sibTrans" cxnId="{5CB23798-1800-43A5-87F5-7208CDAD91F3}">
      <dgm:prSet/>
      <dgm:spPr/>
      <dgm:t>
        <a:bodyPr/>
        <a:lstStyle/>
        <a:p>
          <a:endParaRPr lang="ru-RU"/>
        </a:p>
      </dgm:t>
    </dgm:pt>
    <dgm:pt modelId="{8AA08ED8-E35E-4D41-B728-72B68FD0B068}" type="pres">
      <dgm:prSet presAssocID="{9B3CE9AC-B334-429F-8C0D-03610C62D3D3}" presName="diagram" presStyleCnt="0">
        <dgm:presLayoutVars>
          <dgm:dir/>
          <dgm:resizeHandles val="exact"/>
        </dgm:presLayoutVars>
      </dgm:prSet>
      <dgm:spPr/>
    </dgm:pt>
    <dgm:pt modelId="{E88304D4-F898-4F4D-ADC2-B4B197D544A7}" type="pres">
      <dgm:prSet presAssocID="{995658E5-9393-462D-A1F1-EC0615D46F82}" presName="node" presStyleLbl="node1" presStyleIdx="0" presStyleCnt="4">
        <dgm:presLayoutVars>
          <dgm:bulletEnabled val="1"/>
        </dgm:presLayoutVars>
      </dgm:prSet>
      <dgm:spPr/>
    </dgm:pt>
    <dgm:pt modelId="{F0ADC481-283D-4148-98CC-C715062529A4}" type="pres">
      <dgm:prSet presAssocID="{7BF03FE6-A0E8-4173-B5F7-9B08F62D8467}" presName="sibTrans" presStyleCnt="0"/>
      <dgm:spPr/>
    </dgm:pt>
    <dgm:pt modelId="{16D6EB19-7507-4734-80FF-B6B04584A769}" type="pres">
      <dgm:prSet presAssocID="{EF6FC804-FDDE-41F7-B455-2F2008D15A66}" presName="node" presStyleLbl="node1" presStyleIdx="1" presStyleCnt="4">
        <dgm:presLayoutVars>
          <dgm:bulletEnabled val="1"/>
        </dgm:presLayoutVars>
      </dgm:prSet>
      <dgm:spPr/>
    </dgm:pt>
    <dgm:pt modelId="{4112DBFC-8E6F-4C30-ABE5-4C0472F9B267}" type="pres">
      <dgm:prSet presAssocID="{284EE394-6600-433E-82A7-C575FB2F68DA}" presName="sibTrans" presStyleCnt="0"/>
      <dgm:spPr/>
    </dgm:pt>
    <dgm:pt modelId="{5417B36F-8277-4493-B12E-186B26C9C618}" type="pres">
      <dgm:prSet presAssocID="{4CAB9EA7-D427-45AA-B34A-24FDCB381319}" presName="node" presStyleLbl="node1" presStyleIdx="2" presStyleCnt="4">
        <dgm:presLayoutVars>
          <dgm:bulletEnabled val="1"/>
        </dgm:presLayoutVars>
      </dgm:prSet>
      <dgm:spPr/>
    </dgm:pt>
    <dgm:pt modelId="{F347874E-2370-4751-9172-BF86269FD883}" type="pres">
      <dgm:prSet presAssocID="{C4AA03D8-567F-4F5D-BD49-CE4A7222E220}" presName="sibTrans" presStyleCnt="0"/>
      <dgm:spPr/>
    </dgm:pt>
    <dgm:pt modelId="{7F9B17DD-C8D8-4FEE-B414-5245E84B0385}" type="pres">
      <dgm:prSet presAssocID="{6D4CF312-DA07-4A91-9632-A515F3246FC4}" presName="node" presStyleLbl="node1" presStyleIdx="3" presStyleCnt="4">
        <dgm:presLayoutVars>
          <dgm:bulletEnabled val="1"/>
        </dgm:presLayoutVars>
      </dgm:prSet>
      <dgm:spPr/>
    </dgm:pt>
  </dgm:ptLst>
  <dgm:cxnLst>
    <dgm:cxn modelId="{98A7882E-7ED1-4A96-A619-C3FBE11FF599}" type="presOf" srcId="{6D4CF312-DA07-4A91-9632-A515F3246FC4}" destId="{7F9B17DD-C8D8-4FEE-B414-5245E84B0385}" srcOrd="0" destOrd="0" presId="urn:microsoft.com/office/officeart/2005/8/layout/default"/>
    <dgm:cxn modelId="{0854EA5C-3254-490B-B12A-EECC27BD1C39}" type="presOf" srcId="{EF6FC804-FDDE-41F7-B455-2F2008D15A66}" destId="{16D6EB19-7507-4734-80FF-B6B04584A769}" srcOrd="0" destOrd="0" presId="urn:microsoft.com/office/officeart/2005/8/layout/default"/>
    <dgm:cxn modelId="{6259C45D-9BDD-413F-A48C-803019AB1FC6}" type="presOf" srcId="{995658E5-9393-462D-A1F1-EC0615D46F82}" destId="{E88304D4-F898-4F4D-ADC2-B4B197D544A7}" srcOrd="0" destOrd="0" presId="urn:microsoft.com/office/officeart/2005/8/layout/default"/>
    <dgm:cxn modelId="{4EFD3847-A5B2-426D-899F-A8A38AB4301F}" type="presOf" srcId="{4CAB9EA7-D427-45AA-B34A-24FDCB381319}" destId="{5417B36F-8277-4493-B12E-186B26C9C618}" srcOrd="0" destOrd="0" presId="urn:microsoft.com/office/officeart/2005/8/layout/default"/>
    <dgm:cxn modelId="{D44E8795-1EAA-4002-ACAD-B1AC3B93962C}" srcId="{9B3CE9AC-B334-429F-8C0D-03610C62D3D3}" destId="{995658E5-9393-462D-A1F1-EC0615D46F82}" srcOrd="0" destOrd="0" parTransId="{6DB7241D-EE65-4C43-A8A0-92ADC0E72C91}" sibTransId="{7BF03FE6-A0E8-4173-B5F7-9B08F62D8467}"/>
    <dgm:cxn modelId="{5CB23798-1800-43A5-87F5-7208CDAD91F3}" srcId="{9B3CE9AC-B334-429F-8C0D-03610C62D3D3}" destId="{6D4CF312-DA07-4A91-9632-A515F3246FC4}" srcOrd="3" destOrd="0" parTransId="{3CE7B1E5-1D49-43AD-BF1C-3195420D7FE6}" sibTransId="{849144FA-D3AB-4FB2-8CF2-0DAA992064C3}"/>
    <dgm:cxn modelId="{174B83B9-3DF7-4569-9388-6C89B7659582}" srcId="{9B3CE9AC-B334-429F-8C0D-03610C62D3D3}" destId="{EF6FC804-FDDE-41F7-B455-2F2008D15A66}" srcOrd="1" destOrd="0" parTransId="{B0CC6AEF-3D1D-4A0F-AB48-924ECAFF72B0}" sibTransId="{284EE394-6600-433E-82A7-C575FB2F68DA}"/>
    <dgm:cxn modelId="{27A58CD7-F79F-466E-88D3-7E21D1234CDD}" srcId="{9B3CE9AC-B334-429F-8C0D-03610C62D3D3}" destId="{4CAB9EA7-D427-45AA-B34A-24FDCB381319}" srcOrd="2" destOrd="0" parTransId="{F145455C-3B18-4CCA-81D3-979C2A6350D7}" sibTransId="{C4AA03D8-567F-4F5D-BD49-CE4A7222E220}"/>
    <dgm:cxn modelId="{D41A58E1-BB23-4D03-A830-C814D91DF8E6}" type="presOf" srcId="{9B3CE9AC-B334-429F-8C0D-03610C62D3D3}" destId="{8AA08ED8-E35E-4D41-B728-72B68FD0B068}" srcOrd="0" destOrd="0" presId="urn:microsoft.com/office/officeart/2005/8/layout/default"/>
    <dgm:cxn modelId="{6D9D3AB8-9DC7-4809-BCC7-FA2466EB4852}" type="presParOf" srcId="{8AA08ED8-E35E-4D41-B728-72B68FD0B068}" destId="{E88304D4-F898-4F4D-ADC2-B4B197D544A7}" srcOrd="0" destOrd="0" presId="urn:microsoft.com/office/officeart/2005/8/layout/default"/>
    <dgm:cxn modelId="{A465ADAF-AF2B-442E-AB08-0A4815068C04}" type="presParOf" srcId="{8AA08ED8-E35E-4D41-B728-72B68FD0B068}" destId="{F0ADC481-283D-4148-98CC-C715062529A4}" srcOrd="1" destOrd="0" presId="urn:microsoft.com/office/officeart/2005/8/layout/default"/>
    <dgm:cxn modelId="{C3E46468-5F0D-4EDB-8416-04417E27CB6A}" type="presParOf" srcId="{8AA08ED8-E35E-4D41-B728-72B68FD0B068}" destId="{16D6EB19-7507-4734-80FF-B6B04584A769}" srcOrd="2" destOrd="0" presId="urn:microsoft.com/office/officeart/2005/8/layout/default"/>
    <dgm:cxn modelId="{F43B0E38-7463-4645-942F-281A0E7C8014}" type="presParOf" srcId="{8AA08ED8-E35E-4D41-B728-72B68FD0B068}" destId="{4112DBFC-8E6F-4C30-ABE5-4C0472F9B267}" srcOrd="3" destOrd="0" presId="urn:microsoft.com/office/officeart/2005/8/layout/default"/>
    <dgm:cxn modelId="{EC45AFD9-B1D4-4511-AF11-0E64D206F1D0}" type="presParOf" srcId="{8AA08ED8-E35E-4D41-B728-72B68FD0B068}" destId="{5417B36F-8277-4493-B12E-186B26C9C618}" srcOrd="4" destOrd="0" presId="urn:microsoft.com/office/officeart/2005/8/layout/default"/>
    <dgm:cxn modelId="{87FDA475-8F05-4F34-B432-750F37E7D7DF}" type="presParOf" srcId="{8AA08ED8-E35E-4D41-B728-72B68FD0B068}" destId="{F347874E-2370-4751-9172-BF86269FD883}" srcOrd="5" destOrd="0" presId="urn:microsoft.com/office/officeart/2005/8/layout/default"/>
    <dgm:cxn modelId="{AD0685E8-0FF8-4906-B9AD-CA84E838CD81}" type="presParOf" srcId="{8AA08ED8-E35E-4D41-B728-72B68FD0B068}" destId="{7F9B17DD-C8D8-4FEE-B414-5245E84B038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92DB035-0BE0-4A03-B4C1-6693BF5855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C8A5C6F-9FFE-4474-80A0-4563192F11FF}">
      <dgm:prSet phldrT="[Текст]" phldr="0"/>
      <dgm:spPr/>
      <dgm:t>
        <a:bodyPr/>
        <a:lstStyle/>
        <a:p>
          <a:r>
            <a:rPr lang="ru-RU" dirty="0">
              <a:solidFill>
                <a:schemeClr val="tx1"/>
              </a:solidFill>
            </a:rPr>
            <a:t>Воспитательная</a:t>
          </a:r>
        </a:p>
      </dgm:t>
    </dgm:pt>
    <dgm:pt modelId="{C7A52545-73E6-47B5-A581-5BBBD362910C}" type="parTrans" cxnId="{3073F077-04C6-4BED-89CC-1C7E960332A6}">
      <dgm:prSet/>
      <dgm:spPr/>
      <dgm:t>
        <a:bodyPr/>
        <a:lstStyle/>
        <a:p>
          <a:endParaRPr lang="ru-RU"/>
        </a:p>
      </dgm:t>
    </dgm:pt>
    <dgm:pt modelId="{7F507881-914A-4F72-9418-F9B6FD980D7A}" type="sibTrans" cxnId="{3073F077-04C6-4BED-89CC-1C7E960332A6}">
      <dgm:prSet/>
      <dgm:spPr/>
      <dgm:t>
        <a:bodyPr/>
        <a:lstStyle/>
        <a:p>
          <a:endParaRPr lang="ru-RU"/>
        </a:p>
      </dgm:t>
    </dgm:pt>
    <dgm:pt modelId="{EAFA2015-58F7-478F-B685-27B8A8D566E9}">
      <dgm:prSet phldrT="[Текст]" phldr="0"/>
      <dgm:spPr/>
      <dgm:t>
        <a:bodyPr/>
        <a:lstStyle/>
        <a:p>
          <a:pPr rtl="0"/>
          <a:r>
            <a:rPr lang="ru-RU" dirty="0">
              <a:solidFill>
                <a:schemeClr val="tx1"/>
              </a:solidFill>
            </a:rPr>
            <a:t>Научная </a:t>
          </a:r>
        </a:p>
      </dgm:t>
    </dgm:pt>
    <dgm:pt modelId="{560F5846-C1DA-40C6-8BB9-95ADE351C8F7}" type="parTrans" cxnId="{397C77E9-9BDD-4D15-9284-5730C8505D9B}">
      <dgm:prSet/>
      <dgm:spPr/>
      <dgm:t>
        <a:bodyPr/>
        <a:lstStyle/>
        <a:p>
          <a:endParaRPr lang="ru-RU"/>
        </a:p>
      </dgm:t>
    </dgm:pt>
    <dgm:pt modelId="{E352A53B-4160-4632-922B-F0BEA3722EF3}" type="sibTrans" cxnId="{397C77E9-9BDD-4D15-9284-5730C8505D9B}">
      <dgm:prSet/>
      <dgm:spPr/>
      <dgm:t>
        <a:bodyPr/>
        <a:lstStyle/>
        <a:p>
          <a:endParaRPr lang="ru-RU"/>
        </a:p>
      </dgm:t>
    </dgm:pt>
    <dgm:pt modelId="{D7FE1F3B-F4D8-4E26-8DDC-244E61D5E206}">
      <dgm:prSet phldrT="[Текст]" phldr="0"/>
      <dgm:spPr/>
      <dgm:t>
        <a:bodyPr/>
        <a:lstStyle/>
        <a:p>
          <a:r>
            <a:rPr lang="ru-RU" dirty="0">
              <a:solidFill>
                <a:srgbClr val="333333"/>
              </a:solidFill>
              <a:latin typeface="Open Sans"/>
              <a:ea typeface="Open Sans"/>
              <a:cs typeface="Open Sans"/>
            </a:rPr>
            <a:t>практическая</a:t>
          </a:r>
        </a:p>
      </dgm:t>
    </dgm:pt>
    <dgm:pt modelId="{8D78921F-069E-4C68-BFF0-4D0879A11DF0}" type="parTrans" cxnId="{79068743-D2BC-4EA1-9992-CFF11587998D}">
      <dgm:prSet/>
      <dgm:spPr/>
      <dgm:t>
        <a:bodyPr/>
        <a:lstStyle/>
        <a:p>
          <a:endParaRPr lang="ru-RU"/>
        </a:p>
      </dgm:t>
    </dgm:pt>
    <dgm:pt modelId="{0548DD53-7F3E-471A-B2F6-E06C6A17DC5D}" type="sibTrans" cxnId="{79068743-D2BC-4EA1-9992-CFF11587998D}">
      <dgm:prSet/>
      <dgm:spPr/>
      <dgm:t>
        <a:bodyPr/>
        <a:lstStyle/>
        <a:p>
          <a:endParaRPr lang="ru-RU"/>
        </a:p>
      </dgm:t>
    </dgm:pt>
    <dgm:pt modelId="{5A01D9E5-9675-4913-9340-48964D808606}">
      <dgm:prSet phldr="0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Open Sans"/>
              <a:ea typeface="Open Sans"/>
              <a:cs typeface="Open Sans"/>
            </a:rPr>
            <a:t>учебная</a:t>
          </a:r>
          <a:endParaRPr lang="ru-RU" dirty="0">
            <a:solidFill>
              <a:schemeClr val="tx1"/>
            </a:solidFill>
          </a:endParaRPr>
        </a:p>
      </dgm:t>
    </dgm:pt>
    <dgm:pt modelId="{5E24D1F4-2075-43B1-95C2-D7F6089071BA}" type="parTrans" cxnId="{1A907663-DCA7-4CE3-A515-79D488B7E211}">
      <dgm:prSet/>
      <dgm:spPr/>
    </dgm:pt>
    <dgm:pt modelId="{FC219770-3B7C-4DB6-984C-8E6AB5F33177}" type="sibTrans" cxnId="{1A907663-DCA7-4CE3-A515-79D488B7E211}">
      <dgm:prSet/>
      <dgm:spPr/>
    </dgm:pt>
    <dgm:pt modelId="{C63372A1-CD9A-4174-9FD2-AB70392BB56F}">
      <dgm:prSet phldr="0"/>
      <dgm:spPr/>
      <dgm:t>
        <a:bodyPr/>
        <a:lstStyle/>
        <a:p>
          <a:pPr rtl="0"/>
          <a:r>
            <a:rPr lang="ru-RU" dirty="0">
              <a:solidFill>
                <a:schemeClr val="tx1"/>
              </a:solidFill>
            </a:rPr>
            <a:t>Подготовительная</a:t>
          </a:r>
        </a:p>
      </dgm:t>
    </dgm:pt>
    <dgm:pt modelId="{1D739EC1-CFC5-46E9-AE0D-F4AA8239FC21}" type="parTrans" cxnId="{49062C50-0EB5-4F1C-8F62-23A65085E7C0}">
      <dgm:prSet/>
      <dgm:spPr/>
    </dgm:pt>
    <dgm:pt modelId="{57C4791E-57B6-410B-A309-CEF4D7291EDB}" type="sibTrans" cxnId="{49062C50-0EB5-4F1C-8F62-23A65085E7C0}">
      <dgm:prSet/>
      <dgm:spPr/>
    </dgm:pt>
    <dgm:pt modelId="{7C5C3575-A4DA-4C50-AE96-A6C616788FF7}">
      <dgm:prSet phldr="0"/>
      <dgm:spPr/>
      <dgm:t>
        <a:bodyPr/>
        <a:lstStyle/>
        <a:p>
          <a:pPr rtl="0"/>
          <a:r>
            <a:rPr lang="ru-RU" dirty="0">
              <a:solidFill>
                <a:schemeClr val="tx1"/>
              </a:solidFill>
            </a:rPr>
            <a:t>Профориентационная</a:t>
          </a:r>
        </a:p>
      </dgm:t>
    </dgm:pt>
    <dgm:pt modelId="{9F4B6D83-0284-4E34-80FA-B1A60F38EB30}" type="parTrans" cxnId="{D593EE06-8F0A-4E93-B7D6-1ABF15697583}">
      <dgm:prSet/>
      <dgm:spPr/>
    </dgm:pt>
    <dgm:pt modelId="{72AEA81B-98A9-4F87-98AB-59664AC8F60D}" type="sibTrans" cxnId="{D593EE06-8F0A-4E93-B7D6-1ABF15697583}">
      <dgm:prSet/>
      <dgm:spPr/>
    </dgm:pt>
    <dgm:pt modelId="{6B40260C-2A40-4485-8FE4-0ADD96B5B9EB}" type="pres">
      <dgm:prSet presAssocID="{392DB035-0BE0-4A03-B4C1-6693BF585588}" presName="diagram" presStyleCnt="0">
        <dgm:presLayoutVars>
          <dgm:dir/>
          <dgm:resizeHandles val="exact"/>
        </dgm:presLayoutVars>
      </dgm:prSet>
      <dgm:spPr/>
    </dgm:pt>
    <dgm:pt modelId="{0BA00CC3-627F-4A32-9B0A-508A169554B5}" type="pres">
      <dgm:prSet presAssocID="{DC8A5C6F-9FFE-4474-80A0-4563192F11FF}" presName="node" presStyleLbl="node1" presStyleIdx="0" presStyleCnt="6">
        <dgm:presLayoutVars>
          <dgm:bulletEnabled val="1"/>
        </dgm:presLayoutVars>
      </dgm:prSet>
      <dgm:spPr/>
    </dgm:pt>
    <dgm:pt modelId="{07C6E4CB-6001-4D61-AAAE-F6789CDB09E1}" type="pres">
      <dgm:prSet presAssocID="{7F507881-914A-4F72-9418-F9B6FD980D7A}" presName="sibTrans" presStyleCnt="0"/>
      <dgm:spPr/>
    </dgm:pt>
    <dgm:pt modelId="{4D676B53-ECD3-475A-B143-01D4DC98E5FF}" type="pres">
      <dgm:prSet presAssocID="{C63372A1-CD9A-4174-9FD2-AB70392BB56F}" presName="node" presStyleLbl="node1" presStyleIdx="1" presStyleCnt="6">
        <dgm:presLayoutVars>
          <dgm:bulletEnabled val="1"/>
        </dgm:presLayoutVars>
      </dgm:prSet>
      <dgm:spPr/>
    </dgm:pt>
    <dgm:pt modelId="{B80761A3-EBA7-45E2-8C8A-823A440D4A94}" type="pres">
      <dgm:prSet presAssocID="{57C4791E-57B6-410B-A309-CEF4D7291EDB}" presName="sibTrans" presStyleCnt="0"/>
      <dgm:spPr/>
    </dgm:pt>
    <dgm:pt modelId="{8760D124-D9A3-4849-BDE0-02E468F057F6}" type="pres">
      <dgm:prSet presAssocID="{5A01D9E5-9675-4913-9340-48964D808606}" presName="node" presStyleLbl="node1" presStyleIdx="2" presStyleCnt="6">
        <dgm:presLayoutVars>
          <dgm:bulletEnabled val="1"/>
        </dgm:presLayoutVars>
      </dgm:prSet>
      <dgm:spPr/>
    </dgm:pt>
    <dgm:pt modelId="{C3B2B75D-69EA-4DB7-89E3-E6DB7B1EFEE6}" type="pres">
      <dgm:prSet presAssocID="{FC219770-3B7C-4DB6-984C-8E6AB5F33177}" presName="sibTrans" presStyleCnt="0"/>
      <dgm:spPr/>
    </dgm:pt>
    <dgm:pt modelId="{CEAEE6F5-85F9-4225-A10A-2FA446B9891A}" type="pres">
      <dgm:prSet presAssocID="{EAFA2015-58F7-478F-B685-27B8A8D566E9}" presName="node" presStyleLbl="node1" presStyleIdx="3" presStyleCnt="6">
        <dgm:presLayoutVars>
          <dgm:bulletEnabled val="1"/>
        </dgm:presLayoutVars>
      </dgm:prSet>
      <dgm:spPr/>
    </dgm:pt>
    <dgm:pt modelId="{BC1D18C5-FDD4-47CE-AFAF-089F0A3F7696}" type="pres">
      <dgm:prSet presAssocID="{E352A53B-4160-4632-922B-F0BEA3722EF3}" presName="sibTrans" presStyleCnt="0"/>
      <dgm:spPr/>
    </dgm:pt>
    <dgm:pt modelId="{0121B246-4BE8-414C-B220-7A7F33E1EB96}" type="pres">
      <dgm:prSet presAssocID="{7C5C3575-A4DA-4C50-AE96-A6C616788FF7}" presName="node" presStyleLbl="node1" presStyleIdx="4" presStyleCnt="6">
        <dgm:presLayoutVars>
          <dgm:bulletEnabled val="1"/>
        </dgm:presLayoutVars>
      </dgm:prSet>
      <dgm:spPr/>
    </dgm:pt>
    <dgm:pt modelId="{3A3D6C9A-3948-4164-A2CC-8AABA895BA6B}" type="pres">
      <dgm:prSet presAssocID="{72AEA81B-98A9-4F87-98AB-59664AC8F60D}" presName="sibTrans" presStyleCnt="0"/>
      <dgm:spPr/>
    </dgm:pt>
    <dgm:pt modelId="{ACE5D046-686B-4E30-8E1E-2366A1B8A225}" type="pres">
      <dgm:prSet presAssocID="{D7FE1F3B-F4D8-4E26-8DDC-244E61D5E206}" presName="node" presStyleLbl="node1" presStyleIdx="5" presStyleCnt="6">
        <dgm:presLayoutVars>
          <dgm:bulletEnabled val="1"/>
        </dgm:presLayoutVars>
      </dgm:prSet>
      <dgm:spPr/>
    </dgm:pt>
  </dgm:ptLst>
  <dgm:cxnLst>
    <dgm:cxn modelId="{D593EE06-8F0A-4E93-B7D6-1ABF15697583}" srcId="{392DB035-0BE0-4A03-B4C1-6693BF585588}" destId="{7C5C3575-A4DA-4C50-AE96-A6C616788FF7}" srcOrd="4" destOrd="0" parTransId="{9F4B6D83-0284-4E34-80FA-B1A60F38EB30}" sibTransId="{72AEA81B-98A9-4F87-98AB-59664AC8F60D}"/>
    <dgm:cxn modelId="{65AB533C-D304-4902-AED8-E505C8181C74}" type="presOf" srcId="{392DB035-0BE0-4A03-B4C1-6693BF585588}" destId="{6B40260C-2A40-4485-8FE4-0ADD96B5B9EB}" srcOrd="0" destOrd="0" presId="urn:microsoft.com/office/officeart/2005/8/layout/default"/>
    <dgm:cxn modelId="{5CFEB95B-DA8B-4DF1-BAE1-9B8AE67E61AE}" type="presOf" srcId="{DC8A5C6F-9FFE-4474-80A0-4563192F11FF}" destId="{0BA00CC3-627F-4A32-9B0A-508A169554B5}" srcOrd="0" destOrd="0" presId="urn:microsoft.com/office/officeart/2005/8/layout/default"/>
    <dgm:cxn modelId="{4704AC60-1D62-49D7-913E-65CC4B5626AE}" type="presOf" srcId="{C63372A1-CD9A-4174-9FD2-AB70392BB56F}" destId="{4D676B53-ECD3-475A-B143-01D4DC98E5FF}" srcOrd="0" destOrd="0" presId="urn:microsoft.com/office/officeart/2005/8/layout/default"/>
    <dgm:cxn modelId="{1A907663-DCA7-4CE3-A515-79D488B7E211}" srcId="{392DB035-0BE0-4A03-B4C1-6693BF585588}" destId="{5A01D9E5-9675-4913-9340-48964D808606}" srcOrd="2" destOrd="0" parTransId="{5E24D1F4-2075-43B1-95C2-D7F6089071BA}" sibTransId="{FC219770-3B7C-4DB6-984C-8E6AB5F33177}"/>
    <dgm:cxn modelId="{79068743-D2BC-4EA1-9992-CFF11587998D}" srcId="{392DB035-0BE0-4A03-B4C1-6693BF585588}" destId="{D7FE1F3B-F4D8-4E26-8DDC-244E61D5E206}" srcOrd="5" destOrd="0" parTransId="{8D78921F-069E-4C68-BFF0-4D0879A11DF0}" sibTransId="{0548DD53-7F3E-471A-B2F6-E06C6A17DC5D}"/>
    <dgm:cxn modelId="{49062C50-0EB5-4F1C-8F62-23A65085E7C0}" srcId="{392DB035-0BE0-4A03-B4C1-6693BF585588}" destId="{C63372A1-CD9A-4174-9FD2-AB70392BB56F}" srcOrd="1" destOrd="0" parTransId="{1D739EC1-CFC5-46E9-AE0D-F4AA8239FC21}" sibTransId="{57C4791E-57B6-410B-A309-CEF4D7291EDB}"/>
    <dgm:cxn modelId="{3073F077-04C6-4BED-89CC-1C7E960332A6}" srcId="{392DB035-0BE0-4A03-B4C1-6693BF585588}" destId="{DC8A5C6F-9FFE-4474-80A0-4563192F11FF}" srcOrd="0" destOrd="0" parTransId="{C7A52545-73E6-47B5-A581-5BBBD362910C}" sibTransId="{7F507881-914A-4F72-9418-F9B6FD980D7A}"/>
    <dgm:cxn modelId="{6E8B4D7C-E867-4C77-A531-974F825EC498}" type="presOf" srcId="{5A01D9E5-9675-4913-9340-48964D808606}" destId="{8760D124-D9A3-4849-BDE0-02E468F057F6}" srcOrd="0" destOrd="0" presId="urn:microsoft.com/office/officeart/2005/8/layout/default"/>
    <dgm:cxn modelId="{6962AEBD-A41F-417E-9BE3-683D50A32203}" type="presOf" srcId="{D7FE1F3B-F4D8-4E26-8DDC-244E61D5E206}" destId="{ACE5D046-686B-4E30-8E1E-2366A1B8A225}" srcOrd="0" destOrd="0" presId="urn:microsoft.com/office/officeart/2005/8/layout/default"/>
    <dgm:cxn modelId="{977BDED5-E4D3-4420-9F03-19C139875819}" type="presOf" srcId="{7C5C3575-A4DA-4C50-AE96-A6C616788FF7}" destId="{0121B246-4BE8-414C-B220-7A7F33E1EB96}" srcOrd="0" destOrd="0" presId="urn:microsoft.com/office/officeart/2005/8/layout/default"/>
    <dgm:cxn modelId="{925C1AD7-8347-46A8-A2C6-3F923EA944A5}" type="presOf" srcId="{EAFA2015-58F7-478F-B685-27B8A8D566E9}" destId="{CEAEE6F5-85F9-4225-A10A-2FA446B9891A}" srcOrd="0" destOrd="0" presId="urn:microsoft.com/office/officeart/2005/8/layout/default"/>
    <dgm:cxn modelId="{397C77E9-9BDD-4D15-9284-5730C8505D9B}" srcId="{392DB035-0BE0-4A03-B4C1-6693BF585588}" destId="{EAFA2015-58F7-478F-B685-27B8A8D566E9}" srcOrd="3" destOrd="0" parTransId="{560F5846-C1DA-40C6-8BB9-95ADE351C8F7}" sibTransId="{E352A53B-4160-4632-922B-F0BEA3722EF3}"/>
    <dgm:cxn modelId="{0D7BEE64-073B-4D8B-8103-6DC14576DF8D}" type="presParOf" srcId="{6B40260C-2A40-4485-8FE4-0ADD96B5B9EB}" destId="{0BA00CC3-627F-4A32-9B0A-508A169554B5}" srcOrd="0" destOrd="0" presId="urn:microsoft.com/office/officeart/2005/8/layout/default"/>
    <dgm:cxn modelId="{64189986-AC2B-435B-A654-CA1D7AAB2AD3}" type="presParOf" srcId="{6B40260C-2A40-4485-8FE4-0ADD96B5B9EB}" destId="{07C6E4CB-6001-4D61-AAAE-F6789CDB09E1}" srcOrd="1" destOrd="0" presId="urn:microsoft.com/office/officeart/2005/8/layout/default"/>
    <dgm:cxn modelId="{4B9DB7DA-2720-4429-9D7B-5A1EEE779FDF}" type="presParOf" srcId="{6B40260C-2A40-4485-8FE4-0ADD96B5B9EB}" destId="{4D676B53-ECD3-475A-B143-01D4DC98E5FF}" srcOrd="2" destOrd="0" presId="urn:microsoft.com/office/officeart/2005/8/layout/default"/>
    <dgm:cxn modelId="{0D2A804A-8F9A-416E-B075-DE34904DE448}" type="presParOf" srcId="{6B40260C-2A40-4485-8FE4-0ADD96B5B9EB}" destId="{B80761A3-EBA7-45E2-8C8A-823A440D4A94}" srcOrd="3" destOrd="0" presId="urn:microsoft.com/office/officeart/2005/8/layout/default"/>
    <dgm:cxn modelId="{C35A9CBB-334A-4F58-8A4A-26FAC4F15302}" type="presParOf" srcId="{6B40260C-2A40-4485-8FE4-0ADD96B5B9EB}" destId="{8760D124-D9A3-4849-BDE0-02E468F057F6}" srcOrd="4" destOrd="0" presId="urn:microsoft.com/office/officeart/2005/8/layout/default"/>
    <dgm:cxn modelId="{2C108A10-412F-4A38-BDC1-B782E9F2094D}" type="presParOf" srcId="{6B40260C-2A40-4485-8FE4-0ADD96B5B9EB}" destId="{C3B2B75D-69EA-4DB7-89E3-E6DB7B1EFEE6}" srcOrd="5" destOrd="0" presId="urn:microsoft.com/office/officeart/2005/8/layout/default"/>
    <dgm:cxn modelId="{060F84BA-D1F6-41C1-B05B-CC9B08A2E474}" type="presParOf" srcId="{6B40260C-2A40-4485-8FE4-0ADD96B5B9EB}" destId="{CEAEE6F5-85F9-4225-A10A-2FA446B9891A}" srcOrd="6" destOrd="0" presId="urn:microsoft.com/office/officeart/2005/8/layout/default"/>
    <dgm:cxn modelId="{53DD21CB-8DCD-40E5-8FD8-C3DE31574458}" type="presParOf" srcId="{6B40260C-2A40-4485-8FE4-0ADD96B5B9EB}" destId="{BC1D18C5-FDD4-47CE-AFAF-089F0A3F7696}" srcOrd="7" destOrd="0" presId="urn:microsoft.com/office/officeart/2005/8/layout/default"/>
    <dgm:cxn modelId="{C86330D9-DD6C-477E-A5E0-8B6FF11172CB}" type="presParOf" srcId="{6B40260C-2A40-4485-8FE4-0ADD96B5B9EB}" destId="{0121B246-4BE8-414C-B220-7A7F33E1EB96}" srcOrd="8" destOrd="0" presId="urn:microsoft.com/office/officeart/2005/8/layout/default"/>
    <dgm:cxn modelId="{4B0C2AB8-3161-440C-B5E3-E23108EAFA56}" type="presParOf" srcId="{6B40260C-2A40-4485-8FE4-0ADD96B5B9EB}" destId="{3A3D6C9A-3948-4164-A2CC-8AABA895BA6B}" srcOrd="9" destOrd="0" presId="urn:microsoft.com/office/officeart/2005/8/layout/default"/>
    <dgm:cxn modelId="{719C5A99-EAFB-43EA-B5F5-B6FC26295A84}" type="presParOf" srcId="{6B40260C-2A40-4485-8FE4-0ADD96B5B9EB}" destId="{ACE5D046-686B-4E30-8E1E-2366A1B8A22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E47DAE9-E275-4E9A-BFCC-377D2046322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82B37EF-4B9D-4B99-BB0A-7E20FB844F65}">
      <dgm:prSet phldrT="[Текст]" phldr="0"/>
      <dgm:spPr/>
      <dgm:t>
        <a:bodyPr/>
        <a:lstStyle/>
        <a:p>
          <a:pPr rtl="0"/>
          <a:r>
            <a:rPr lang="ru-RU" dirty="0"/>
            <a:t>Уровень обслуживания кадров</a:t>
          </a:r>
        </a:p>
      </dgm:t>
    </dgm:pt>
    <dgm:pt modelId="{BD22C8F2-7DAC-4D80-B192-8C56803E72C6}" type="parTrans" cxnId="{20EF38E1-9E22-485F-87F1-67D5B4C12A68}">
      <dgm:prSet/>
      <dgm:spPr/>
    </dgm:pt>
    <dgm:pt modelId="{3C4BE60B-10A3-48B2-A41E-DF74F776D0D3}" type="sibTrans" cxnId="{20EF38E1-9E22-485F-87F1-67D5B4C12A68}">
      <dgm:prSet/>
      <dgm:spPr/>
    </dgm:pt>
    <dgm:pt modelId="{F2F6BADF-6302-4A89-A4A4-665E4E3829F3}">
      <dgm:prSet phldrT="[Текст]" phldr="0"/>
      <dgm:spPr/>
      <dgm:t>
        <a:bodyPr/>
        <a:lstStyle/>
        <a:p>
          <a:pPr rtl="0"/>
          <a:r>
            <a:rPr lang="ru-RU" dirty="0"/>
            <a:t>Обслуживание учащихся</a:t>
          </a:r>
        </a:p>
      </dgm:t>
    </dgm:pt>
    <dgm:pt modelId="{22B80422-FF2E-465C-88F1-304D47157487}" type="parTrans" cxnId="{FF3ACF33-E41B-41AE-B7A9-3B0E3EFF0DB4}">
      <dgm:prSet/>
      <dgm:spPr/>
    </dgm:pt>
    <dgm:pt modelId="{E16A8725-D192-4C26-94B5-3C4B2ABCFE5A}" type="sibTrans" cxnId="{FF3ACF33-E41B-41AE-B7A9-3B0E3EFF0DB4}">
      <dgm:prSet/>
      <dgm:spPr/>
    </dgm:pt>
    <dgm:pt modelId="{74C992A9-CE39-4B44-8B8F-794BD5834EDF}">
      <dgm:prSet phldr="0"/>
      <dgm:spPr/>
      <dgm:t>
        <a:bodyPr/>
        <a:lstStyle/>
        <a:p>
          <a:pPr algn="l" rtl="0"/>
          <a:r>
            <a:rPr lang="ru-RU" b="1" dirty="0"/>
            <a:t>Уровень административного управления</a:t>
          </a:r>
          <a:endParaRPr lang="ru-RU" dirty="0"/>
        </a:p>
      </dgm:t>
    </dgm:pt>
    <dgm:pt modelId="{2D63842B-EAE4-4811-B67B-8A28A5D6DB22}" type="parTrans" cxnId="{A6090F0A-516A-4A90-81C5-15A5014955D0}">
      <dgm:prSet/>
      <dgm:spPr/>
    </dgm:pt>
    <dgm:pt modelId="{AD1BFD7C-1200-4B1B-AE01-A20DAD4AB369}" type="sibTrans" cxnId="{A6090F0A-516A-4A90-81C5-15A5014955D0}">
      <dgm:prSet/>
      <dgm:spPr/>
    </dgm:pt>
    <dgm:pt modelId="{FA390E7F-B06F-4D55-AFD6-7625C6C112AE}">
      <dgm:prSet phldr="0"/>
      <dgm:spPr/>
      <dgm:t>
        <a:bodyPr/>
        <a:lstStyle/>
        <a:p>
          <a:pPr rtl="0"/>
          <a:r>
            <a:rPr lang="ru-RU" dirty="0"/>
            <a:t>Уровень финансового и материального обеспечения</a:t>
          </a:r>
        </a:p>
      </dgm:t>
    </dgm:pt>
    <dgm:pt modelId="{EB1AF764-6B0D-4D77-B0EA-4DA46E9A979E}" type="parTrans" cxnId="{2A14E7F8-8331-4DF6-837C-39B2CA4EBCD0}">
      <dgm:prSet/>
      <dgm:spPr/>
    </dgm:pt>
    <dgm:pt modelId="{8EACD324-4CA3-404D-86E0-74255D9D123D}" type="sibTrans" cxnId="{2A14E7F8-8331-4DF6-837C-39B2CA4EBCD0}">
      <dgm:prSet/>
      <dgm:spPr/>
    </dgm:pt>
    <dgm:pt modelId="{3E1EC6D5-E1AE-46D3-83BF-48CD1509A436}">
      <dgm:prSet phldr="0"/>
      <dgm:spPr/>
      <dgm:t>
        <a:bodyPr/>
        <a:lstStyle/>
        <a:p>
          <a:pPr algn="l" rtl="0"/>
          <a:r>
            <a:rPr lang="ru-RU" b="1" dirty="0"/>
            <a:t>Уровень поддержки учебного процесса</a:t>
          </a:r>
          <a:endParaRPr lang="ru-RU" dirty="0"/>
        </a:p>
      </dgm:t>
    </dgm:pt>
    <dgm:pt modelId="{4179D9C0-1324-4CF6-885A-FCFB8D5F1372}" type="parTrans" cxnId="{EA3FE13C-F56A-46F6-BC87-A40E70971465}">
      <dgm:prSet/>
      <dgm:spPr/>
    </dgm:pt>
    <dgm:pt modelId="{B29EE15B-361D-4110-8022-B8A0FB8A2BC0}" type="sibTrans" cxnId="{EA3FE13C-F56A-46F6-BC87-A40E70971465}">
      <dgm:prSet/>
      <dgm:spPr/>
    </dgm:pt>
    <dgm:pt modelId="{61E13CF9-59C5-4715-ABAC-8FC3AFCE961B}">
      <dgm:prSet phldr="0"/>
      <dgm:spPr/>
      <dgm:t>
        <a:bodyPr/>
        <a:lstStyle/>
        <a:p>
          <a:pPr algn="l" rtl="0"/>
          <a:r>
            <a:rPr lang="ru-RU" dirty="0"/>
            <a:t>Уровень финансового и материального обеспечения</a:t>
          </a:r>
        </a:p>
      </dgm:t>
    </dgm:pt>
    <dgm:pt modelId="{974EAD61-6492-4AB1-A88E-A3660335D298}" type="parTrans" cxnId="{B2E4B623-B955-49FE-A38B-BC0D6DE1E636}">
      <dgm:prSet/>
      <dgm:spPr/>
    </dgm:pt>
    <dgm:pt modelId="{F3A1961F-D593-4426-89A2-467BF27D33DC}" type="sibTrans" cxnId="{B2E4B623-B955-49FE-A38B-BC0D6DE1E636}">
      <dgm:prSet/>
      <dgm:spPr/>
    </dgm:pt>
    <dgm:pt modelId="{763CDDE3-C6F4-433D-B3E2-976B4CBE93DA}" type="pres">
      <dgm:prSet presAssocID="{5E47DAE9-E275-4E9A-BFCC-377D2046322D}" presName="Name0" presStyleCnt="0">
        <dgm:presLayoutVars>
          <dgm:dir/>
          <dgm:resizeHandles val="exact"/>
        </dgm:presLayoutVars>
      </dgm:prSet>
      <dgm:spPr/>
    </dgm:pt>
    <dgm:pt modelId="{27EABA8B-5201-48DB-9F45-D338E3123687}" type="pres">
      <dgm:prSet presAssocID="{74C992A9-CE39-4B44-8B8F-794BD5834EDF}" presName="parTxOnly" presStyleLbl="node1" presStyleIdx="0" presStyleCnt="6">
        <dgm:presLayoutVars>
          <dgm:bulletEnabled val="1"/>
        </dgm:presLayoutVars>
      </dgm:prSet>
      <dgm:spPr/>
    </dgm:pt>
    <dgm:pt modelId="{AFE99856-BA97-417E-B9BE-B396BCB4C837}" type="pres">
      <dgm:prSet presAssocID="{AD1BFD7C-1200-4B1B-AE01-A20DAD4AB369}" presName="parSpace" presStyleCnt="0"/>
      <dgm:spPr/>
    </dgm:pt>
    <dgm:pt modelId="{95C7D1B4-5732-411D-BE30-3DF57A18B9F1}" type="pres">
      <dgm:prSet presAssocID="{3E1EC6D5-E1AE-46D3-83BF-48CD1509A436}" presName="parTxOnly" presStyleLbl="node1" presStyleIdx="1" presStyleCnt="6">
        <dgm:presLayoutVars>
          <dgm:bulletEnabled val="1"/>
        </dgm:presLayoutVars>
      </dgm:prSet>
      <dgm:spPr/>
    </dgm:pt>
    <dgm:pt modelId="{EECDA540-5292-44B3-A304-041B7A8FEE65}" type="pres">
      <dgm:prSet presAssocID="{B29EE15B-361D-4110-8022-B8A0FB8A2BC0}" presName="parSpace" presStyleCnt="0"/>
      <dgm:spPr/>
    </dgm:pt>
    <dgm:pt modelId="{06F48597-9E81-4C96-B31B-151059079190}" type="pres">
      <dgm:prSet presAssocID="{61E13CF9-59C5-4715-ABAC-8FC3AFCE961B}" presName="parTxOnly" presStyleLbl="node1" presStyleIdx="2" presStyleCnt="6">
        <dgm:presLayoutVars>
          <dgm:bulletEnabled val="1"/>
        </dgm:presLayoutVars>
      </dgm:prSet>
      <dgm:spPr/>
    </dgm:pt>
    <dgm:pt modelId="{37E110C8-A193-49CC-8447-EFF19CF6A9CC}" type="pres">
      <dgm:prSet presAssocID="{F3A1961F-D593-4426-89A2-467BF27D33DC}" presName="parSpace" presStyleCnt="0"/>
      <dgm:spPr/>
    </dgm:pt>
    <dgm:pt modelId="{4B5D030D-D389-480F-8C82-29F6BF647866}" type="pres">
      <dgm:prSet presAssocID="{FA390E7F-B06F-4D55-AFD6-7625C6C112AE}" presName="parTxOnly" presStyleLbl="node1" presStyleIdx="3" presStyleCnt="6">
        <dgm:presLayoutVars>
          <dgm:bulletEnabled val="1"/>
        </dgm:presLayoutVars>
      </dgm:prSet>
      <dgm:spPr/>
    </dgm:pt>
    <dgm:pt modelId="{8981CC7A-5352-4CB1-9714-72B0EC03465B}" type="pres">
      <dgm:prSet presAssocID="{8EACD324-4CA3-404D-86E0-74255D9D123D}" presName="parSpace" presStyleCnt="0"/>
      <dgm:spPr/>
    </dgm:pt>
    <dgm:pt modelId="{364DF73B-1E0F-4255-AE24-358494A65BAC}" type="pres">
      <dgm:prSet presAssocID="{382B37EF-4B9D-4B99-BB0A-7E20FB844F65}" presName="parTxOnly" presStyleLbl="node1" presStyleIdx="4" presStyleCnt="6">
        <dgm:presLayoutVars>
          <dgm:bulletEnabled val="1"/>
        </dgm:presLayoutVars>
      </dgm:prSet>
      <dgm:spPr/>
    </dgm:pt>
    <dgm:pt modelId="{128AF619-8D84-4877-B3DC-481373F03FDC}" type="pres">
      <dgm:prSet presAssocID="{3C4BE60B-10A3-48B2-A41E-DF74F776D0D3}" presName="parSpace" presStyleCnt="0"/>
      <dgm:spPr/>
    </dgm:pt>
    <dgm:pt modelId="{CE80A948-F0BE-4EE0-9983-F9E10E6AA307}" type="pres">
      <dgm:prSet presAssocID="{F2F6BADF-6302-4A89-A4A4-665E4E3829F3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A6090F0A-516A-4A90-81C5-15A5014955D0}" srcId="{5E47DAE9-E275-4E9A-BFCC-377D2046322D}" destId="{74C992A9-CE39-4B44-8B8F-794BD5834EDF}" srcOrd="0" destOrd="0" parTransId="{2D63842B-EAE4-4811-B67B-8A28A5D6DB22}" sibTransId="{AD1BFD7C-1200-4B1B-AE01-A20DAD4AB369}"/>
    <dgm:cxn modelId="{204A820B-4D0D-4491-AB75-BBCC5892DA8C}" type="presOf" srcId="{FA390E7F-B06F-4D55-AFD6-7625C6C112AE}" destId="{4B5D030D-D389-480F-8C82-29F6BF647866}" srcOrd="0" destOrd="0" presId="urn:microsoft.com/office/officeart/2005/8/layout/hChevron3"/>
    <dgm:cxn modelId="{B2E4B623-B955-49FE-A38B-BC0D6DE1E636}" srcId="{5E47DAE9-E275-4E9A-BFCC-377D2046322D}" destId="{61E13CF9-59C5-4715-ABAC-8FC3AFCE961B}" srcOrd="2" destOrd="0" parTransId="{974EAD61-6492-4AB1-A88E-A3660335D298}" sibTransId="{F3A1961F-D593-4426-89A2-467BF27D33DC}"/>
    <dgm:cxn modelId="{9A622025-6865-428A-A551-B8030DD8C1AC}" type="presOf" srcId="{F2F6BADF-6302-4A89-A4A4-665E4E3829F3}" destId="{CE80A948-F0BE-4EE0-9983-F9E10E6AA307}" srcOrd="0" destOrd="0" presId="urn:microsoft.com/office/officeart/2005/8/layout/hChevron3"/>
    <dgm:cxn modelId="{FF3ACF33-E41B-41AE-B7A9-3B0E3EFF0DB4}" srcId="{5E47DAE9-E275-4E9A-BFCC-377D2046322D}" destId="{F2F6BADF-6302-4A89-A4A4-665E4E3829F3}" srcOrd="5" destOrd="0" parTransId="{22B80422-FF2E-465C-88F1-304D47157487}" sibTransId="{E16A8725-D192-4C26-94B5-3C4B2ABCFE5A}"/>
    <dgm:cxn modelId="{EA3FE13C-F56A-46F6-BC87-A40E70971465}" srcId="{5E47DAE9-E275-4E9A-BFCC-377D2046322D}" destId="{3E1EC6D5-E1AE-46D3-83BF-48CD1509A436}" srcOrd="1" destOrd="0" parTransId="{4179D9C0-1324-4CF6-885A-FCFB8D5F1372}" sibTransId="{B29EE15B-361D-4110-8022-B8A0FB8A2BC0}"/>
    <dgm:cxn modelId="{D699C542-5D06-4071-894C-243006C7A7D9}" type="presOf" srcId="{382B37EF-4B9D-4B99-BB0A-7E20FB844F65}" destId="{364DF73B-1E0F-4255-AE24-358494A65BAC}" srcOrd="0" destOrd="0" presId="urn:microsoft.com/office/officeart/2005/8/layout/hChevron3"/>
    <dgm:cxn modelId="{24B4FE69-D3E6-4788-A065-45D6D29AAB1C}" type="presOf" srcId="{61E13CF9-59C5-4715-ABAC-8FC3AFCE961B}" destId="{06F48597-9E81-4C96-B31B-151059079190}" srcOrd="0" destOrd="0" presId="urn:microsoft.com/office/officeart/2005/8/layout/hChevron3"/>
    <dgm:cxn modelId="{A4F9699C-04E3-4E01-8AAE-0320D3D32D8C}" type="presOf" srcId="{3E1EC6D5-E1AE-46D3-83BF-48CD1509A436}" destId="{95C7D1B4-5732-411D-BE30-3DF57A18B9F1}" srcOrd="0" destOrd="0" presId="urn:microsoft.com/office/officeart/2005/8/layout/hChevron3"/>
    <dgm:cxn modelId="{11D47F9F-2493-4A9A-96DB-5CC8B3095BF0}" type="presOf" srcId="{74C992A9-CE39-4B44-8B8F-794BD5834EDF}" destId="{27EABA8B-5201-48DB-9F45-D338E3123687}" srcOrd="0" destOrd="0" presId="urn:microsoft.com/office/officeart/2005/8/layout/hChevron3"/>
    <dgm:cxn modelId="{1D424DB4-2871-4C18-B85A-C66B32F23BA4}" type="presOf" srcId="{5E47DAE9-E275-4E9A-BFCC-377D2046322D}" destId="{763CDDE3-C6F4-433D-B3E2-976B4CBE93DA}" srcOrd="0" destOrd="0" presId="urn:microsoft.com/office/officeart/2005/8/layout/hChevron3"/>
    <dgm:cxn modelId="{20EF38E1-9E22-485F-87F1-67D5B4C12A68}" srcId="{5E47DAE9-E275-4E9A-BFCC-377D2046322D}" destId="{382B37EF-4B9D-4B99-BB0A-7E20FB844F65}" srcOrd="4" destOrd="0" parTransId="{BD22C8F2-7DAC-4D80-B192-8C56803E72C6}" sibTransId="{3C4BE60B-10A3-48B2-A41E-DF74F776D0D3}"/>
    <dgm:cxn modelId="{2A14E7F8-8331-4DF6-837C-39B2CA4EBCD0}" srcId="{5E47DAE9-E275-4E9A-BFCC-377D2046322D}" destId="{FA390E7F-B06F-4D55-AFD6-7625C6C112AE}" srcOrd="3" destOrd="0" parTransId="{EB1AF764-6B0D-4D77-B0EA-4DA46E9A979E}" sibTransId="{8EACD324-4CA3-404D-86E0-74255D9D123D}"/>
    <dgm:cxn modelId="{2EBE052C-E842-4FD0-82C3-2AB0257BC11D}" type="presParOf" srcId="{763CDDE3-C6F4-433D-B3E2-976B4CBE93DA}" destId="{27EABA8B-5201-48DB-9F45-D338E3123687}" srcOrd="0" destOrd="0" presId="urn:microsoft.com/office/officeart/2005/8/layout/hChevron3"/>
    <dgm:cxn modelId="{D4C52740-2FDC-473A-AA05-3CA13BB77964}" type="presParOf" srcId="{763CDDE3-C6F4-433D-B3E2-976B4CBE93DA}" destId="{AFE99856-BA97-417E-B9BE-B396BCB4C837}" srcOrd="1" destOrd="0" presId="urn:microsoft.com/office/officeart/2005/8/layout/hChevron3"/>
    <dgm:cxn modelId="{28778D89-74A0-4877-ADE1-32F090497368}" type="presParOf" srcId="{763CDDE3-C6F4-433D-B3E2-976B4CBE93DA}" destId="{95C7D1B4-5732-411D-BE30-3DF57A18B9F1}" srcOrd="2" destOrd="0" presId="urn:microsoft.com/office/officeart/2005/8/layout/hChevron3"/>
    <dgm:cxn modelId="{45E35C67-1C78-42DF-83F7-88F6F6B433F0}" type="presParOf" srcId="{763CDDE3-C6F4-433D-B3E2-976B4CBE93DA}" destId="{EECDA540-5292-44B3-A304-041B7A8FEE65}" srcOrd="3" destOrd="0" presId="urn:microsoft.com/office/officeart/2005/8/layout/hChevron3"/>
    <dgm:cxn modelId="{3D0DAB11-A5F1-411A-8E7B-72A2C44E94CA}" type="presParOf" srcId="{763CDDE3-C6F4-433D-B3E2-976B4CBE93DA}" destId="{06F48597-9E81-4C96-B31B-151059079190}" srcOrd="4" destOrd="0" presId="urn:microsoft.com/office/officeart/2005/8/layout/hChevron3"/>
    <dgm:cxn modelId="{D194A17B-614D-44C6-95CB-5105EDBE8810}" type="presParOf" srcId="{763CDDE3-C6F4-433D-B3E2-976B4CBE93DA}" destId="{37E110C8-A193-49CC-8447-EFF19CF6A9CC}" srcOrd="5" destOrd="0" presId="urn:microsoft.com/office/officeart/2005/8/layout/hChevron3"/>
    <dgm:cxn modelId="{F2452854-D863-4975-8E6F-7D132FD40B12}" type="presParOf" srcId="{763CDDE3-C6F4-433D-B3E2-976B4CBE93DA}" destId="{4B5D030D-D389-480F-8C82-29F6BF647866}" srcOrd="6" destOrd="0" presId="urn:microsoft.com/office/officeart/2005/8/layout/hChevron3"/>
    <dgm:cxn modelId="{24F5152D-BB7F-4ADC-A3E6-EC2BD00987BC}" type="presParOf" srcId="{763CDDE3-C6F4-433D-B3E2-976B4CBE93DA}" destId="{8981CC7A-5352-4CB1-9714-72B0EC03465B}" srcOrd="7" destOrd="0" presId="urn:microsoft.com/office/officeart/2005/8/layout/hChevron3"/>
    <dgm:cxn modelId="{B3929902-91B5-454A-9D84-C010A0C5C3FE}" type="presParOf" srcId="{763CDDE3-C6F4-433D-B3E2-976B4CBE93DA}" destId="{364DF73B-1E0F-4255-AE24-358494A65BAC}" srcOrd="8" destOrd="0" presId="urn:microsoft.com/office/officeart/2005/8/layout/hChevron3"/>
    <dgm:cxn modelId="{A025EB90-F226-4CEE-B7C9-D41B7CA79B21}" type="presParOf" srcId="{763CDDE3-C6F4-433D-B3E2-976B4CBE93DA}" destId="{128AF619-8D84-4877-B3DC-481373F03FDC}" srcOrd="9" destOrd="0" presId="urn:microsoft.com/office/officeart/2005/8/layout/hChevron3"/>
    <dgm:cxn modelId="{E5F7E47B-2BD2-44C6-A03E-4D0C1CA2CC80}" type="presParOf" srcId="{763CDDE3-C6F4-433D-B3E2-976B4CBE93DA}" destId="{CE80A948-F0BE-4EE0-9983-F9E10E6AA307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011D2-6188-44B5-A06F-21A04B994B05}">
      <dsp:nvSpPr>
        <dsp:cNvPr id="0" name=""/>
        <dsp:cNvSpPr/>
      </dsp:nvSpPr>
      <dsp:spPr>
        <a:xfrm>
          <a:off x="424229" y="3026"/>
          <a:ext cx="2998161" cy="1798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/>
            <a:t>Проблемы кадрового потенциала и мотивации педагогов</a:t>
          </a:r>
        </a:p>
      </dsp:txBody>
      <dsp:txXfrm>
        <a:off x="424229" y="3026"/>
        <a:ext cx="2998161" cy="1798896"/>
      </dsp:txXfrm>
    </dsp:sp>
    <dsp:sp modelId="{DEC92434-933C-4BF4-A6C3-BA0DF62AA575}">
      <dsp:nvSpPr>
        <dsp:cNvPr id="0" name=""/>
        <dsp:cNvSpPr/>
      </dsp:nvSpPr>
      <dsp:spPr>
        <a:xfrm>
          <a:off x="3722206" y="3026"/>
          <a:ext cx="2998161" cy="1798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/>
            <a:t>Проблемы управления образовательными учреждениями</a:t>
          </a:r>
        </a:p>
      </dsp:txBody>
      <dsp:txXfrm>
        <a:off x="3722206" y="3026"/>
        <a:ext cx="2998161" cy="1798896"/>
      </dsp:txXfrm>
    </dsp:sp>
    <dsp:sp modelId="{C720B99E-C022-49AB-B54E-54C494C0EEFE}">
      <dsp:nvSpPr>
        <dsp:cNvPr id="0" name=""/>
        <dsp:cNvSpPr/>
      </dsp:nvSpPr>
      <dsp:spPr>
        <a:xfrm>
          <a:off x="7020184" y="3026"/>
          <a:ext cx="2998161" cy="1798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/>
            <a:t>Инфраструктурные вызовы и технологические решения</a:t>
          </a:r>
        </a:p>
      </dsp:txBody>
      <dsp:txXfrm>
        <a:off x="7020184" y="3026"/>
        <a:ext cx="2998161" cy="1798896"/>
      </dsp:txXfrm>
    </dsp:sp>
    <dsp:sp modelId="{89B88F72-2FA8-4728-86D3-7FEC795AF7DB}">
      <dsp:nvSpPr>
        <dsp:cNvPr id="0" name=""/>
        <dsp:cNvSpPr/>
      </dsp:nvSpPr>
      <dsp:spPr>
        <a:xfrm>
          <a:off x="3722206" y="2101739"/>
          <a:ext cx="2998161" cy="1798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/>
            <a:t>Персонализация и новые подходы к обучению</a:t>
          </a:r>
        </a:p>
      </dsp:txBody>
      <dsp:txXfrm>
        <a:off x="3722206" y="2101739"/>
        <a:ext cx="2998161" cy="17988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826A17-67A1-41AD-AE68-9C6515688E78}">
      <dsp:nvSpPr>
        <dsp:cNvPr id="0" name=""/>
        <dsp:cNvSpPr/>
      </dsp:nvSpPr>
      <dsp:spPr>
        <a:xfrm>
          <a:off x="2051" y="1719881"/>
          <a:ext cx="2058138" cy="20581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3266" tIns="17780" rIns="113266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Планирование</a:t>
          </a:r>
        </a:p>
      </dsp:txBody>
      <dsp:txXfrm>
        <a:off x="303458" y="2021288"/>
        <a:ext cx="1455324" cy="1455324"/>
      </dsp:txXfrm>
    </dsp:sp>
    <dsp:sp modelId="{98144B9C-5DB4-4820-B5E3-6C17C8A7755D}">
      <dsp:nvSpPr>
        <dsp:cNvPr id="0" name=""/>
        <dsp:cNvSpPr/>
      </dsp:nvSpPr>
      <dsp:spPr>
        <a:xfrm>
          <a:off x="1648561" y="1719881"/>
          <a:ext cx="2058138" cy="20581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3266" tIns="17780" rIns="113266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Контроль</a:t>
          </a:r>
        </a:p>
      </dsp:txBody>
      <dsp:txXfrm>
        <a:off x="1949968" y="2021288"/>
        <a:ext cx="1455324" cy="1455324"/>
      </dsp:txXfrm>
    </dsp:sp>
    <dsp:sp modelId="{1F895614-59AC-42B3-833B-4A14DE7A649C}">
      <dsp:nvSpPr>
        <dsp:cNvPr id="0" name=""/>
        <dsp:cNvSpPr/>
      </dsp:nvSpPr>
      <dsp:spPr>
        <a:xfrm>
          <a:off x="3295072" y="1719881"/>
          <a:ext cx="2058138" cy="20581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3266" tIns="17780" rIns="113266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Обеспечение</a:t>
          </a:r>
        </a:p>
      </dsp:txBody>
      <dsp:txXfrm>
        <a:off x="3596479" y="2021288"/>
        <a:ext cx="1455324" cy="1455324"/>
      </dsp:txXfrm>
    </dsp:sp>
    <dsp:sp modelId="{106BC35D-E162-42AB-8AA5-F4F4BF0F9CCB}">
      <dsp:nvSpPr>
        <dsp:cNvPr id="0" name=""/>
        <dsp:cNvSpPr/>
      </dsp:nvSpPr>
      <dsp:spPr>
        <a:xfrm>
          <a:off x="4941583" y="1719881"/>
          <a:ext cx="2058138" cy="20581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3266" tIns="17780" rIns="113266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Улучшение</a:t>
          </a:r>
        </a:p>
      </dsp:txBody>
      <dsp:txXfrm>
        <a:off x="5242990" y="2021288"/>
        <a:ext cx="1455324" cy="14553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F8F5B2-AF7C-4234-A620-687A0848CE01}">
      <dsp:nvSpPr>
        <dsp:cNvPr id="0" name=""/>
        <dsp:cNvSpPr/>
      </dsp:nvSpPr>
      <dsp:spPr>
        <a:xfrm>
          <a:off x="3091" y="234516"/>
          <a:ext cx="2452743" cy="1471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/>
            <a:t>Ориентация на клиента</a:t>
          </a:r>
        </a:p>
      </dsp:txBody>
      <dsp:txXfrm>
        <a:off x="3091" y="234516"/>
        <a:ext cx="2452743" cy="1471646"/>
      </dsp:txXfrm>
    </dsp:sp>
    <dsp:sp modelId="{38E6CE0B-9EAD-40FC-8C35-E377E84520A4}">
      <dsp:nvSpPr>
        <dsp:cNvPr id="0" name=""/>
        <dsp:cNvSpPr/>
      </dsp:nvSpPr>
      <dsp:spPr>
        <a:xfrm>
          <a:off x="2701109" y="234516"/>
          <a:ext cx="2452743" cy="1471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/>
            <a:t>Лидерство</a:t>
          </a:r>
        </a:p>
      </dsp:txBody>
      <dsp:txXfrm>
        <a:off x="2701109" y="234516"/>
        <a:ext cx="2452743" cy="1471646"/>
      </dsp:txXfrm>
    </dsp:sp>
    <dsp:sp modelId="{4B07E977-BBF6-4210-AE84-E33C711607CA}">
      <dsp:nvSpPr>
        <dsp:cNvPr id="0" name=""/>
        <dsp:cNvSpPr/>
      </dsp:nvSpPr>
      <dsp:spPr>
        <a:xfrm>
          <a:off x="5399127" y="234516"/>
          <a:ext cx="2452743" cy="1471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/>
            <a:t>Вовлечение людей</a:t>
          </a:r>
        </a:p>
      </dsp:txBody>
      <dsp:txXfrm>
        <a:off x="5399127" y="234516"/>
        <a:ext cx="2452743" cy="1471646"/>
      </dsp:txXfrm>
    </dsp:sp>
    <dsp:sp modelId="{8DC4F70F-4599-4980-8181-E76880DB2AB4}">
      <dsp:nvSpPr>
        <dsp:cNvPr id="0" name=""/>
        <dsp:cNvSpPr/>
      </dsp:nvSpPr>
      <dsp:spPr>
        <a:xfrm>
          <a:off x="8097144" y="234516"/>
          <a:ext cx="2452743" cy="1471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/>
            <a:t>Процессный подход</a:t>
          </a:r>
        </a:p>
      </dsp:txBody>
      <dsp:txXfrm>
        <a:off x="8097144" y="234516"/>
        <a:ext cx="2452743" cy="1471646"/>
      </dsp:txXfrm>
    </dsp:sp>
    <dsp:sp modelId="{4B8991A1-AFC7-43BB-9F35-48298427A72B}">
      <dsp:nvSpPr>
        <dsp:cNvPr id="0" name=""/>
        <dsp:cNvSpPr/>
      </dsp:nvSpPr>
      <dsp:spPr>
        <a:xfrm>
          <a:off x="3091" y="1951437"/>
          <a:ext cx="2452743" cy="1471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/>
            <a:t>Системный подход</a:t>
          </a:r>
        </a:p>
      </dsp:txBody>
      <dsp:txXfrm>
        <a:off x="3091" y="1951437"/>
        <a:ext cx="2452743" cy="1471646"/>
      </dsp:txXfrm>
    </dsp:sp>
    <dsp:sp modelId="{A6765B42-400C-45A6-80E4-B69D15A77378}">
      <dsp:nvSpPr>
        <dsp:cNvPr id="0" name=""/>
        <dsp:cNvSpPr/>
      </dsp:nvSpPr>
      <dsp:spPr>
        <a:xfrm>
          <a:off x="2701109" y="1951437"/>
          <a:ext cx="2452743" cy="1471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/>
            <a:t>Постоянное улучшение</a:t>
          </a:r>
        </a:p>
      </dsp:txBody>
      <dsp:txXfrm>
        <a:off x="2701109" y="1951437"/>
        <a:ext cx="2452743" cy="1471646"/>
      </dsp:txXfrm>
    </dsp:sp>
    <dsp:sp modelId="{D79CC24F-FC59-4D53-9933-C075991F73A9}">
      <dsp:nvSpPr>
        <dsp:cNvPr id="0" name=""/>
        <dsp:cNvSpPr/>
      </dsp:nvSpPr>
      <dsp:spPr>
        <a:xfrm>
          <a:off x="5399127" y="1951437"/>
          <a:ext cx="2452743" cy="1471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/>
            <a:t>Принятие решений на основе фактов</a:t>
          </a:r>
        </a:p>
      </dsp:txBody>
      <dsp:txXfrm>
        <a:off x="5399127" y="1951437"/>
        <a:ext cx="2452743" cy="1471646"/>
      </dsp:txXfrm>
    </dsp:sp>
    <dsp:sp modelId="{DC3EB9D7-D31E-4638-8CB8-5F581F3F53E2}">
      <dsp:nvSpPr>
        <dsp:cNvPr id="0" name=""/>
        <dsp:cNvSpPr/>
      </dsp:nvSpPr>
      <dsp:spPr>
        <a:xfrm>
          <a:off x="8097144" y="1951437"/>
          <a:ext cx="2452743" cy="1471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/>
            <a:t>Взаимовыгодные отношения с поставщиками</a:t>
          </a:r>
        </a:p>
      </dsp:txBody>
      <dsp:txXfrm>
        <a:off x="8097144" y="1951437"/>
        <a:ext cx="2452743" cy="14716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5074C-9D74-4EB4-A01F-C05C074740F7}">
      <dsp:nvSpPr>
        <dsp:cNvPr id="0" name=""/>
        <dsp:cNvSpPr/>
      </dsp:nvSpPr>
      <dsp:spPr>
        <a:xfrm>
          <a:off x="5312" y="833491"/>
          <a:ext cx="2036572" cy="5515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Трансцендентное качество</a:t>
          </a:r>
        </a:p>
      </dsp:txBody>
      <dsp:txXfrm>
        <a:off x="5312" y="833491"/>
        <a:ext cx="2036572" cy="551571"/>
      </dsp:txXfrm>
    </dsp:sp>
    <dsp:sp modelId="{0211FCA3-5C1C-498F-98FF-A75A11099D89}">
      <dsp:nvSpPr>
        <dsp:cNvPr id="0" name=""/>
        <dsp:cNvSpPr/>
      </dsp:nvSpPr>
      <dsp:spPr>
        <a:xfrm>
          <a:off x="5312" y="1385062"/>
          <a:ext cx="2036572" cy="21308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/>
            <a:t>Не поддаётся точному измерению и определению, но может быть ощущаемо как превосходство.</a:t>
          </a:r>
        </a:p>
      </dsp:txBody>
      <dsp:txXfrm>
        <a:off x="5312" y="1385062"/>
        <a:ext cx="2036572" cy="2130806"/>
      </dsp:txXfrm>
    </dsp:sp>
    <dsp:sp modelId="{15186E51-E134-49C7-91B5-D1C29AF6FF29}">
      <dsp:nvSpPr>
        <dsp:cNvPr id="0" name=""/>
        <dsp:cNvSpPr/>
      </dsp:nvSpPr>
      <dsp:spPr>
        <a:xfrm>
          <a:off x="2327005" y="833491"/>
          <a:ext cx="2036572" cy="5515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Основное качество</a:t>
          </a:r>
        </a:p>
      </dsp:txBody>
      <dsp:txXfrm>
        <a:off x="2327005" y="833491"/>
        <a:ext cx="2036572" cy="551571"/>
      </dsp:txXfrm>
    </dsp:sp>
    <dsp:sp modelId="{751658A3-B3C5-4E6C-9760-1B7B620FE643}">
      <dsp:nvSpPr>
        <dsp:cNvPr id="0" name=""/>
        <dsp:cNvSpPr/>
      </dsp:nvSpPr>
      <dsp:spPr>
        <a:xfrm>
          <a:off x="2327005" y="1385062"/>
          <a:ext cx="2036572" cy="21308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/>
            <a:t>Основано на соответствии определённым стандартам и требованиям.</a:t>
          </a:r>
        </a:p>
      </dsp:txBody>
      <dsp:txXfrm>
        <a:off x="2327005" y="1385062"/>
        <a:ext cx="2036572" cy="2130806"/>
      </dsp:txXfrm>
    </dsp:sp>
    <dsp:sp modelId="{3217F547-80AC-45E5-85CD-1FEC6C0B57BD}">
      <dsp:nvSpPr>
        <dsp:cNvPr id="0" name=""/>
        <dsp:cNvSpPr/>
      </dsp:nvSpPr>
      <dsp:spPr>
        <a:xfrm>
          <a:off x="4648698" y="833491"/>
          <a:ext cx="2036572" cy="5515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Потребительское качество</a:t>
          </a:r>
        </a:p>
      </dsp:txBody>
      <dsp:txXfrm>
        <a:off x="4648698" y="833491"/>
        <a:ext cx="2036572" cy="551571"/>
      </dsp:txXfrm>
    </dsp:sp>
    <dsp:sp modelId="{CA41ACB4-7805-4E2D-8340-7DB304E5404E}">
      <dsp:nvSpPr>
        <dsp:cNvPr id="0" name=""/>
        <dsp:cNvSpPr/>
      </dsp:nvSpPr>
      <dsp:spPr>
        <a:xfrm>
          <a:off x="4648698" y="1385062"/>
          <a:ext cx="2036572" cy="21308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/>
            <a:t>Связано с восприятием потребителя; если продукт удовлетворяет или превосходит ожидания, он считается качественным.</a:t>
          </a:r>
        </a:p>
      </dsp:txBody>
      <dsp:txXfrm>
        <a:off x="4648698" y="1385062"/>
        <a:ext cx="2036572" cy="2130806"/>
      </dsp:txXfrm>
    </dsp:sp>
    <dsp:sp modelId="{9A16A319-01EB-42B1-897B-7C89DC35F52F}">
      <dsp:nvSpPr>
        <dsp:cNvPr id="0" name=""/>
        <dsp:cNvSpPr/>
      </dsp:nvSpPr>
      <dsp:spPr>
        <a:xfrm>
          <a:off x="6970391" y="833491"/>
          <a:ext cx="2036572" cy="5515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Качество на основе производительности</a:t>
          </a:r>
        </a:p>
      </dsp:txBody>
      <dsp:txXfrm>
        <a:off x="6970391" y="833491"/>
        <a:ext cx="2036572" cy="551571"/>
      </dsp:txXfrm>
    </dsp:sp>
    <dsp:sp modelId="{B52F6032-7610-437B-B35C-549CAAEB3044}">
      <dsp:nvSpPr>
        <dsp:cNvPr id="0" name=""/>
        <dsp:cNvSpPr/>
      </dsp:nvSpPr>
      <dsp:spPr>
        <a:xfrm>
          <a:off x="6970391" y="1385062"/>
          <a:ext cx="2036572" cy="21308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/>
            <a:t>Связано с точностью выполнения продукта.</a:t>
          </a:r>
        </a:p>
      </dsp:txBody>
      <dsp:txXfrm>
        <a:off x="6970391" y="1385062"/>
        <a:ext cx="2036572" cy="2130806"/>
      </dsp:txXfrm>
    </dsp:sp>
    <dsp:sp modelId="{FD9DF5C2-0F31-483E-B15A-7431EF6EF873}">
      <dsp:nvSpPr>
        <dsp:cNvPr id="0" name=""/>
        <dsp:cNvSpPr/>
      </dsp:nvSpPr>
      <dsp:spPr>
        <a:xfrm>
          <a:off x="9292084" y="833491"/>
          <a:ext cx="2036572" cy="5515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Качество как ценность</a:t>
          </a:r>
        </a:p>
      </dsp:txBody>
      <dsp:txXfrm>
        <a:off x="9292084" y="833491"/>
        <a:ext cx="2036572" cy="551571"/>
      </dsp:txXfrm>
    </dsp:sp>
    <dsp:sp modelId="{7A18A451-F918-4F86-AFCA-FE77EEE7F12F}">
      <dsp:nvSpPr>
        <dsp:cNvPr id="0" name=""/>
        <dsp:cNvSpPr/>
      </dsp:nvSpPr>
      <dsp:spPr>
        <a:xfrm>
          <a:off x="9292084" y="1385062"/>
          <a:ext cx="2036572" cy="21308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/>
            <a:t>Связано с сочетанием стоимости и функциональности.</a:t>
          </a:r>
        </a:p>
      </dsp:txBody>
      <dsp:txXfrm>
        <a:off x="9292084" y="1385062"/>
        <a:ext cx="2036572" cy="21308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6B8F0-88CE-43B3-A751-D57BBD084E86}">
      <dsp:nvSpPr>
        <dsp:cNvPr id="0" name=""/>
        <dsp:cNvSpPr/>
      </dsp:nvSpPr>
      <dsp:spPr>
        <a:xfrm>
          <a:off x="1256" y="3215212"/>
          <a:ext cx="2450336" cy="24503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4850" tIns="16510" rIns="134850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Профессиональные знания</a:t>
          </a:r>
        </a:p>
      </dsp:txBody>
      <dsp:txXfrm>
        <a:off x="360099" y="3574055"/>
        <a:ext cx="1732650" cy="1732650"/>
      </dsp:txXfrm>
    </dsp:sp>
    <dsp:sp modelId="{76A7469C-0720-453D-B192-D21156B620B1}">
      <dsp:nvSpPr>
        <dsp:cNvPr id="0" name=""/>
        <dsp:cNvSpPr/>
      </dsp:nvSpPr>
      <dsp:spPr>
        <a:xfrm>
          <a:off x="1961525" y="3215212"/>
          <a:ext cx="2450336" cy="24503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4850" tIns="16510" rIns="13485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Готовность к профессиональной деятельности</a:t>
          </a:r>
        </a:p>
      </dsp:txBody>
      <dsp:txXfrm>
        <a:off x="2320368" y="3574055"/>
        <a:ext cx="1732650" cy="1732650"/>
      </dsp:txXfrm>
    </dsp:sp>
    <dsp:sp modelId="{DEEDB8B0-80E1-4CDD-9927-A5B4AC4F0A6A}">
      <dsp:nvSpPr>
        <dsp:cNvPr id="0" name=""/>
        <dsp:cNvSpPr/>
      </dsp:nvSpPr>
      <dsp:spPr>
        <a:xfrm>
          <a:off x="3921795" y="3215212"/>
          <a:ext cx="2450336" cy="24503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4850" tIns="16510" rIns="134850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Структура индивидуально-профессиональных качеств</a:t>
          </a:r>
        </a:p>
      </dsp:txBody>
      <dsp:txXfrm>
        <a:off x="4280638" y="3574055"/>
        <a:ext cx="1732650" cy="1732650"/>
      </dsp:txXfrm>
    </dsp:sp>
    <dsp:sp modelId="{2EF1A13C-CF9D-4252-A2CC-937232AE7F3A}">
      <dsp:nvSpPr>
        <dsp:cNvPr id="0" name=""/>
        <dsp:cNvSpPr/>
      </dsp:nvSpPr>
      <dsp:spPr>
        <a:xfrm>
          <a:off x="5882064" y="3215212"/>
          <a:ext cx="2450336" cy="24503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4850" tIns="16510" rIns="134850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Самосознание профессионализма</a:t>
          </a:r>
        </a:p>
      </dsp:txBody>
      <dsp:txXfrm>
        <a:off x="6240907" y="3574055"/>
        <a:ext cx="1732650" cy="1732650"/>
      </dsp:txXfrm>
    </dsp:sp>
    <dsp:sp modelId="{6984B0A0-41AA-4C80-AA0D-747D7CD382BD}">
      <dsp:nvSpPr>
        <dsp:cNvPr id="0" name=""/>
        <dsp:cNvSpPr/>
      </dsp:nvSpPr>
      <dsp:spPr>
        <a:xfrm>
          <a:off x="7842333" y="3215212"/>
          <a:ext cx="2450336" cy="24503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4850" tIns="16510" rIns="134850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Группа дополнительных качеств, отражающих общекультурный потенциал успешной профессиональной деятельности</a:t>
          </a:r>
        </a:p>
      </dsp:txBody>
      <dsp:txXfrm>
        <a:off x="8201176" y="3574055"/>
        <a:ext cx="1732650" cy="17326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304D4-F898-4F4D-ADC2-B4B197D544A7}">
      <dsp:nvSpPr>
        <dsp:cNvPr id="0" name=""/>
        <dsp:cNvSpPr/>
      </dsp:nvSpPr>
      <dsp:spPr>
        <a:xfrm>
          <a:off x="3314" y="285034"/>
          <a:ext cx="2629849" cy="1577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Тестирование на компьютере</a:t>
          </a:r>
        </a:p>
      </dsp:txBody>
      <dsp:txXfrm>
        <a:off x="3314" y="285034"/>
        <a:ext cx="2629849" cy="1577909"/>
      </dsp:txXfrm>
    </dsp:sp>
    <dsp:sp modelId="{16D6EB19-7507-4734-80FF-B6B04584A769}">
      <dsp:nvSpPr>
        <dsp:cNvPr id="0" name=""/>
        <dsp:cNvSpPr/>
      </dsp:nvSpPr>
      <dsp:spPr>
        <a:xfrm>
          <a:off x="2896148" y="285034"/>
          <a:ext cx="2629849" cy="1577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Деловая игра</a:t>
          </a:r>
        </a:p>
      </dsp:txBody>
      <dsp:txXfrm>
        <a:off x="2896148" y="285034"/>
        <a:ext cx="2629849" cy="1577909"/>
      </dsp:txXfrm>
    </dsp:sp>
    <dsp:sp modelId="{5417B36F-8277-4493-B12E-186B26C9C618}">
      <dsp:nvSpPr>
        <dsp:cNvPr id="0" name=""/>
        <dsp:cNvSpPr/>
      </dsp:nvSpPr>
      <dsp:spPr>
        <a:xfrm>
          <a:off x="5788982" y="285034"/>
          <a:ext cx="2629849" cy="1577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Анализ кейсов</a:t>
          </a:r>
        </a:p>
      </dsp:txBody>
      <dsp:txXfrm>
        <a:off x="5788982" y="285034"/>
        <a:ext cx="2629849" cy="1577909"/>
      </dsp:txXfrm>
    </dsp:sp>
    <dsp:sp modelId="{7F9B17DD-C8D8-4FEE-B414-5245E84B0385}">
      <dsp:nvSpPr>
        <dsp:cNvPr id="0" name=""/>
        <dsp:cNvSpPr/>
      </dsp:nvSpPr>
      <dsp:spPr>
        <a:xfrm>
          <a:off x="8681816" y="285034"/>
          <a:ext cx="2629849" cy="1577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Ролевая игра</a:t>
          </a:r>
        </a:p>
      </dsp:txBody>
      <dsp:txXfrm>
        <a:off x="8681816" y="285034"/>
        <a:ext cx="2629849" cy="157790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A00CC3-627F-4A32-9B0A-508A169554B5}">
      <dsp:nvSpPr>
        <dsp:cNvPr id="0" name=""/>
        <dsp:cNvSpPr/>
      </dsp:nvSpPr>
      <dsp:spPr>
        <a:xfrm>
          <a:off x="112517" y="1011"/>
          <a:ext cx="1871925" cy="11231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solidFill>
                <a:schemeClr val="tx1"/>
              </a:solidFill>
            </a:rPr>
            <a:t>Воспитательная</a:t>
          </a:r>
        </a:p>
      </dsp:txBody>
      <dsp:txXfrm>
        <a:off x="112517" y="1011"/>
        <a:ext cx="1871925" cy="1123155"/>
      </dsp:txXfrm>
    </dsp:sp>
    <dsp:sp modelId="{4D676B53-ECD3-475A-B143-01D4DC98E5FF}">
      <dsp:nvSpPr>
        <dsp:cNvPr id="0" name=""/>
        <dsp:cNvSpPr/>
      </dsp:nvSpPr>
      <dsp:spPr>
        <a:xfrm>
          <a:off x="2171635" y="1011"/>
          <a:ext cx="1871925" cy="11231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solidFill>
                <a:schemeClr val="tx1"/>
              </a:solidFill>
            </a:rPr>
            <a:t>Подготовительная</a:t>
          </a:r>
        </a:p>
      </dsp:txBody>
      <dsp:txXfrm>
        <a:off x="2171635" y="1011"/>
        <a:ext cx="1871925" cy="1123155"/>
      </dsp:txXfrm>
    </dsp:sp>
    <dsp:sp modelId="{8760D124-D9A3-4849-BDE0-02E468F057F6}">
      <dsp:nvSpPr>
        <dsp:cNvPr id="0" name=""/>
        <dsp:cNvSpPr/>
      </dsp:nvSpPr>
      <dsp:spPr>
        <a:xfrm>
          <a:off x="4230752" y="1011"/>
          <a:ext cx="1871925" cy="11231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Open Sans"/>
              <a:ea typeface="Open Sans"/>
              <a:cs typeface="Open Sans"/>
            </a:rPr>
            <a:t>учебная</a:t>
          </a:r>
          <a:endParaRPr lang="ru-RU" sz="1400" kern="1200" dirty="0">
            <a:solidFill>
              <a:schemeClr val="tx1"/>
            </a:solidFill>
          </a:endParaRPr>
        </a:p>
      </dsp:txBody>
      <dsp:txXfrm>
        <a:off x="4230752" y="1011"/>
        <a:ext cx="1871925" cy="1123155"/>
      </dsp:txXfrm>
    </dsp:sp>
    <dsp:sp modelId="{CEAEE6F5-85F9-4225-A10A-2FA446B9891A}">
      <dsp:nvSpPr>
        <dsp:cNvPr id="0" name=""/>
        <dsp:cNvSpPr/>
      </dsp:nvSpPr>
      <dsp:spPr>
        <a:xfrm>
          <a:off x="6289870" y="1011"/>
          <a:ext cx="1871925" cy="11231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solidFill>
                <a:schemeClr val="tx1"/>
              </a:solidFill>
            </a:rPr>
            <a:t>Научная </a:t>
          </a:r>
        </a:p>
      </dsp:txBody>
      <dsp:txXfrm>
        <a:off x="6289870" y="1011"/>
        <a:ext cx="1871925" cy="1123155"/>
      </dsp:txXfrm>
    </dsp:sp>
    <dsp:sp modelId="{0121B246-4BE8-414C-B220-7A7F33E1EB96}">
      <dsp:nvSpPr>
        <dsp:cNvPr id="0" name=""/>
        <dsp:cNvSpPr/>
      </dsp:nvSpPr>
      <dsp:spPr>
        <a:xfrm>
          <a:off x="8348988" y="1011"/>
          <a:ext cx="1871925" cy="11231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solidFill>
                <a:schemeClr val="tx1"/>
              </a:solidFill>
            </a:rPr>
            <a:t>Профориентационная</a:t>
          </a:r>
        </a:p>
      </dsp:txBody>
      <dsp:txXfrm>
        <a:off x="8348988" y="1011"/>
        <a:ext cx="1871925" cy="1123155"/>
      </dsp:txXfrm>
    </dsp:sp>
    <dsp:sp modelId="{ACE5D046-686B-4E30-8E1E-2366A1B8A225}">
      <dsp:nvSpPr>
        <dsp:cNvPr id="0" name=""/>
        <dsp:cNvSpPr/>
      </dsp:nvSpPr>
      <dsp:spPr>
        <a:xfrm>
          <a:off x="4230752" y="1311358"/>
          <a:ext cx="1871925" cy="11231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solidFill>
                <a:srgbClr val="333333"/>
              </a:solidFill>
              <a:latin typeface="Open Sans"/>
              <a:ea typeface="Open Sans"/>
              <a:cs typeface="Open Sans"/>
            </a:rPr>
            <a:t>практическая</a:t>
          </a:r>
        </a:p>
      </dsp:txBody>
      <dsp:txXfrm>
        <a:off x="4230752" y="1311358"/>
        <a:ext cx="1871925" cy="112315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ABA8B-5201-48DB-9F45-D338E3123687}">
      <dsp:nvSpPr>
        <dsp:cNvPr id="0" name=""/>
        <dsp:cNvSpPr/>
      </dsp:nvSpPr>
      <dsp:spPr>
        <a:xfrm>
          <a:off x="1400" y="3727873"/>
          <a:ext cx="2294065" cy="91762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Уровень административного управления</a:t>
          </a:r>
          <a:endParaRPr lang="ru-RU" sz="1400" kern="1200" dirty="0"/>
        </a:p>
      </dsp:txBody>
      <dsp:txXfrm>
        <a:off x="1400" y="3727873"/>
        <a:ext cx="2064659" cy="917626"/>
      </dsp:txXfrm>
    </dsp:sp>
    <dsp:sp modelId="{95C7D1B4-5732-411D-BE30-3DF57A18B9F1}">
      <dsp:nvSpPr>
        <dsp:cNvPr id="0" name=""/>
        <dsp:cNvSpPr/>
      </dsp:nvSpPr>
      <dsp:spPr>
        <a:xfrm>
          <a:off x="1836653" y="3727873"/>
          <a:ext cx="2294065" cy="9176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Уровень поддержки учебного процесса</a:t>
          </a:r>
          <a:endParaRPr lang="ru-RU" sz="1400" kern="1200" dirty="0"/>
        </a:p>
      </dsp:txBody>
      <dsp:txXfrm>
        <a:off x="2295466" y="3727873"/>
        <a:ext cx="1376439" cy="917626"/>
      </dsp:txXfrm>
    </dsp:sp>
    <dsp:sp modelId="{06F48597-9E81-4C96-B31B-151059079190}">
      <dsp:nvSpPr>
        <dsp:cNvPr id="0" name=""/>
        <dsp:cNvSpPr/>
      </dsp:nvSpPr>
      <dsp:spPr>
        <a:xfrm>
          <a:off x="3671906" y="3727873"/>
          <a:ext cx="2294065" cy="9176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Уровень финансового и материального обеспечения</a:t>
          </a:r>
        </a:p>
      </dsp:txBody>
      <dsp:txXfrm>
        <a:off x="4130719" y="3727873"/>
        <a:ext cx="1376439" cy="917626"/>
      </dsp:txXfrm>
    </dsp:sp>
    <dsp:sp modelId="{4B5D030D-D389-480F-8C82-29F6BF647866}">
      <dsp:nvSpPr>
        <dsp:cNvPr id="0" name=""/>
        <dsp:cNvSpPr/>
      </dsp:nvSpPr>
      <dsp:spPr>
        <a:xfrm>
          <a:off x="5507158" y="3727873"/>
          <a:ext cx="2294065" cy="9176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Уровень финансового и материального обеспечения</a:t>
          </a:r>
        </a:p>
      </dsp:txBody>
      <dsp:txXfrm>
        <a:off x="5965971" y="3727873"/>
        <a:ext cx="1376439" cy="917626"/>
      </dsp:txXfrm>
    </dsp:sp>
    <dsp:sp modelId="{364DF73B-1E0F-4255-AE24-358494A65BAC}">
      <dsp:nvSpPr>
        <dsp:cNvPr id="0" name=""/>
        <dsp:cNvSpPr/>
      </dsp:nvSpPr>
      <dsp:spPr>
        <a:xfrm>
          <a:off x="7342411" y="3727873"/>
          <a:ext cx="2294065" cy="9176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Уровень обслуживания кадров</a:t>
          </a:r>
        </a:p>
      </dsp:txBody>
      <dsp:txXfrm>
        <a:off x="7801224" y="3727873"/>
        <a:ext cx="1376439" cy="917626"/>
      </dsp:txXfrm>
    </dsp:sp>
    <dsp:sp modelId="{CE80A948-F0BE-4EE0-9983-F9E10E6AA307}">
      <dsp:nvSpPr>
        <dsp:cNvPr id="0" name=""/>
        <dsp:cNvSpPr/>
      </dsp:nvSpPr>
      <dsp:spPr>
        <a:xfrm>
          <a:off x="9177664" y="3727873"/>
          <a:ext cx="2294065" cy="9176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Обслуживание учащихся</a:t>
          </a:r>
        </a:p>
      </dsp:txBody>
      <dsp:txXfrm>
        <a:off x="9636477" y="3727873"/>
        <a:ext cx="1376439" cy="917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94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3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9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22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8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7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1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4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0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6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5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56391" y="1556779"/>
            <a:ext cx="6480804" cy="2445427"/>
          </a:xfrm>
        </p:spPr>
        <p:txBody>
          <a:bodyPr anchor="b">
            <a:normAutofit fontScale="90000"/>
          </a:bodyPr>
          <a:lstStyle/>
          <a:p>
            <a:r>
              <a:rPr lang="ru-RU" sz="5200"/>
              <a:t>Управление качеством продукции и услуг в сфере образования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 fontScale="92500" lnSpcReduction="20000"/>
          </a:bodyPr>
          <a:lstStyle/>
          <a:p>
            <a:r>
              <a:rPr lang="ru-RU"/>
              <a:t>Выполнил: Авдеев И.А 54гр</a:t>
            </a:r>
          </a:p>
          <a:p>
            <a:r>
              <a:rPr lang="ru-RU"/>
              <a:t>Проверила: Анашкина Т.С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40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D282BA-3B68-57B5-222D-C7161CE39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ea typeface="+mj-lt"/>
                <a:cs typeface="+mj-lt"/>
              </a:rPr>
              <a:t>Проблемы управления образовательными учреждениями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DE1AF3-5F6D-152A-4C01-7034E1191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ea typeface="+mn-lt"/>
                <a:cs typeface="+mn-lt"/>
              </a:rPr>
              <a:t>Эффективное управление образовательными системами играет ключевую роль в повышении качества обучения, однако в этой сфере наблюдаются значительные недостатки. Во многих образовательных учреждениях существует избыточная бюрократизация процессов и слабый контроль за реализацией управленческих решений. Неоптимальная организационная структура управления и низкая компетентность управленческих кадров приводят к снижению эффективности образовательных процессов.</a:t>
            </a:r>
          </a:p>
          <a:p>
            <a:r>
              <a:rPr lang="ru-RU">
                <a:ea typeface="+mn-lt"/>
                <a:cs typeface="+mn-lt"/>
              </a:rPr>
              <a:t>В результате слабого управления ресурсы образовательных организаций используются нерационально, что в конечном счете влияет на мотивацию и условия труда педагогов, а также снижает удовлетворенность учащихся и их родителей качеством получаемых образовательных услуг. Эта проблема особенно остро стоит на фоне низкого уровня финансирования, которое недостаточно для развития материально-технической базы школ и вузов.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AEBC8D-9826-CFD9-E7B2-0755F46AD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84F83D-4043-B806-F765-7855EC32F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28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482E5-1257-C10D-408B-C33290E6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ea typeface="+mj-lt"/>
                <a:cs typeface="+mj-lt"/>
              </a:rPr>
              <a:t>Инфраструктурные вызовы и технологические решения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5D5C06-5121-7F6D-7AF3-2EB556BD2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ea typeface="+mn-lt"/>
                <a:cs typeface="+mn-lt"/>
              </a:rPr>
              <a:t>Современное качественное образование невозможно без соответствующей инфраструктуры. Однако многие российские школы и вузы сталкиваются с высоким уровнем износа зданий, нехваткой современных технических средств обучения и устаревшими учебными материалами. Эти проблемы препятствуют эффективной организации учебного процесса и ограничивают возможности для внедрения новых образовательных технологий.</a:t>
            </a:r>
          </a:p>
          <a:p>
            <a:r>
              <a:rPr lang="ru-RU">
                <a:ea typeface="+mn-lt"/>
                <a:cs typeface="+mn-lt"/>
              </a:rPr>
              <a:t>Одним из ключевых решений данных проблем является активное внедрение технологий в образовательный процесс. Использование цифровых платформ, электронных учебников и адаптивных систем обучения на базе искусственного интеллекта позволяет создать более гибкую и персонализированную систему образования. Такие инструменты не только облегчают доступ к знаниям, но и помогают педагогам лучше адаптировать образовательные материалы под потребности каждого ученика.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9728AA-3217-1E3A-14FB-BABC94D80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22FE4D-D49A-C9CD-81E6-58A5DD433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07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7ABB3-8DF2-E640-7242-3ED9BEBA1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ea typeface="+mj-lt"/>
                <a:cs typeface="+mj-lt"/>
              </a:rPr>
              <a:t>Персонализация и новые подходы к обучению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690B0B-C840-E626-2217-DBF73A493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ea typeface="+mn-lt"/>
                <a:cs typeface="+mn-lt"/>
              </a:rPr>
              <a:t>Новые образовательные тенденции, такие как персонализированное обучение и смешанные формы преподавания, становятся важными элементами модернизации российской образовательной системы. Персонализация позволяет учитывать индивидуальные потребности учащихся, улучшая их вовлеченность и результаты обучения. В сочетании с социально-эмоциональным обучением, которое развивает навыки саморегуляции и понимания эмоций, такая модель образования направлена на формирование всесторонне развитой личности, готовой к вызовам современного мира.</a:t>
            </a:r>
          </a:p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77E09E-F6C6-231D-FE51-7870F1A0A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C47BA0-63F4-8B81-D820-A1EEFE961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40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7298F5-D17A-6E99-F7F9-B8351D300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Основные понятия и определения в области управления качеством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5A5DA0-4A62-D2B3-B0AF-084834F8F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>
                <a:ea typeface="+mn-lt"/>
                <a:cs typeface="+mn-lt"/>
              </a:rPr>
              <a:t>Управление качеством является важным компонентом любого бизнеса, стремящегося обеспечить высокую конкурентоспособность и удовлетворение требований потребителей. Эта система включает в себя совокупность процессов, направленных на обеспечение соответствия продукции или услуг установленным стандартам, удовлетворение потребностей клиентов и постоянное совершенствование. Основные понятия управления качеством раскрываются через такие ключевые элементы, как процессы контроля, стандарты и показатели качества.</a:t>
            </a:r>
            <a:endParaRPr lang="ru-RU"/>
          </a:p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B25E4B-E9B9-9BC1-D7E9-142199D0C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BC1C48-6DDC-5B83-48F7-038D71BB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13</a:t>
            </a:fld>
            <a:endParaRPr lang="en-US"/>
          </a:p>
        </p:txBody>
      </p:sp>
      <p:pic>
        <p:nvPicPr>
          <p:cNvPr id="7" name="Рисунок 6" descr="Picture background">
            <a:extLst>
              <a:ext uri="{FF2B5EF4-FFF2-40B4-BE49-F238E27FC236}">
                <a16:creationId xmlns:a16="http://schemas.microsoft.com/office/drawing/2014/main" id="{7BD75B0C-32F2-ED4C-9597-864D21547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909" y="4786745"/>
            <a:ext cx="1279586" cy="169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57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C596F-8BD1-36E7-DD92-B1DD23266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ea typeface="+mj-lt"/>
                <a:cs typeface="+mj-lt"/>
              </a:rPr>
              <a:t>Понятие качества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C0AE6-EA0E-E2BF-4F51-663744B45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>
                <a:ea typeface="+mn-lt"/>
                <a:cs typeface="+mn-lt"/>
              </a:rPr>
              <a:t>Качество, согласно стандартам ISO 9000, — это способность продукции или услуги удовлетворять потребности пользователей. Эти потребности могут быть явными, а также подразумеваемыми или будущими. Чтобы эффективно управлять качеством, компаниям необходимо точно определить, каким образом эти потребности будут реализованы через производственные процессы, начиная от планирования и заканчивая конечным продуктом.</a:t>
            </a:r>
            <a:endParaRPr lang="ru-RU" sz="2000"/>
          </a:p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DA6E6A-50A0-7804-DC55-30DB56F8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E8BE8B-C76F-4161-72BA-D601912D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14</a:t>
            </a:fld>
            <a:endParaRPr lang="en-US"/>
          </a:p>
        </p:txBody>
      </p:sp>
      <p:pic>
        <p:nvPicPr>
          <p:cNvPr id="7" name="Рисунок 6" descr="Picture background">
            <a:extLst>
              <a:ext uri="{FF2B5EF4-FFF2-40B4-BE49-F238E27FC236}">
                <a16:creationId xmlns:a16="http://schemas.microsoft.com/office/drawing/2014/main" id="{6F293F3A-F8BF-719A-9807-61916A26F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117" y="4109473"/>
            <a:ext cx="4669765" cy="267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42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A4D82-E65A-9F4C-0A8E-25FA31B06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ea typeface="+mj-lt"/>
                <a:cs typeface="+mj-lt"/>
              </a:rPr>
              <a:t>Управление качеством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4595B1-9555-9C02-76C8-0F149FF37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>
                <a:ea typeface="+mn-lt"/>
                <a:cs typeface="+mn-lt"/>
              </a:rPr>
              <a:t>Управление качеством включает четыре основных этапа: </a:t>
            </a:r>
            <a:r>
              <a:rPr lang="ru-RU" sz="2000" b="1">
                <a:ea typeface="+mn-lt"/>
                <a:cs typeface="+mn-lt"/>
              </a:rPr>
              <a:t>планирование, контроль, обеспечение и улучшение</a:t>
            </a:r>
            <a:r>
              <a:rPr lang="ru-RU" sz="2000">
                <a:ea typeface="+mn-lt"/>
                <a:cs typeface="+mn-lt"/>
              </a:rPr>
              <a:t> качества. Согласно стандартам ISO 9001, управление качеством рассматривается как скоординированная деятельность по управлению процессами в организации, которая направлена на повышение удовлетворенности клиентов и улучшение продукции. Процессы контроля качества помогают выявлять отклонения от норм, а процессы улучшения — устранять выявленные недостатки и предотвращать их повторное появление </a:t>
            </a:r>
            <a:endParaRPr lang="ru-RU" sz="200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9C9027-730A-2495-0E6E-AF92D27D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064659-B0FD-6F2B-4245-1CD68DE57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7" name="Схема 6">
            <a:extLst>
              <a:ext uri="{FF2B5EF4-FFF2-40B4-BE49-F238E27FC236}">
                <a16:creationId xmlns:a16="http://schemas.microsoft.com/office/drawing/2014/main" id="{820E7B2E-F810-1941-CE1F-5988ABB491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9637094"/>
              </p:ext>
            </p:extLst>
          </p:nvPr>
        </p:nvGraphicFramePr>
        <p:xfrm>
          <a:off x="2702943" y="3052314"/>
          <a:ext cx="7001773" cy="5497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3594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C7931C-F8D0-9DCC-BABC-ED3B3FD8F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ea typeface="+mj-lt"/>
                <a:cs typeface="+mj-lt"/>
              </a:rPr>
              <a:t>Система менеджмента качества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321706-54F9-D5F0-3BE4-EECFB9E32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>
                <a:ea typeface="+mn-lt"/>
                <a:cs typeface="+mn-lt"/>
              </a:rPr>
              <a:t>Современные системы менеджмента качества включают восемь основных элементов:</a:t>
            </a:r>
          </a:p>
          <a:p>
            <a:endParaRPr lang="ru-RU"/>
          </a:p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517E3F-070D-3687-B54C-1F46F8F64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F53C61-B941-ECE0-E787-53421ACB9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7" name="Схема 6">
            <a:extLst>
              <a:ext uri="{FF2B5EF4-FFF2-40B4-BE49-F238E27FC236}">
                <a16:creationId xmlns:a16="http://schemas.microsoft.com/office/drawing/2014/main" id="{68A51188-49C5-5507-EB87-5DAD7EBFD1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6619523"/>
              </p:ext>
            </p:extLst>
          </p:nvPr>
        </p:nvGraphicFramePr>
        <p:xfrm>
          <a:off x="762001" y="2692879"/>
          <a:ext cx="1055298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5127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E13EF0-98D9-6028-B5C0-7C6CE587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ea typeface="+mj-lt"/>
                <a:cs typeface="+mj-lt"/>
              </a:rPr>
              <a:t>Основные термины в управлении качеством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DF81F3-8EDB-7974-C753-261B1F5EB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>
                <a:ea typeface="+mn-lt"/>
                <a:cs typeface="+mn-lt"/>
              </a:rPr>
              <a:t>Для анализа и улучшения качества продукции используются несколько ключевых показателей. Например, </a:t>
            </a:r>
            <a:r>
              <a:rPr lang="ru-RU" sz="2000" b="1">
                <a:ea typeface="+mn-lt"/>
                <a:cs typeface="+mn-lt"/>
              </a:rPr>
              <a:t>коэффициент дефектности</a:t>
            </a:r>
            <a:r>
              <a:rPr lang="ru-RU" sz="2000">
                <a:ea typeface="+mn-lt"/>
                <a:cs typeface="+mn-lt"/>
              </a:rPr>
              <a:t> отражает количество дефектов на единицу продукции, а </a:t>
            </a:r>
            <a:r>
              <a:rPr lang="ru-RU" sz="2000" b="1">
                <a:ea typeface="+mn-lt"/>
                <a:cs typeface="+mn-lt"/>
              </a:rPr>
              <a:t>уровень качества</a:t>
            </a:r>
            <a:r>
              <a:rPr lang="ru-RU" sz="2000">
                <a:ea typeface="+mn-lt"/>
                <a:cs typeface="+mn-lt"/>
              </a:rPr>
              <a:t> — это относительная характеристика качества продукции по сравнению с базовыми значениями. ГОСТ 15467-79 описывает множество таких показателей, обеспечивая унификацию подходов к оценке и управлению качеством в разных отраслях.</a:t>
            </a:r>
            <a:endParaRPr lang="ru-RU" sz="200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B86622-D668-6E98-CCFF-B358FFFF1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4A1249-FD3F-3790-27DC-24ECE1EE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17</a:t>
            </a:fld>
            <a:endParaRPr lang="en-US"/>
          </a:p>
        </p:txBody>
      </p:sp>
      <p:pic>
        <p:nvPicPr>
          <p:cNvPr id="7" name="Рисунок 6" descr="Picture background">
            <a:extLst>
              <a:ext uri="{FF2B5EF4-FFF2-40B4-BE49-F238E27FC236}">
                <a16:creationId xmlns:a16="http://schemas.microsoft.com/office/drawing/2014/main" id="{B609AFEF-E5DC-3A15-987F-D8CC1CD70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917" y="4288780"/>
            <a:ext cx="2054166" cy="244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85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93494-8BD5-60E8-4CE5-CDEE9361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Различные подходы к содержанию и понятия качества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FC70B2-0B4E-5BD2-B854-95AA17F4C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/>
              <a:t>Термин "качество" можно трактовать по-разному в зависимости от контекста. Международная организация по стандартизации (ISO) определяет качество как «степень, в которой совокупность присущих характеристик удовлетворяет требованиям». Это универсальное определение акцентирует внимание на соответствии продукцией или услугами определённым требованиям.</a:t>
            </a:r>
            <a:endParaRPr lang="ru-RU"/>
          </a:p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1229FD-E497-99F9-DD57-18EC9326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C72A12-41FB-34CD-71CD-00C032340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18</a:t>
            </a:fld>
            <a:endParaRPr lang="en-US"/>
          </a:p>
        </p:txBody>
      </p:sp>
      <p:pic>
        <p:nvPicPr>
          <p:cNvPr id="7" name="Рисунок 6" descr="Picture background">
            <a:extLst>
              <a:ext uri="{FF2B5EF4-FFF2-40B4-BE49-F238E27FC236}">
                <a16:creationId xmlns:a16="http://schemas.microsoft.com/office/drawing/2014/main" id="{F99F7003-6E5F-8B5E-5DBB-DB43BCD03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4112453"/>
            <a:ext cx="2743200" cy="205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89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81960-2A5B-E6CF-9BAD-91EBE1682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ea typeface="+mj-lt"/>
                <a:cs typeface="+mj-lt"/>
              </a:rPr>
              <a:t>Пять различных точек зрения на понятие качества: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E14F0B-F748-8F8E-9ADA-A40760589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346F0F-FBB5-12B0-9D19-B6A66F66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99" name="Объект 98">
            <a:extLst>
              <a:ext uri="{FF2B5EF4-FFF2-40B4-BE49-F238E27FC236}">
                <a16:creationId xmlns:a16="http://schemas.microsoft.com/office/drawing/2014/main" id="{6820CCE2-AB11-6220-C8EE-8A515BE14D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7539745"/>
              </p:ext>
            </p:extLst>
          </p:nvPr>
        </p:nvGraphicFramePr>
        <p:xfrm>
          <a:off x="432190" y="1711715"/>
          <a:ext cx="11333970" cy="4349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7073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47AF32-5196-00FF-2871-3E0C6F8E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Влияние качества продукции и услуг на основе сферы деятельности государства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6FDEF7-9C9B-4B34-FFF6-A174E9FD7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Политика государства в области качества должна стать частью его экономической политики и быть направленной на создание условий, благоприятных для обеспечения производителями конкурентоспособности своей продукции на внутреннем и внешнем рынках, в которой должны участвовать фактически все федеральные органы управления. Эта деятельность должна быть конкретизирована в Программе в виде мер государственного регулирования качества, а также приведена в соответствие с действующим законодательством.</a:t>
            </a:r>
            <a:endParaRPr lang="ru-RU" sz="2000"/>
          </a:p>
          <a:p>
            <a:br>
              <a:rPr lang="en-US"/>
            </a:br>
            <a:endParaRPr lang="en-US" sz="200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DAC840-5DFE-EC0D-BD17-551D8D28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1635BD-50C2-E8A0-2F80-F3DC24526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</a:t>
            </a:fld>
            <a:endParaRPr lang="en-US"/>
          </a:p>
        </p:txBody>
      </p:sp>
      <p:pic>
        <p:nvPicPr>
          <p:cNvPr id="7" name="Рисунок 6" descr="Picture background">
            <a:extLst>
              <a:ext uri="{FF2B5EF4-FFF2-40B4-BE49-F238E27FC236}">
                <a16:creationId xmlns:a16="http://schemas.microsoft.com/office/drawing/2014/main" id="{7FC777A6-1390-6F2F-C6BB-F2294EE0D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436" y="5105400"/>
            <a:ext cx="1607128" cy="160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7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641DF-2C84-40CD-1834-7BB32AAB3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ea typeface="+mj-lt"/>
                <a:cs typeface="+mj-lt"/>
              </a:rPr>
              <a:t>Традиционный подход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3E394E-5B15-21AF-E09E-F19E9E2FF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>
                <a:ea typeface="+mn-lt"/>
                <a:cs typeface="+mn-lt"/>
              </a:rPr>
              <a:t>В рамках традиционного подхода качество рассматривается как проверка конечного продукта на соответствие стандартам и устранение дефектов. Этот подход характерен для начальных стадий индустриализации, когда контроль качества осуществлялся на основе выборочных проверок. Основная цель – минимизация числа дефектов.</a:t>
            </a:r>
            <a:endParaRPr lang="ru-RU" sz="200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BA5A74-7162-94B7-D99C-7A8042F1E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35274D-534C-3C0C-34AD-5E6376BE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20</a:t>
            </a:fld>
            <a:endParaRPr lang="en-US"/>
          </a:p>
        </p:txBody>
      </p:sp>
      <p:pic>
        <p:nvPicPr>
          <p:cNvPr id="7" name="Рисунок 6" descr="Picture background">
            <a:extLst>
              <a:ext uri="{FF2B5EF4-FFF2-40B4-BE49-F238E27FC236}">
                <a16:creationId xmlns:a16="http://schemas.microsoft.com/office/drawing/2014/main" id="{67369F82-F75F-0E2F-686B-DE979AFC1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249" y="3620334"/>
            <a:ext cx="4583502" cy="292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65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7C148E-E816-E114-9080-7B7C5A6E4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ea typeface="+mj-lt"/>
                <a:cs typeface="+mj-lt"/>
              </a:rPr>
              <a:t>Процессный подход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E6B603-EF6E-3CD0-AD15-6E7CD21C6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>
                <a:ea typeface="+mn-lt"/>
                <a:cs typeface="+mn-lt"/>
              </a:rPr>
              <a:t>Современный процессный подход рассматривает качество как непрерывный процесс, охватывающий все стадии производства или предоставления услуг. Это управление, направленное на улучшение качества на всех этапах – от разработки продукта до его доставки конечному пользователю. Процессный подход закреплен в стандартах системы менеджмента качества, таких как ISO 9001.</a:t>
            </a:r>
            <a:endParaRPr lang="ru-RU" sz="2000"/>
          </a:p>
          <a:p>
            <a:endParaRPr lang="ru-RU"/>
          </a:p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73F15D-6D19-9ABA-EBDB-0AA298CCA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BBE024-1B09-201A-4480-C528B8D69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21</a:t>
            </a:fld>
            <a:endParaRPr lang="en-US"/>
          </a:p>
        </p:txBody>
      </p:sp>
      <p:pic>
        <p:nvPicPr>
          <p:cNvPr id="7" name="Рисунок 6" descr="Picture background">
            <a:extLst>
              <a:ext uri="{FF2B5EF4-FFF2-40B4-BE49-F238E27FC236}">
                <a16:creationId xmlns:a16="http://schemas.microsoft.com/office/drawing/2014/main" id="{C9E90734-B58D-85B2-093C-E424AAEAE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740" y="4116085"/>
            <a:ext cx="3174521" cy="242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44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3C43FF-C071-10A9-5024-0C8C193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ea typeface="+mj-lt"/>
                <a:cs typeface="+mj-lt"/>
              </a:rPr>
              <a:t>Подход "Шесть сигм"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48F9FD-1547-A2B3-F10C-5D87D97F3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>
                <a:ea typeface="+mn-lt"/>
                <a:cs typeface="+mn-lt"/>
              </a:rPr>
              <a:t>Методология "Шесть сигм" – это статистический подход к управлению качеством, направленный на снижение уровня дефектов до минимального уровня (не более 3.4 дефектов на миллион возможностей). В основе этого подхода лежат точные математические и статистические методы, а также постоянный контроль и совершенствование процессов.</a:t>
            </a:r>
            <a:endParaRPr lang="ru-RU"/>
          </a:p>
          <a:p>
            <a:endParaRPr lang="ru-RU"/>
          </a:p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91A56A-A889-1C95-C569-F2DF90E2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7EFFD1-2366-019D-18F7-3AD0B3407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22</a:t>
            </a:fld>
            <a:endParaRPr lang="en-US"/>
          </a:p>
        </p:txBody>
      </p:sp>
      <p:pic>
        <p:nvPicPr>
          <p:cNvPr id="7" name="Рисунок 6" descr="Picture background">
            <a:extLst>
              <a:ext uri="{FF2B5EF4-FFF2-40B4-BE49-F238E27FC236}">
                <a16:creationId xmlns:a16="http://schemas.microsoft.com/office/drawing/2014/main" id="{8FAD8279-2CC9-FD6F-8548-E59038862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550" y="4009654"/>
            <a:ext cx="3950899" cy="272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580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DD485-AB33-31A5-187B-B9A420952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ea typeface="+mj-lt"/>
                <a:cs typeface="+mj-lt"/>
              </a:rPr>
              <a:t>Тотальное управление качеством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923DFC-912B-E014-BFD5-DD40E1BBF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>
                <a:ea typeface="+mn-lt"/>
                <a:cs typeface="+mn-lt"/>
              </a:rPr>
              <a:t>TQM (Total Quality Management) – это философия управления качеством, ориентированная на вовлечение всех сотрудников компании в процесс обеспечения качества на каждом этапе деятельности. Основной принцип TQM – это постоянное улучшение (кайдзен) и удовлетворение потребностей клиентов. В TQM акцент делается не только на продукте, но и на процессах и людях, вовлеченных в производство.</a:t>
            </a:r>
            <a:endParaRPr lang="ru-RU"/>
          </a:p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712D81-80DE-6DC7-8EAD-B673179DD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C042F1-756E-8219-3826-112EDF27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23</a:t>
            </a:fld>
            <a:endParaRPr lang="en-US"/>
          </a:p>
        </p:txBody>
      </p:sp>
      <p:pic>
        <p:nvPicPr>
          <p:cNvPr id="7" name="Рисунок 6" descr="Picture background">
            <a:extLst>
              <a:ext uri="{FF2B5EF4-FFF2-40B4-BE49-F238E27FC236}">
                <a16:creationId xmlns:a16="http://schemas.microsoft.com/office/drawing/2014/main" id="{E6205614-C8F3-327B-9AF7-1BD02747C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985" y="4210751"/>
            <a:ext cx="3232030" cy="233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419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7B401-AFC4-2C11-5A9A-66120BDBD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ea typeface="+mj-lt"/>
                <a:cs typeface="+mj-lt"/>
              </a:rPr>
              <a:t>Качество в контексте современных вызовов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299C37-B24B-90AF-D6F2-A603F4FD3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ru-RU" sz="2000">
                <a:ea typeface="+mn-lt"/>
                <a:cs typeface="+mn-lt"/>
              </a:rPr>
              <a:t>Цифровизация и использование методов искусственного интеллекта открывают новые возможности для управления качеством. Современные компании внедряют системы машинного обучения и анализа данных для предсказания дефектов, что позволяет предотвращать проблемы на ранних стадиях производства. С развитием технологий и глобализацией подходы к управлению качеством становятся все более интегрированными и комплексными. В условиях увеличения скорости разработки новых продуктов и сокращения жизненного цикла товаров компании вынуждены фокусироваться на внедрении инновационных решений для контроля качества.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19A425-A393-1C0F-D86F-1E3BEED6D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149DD1-5EFE-A9FF-7AA2-CD1EC147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33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1E5FA9-3718-7781-6A9C-4A01CBC87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услуг и организаций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02B82A-BED1-25C2-E6BC-24B7FEB83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ru-RU" sz="2000" dirty="0">
                <a:solidFill>
                  <a:srgbClr val="000000"/>
                </a:solidFill>
                <a:latin typeface="Aptos Light"/>
                <a:cs typeface="Times New Roman"/>
              </a:rPr>
              <a:t>Значение классификации услуг заключается в том, что она позволяет выделить отличительные черты каждого вида услуг, определить специфику методов управления организациями, функционирующими в сфере услуг.</a:t>
            </a:r>
            <a:endParaRPr lang="ru-RU" sz="2000" dirty="0">
              <a:latin typeface="Aptos Light"/>
            </a:endParaRPr>
          </a:p>
          <a:p>
            <a:r>
              <a:rPr lang="en-US" sz="2000" dirty="0" err="1"/>
              <a:t>Классификация</a:t>
            </a:r>
            <a:r>
              <a:rPr lang="en-US" sz="2000" dirty="0"/>
              <a:t> </a:t>
            </a:r>
            <a:r>
              <a:rPr lang="en-US" sz="2000" dirty="0" err="1"/>
              <a:t>услуг</a:t>
            </a:r>
            <a:r>
              <a:rPr lang="en-US" sz="2000" dirty="0"/>
              <a:t> и </a:t>
            </a:r>
            <a:r>
              <a:rPr lang="en-US" sz="2000" dirty="0" err="1"/>
              <a:t>организаций</a:t>
            </a:r>
            <a:r>
              <a:rPr lang="en-US" sz="2000" dirty="0"/>
              <a:t> </a:t>
            </a:r>
            <a:r>
              <a:rPr lang="en-US" sz="2000" dirty="0" err="1"/>
              <a:t>может</a:t>
            </a:r>
            <a:r>
              <a:rPr lang="en-US" sz="2000" dirty="0"/>
              <a:t> </a:t>
            </a:r>
            <a:r>
              <a:rPr lang="en-US" sz="2000" dirty="0" err="1"/>
              <a:t>проводиться</a:t>
            </a:r>
            <a:r>
              <a:rPr lang="en-US" sz="2000" dirty="0"/>
              <a:t> </a:t>
            </a:r>
            <a:r>
              <a:rPr lang="en-US" sz="2000" dirty="0" err="1"/>
              <a:t>по</a:t>
            </a:r>
            <a:r>
              <a:rPr lang="en-US" sz="2000" dirty="0"/>
              <a:t> </a:t>
            </a:r>
            <a:r>
              <a:rPr lang="en-US" sz="2000" dirty="0" err="1"/>
              <a:t>различным</a:t>
            </a:r>
            <a:r>
              <a:rPr lang="en-US" sz="2000" dirty="0"/>
              <a:t> </a:t>
            </a:r>
            <a:r>
              <a:rPr lang="en-US" sz="2000" dirty="0" err="1"/>
              <a:t>критериям</a:t>
            </a:r>
            <a:br>
              <a:rPr lang="en-US" dirty="0"/>
            </a:br>
            <a:endParaRPr lang="en-US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CDFE4E-DFE7-A7FB-64A3-42A6F86A0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14245E-7E4A-961A-DA6B-9E0D3B46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57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3CD7C-77F5-3E1A-E804-DCADB48DE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171302"/>
            <a:ext cx="10449784" cy="1265928"/>
          </a:xfrm>
        </p:spPr>
        <p:txBody>
          <a:bodyPr/>
          <a:lstStyle/>
          <a:p>
            <a:r>
              <a:rPr lang="ru-RU" dirty="0"/>
              <a:t>Критерии классификации услуг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B6B2CD-2B34-484E-89CB-1B04027C6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712286"/>
            <a:ext cx="10442448" cy="463706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b="1" dirty="0"/>
              <a:t>По степени материальности</a:t>
            </a:r>
            <a:r>
              <a:rPr lang="ru-RU" dirty="0"/>
              <a:t>. Все услуги принято условно делить на два базовых вида — нематериальные и частично материальные. </a:t>
            </a:r>
          </a:p>
          <a:p>
            <a:r>
              <a:rPr lang="ru-RU" b="1" dirty="0"/>
              <a:t>По степени стандартизации.</a:t>
            </a:r>
            <a:r>
              <a:rPr lang="ru-RU" dirty="0"/>
              <a:t> Выделяют пять видов услуг: строго стандартизируемые, стандартизируемые, частично стандартизируемые, </a:t>
            </a:r>
            <a:r>
              <a:rPr lang="ru-RU" err="1"/>
              <a:t>нестандартизируемые</a:t>
            </a:r>
            <a:r>
              <a:rPr lang="ru-RU" dirty="0"/>
              <a:t> и уникальные. </a:t>
            </a:r>
          </a:p>
          <a:p>
            <a:r>
              <a:rPr lang="ru-RU" b="1" dirty="0"/>
              <a:t>По регулярности оказания.</a:t>
            </a:r>
            <a:r>
              <a:rPr lang="ru-RU" dirty="0"/>
              <a:t> Услуги делятся на однократно оказываемые (1 раз в течение жизни), редкие, периодические, систематические, регулярные и ежедневные. </a:t>
            </a:r>
          </a:p>
          <a:p>
            <a:r>
              <a:rPr lang="ru-RU" b="1" dirty="0"/>
              <a:t>По степени массовости клиентуры</a:t>
            </a:r>
            <a:r>
              <a:rPr lang="ru-RU" dirty="0"/>
              <a:t>. Услуги делятся на индивидуальные, групповые (коллективные) и корпоративные. </a:t>
            </a:r>
          </a:p>
          <a:p>
            <a:r>
              <a:rPr lang="ru-RU" b="1" dirty="0"/>
              <a:t>По характеру воздействия на потребителя</a:t>
            </a:r>
            <a:r>
              <a:rPr lang="ru-RU" dirty="0"/>
              <a:t>. Услуги подразделяются на четыре категории: неосязаемые действия, направленные на неосязаемое имущество потребителя, неосязаемые действия на интеллект и чувства потребителей, осязаемые действия, направленные на материальное имущество, и осязаемые операции, оказывающие воздействие напрямую на самого потребителя. </a:t>
            </a:r>
          </a:p>
          <a:p>
            <a:r>
              <a:rPr lang="ru-RU" b="1" dirty="0"/>
              <a:t>По взаимосвязи с другими товарами</a:t>
            </a:r>
            <a:r>
              <a:rPr lang="ru-RU" dirty="0"/>
              <a:t>. Услуги подразделяются на взаимозаменяемые и взаимодополняемые. </a:t>
            </a:r>
            <a:br>
              <a:rPr lang="en-US" sz="1000" dirty="0"/>
            </a:b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754CDA-4FFC-EA9D-1D6A-C02FB81C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F5ED3D-CC7B-37A7-F0B4-EF9E9D6D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31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63DB4B-13FE-CC06-0477-7FD72C38E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271943"/>
            <a:ext cx="10449784" cy="1265928"/>
          </a:xfrm>
        </p:spPr>
        <p:txBody>
          <a:bodyPr>
            <a:normAutofit/>
          </a:bodyPr>
          <a:lstStyle/>
          <a:p>
            <a:r>
              <a:rPr lang="ru-RU" dirty="0">
                <a:ea typeface="+mj-lt"/>
                <a:cs typeface="+mj-lt"/>
              </a:rPr>
              <a:t>Классификация организаций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C6C12A-1DF4-43B1-ACC1-552F62829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712286"/>
            <a:ext cx="10442448" cy="434951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000" b="1" dirty="0"/>
              <a:t>По аудитории потребителей.</a:t>
            </a:r>
            <a:r>
              <a:rPr lang="ru-RU" sz="2000" dirty="0"/>
              <a:t> Связанные с бизнесом (обеспечивают повседневные нужды бизнеса и его функционирование), личные (предоставляются физическим лицам в зависимости от их потребностей и запросов), социальные (представляют общественную значимость и оказываются некоммерческими организациями или государственными органами). </a:t>
            </a:r>
          </a:p>
          <a:p>
            <a:r>
              <a:rPr lang="ru-RU" sz="2000" b="1" dirty="0"/>
              <a:t>По назначению.</a:t>
            </a:r>
            <a:r>
              <a:rPr lang="ru-RU" sz="2000" dirty="0"/>
              <a:t> Производственные (удовлетворяют нужды организаций) и потребительские. </a:t>
            </a:r>
          </a:p>
          <a:p>
            <a:r>
              <a:rPr lang="ru-RU" sz="2000" b="1" dirty="0"/>
              <a:t>По способу финансирования.</a:t>
            </a:r>
            <a:r>
              <a:rPr lang="ru-RU" sz="2000" dirty="0"/>
              <a:t> Бюджетные, коммерческие, смешанные. </a:t>
            </a:r>
          </a:p>
          <a:p>
            <a:r>
              <a:rPr lang="ru-RU" sz="2000" b="1" dirty="0"/>
              <a:t>По отрасли происхождения.</a:t>
            </a:r>
            <a:r>
              <a:rPr lang="ru-RU" sz="2000" dirty="0"/>
              <a:t> Образовательные, культурные, бытовые, здравоохранение. </a:t>
            </a:r>
          </a:p>
          <a:p>
            <a:r>
              <a:rPr lang="ru-RU" sz="2000" b="1" dirty="0"/>
              <a:t>По разновидностям.</a:t>
            </a:r>
            <a:r>
              <a:rPr lang="ru-RU" sz="2000" dirty="0"/>
              <a:t> Информационные, транспортные, управленческие, посреднические. </a:t>
            </a:r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B7695D-8939-6A4D-17D3-9540128E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166DC8-F00B-DE73-7568-FA295642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04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ACD7BD-9F18-DC66-DB16-1983CD6C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63" y="6354"/>
            <a:ext cx="10449784" cy="1265928"/>
          </a:xfrm>
        </p:spPr>
        <p:txBody>
          <a:bodyPr/>
          <a:lstStyle/>
          <a:p>
            <a:r>
              <a:rPr lang="ru-RU" dirty="0"/>
              <a:t>Особенности образовательных услуг как объекта управления качеством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B99F38-7541-E1DF-C370-94801DBFA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679" y="1479111"/>
            <a:ext cx="10442448" cy="390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ea typeface="+mn-lt"/>
                <a:cs typeface="+mn-lt"/>
              </a:rPr>
              <a:t>Управление любым процессом строится на оценке ситуации и результатов любых управленческих действий и решений. Для того чтобы оценивать качество образования, надо установить состав характеристик, которые его отражают и дают возможность комплексной оценки. Качество - многофакторное явление, и поэтому его характеризует множество параметров.</a:t>
            </a:r>
          </a:p>
          <a:p>
            <a:r>
              <a:rPr lang="ru-RU" sz="2000" dirty="0">
                <a:ea typeface="+mn-lt"/>
                <a:cs typeface="+mn-lt"/>
              </a:rPr>
              <a:t>Весь комплекс характеристик можно представить в пяти группах: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27BFAC-8F74-FF16-0646-6162142A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C35DD3-C5BF-5342-5207-0E48B78CF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7" name="Схема 6">
            <a:extLst>
              <a:ext uri="{FF2B5EF4-FFF2-40B4-BE49-F238E27FC236}">
                <a16:creationId xmlns:a16="http://schemas.microsoft.com/office/drawing/2014/main" id="{D311D709-02CC-529D-B011-9E5FD43782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5114236"/>
              </p:ext>
            </p:extLst>
          </p:nvPr>
        </p:nvGraphicFramePr>
        <p:xfrm>
          <a:off x="955442" y="744879"/>
          <a:ext cx="10293927" cy="8880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1300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29CB61A-948D-E564-867A-C132BC58C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619607"/>
            <a:ext cx="10442448" cy="390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ea typeface="+mn-lt"/>
                <a:cs typeface="+mn-lt"/>
              </a:rPr>
              <a:t>Можно проанализировать основные характеристики качества образования с позиций предмета их оценки и исследования и методов оценки. Каждая из характеристик может быть оценена целым набором различных методов.</a:t>
            </a:r>
          </a:p>
          <a:p>
            <a:r>
              <a:rPr lang="ru-RU" sz="2000" dirty="0">
                <a:ea typeface="+mn-lt"/>
                <a:cs typeface="+mn-lt"/>
              </a:rPr>
              <a:t>Главными из них являются: </a:t>
            </a:r>
            <a:endParaRPr lang="ru-RU" sz="200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CC0BA2-A895-6D82-2256-797B72EE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5FC8BC-9750-4073-0804-11D87C662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7" name="Схема 6">
            <a:extLst>
              <a:ext uri="{FF2B5EF4-FFF2-40B4-BE49-F238E27FC236}">
                <a16:creationId xmlns:a16="http://schemas.microsoft.com/office/drawing/2014/main" id="{FB84B030-9D87-CAD0-5194-061585AE8E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5212566"/>
              </p:ext>
            </p:extLst>
          </p:nvPr>
        </p:nvGraphicFramePr>
        <p:xfrm>
          <a:off x="445698" y="2189672"/>
          <a:ext cx="11314981" cy="2147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3" name="TextBox 172">
            <a:extLst>
              <a:ext uri="{FF2B5EF4-FFF2-40B4-BE49-F238E27FC236}">
                <a16:creationId xmlns:a16="http://schemas.microsoft.com/office/drawing/2014/main" id="{B9FEDD90-CFE1-AFA8-5DB1-944AF3F1690A}"/>
              </a:ext>
            </a:extLst>
          </p:cNvPr>
          <p:cNvSpPr txBox="1"/>
          <p:nvPr/>
        </p:nvSpPr>
        <p:spPr>
          <a:xfrm>
            <a:off x="968771" y="4212304"/>
            <a:ext cx="10238509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solidFill>
                  <a:srgbClr val="35403A"/>
                </a:solidFill>
              </a:rPr>
              <a:t>Кроме того, можно использовать анализ накопленной информации (оценки, участие в учебном процессе, выбор дисциплин, самостоятельная работа и пр.), социометрическое исследование, результаты самооценки профессиональной подготовки, проектирование стратегий, планов, концепций и пр., программно-аналитическая оценка письменной работы. Все эти методы находятся в определенной связи и системе, дополняют друг друга и конкретизируют.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2579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55CD657-EC9F-425F-E926-A81BA0424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590852"/>
            <a:ext cx="10442448" cy="594540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AutoNum type="arabicPeriod"/>
            </a:pPr>
            <a:r>
              <a:rPr lang="ru-RU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Успешное развитие страны должно осуществляться с решением всего комплекса проблем, связанных с реализацией политики качества, и особенно в структуре государственного управления. Концепция национальной политики России в области качества продукции и услуг - система официальных взглядов на:</a:t>
            </a:r>
            <a:endParaRPr lang="ru-RU" sz="2000"/>
          </a:p>
          <a:p>
            <a:pPr marL="457200" indent="-457200">
              <a:buAutoNum type="arabicPeriod"/>
            </a:pP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роль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качества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продукции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и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услуг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в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реализации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национальных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интересов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России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;</a:t>
            </a:r>
            <a:endParaRPr lang="en-US" sz="2000"/>
          </a:p>
          <a:p>
            <a:pPr marL="457200" indent="-457200">
              <a:buAutoNum type="arabicPeriod"/>
            </a:pP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цели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национальной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политики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России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в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области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качества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продукции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и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услуг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;</a:t>
            </a:r>
            <a:endParaRPr lang="en-US" sz="2000"/>
          </a:p>
          <a:p>
            <a:pPr marL="457200" indent="-457200">
              <a:buAutoNum type="arabicPeriod"/>
            </a:pP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основные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направления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национальной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политики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в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области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качества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продукции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и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услуг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.</a:t>
            </a:r>
            <a:endParaRPr lang="en-US" sz="2000"/>
          </a:p>
          <a:p>
            <a:pPr marL="457200" indent="-457200">
              <a:buAutoNum type="arabicPeriod"/>
            </a:pP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Национальная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политика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в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области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качества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в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международной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сфере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должна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быть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нацелена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на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:</a:t>
            </a:r>
            <a:endParaRPr lang="en-US" sz="2000"/>
          </a:p>
          <a:p>
            <a:pPr marL="457200" indent="-457200">
              <a:buAutoNum type="arabicPeriod"/>
            </a:pP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закрепление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лидирующего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положения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России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в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развитии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научно-производственного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потенциала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стран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СНГ;</a:t>
            </a:r>
            <a:endParaRPr lang="en-US" sz="2000"/>
          </a:p>
          <a:p>
            <a:pPr marL="457200" indent="-457200">
              <a:buAutoNum type="arabicPeriod"/>
            </a:pP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восстановление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и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развитие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научно-производственной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кооперации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предприятий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этих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стран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;</a:t>
            </a:r>
            <a:endParaRPr lang="en-US" sz="2000"/>
          </a:p>
          <a:p>
            <a:pPr marL="457200" indent="-457200">
              <a:buAutoNum type="arabicPeriod"/>
            </a:pP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ускорение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темпов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экономического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развития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России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и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других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стран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СНГ;</a:t>
            </a:r>
            <a:endParaRPr lang="en-US" sz="2000"/>
          </a:p>
          <a:p>
            <a:pPr marL="457200" indent="-457200">
              <a:buAutoNum type="arabicPeriod"/>
            </a:pP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расширение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присутствия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России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на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привлекательных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для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нее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мировых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рынках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и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усиление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ее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конкурентного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статуса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на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этих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рынках</a:t>
            </a:r>
            <a:r>
              <a:rPr lang="en-US" sz="200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;</a:t>
            </a:r>
            <a:endParaRPr lang="en-US" sz="2000"/>
          </a:p>
          <a:p>
            <a:pPr>
              <a:buAutoNum type="arabicPeriod"/>
            </a:pPr>
            <a:br>
              <a:rPr lang="en-US"/>
            </a:b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52CB51-FB07-58C7-A068-D68CA826D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616DBC-F3DD-F7F7-03A8-697CECEC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653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4FB080-B272-6FD9-F3D9-4C8C6640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Образовательный продукт и его структура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9FFB6D-17B0-BB62-2CC8-DA80A4A43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b="1" dirty="0">
                <a:solidFill>
                  <a:srgbClr val="35403A"/>
                </a:solidFill>
                <a:ea typeface="+mn-lt"/>
                <a:cs typeface="+mn-lt"/>
              </a:rPr>
              <a:t>Образовательный продукт</a:t>
            </a:r>
            <a:r>
              <a:rPr lang="ru-RU" sz="2000" dirty="0">
                <a:solidFill>
                  <a:srgbClr val="35403A"/>
                </a:solidFill>
                <a:ea typeface="+mn-lt"/>
                <a:cs typeface="+mn-lt"/>
              </a:rPr>
              <a:t> — это систематизированная и обобщённая в рамках одной учебной дисциплины сумма знаний, умений и практических навыков. Он получается в результате комплексной реализации функций системы образования. </a:t>
            </a:r>
            <a:endParaRPr lang="ru-RU" dirty="0"/>
          </a:p>
          <a:p>
            <a:r>
              <a:rPr lang="ru-RU" sz="2000" b="1" dirty="0">
                <a:solidFill>
                  <a:srgbClr val="35403A"/>
                </a:solidFill>
                <a:ea typeface="+mn-lt"/>
                <a:cs typeface="+mn-lt"/>
              </a:rPr>
              <a:t>Структура образовательного продукта может включать: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ru-RU" sz="1800" b="1" dirty="0">
                <a:solidFill>
                  <a:srgbClr val="35403A"/>
                </a:solidFill>
              </a:rPr>
              <a:t>Промежуточный продукт. </a:t>
            </a:r>
            <a:r>
              <a:rPr lang="ru-RU" sz="1800" dirty="0">
                <a:solidFill>
                  <a:srgbClr val="35403A"/>
                </a:solidFill>
              </a:rPr>
              <a:t>Это результат промежуточных этапов образовательного производства, выраженный в образовательных товарах (программы, учебно-методологическое обеспечение, технологии управления образованием и т. д.).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ru-RU" sz="1800" b="1" dirty="0">
                <a:solidFill>
                  <a:srgbClr val="35403A"/>
                </a:solidFill>
              </a:rPr>
              <a:t>Конечный продукт</a:t>
            </a:r>
            <a:r>
              <a:rPr lang="ru-RU" sz="1800" dirty="0">
                <a:solidFill>
                  <a:srgbClr val="35403A"/>
                </a:solidFill>
              </a:rPr>
              <a:t>. Образованность индивида. </a:t>
            </a:r>
            <a:endParaRPr lang="ru-RU" sz="1800" dirty="0"/>
          </a:p>
          <a:p>
            <a:endParaRPr lang="ru-RU" sz="2000" b="1" dirty="0">
              <a:solidFill>
                <a:srgbClr val="35403A"/>
              </a:solidFill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243094-224E-82E2-77D3-FD92D13C6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9A8A8D-59FE-9093-2E70-88D5C71F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25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7ECDBC-2A1C-B61A-4F68-402CDE0E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4AE471-16A2-D07C-2054-F18F0E5F3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>
                <a:solidFill>
                  <a:srgbClr val="333333"/>
                </a:solidFill>
                <a:latin typeface="Aptos Light"/>
                <a:ea typeface="Open Sans"/>
                <a:cs typeface="Open Sans"/>
              </a:rPr>
              <a:t> Анализ функционирования сферы образования и, как следствие, продукта, который в ней создается, возможен с позиции функций, выполняемых системой образования:</a:t>
            </a:r>
            <a:endParaRPr lang="ru-RU" sz="2000">
              <a:solidFill>
                <a:srgbClr val="333333"/>
              </a:solidFill>
              <a:latin typeface="Aptos Light"/>
            </a:endParaRPr>
          </a:p>
          <a:p>
            <a:br>
              <a:rPr lang="en-US" dirty="0"/>
            </a:br>
            <a:endParaRPr lang="en-US" dirty="0"/>
          </a:p>
          <a:p>
            <a:endParaRPr lang="ru-RU" sz="1100" dirty="0">
              <a:solidFill>
                <a:srgbClr val="333333"/>
              </a:solidFill>
              <a:latin typeface="Open Sans"/>
              <a:ea typeface="Open Sans"/>
              <a:cs typeface="Open Sans"/>
            </a:endParaRPr>
          </a:p>
          <a:p>
            <a:br>
              <a:rPr lang="en-US" dirty="0"/>
            </a:br>
            <a:endParaRPr lang="en-US" dirty="0"/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F1E66A-9CC9-7144-A562-2690A20CF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94FD74-DD10-7050-5321-1A81BAF9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7" name="Схема 6">
            <a:extLst>
              <a:ext uri="{FF2B5EF4-FFF2-40B4-BE49-F238E27FC236}">
                <a16:creationId xmlns:a16="http://schemas.microsoft.com/office/drawing/2014/main" id="{33FA22F1-FFA7-A7CC-AE23-972947CC96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5322672"/>
              </p:ext>
            </p:extLst>
          </p:nvPr>
        </p:nvGraphicFramePr>
        <p:xfrm>
          <a:off x="920151" y="2994804"/>
          <a:ext cx="10333431" cy="2435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7222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C8EC0-A455-6CDD-4B59-D7503578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обслуживания в среде образования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66EB4F-058C-F061-533E-2DDCA9346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ea typeface="+mn-lt"/>
                <a:cs typeface="+mn-lt"/>
              </a:rPr>
              <a:t>Схема обслуживания в среде образования — это организационная система, направленная на обеспечение всех необходимых ресурсов, услуг и условий для учебного процесса, а также для управления образовательными учреждениями</a:t>
            </a:r>
            <a:endParaRPr lang="ru-RU" sz="200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FF6FA2-AB47-0100-2AEE-70224E76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DAD94E-55DE-E661-C6B3-70290DA2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32</a:t>
            </a:fld>
            <a:endParaRPr lang="en-US"/>
          </a:p>
        </p:txBody>
      </p:sp>
      <p:pic>
        <p:nvPicPr>
          <p:cNvPr id="7" name="Рисунок 6" descr="3 D Белые Люди Успех Схема — стоковые фотографии и другие картинки  Трёхразмерный - Трёхразмерный, Анализировать, Белый - iStock">
            <a:extLst>
              <a:ext uri="{FF2B5EF4-FFF2-40B4-BE49-F238E27FC236}">
                <a16:creationId xmlns:a16="http://schemas.microsoft.com/office/drawing/2014/main" id="{7943F553-F818-4426-CB3A-88406919D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775" y="3765042"/>
            <a:ext cx="1856450" cy="238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800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5056430C-3DA2-F5E5-2CE9-A4BA59C440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2180558"/>
              </p:ext>
            </p:extLst>
          </p:nvPr>
        </p:nvGraphicFramePr>
        <p:xfrm>
          <a:off x="359434" y="4315"/>
          <a:ext cx="11473131" cy="8373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390232-1853-1185-FCF4-3C288743A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43D9AB-5217-A014-650B-5BAB486C5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>
                <a:ea typeface="+mn-lt"/>
                <a:cs typeface="+mn-lt"/>
              </a:rPr>
              <a:t>Включает в себя несколько уровней и структурных элементов:</a:t>
            </a:r>
            <a:endParaRPr lang="ru-RU" sz="2000"/>
          </a:p>
          <a:p>
            <a:endParaRPr lang="ru-RU"/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E54C91-B499-EB95-BCA2-3A7FF5197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05AF60-E92E-D992-B684-68A251E3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0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EE3A99-9BB9-FFBE-C1C1-EC5420B4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Уровень административного управления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681771-75E4-26C2-2533-073992F40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000" dirty="0"/>
          </a:p>
          <a:p>
            <a:r>
              <a:rPr lang="ru-RU" sz="2000" dirty="0">
                <a:ea typeface="+mn-lt"/>
                <a:cs typeface="+mn-lt"/>
              </a:rPr>
              <a:t>Органы государственной власти и образования, такие как министерства или департаменты образования, разрабатывают нормативные акты, стандарты и правила, регулирующие учебный процесс и функционирование учебных заведений.</a:t>
            </a:r>
            <a:endParaRPr lang="ru-RU" sz="2000" dirty="0"/>
          </a:p>
          <a:p>
            <a:r>
              <a:rPr lang="ru-RU" sz="2000" dirty="0">
                <a:ea typeface="+mn-lt"/>
                <a:cs typeface="+mn-lt"/>
              </a:rPr>
              <a:t>Руководство образовательных учреждений (директора, заведующие) следят за соблюдением стандартов и управляют процессами внутри учебного заведения.</a:t>
            </a:r>
            <a:endParaRPr lang="ru-RU" sz="2000" dirty="0"/>
          </a:p>
          <a:p>
            <a:endParaRPr lang="ru-RU" sz="2000" dirty="0"/>
          </a:p>
          <a:p>
            <a:endParaRPr lang="ru-RU" sz="200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BDC72E-975D-5702-983B-BF4FCF5FE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5B0A82-753E-053F-F6B3-F49B6F43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840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2DAD38-6923-AA9E-8DDC-F86FFD98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Уровень поддержки учебного процесса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38CD7E-CE86-38FE-E8A3-8A4BF850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431" y="1477627"/>
            <a:ext cx="10442448" cy="3903819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ru-RU" sz="2000" dirty="0"/>
          </a:p>
          <a:p>
            <a:r>
              <a:rPr lang="ru-RU" sz="2000" b="1">
                <a:ea typeface="+mn-lt"/>
                <a:cs typeface="+mn-lt"/>
              </a:rPr>
              <a:t>Техническое обслуживание</a:t>
            </a:r>
            <a:r>
              <a:rPr lang="ru-RU" sz="2000">
                <a:ea typeface="+mn-lt"/>
                <a:cs typeface="+mn-lt"/>
              </a:rPr>
              <a:t>: Включает работу технического персонала, который отвечает за поддержку учебных материалов, информационных технологий, интернет-связи и инфраструктуры, такой как мебель, оборудование и здания.</a:t>
            </a:r>
            <a:endParaRPr lang="ru-RU" sz="2000" dirty="0"/>
          </a:p>
          <a:p>
            <a:r>
              <a:rPr lang="ru-RU" sz="2000" b="1" dirty="0">
                <a:ea typeface="+mn-lt"/>
                <a:cs typeface="+mn-lt"/>
              </a:rPr>
              <a:t>Методическое сопровождение</a:t>
            </a:r>
            <a:r>
              <a:rPr lang="ru-RU" sz="2000" dirty="0">
                <a:ea typeface="+mn-lt"/>
                <a:cs typeface="+mn-lt"/>
              </a:rPr>
              <a:t>: Предоставление учебных материалов, методик и пособий для преподавателей. Это может включать библиотеки, учебные платформы и образовательные ресурсы.</a:t>
            </a:r>
            <a:endParaRPr lang="ru-RU" sz="2000" dirty="0"/>
          </a:p>
          <a:p>
            <a:r>
              <a:rPr lang="ru-RU" sz="2000" b="1" dirty="0">
                <a:ea typeface="+mn-lt"/>
                <a:cs typeface="+mn-lt"/>
              </a:rPr>
              <a:t>Психолого-педагогическая поддержка</a:t>
            </a:r>
            <a:r>
              <a:rPr lang="ru-RU" sz="2000" dirty="0">
                <a:ea typeface="+mn-lt"/>
                <a:cs typeface="+mn-lt"/>
              </a:rPr>
              <a:t>: Включает психологов, социальных работников и педагогов, которые помогают ученикам и студентам в развитии и преодолении трудностей в процессе обучения.</a:t>
            </a:r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A765C1-E4E2-9FDB-B50F-F4716FB1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A2F39F-861B-1158-2485-897EFF26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035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A16295-D944-315C-7D7B-405DACA3D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Уровень финансового и материального обеспечения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102C8C-D181-E1A6-C620-4A2A3CC65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b="1" dirty="0">
                <a:ea typeface="+mn-lt"/>
                <a:cs typeface="+mn-lt"/>
              </a:rPr>
              <a:t>Бюджетирование</a:t>
            </a:r>
            <a:r>
              <a:rPr lang="ru-RU" sz="2000" dirty="0">
                <a:ea typeface="+mn-lt"/>
                <a:cs typeface="+mn-lt"/>
              </a:rPr>
              <a:t>: Государственные или частные источники финансирования, которые обеспечивают ресурсы для оплаты труда педагогов, развития инфраструктуры, приобретения оборудования и учебных материалов.</a:t>
            </a:r>
            <a:endParaRPr lang="ru-RU" sz="2000" dirty="0"/>
          </a:p>
          <a:p>
            <a:r>
              <a:rPr lang="ru-RU" sz="2000" b="1">
                <a:ea typeface="+mn-lt"/>
                <a:cs typeface="+mn-lt"/>
              </a:rPr>
              <a:t>Поставщики ресурсов</a:t>
            </a:r>
            <a:r>
              <a:rPr lang="ru-RU" sz="2000">
                <a:ea typeface="+mn-lt"/>
                <a:cs typeface="+mn-lt"/>
              </a:rPr>
              <a:t>: Включают компании и организации, которые предоставляют материалы, учебники, оборудование и услуги для учебных заведений.</a:t>
            </a:r>
            <a:endParaRPr lang="ru-RU" sz="2000" dirty="0"/>
          </a:p>
          <a:p>
            <a:endParaRPr lang="ru-RU" sz="200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3FFF4B-3FB1-B134-0AAE-3AC0414D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E5528E-E6DC-2DD2-684A-DD0E78BAF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696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7B5082-6296-8B26-7CB1-1E5BD53F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Обслуживание информационных систем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A35591-E410-8AE8-59C0-F03638C86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8600" lvl="1" indent="-228600">
              <a:buFont typeface=""/>
              <a:buChar char="•"/>
            </a:pPr>
            <a:r>
              <a:rPr lang="ru-RU" sz="1800" b="1" dirty="0"/>
              <a:t>ИТ-системы</a:t>
            </a:r>
            <a:r>
              <a:rPr lang="ru-RU" sz="1800" dirty="0"/>
              <a:t>: Поддержка и обслуживание информационных систем для управления образовательными учреждениями, систем электронного обучения (например, </a:t>
            </a:r>
            <a:r>
              <a:rPr lang="af-ZA" sz="1800" err="1"/>
              <a:t>Moodle</a:t>
            </a:r>
            <a:r>
              <a:rPr lang="af-ZA" sz="1800" dirty="0"/>
              <a:t>, </a:t>
            </a:r>
            <a:r>
              <a:rPr lang="af-ZA" sz="1800" err="1"/>
              <a:t>Blackboard</a:t>
            </a:r>
            <a:r>
              <a:rPr lang="af-ZA" sz="1800" dirty="0"/>
              <a:t>), </a:t>
            </a:r>
            <a:r>
              <a:rPr lang="ru-RU" sz="1800" dirty="0"/>
              <a:t>баз данных студентов и преподавателей.</a:t>
            </a:r>
          </a:p>
          <a:p>
            <a:pPr marL="228600" lvl="1" indent="-228600">
              <a:buFont typeface=""/>
              <a:buChar char="•"/>
            </a:pPr>
            <a:r>
              <a:rPr lang="ru-RU" sz="1800" b="1" dirty="0"/>
              <a:t>Системы автоматизации</a:t>
            </a:r>
            <a:r>
              <a:rPr lang="ru-RU" sz="1800" dirty="0"/>
              <a:t>: Автоматизация документооборота, учебных расписаний и процесса оценки знаний.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6009A7-3BC9-7235-DD05-399258C09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66C728-2C63-6023-FBB9-D356BC2A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286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FB554A-86B1-43B8-794B-A48EF378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Уровень обслуживания кадров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419241-BE11-86F2-56FB-B5DC9A3FD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229871"/>
            <a:ext cx="10442448" cy="39038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lvl="1" indent="-228600">
              <a:buFont typeface=""/>
              <a:buChar char="•"/>
            </a:pPr>
            <a:r>
              <a:rPr lang="ru-RU" sz="1800" dirty="0"/>
              <a:t>Кадровые службы, которые занимаются подбором, обучением и профессиональным развитием преподавателей и персонала.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894B28-864F-AC21-4A52-D874A9BC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8DAD0D-66F8-CA3E-CBA9-D33BF61A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909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87E7E-D052-82CC-2A61-A0CF1CA9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Обслуживание учащихся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633DC5-5435-9F91-0B5B-E43DE2031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000" dirty="0"/>
          </a:p>
          <a:p>
            <a:pPr lvl="1"/>
            <a:r>
              <a:rPr lang="ru-RU" sz="1800" b="1">
                <a:ea typeface="+mn-lt"/>
                <a:cs typeface="+mn-lt"/>
              </a:rPr>
              <a:t>Студенческая поддержка</a:t>
            </a:r>
            <a:r>
              <a:rPr lang="ru-RU" sz="1800">
                <a:ea typeface="+mn-lt"/>
                <a:cs typeface="+mn-lt"/>
              </a:rPr>
              <a:t>: Стипендии, программы дополнительного образования, профессиональная ориентация и карьерные центры.</a:t>
            </a:r>
            <a:endParaRPr lang="ru-RU" sz="1800"/>
          </a:p>
          <a:p>
            <a:pPr lvl="1"/>
            <a:r>
              <a:rPr lang="ru-RU" sz="1800" b="1" dirty="0">
                <a:ea typeface="+mn-lt"/>
                <a:cs typeface="+mn-lt"/>
              </a:rPr>
              <a:t>Общежития, питание, транспорт</a:t>
            </a:r>
            <a:r>
              <a:rPr lang="ru-RU" sz="1800" dirty="0">
                <a:ea typeface="+mn-lt"/>
                <a:cs typeface="+mn-lt"/>
              </a:rPr>
              <a:t>: Обеспечение учащихся жильем, доступом к питанию и транспортными услугами.</a:t>
            </a:r>
            <a:endParaRPr lang="ru-RU" sz="1800"/>
          </a:p>
          <a:p>
            <a:endParaRPr lang="ru-RU" sz="200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62093A-AE30-23F3-C6B7-D8400B4D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230DC5-CCDC-D63B-8341-5A601A78A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SampleFooter</a:t>
            </a:r>
            <a:r>
              <a:rPr lang="en-US" dirty="0"/>
              <a:t> Text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98115B-2732-6384-7F92-812DD6C3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354A80B-1B71-1B95-112A-F4A09475B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605229"/>
            <a:ext cx="10442448" cy="390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>
                <a:ea typeface="+mn-lt"/>
                <a:cs typeface="+mn-lt"/>
              </a:rPr>
              <a:t>Государственное регулирование качества продукции и услуг влияет на конкурентоспособность предприятий. Основными задачами являются улучшение стандартов, устранение избыточного регулирования и повышение конкурентоспособности продукции. Государство должно создавать условия для внедрения стандартов, гармонизированных с международными, обеспечивать защиту потребителей и стимулировать предприятия к развитию. Политика в области качества должна быть частью общей экономической стратегии и содействовать участию российских компаний на международных рынках.</a:t>
            </a:r>
            <a:endParaRPr lang="ru-RU" sz="2000">
              <a:ea typeface="Tahoma"/>
              <a:cs typeface="Tahoma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004B78-4AE0-76E0-3A4A-ABAEDCAFA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82742A-DB20-2CCE-D595-C6FA82A2F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4</a:t>
            </a:fld>
            <a:endParaRPr lang="en-US"/>
          </a:p>
        </p:txBody>
      </p:sp>
      <p:pic>
        <p:nvPicPr>
          <p:cNvPr id="7" name="Рисунок 6" descr="Picture background">
            <a:extLst>
              <a:ext uri="{FF2B5EF4-FFF2-40B4-BE49-F238E27FC236}">
                <a16:creationId xmlns:a16="http://schemas.microsoft.com/office/drawing/2014/main" id="{449FFC59-64FB-9DDA-436D-E66169BF4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815" y="4195680"/>
            <a:ext cx="3404558" cy="216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09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4BE272E-90AA-09AC-A93D-538346B8C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360814"/>
            <a:ext cx="10442448" cy="4133856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ru-RU" sz="2000">
                <a:solidFill>
                  <a:srgbClr val="35403A"/>
                </a:solidFill>
                <a:latin typeface="Aptos Light"/>
                <a:ea typeface="Tahoma"/>
                <a:cs typeface="Tahoma"/>
              </a:rPr>
              <a:t>Качество продукции и услуг оказывает непосредственное влияние на решение важнейшей задачи в социальной сфере, связанной с обеспечением высокого уровня жизни населения России. В связи с этим в Концепции отмечается, что, «приобретая качественную продукцию, граждане России получают возможность удовлетворять свои физические, культурные и иные потребности. С другой стороны, высокое качество, обеспечивая подъем экономики и увеличивая занятость населения, способствует росту заработной платы, социального обеспечения и платежеспособного спроса».</a:t>
            </a:r>
          </a:p>
          <a:p>
            <a:r>
              <a:rPr lang="ru-RU" sz="2000">
                <a:solidFill>
                  <a:srgbClr val="35403A"/>
                </a:solidFill>
                <a:latin typeface="Aptos Light"/>
                <a:ea typeface="Tahoma"/>
                <a:cs typeface="Tahoma"/>
              </a:rPr>
              <a:t>Важными факторами обеспечения обороноспособности страны, ее независимости, суверенитета, государственной и территориальной целостности являются высокое качество, технический уровень и надежность военной техники и вооружений. В связи с этим в Концепции определено, что уровень качества отечественных сырья, материалов, изделий и элементной базы, используемых для производства и функционирования военной техники и вооружений, должен обеспечивать потребности военной промышленности и армии, а также гарантировать независимость от зарубежных поставщиков.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A52A75-487D-B604-328E-B454ACCF4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390815-7DE9-A1F4-10C7-E2EBDECA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5</a:t>
            </a:fld>
            <a:endParaRPr lang="en-US"/>
          </a:p>
        </p:txBody>
      </p:sp>
      <p:pic>
        <p:nvPicPr>
          <p:cNvPr id="7" name="Рисунок 6" descr="Picture background">
            <a:extLst>
              <a:ext uri="{FF2B5EF4-FFF2-40B4-BE49-F238E27FC236}">
                <a16:creationId xmlns:a16="http://schemas.microsoft.com/office/drawing/2014/main" id="{8690583A-808B-B59C-B29A-D9460B1F3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212" y="4376351"/>
            <a:ext cx="1995578" cy="234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9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ABAC519-41EA-8A0D-2DE2-0A39DF4D2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475833"/>
            <a:ext cx="10442448" cy="578725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ru-RU" sz="2000">
                <a:solidFill>
                  <a:srgbClr val="35403A"/>
                </a:solidFill>
                <a:latin typeface="Aptos Light"/>
                <a:ea typeface="Tahoma"/>
                <a:cs typeface="Tahoma"/>
              </a:rPr>
              <a:t>Роль государства в управлении качеством – наиболее важный момент, особенно в настоящее время, на этапе формирования в России движения за повышение качества. Предприятиям и регионам для наращивания производства конкурентоспособной продукции, пользующейся спросом на внутреннем и внешних рынках, должна быть оказана государственная поддержка. При этом объектом воздействия должна стать мотивация поведения людей по поводу качества в сфере экономических отношений.</a:t>
            </a:r>
            <a:endParaRPr lang="ru-RU"/>
          </a:p>
          <a:p>
            <a:pPr marL="0" indent="0">
              <a:lnSpc>
                <a:spcPct val="100000"/>
              </a:lnSpc>
              <a:buNone/>
            </a:pPr>
            <a:r>
              <a:rPr lang="ru-RU" sz="2000">
                <a:solidFill>
                  <a:srgbClr val="35403A"/>
                </a:solidFill>
                <a:latin typeface="Aptos Light"/>
                <a:ea typeface="Tahoma"/>
                <a:cs typeface="Tahoma"/>
              </a:rPr>
              <a:t>Такая поддержка может предусматривать: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ru-RU" sz="2000">
                <a:solidFill>
                  <a:srgbClr val="35403A"/>
                </a:solidFill>
                <a:latin typeface="Aptos Light"/>
                <a:ea typeface="Tahoma"/>
                <a:cs typeface="Tahoma"/>
              </a:rPr>
              <a:t>- разумное квотирование импорта товаров по выбранным стратегически важным направлениям;</a:t>
            </a:r>
            <a:endParaRPr lang="ru-RU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ru-RU" sz="2000">
                <a:solidFill>
                  <a:srgbClr val="35403A"/>
                </a:solidFill>
                <a:latin typeface="Aptos Light"/>
                <a:ea typeface="Tahoma"/>
                <a:cs typeface="Tahoma"/>
              </a:rPr>
              <a:t>- целевые инвестиции через федеральные программы создания новой техники и высоких технологий;</a:t>
            </a:r>
            <a:endParaRPr lang="ru-RU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ru-RU" sz="2000">
                <a:solidFill>
                  <a:srgbClr val="35403A"/>
                </a:solidFill>
                <a:latin typeface="Aptos Light"/>
                <a:ea typeface="Tahoma"/>
                <a:cs typeface="Tahoma"/>
              </a:rPr>
              <a:t>- содействие привлечению иностранного капитала;</a:t>
            </a:r>
            <a:endParaRPr lang="ru-RU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ru-RU" sz="2000">
                <a:solidFill>
                  <a:srgbClr val="35403A"/>
                </a:solidFill>
                <a:latin typeface="Aptos Light"/>
                <a:ea typeface="Tahoma"/>
                <a:cs typeface="Tahoma"/>
              </a:rPr>
              <a:t>- развитие системы государственных гарантий частным инвесторам, вкладывающим свои средства в стратегически важные сферы деятельности;</a:t>
            </a:r>
            <a:endParaRPr lang="ru-RU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ru-RU" sz="2000">
                <a:solidFill>
                  <a:srgbClr val="35403A"/>
                </a:solidFill>
                <a:latin typeface="Aptos Light"/>
                <a:ea typeface="Tahoma"/>
                <a:cs typeface="Tahoma"/>
              </a:rPr>
              <a:t>- льготное кредитование мероприятий в области качества;</a:t>
            </a:r>
            <a:endParaRPr lang="ru-RU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ru-RU" sz="2000">
                <a:solidFill>
                  <a:srgbClr val="35403A"/>
                </a:solidFill>
                <a:latin typeface="Aptos Light"/>
                <a:ea typeface="Tahoma"/>
                <a:cs typeface="Tahoma"/>
              </a:rPr>
              <a:t>- льготное налогообложение предприятий, имеющих реальные возможности в наиболее короткие сроки реализовать свои цели в повышении качества и конкурентоспособности продукции.</a:t>
            </a:r>
            <a:endParaRPr lang="ru-RU"/>
          </a:p>
          <a:p>
            <a:pPr>
              <a:buAutoNum type="arabicPeriod"/>
            </a:pPr>
            <a:endParaRPr lang="ru-RU" sz="2000">
              <a:solidFill>
                <a:srgbClr val="35403A"/>
              </a:solidFill>
              <a:latin typeface="Aptos Light"/>
              <a:ea typeface="Tahoma"/>
              <a:cs typeface="Tahoma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2826E4-45DA-9EF5-582F-7D9174C18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C403B3-77C4-FF70-6E2B-2AF03502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62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F02825-6FA9-69CE-D4CF-41045BE8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Актуальность проблем качества для образовательных организаций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D532FF-512B-A7D1-AC69-6955FD3D9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>
                <a:ea typeface="+mn-lt"/>
                <a:cs typeface="+mn-lt"/>
              </a:rPr>
              <a:t>Качество образования является одной из важнейших задач для системы образования любой страны. Эти проблемы касаются как самих образовательных процессов, так и управления ими, кадровой политики, инфраструктуры, а также внедрения современных технологий.</a:t>
            </a:r>
            <a:endParaRPr lang="ru-RU" sz="2000"/>
          </a:p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FCF6C7-F34C-54EA-C64C-1CB5BB5E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DD6A63-1F57-1B04-841D-ED3476F4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7</a:t>
            </a:fld>
            <a:endParaRPr lang="en-US"/>
          </a:p>
        </p:txBody>
      </p:sp>
      <p:pic>
        <p:nvPicPr>
          <p:cNvPr id="7" name="Рисунок 6" descr="Белые человеки 3D. Студенты в классе. 3D визуализированная иллюстрация |  Премиум Фото">
            <a:extLst>
              <a:ext uri="{FF2B5EF4-FFF2-40B4-BE49-F238E27FC236}">
                <a16:creationId xmlns:a16="http://schemas.microsoft.com/office/drawing/2014/main" id="{C8F1B47F-9942-D13A-4381-89B6FD70A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047" y="3428556"/>
            <a:ext cx="4096869" cy="316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3931F3-1833-3E00-433E-AE6DD9567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Основные проблемы </a:t>
            </a:r>
            <a:r>
              <a:rPr lang="ru-RU">
                <a:ea typeface="+mj-lt"/>
                <a:cs typeface="+mj-lt"/>
              </a:rPr>
              <a:t>качества образования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8F10B1-347C-4CCE-B474-DBA3DE4E1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BC668B-C979-04E1-B0BB-E5339621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20" name="Объект 19">
            <a:extLst>
              <a:ext uri="{FF2B5EF4-FFF2-40B4-BE49-F238E27FC236}">
                <a16:creationId xmlns:a16="http://schemas.microsoft.com/office/drawing/2014/main" id="{967BAA2A-8337-0122-8D45-A3F2828C8C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77888" y="2157413"/>
          <a:ext cx="10442575" cy="3903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8867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5C6A2-E658-C04B-06BC-1D32C416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ea typeface="+mj-lt"/>
                <a:cs typeface="+mj-lt"/>
              </a:rPr>
              <a:t>Проблемы кадрового потенциала и мотивации педагогов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3D2704-F07D-9AFC-EE67-CA1407342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ea typeface="+mn-lt"/>
                <a:cs typeface="+mn-lt"/>
              </a:rPr>
              <a:t>Одна из самых острых проблем образования — низкая мотивация педагогов. Профессия учителя в последние годы сталкивается с кризисом, что связано с несколькими факторами. Во-первых, система карьерного роста учителей остается практически </a:t>
            </a:r>
            <a:r>
              <a:rPr lang="ru-RU" err="1">
                <a:ea typeface="+mn-lt"/>
                <a:cs typeface="+mn-lt"/>
              </a:rPr>
              <a:t>стагнированной</a:t>
            </a:r>
            <a:r>
              <a:rPr lang="ru-RU">
                <a:ea typeface="+mn-lt"/>
                <a:cs typeface="+mn-lt"/>
              </a:rPr>
              <a:t>. Часто, начав работать в школе, педагог спустя десятилетия выходит на пенсию без значительных карьерных достижений, что снижает его внутреннюю мотивацию. Повышение квалификации зачастую сводится к формальному процессу, связанному с получением сертификатов, что мало влияет на реальное развитие компетенций педагога.</a:t>
            </a:r>
          </a:p>
          <a:p>
            <a:r>
              <a:rPr lang="ru-RU">
                <a:ea typeface="+mn-lt"/>
                <a:cs typeface="+mn-lt"/>
              </a:rPr>
              <a:t>Кроме того, учителя сталкиваются с высоким уровнем бюрократии и слабой поддержкой со стороны руководства. В сочетании с низким уровнем зарплаты и постоянным давлением со стороны родителей, это приводит к профессиональному выгоранию и значительным потерям кадров. Многие молодые специалисты после первых лет работы покидают школу, не найдя в ней возможности для профессионального и личного роста 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5657A2-792F-9972-5637-AD5DF9961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945BEC-EEA2-5C9B-E7CF-81B824E1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40728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BohoVogue">
      <a:dk1>
        <a:sysClr val="windowText" lastClr="000000"/>
      </a:dk1>
      <a:lt1>
        <a:sysClr val="window" lastClr="FFFFFF"/>
      </a:lt1>
      <a:dk2>
        <a:srgbClr val="35403A"/>
      </a:dk2>
      <a:lt2>
        <a:srgbClr val="F1EFEB"/>
      </a:lt2>
      <a:accent1>
        <a:srgbClr val="9E8B50"/>
      </a:accent1>
      <a:accent2>
        <a:srgbClr val="D5966B"/>
      </a:accent2>
      <a:accent3>
        <a:srgbClr val="9BA6BB"/>
      </a:accent3>
      <a:accent4>
        <a:srgbClr val="869880"/>
      </a:accent4>
      <a:accent5>
        <a:srgbClr val="588267"/>
      </a:accent5>
      <a:accent6>
        <a:srgbClr val="B89C46"/>
      </a:accent6>
      <a:hlink>
        <a:srgbClr val="C77138"/>
      </a:hlink>
      <a:folHlink>
        <a:srgbClr val="589374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39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0" baseType="lpstr">
      <vt:lpstr>BohoVogueVTI</vt:lpstr>
      <vt:lpstr>Управление качеством продукции и услуг в сфере образования</vt:lpstr>
      <vt:lpstr>Влияние качества продукции и услуг на основе сферы деятельности государства</vt:lpstr>
      <vt:lpstr>Презентация PowerPoint</vt:lpstr>
      <vt:lpstr>Презентация PowerPoint</vt:lpstr>
      <vt:lpstr>Презентация PowerPoint</vt:lpstr>
      <vt:lpstr>Презентация PowerPoint</vt:lpstr>
      <vt:lpstr>Актуальность проблем качества для образовательных организаций</vt:lpstr>
      <vt:lpstr>Основные проблемы качества образования</vt:lpstr>
      <vt:lpstr>Проблемы кадрового потенциала и мотивации педагогов</vt:lpstr>
      <vt:lpstr>Проблемы управления образовательными учреждениями</vt:lpstr>
      <vt:lpstr>Инфраструктурные вызовы и технологические решения</vt:lpstr>
      <vt:lpstr>Персонализация и новые подходы к обучению</vt:lpstr>
      <vt:lpstr>Основные понятия и определения в области управления качеством</vt:lpstr>
      <vt:lpstr>Понятие качества</vt:lpstr>
      <vt:lpstr>Управление качеством</vt:lpstr>
      <vt:lpstr>Система менеджмента качества</vt:lpstr>
      <vt:lpstr>Основные термины в управлении качеством</vt:lpstr>
      <vt:lpstr>Различные подходы к содержанию и понятия качества</vt:lpstr>
      <vt:lpstr>Пять различных точек зрения на понятие качества:</vt:lpstr>
      <vt:lpstr>Традиционный подход</vt:lpstr>
      <vt:lpstr>Процессный подход</vt:lpstr>
      <vt:lpstr>Подход "Шесть сигм"</vt:lpstr>
      <vt:lpstr>Тотальное управление качеством</vt:lpstr>
      <vt:lpstr>Качество в контексте современных вызовов</vt:lpstr>
      <vt:lpstr>Классификация услуг и организаций</vt:lpstr>
      <vt:lpstr>Критерии классификации услуг</vt:lpstr>
      <vt:lpstr>Классификация организаций</vt:lpstr>
      <vt:lpstr>Особенности образовательных услуг как объекта управления качеством</vt:lpstr>
      <vt:lpstr>Презентация PowerPoint</vt:lpstr>
      <vt:lpstr>Образовательный продукт и его структура</vt:lpstr>
      <vt:lpstr>Презентация PowerPoint</vt:lpstr>
      <vt:lpstr>Схема обслуживания в среде образования</vt:lpstr>
      <vt:lpstr>Презентация PowerPoint</vt:lpstr>
      <vt:lpstr>Уровень административного управления</vt:lpstr>
      <vt:lpstr>Уровень поддержки учебного процесса</vt:lpstr>
      <vt:lpstr>Уровень финансового и материального обеспечения</vt:lpstr>
      <vt:lpstr>Обслуживание информационных систем</vt:lpstr>
      <vt:lpstr>Уровень обслуживания кадров</vt:lpstr>
      <vt:lpstr>Обслуживание учащихся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204</cp:revision>
  <dcterms:created xsi:type="dcterms:W3CDTF">2024-09-16T10:48:09Z</dcterms:created>
  <dcterms:modified xsi:type="dcterms:W3CDTF">2024-10-06T16:44:06Z</dcterms:modified>
</cp:coreProperties>
</file>