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FB845-25F5-4624-8574-A2699F11B528}" v="62" dt="2020-06-05T18:01:59.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 Shabbir" userId="1d8d4c5b5d60aa00" providerId="LiveId" clId="{972FB845-25F5-4624-8574-A2699F11B528}"/>
    <pc:docChg chg="undo custSel mod addSld delSld modSld">
      <pc:chgData name="Faizan Shabbir" userId="1d8d4c5b5d60aa00" providerId="LiveId" clId="{972FB845-25F5-4624-8574-A2699F11B528}" dt="2020-06-06T16:12:38.787" v="570" actId="1076"/>
      <pc:docMkLst>
        <pc:docMk/>
      </pc:docMkLst>
      <pc:sldChg chg="modSp new mod">
        <pc:chgData name="Faizan Shabbir" userId="1d8d4c5b5d60aa00" providerId="LiveId" clId="{972FB845-25F5-4624-8574-A2699F11B528}" dt="2020-06-05T17:50:56.509" v="69" actId="207"/>
        <pc:sldMkLst>
          <pc:docMk/>
          <pc:sldMk cId="355012246" sldId="256"/>
        </pc:sldMkLst>
        <pc:spChg chg="mod">
          <ac:chgData name="Faizan Shabbir" userId="1d8d4c5b5d60aa00" providerId="LiveId" clId="{972FB845-25F5-4624-8574-A2699F11B528}" dt="2020-06-05T17:50:56.509" v="69" actId="207"/>
          <ac:spMkLst>
            <pc:docMk/>
            <pc:sldMk cId="355012246" sldId="256"/>
            <ac:spMk id="2" creationId="{807E6E65-7861-4B07-8C52-B3D0C471A4A2}"/>
          </ac:spMkLst>
        </pc:spChg>
        <pc:spChg chg="mod">
          <ac:chgData name="Faizan Shabbir" userId="1d8d4c5b5d60aa00" providerId="LiveId" clId="{972FB845-25F5-4624-8574-A2699F11B528}" dt="2020-06-05T17:50:53.511" v="68" actId="207"/>
          <ac:spMkLst>
            <pc:docMk/>
            <pc:sldMk cId="355012246" sldId="256"/>
            <ac:spMk id="3" creationId="{651EC8E6-5ADA-4634-B4DE-810B72FEDA75}"/>
          </ac:spMkLst>
        </pc:spChg>
      </pc:sldChg>
      <pc:sldChg chg="new del">
        <pc:chgData name="Faizan Shabbir" userId="1d8d4c5b5d60aa00" providerId="LiveId" clId="{972FB845-25F5-4624-8574-A2699F11B528}" dt="2020-06-05T17:48:39.035" v="1" actId="2696"/>
        <pc:sldMkLst>
          <pc:docMk/>
          <pc:sldMk cId="822685831" sldId="256"/>
        </pc:sldMkLst>
      </pc:sldChg>
      <pc:sldChg chg="modSp new mod">
        <pc:chgData name="Faizan Shabbir" userId="1d8d4c5b5d60aa00" providerId="LiveId" clId="{972FB845-25F5-4624-8574-A2699F11B528}" dt="2020-06-05T17:51:52.571" v="91" actId="20577"/>
        <pc:sldMkLst>
          <pc:docMk/>
          <pc:sldMk cId="428446727" sldId="257"/>
        </pc:sldMkLst>
        <pc:spChg chg="mod">
          <ac:chgData name="Faizan Shabbir" userId="1d8d4c5b5d60aa00" providerId="LiveId" clId="{972FB845-25F5-4624-8574-A2699F11B528}" dt="2020-06-05T17:51:47.061" v="90" actId="207"/>
          <ac:spMkLst>
            <pc:docMk/>
            <pc:sldMk cId="428446727" sldId="257"/>
            <ac:spMk id="2" creationId="{5126BE8E-7170-482E-8F7F-D77820AFD492}"/>
          </ac:spMkLst>
        </pc:spChg>
        <pc:spChg chg="mod">
          <ac:chgData name="Faizan Shabbir" userId="1d8d4c5b5d60aa00" providerId="LiveId" clId="{972FB845-25F5-4624-8574-A2699F11B528}" dt="2020-06-05T17:51:52.571" v="91" actId="20577"/>
          <ac:spMkLst>
            <pc:docMk/>
            <pc:sldMk cId="428446727" sldId="257"/>
            <ac:spMk id="3" creationId="{55866633-A1BB-4BC0-ACC5-E02DD8BB3F61}"/>
          </ac:spMkLst>
        </pc:spChg>
      </pc:sldChg>
      <pc:sldChg chg="modSp new mod">
        <pc:chgData name="Faizan Shabbir" userId="1d8d4c5b5d60aa00" providerId="LiveId" clId="{972FB845-25F5-4624-8574-A2699F11B528}" dt="2020-06-05T17:52:20.853" v="96" actId="207"/>
        <pc:sldMkLst>
          <pc:docMk/>
          <pc:sldMk cId="3309251302" sldId="258"/>
        </pc:sldMkLst>
        <pc:spChg chg="mod">
          <ac:chgData name="Faizan Shabbir" userId="1d8d4c5b5d60aa00" providerId="LiveId" clId="{972FB845-25F5-4624-8574-A2699F11B528}" dt="2020-06-05T17:52:20.853" v="96" actId="207"/>
          <ac:spMkLst>
            <pc:docMk/>
            <pc:sldMk cId="3309251302" sldId="258"/>
            <ac:spMk id="2" creationId="{8F3E7FBE-E563-4122-8D58-C08BBE99E264}"/>
          </ac:spMkLst>
        </pc:spChg>
        <pc:spChg chg="mod">
          <ac:chgData name="Faizan Shabbir" userId="1d8d4c5b5d60aa00" providerId="LiveId" clId="{972FB845-25F5-4624-8574-A2699F11B528}" dt="2020-06-05T17:52:12.381" v="94" actId="21"/>
          <ac:spMkLst>
            <pc:docMk/>
            <pc:sldMk cId="3309251302" sldId="258"/>
            <ac:spMk id="3" creationId="{F2BBC829-842C-4D4C-9337-8A84DCD7CEFF}"/>
          </ac:spMkLst>
        </pc:spChg>
      </pc:sldChg>
      <pc:sldChg chg="addSp delSp modSp new del">
        <pc:chgData name="Faizan Shabbir" userId="1d8d4c5b5d60aa00" providerId="LiveId" clId="{972FB845-25F5-4624-8574-A2699F11B528}" dt="2020-06-05T17:53:05.077" v="101" actId="2696"/>
        <pc:sldMkLst>
          <pc:docMk/>
          <pc:sldMk cId="3765568875" sldId="259"/>
        </pc:sldMkLst>
        <pc:spChg chg="del mod">
          <ac:chgData name="Faizan Shabbir" userId="1d8d4c5b5d60aa00" providerId="LiveId" clId="{972FB845-25F5-4624-8574-A2699F11B528}" dt="2020-06-05T17:53:01.484" v="100" actId="478"/>
          <ac:spMkLst>
            <pc:docMk/>
            <pc:sldMk cId="3765568875" sldId="259"/>
            <ac:spMk id="3" creationId="{C7B1B7A5-646A-4BA4-BFAF-57EB92BA0883}"/>
          </ac:spMkLst>
        </pc:spChg>
        <pc:spChg chg="add del mod">
          <ac:chgData name="Faizan Shabbir" userId="1d8d4c5b5d60aa00" providerId="LiveId" clId="{972FB845-25F5-4624-8574-A2699F11B528}" dt="2020-06-05T17:53:01.484" v="100" actId="478"/>
          <ac:spMkLst>
            <pc:docMk/>
            <pc:sldMk cId="3765568875" sldId="259"/>
            <ac:spMk id="4" creationId="{52CAE697-F207-4B9F-91D6-DB274115C964}"/>
          </ac:spMkLst>
        </pc:spChg>
        <pc:spChg chg="add del mod">
          <ac:chgData name="Faizan Shabbir" userId="1d8d4c5b5d60aa00" providerId="LiveId" clId="{972FB845-25F5-4624-8574-A2699F11B528}" dt="2020-06-05T17:53:01.484" v="100" actId="478"/>
          <ac:spMkLst>
            <pc:docMk/>
            <pc:sldMk cId="3765568875" sldId="259"/>
            <ac:spMk id="5" creationId="{B7255F43-A527-4D80-A50A-EDF7B595C2E9}"/>
          </ac:spMkLst>
        </pc:spChg>
        <pc:picChg chg="add del mod">
          <ac:chgData name="Faizan Shabbir" userId="1d8d4c5b5d60aa00" providerId="LiveId" clId="{972FB845-25F5-4624-8574-A2699F11B528}" dt="2020-06-05T17:53:01.484" v="100" actId="478"/>
          <ac:picMkLst>
            <pc:docMk/>
            <pc:sldMk cId="3765568875" sldId="259"/>
            <ac:picMk id="1025" creationId="{9975B9D7-6883-4F2A-8CC5-4C36924A0996}"/>
          </ac:picMkLst>
        </pc:picChg>
      </pc:sldChg>
      <pc:sldChg chg="addSp delSp modSp new mod setBg setClrOvrMap">
        <pc:chgData name="Faizan Shabbir" userId="1d8d4c5b5d60aa00" providerId="LiveId" clId="{972FB845-25F5-4624-8574-A2699F11B528}" dt="2020-06-05T18:01:47.990" v="233" actId="207"/>
        <pc:sldMkLst>
          <pc:docMk/>
          <pc:sldMk cId="4033640233" sldId="259"/>
        </pc:sldMkLst>
        <pc:spChg chg="mod">
          <ac:chgData name="Faizan Shabbir" userId="1d8d4c5b5d60aa00" providerId="LiveId" clId="{972FB845-25F5-4624-8574-A2699F11B528}" dt="2020-06-05T18:01:47.990" v="233" actId="207"/>
          <ac:spMkLst>
            <pc:docMk/>
            <pc:sldMk cId="4033640233" sldId="259"/>
            <ac:spMk id="2" creationId="{28D3357C-C4ED-43D4-B5C0-5B7F77D6F7F4}"/>
          </ac:spMkLst>
        </pc:spChg>
        <pc:spChg chg="del">
          <ac:chgData name="Faizan Shabbir" userId="1d8d4c5b5d60aa00" providerId="LiveId" clId="{972FB845-25F5-4624-8574-A2699F11B528}" dt="2020-06-05T17:53:37.369" v="103" actId="931"/>
          <ac:spMkLst>
            <pc:docMk/>
            <pc:sldMk cId="4033640233" sldId="259"/>
            <ac:spMk id="3" creationId="{BDF711B8-A730-466B-9BBF-3E41333E9978}"/>
          </ac:spMkLst>
        </pc:spChg>
        <pc:spChg chg="add">
          <ac:chgData name="Faizan Shabbir" userId="1d8d4c5b5d60aa00" providerId="LiveId" clId="{972FB845-25F5-4624-8574-A2699F11B528}" dt="2020-06-05T18:01:39.391" v="232" actId="26606"/>
          <ac:spMkLst>
            <pc:docMk/>
            <pc:sldMk cId="4033640233" sldId="259"/>
            <ac:spMk id="9" creationId="{80D18DA9-B285-42D0-9702-DDF7C39DAABD}"/>
          </ac:spMkLst>
        </pc:spChg>
        <pc:spChg chg="add">
          <ac:chgData name="Faizan Shabbir" userId="1d8d4c5b5d60aa00" providerId="LiveId" clId="{972FB845-25F5-4624-8574-A2699F11B528}" dt="2020-06-05T18:01:39.391" v="232" actId="26606"/>
          <ac:spMkLst>
            <pc:docMk/>
            <pc:sldMk cId="4033640233" sldId="259"/>
            <ac:spMk id="12" creationId="{5F3FC718-FDE3-4EF7-921E-A5F374EAF824}"/>
          </ac:spMkLst>
        </pc:spChg>
        <pc:spChg chg="add">
          <ac:chgData name="Faizan Shabbir" userId="1d8d4c5b5d60aa00" providerId="LiveId" clId="{972FB845-25F5-4624-8574-A2699F11B528}" dt="2020-06-05T18:01:39.391" v="232" actId="26606"/>
          <ac:spMkLst>
            <pc:docMk/>
            <pc:sldMk cId="4033640233" sldId="259"/>
            <ac:spMk id="14" creationId="{FAA0F719-3DC8-4F08-AD8F-5A845658CB9D}"/>
          </ac:spMkLst>
        </pc:spChg>
        <pc:spChg chg="add">
          <ac:chgData name="Faizan Shabbir" userId="1d8d4c5b5d60aa00" providerId="LiveId" clId="{972FB845-25F5-4624-8574-A2699F11B528}" dt="2020-06-05T18:01:39.391" v="232" actId="26606"/>
          <ac:spMkLst>
            <pc:docMk/>
            <pc:sldMk cId="4033640233" sldId="259"/>
            <ac:spMk id="16" creationId="{7DCB61BE-FA0F-4EFB-BE0E-268BAD8E30D6}"/>
          </ac:spMkLst>
        </pc:spChg>
        <pc:spChg chg="add">
          <ac:chgData name="Faizan Shabbir" userId="1d8d4c5b5d60aa00" providerId="LiveId" clId="{972FB845-25F5-4624-8574-A2699F11B528}" dt="2020-06-05T18:01:39.391" v="232" actId="26606"/>
          <ac:spMkLst>
            <pc:docMk/>
            <pc:sldMk cId="4033640233" sldId="259"/>
            <ac:spMk id="18" creationId="{A4B31EAA-7423-46F7-9B90-4AB2B09C35C4}"/>
          </ac:spMkLst>
        </pc:spChg>
        <pc:picChg chg="add mod">
          <ac:chgData name="Faizan Shabbir" userId="1d8d4c5b5d60aa00" providerId="LiveId" clId="{972FB845-25F5-4624-8574-A2699F11B528}" dt="2020-06-05T18:01:39.391" v="232" actId="26606"/>
          <ac:picMkLst>
            <pc:docMk/>
            <pc:sldMk cId="4033640233" sldId="259"/>
            <ac:picMk id="5" creationId="{8DC8F292-8767-455D-B7A2-C3D624A3DD68}"/>
          </ac:picMkLst>
        </pc:picChg>
      </pc:sldChg>
      <pc:sldChg chg="modSp new mod">
        <pc:chgData name="Faizan Shabbir" userId="1d8d4c5b5d60aa00" providerId="LiveId" clId="{972FB845-25F5-4624-8574-A2699F11B528}" dt="2020-06-06T16:08:45.428" v="458" actId="20577"/>
        <pc:sldMkLst>
          <pc:docMk/>
          <pc:sldMk cId="2403696654" sldId="260"/>
        </pc:sldMkLst>
        <pc:spChg chg="mod">
          <ac:chgData name="Faizan Shabbir" userId="1d8d4c5b5d60aa00" providerId="LiveId" clId="{972FB845-25F5-4624-8574-A2699F11B528}" dt="2020-06-05T17:54:38.501" v="130" actId="207"/>
          <ac:spMkLst>
            <pc:docMk/>
            <pc:sldMk cId="2403696654" sldId="260"/>
            <ac:spMk id="2" creationId="{E48F2C4D-8AA1-4053-B5AE-E7001239ABE4}"/>
          </ac:spMkLst>
        </pc:spChg>
        <pc:spChg chg="mod">
          <ac:chgData name="Faizan Shabbir" userId="1d8d4c5b5d60aa00" providerId="LiveId" clId="{972FB845-25F5-4624-8574-A2699F11B528}" dt="2020-06-06T16:08:45.428" v="458" actId="20577"/>
          <ac:spMkLst>
            <pc:docMk/>
            <pc:sldMk cId="2403696654" sldId="260"/>
            <ac:spMk id="3" creationId="{74ACCCE9-CBB8-4BE9-9600-F517876FBF66}"/>
          </ac:spMkLst>
        </pc:spChg>
      </pc:sldChg>
      <pc:sldChg chg="addSp delSp modSp new mod">
        <pc:chgData name="Faizan Shabbir" userId="1d8d4c5b5d60aa00" providerId="LiveId" clId="{972FB845-25F5-4624-8574-A2699F11B528}" dt="2020-06-06T16:11:15.004" v="568" actId="20577"/>
        <pc:sldMkLst>
          <pc:docMk/>
          <pc:sldMk cId="2092776128" sldId="261"/>
        </pc:sldMkLst>
        <pc:spChg chg="mod">
          <ac:chgData name="Faizan Shabbir" userId="1d8d4c5b5d60aa00" providerId="LiveId" clId="{972FB845-25F5-4624-8574-A2699F11B528}" dt="2020-06-05T17:56:24.541" v="158" actId="207"/>
          <ac:spMkLst>
            <pc:docMk/>
            <pc:sldMk cId="2092776128" sldId="261"/>
            <ac:spMk id="2" creationId="{2540D9D6-FC08-49FC-9EDF-3149168F9AA2}"/>
          </ac:spMkLst>
        </pc:spChg>
        <pc:spChg chg="mod">
          <ac:chgData name="Faizan Shabbir" userId="1d8d4c5b5d60aa00" providerId="LiveId" clId="{972FB845-25F5-4624-8574-A2699F11B528}" dt="2020-06-06T16:11:15.004" v="568" actId="20577"/>
          <ac:spMkLst>
            <pc:docMk/>
            <pc:sldMk cId="2092776128" sldId="261"/>
            <ac:spMk id="3" creationId="{72548C7E-51C0-4C3F-9A7C-A8E62C33AD7F}"/>
          </ac:spMkLst>
        </pc:spChg>
        <pc:spChg chg="add del mod">
          <ac:chgData name="Faizan Shabbir" userId="1d8d4c5b5d60aa00" providerId="LiveId" clId="{972FB845-25F5-4624-8574-A2699F11B528}" dt="2020-06-05T17:56:10.467" v="156"/>
          <ac:spMkLst>
            <pc:docMk/>
            <pc:sldMk cId="2092776128" sldId="261"/>
            <ac:spMk id="4" creationId="{894A8C1B-8E40-4884-AF77-022E0952B7CD}"/>
          </ac:spMkLst>
        </pc:spChg>
        <pc:spChg chg="add del mod">
          <ac:chgData name="Faizan Shabbir" userId="1d8d4c5b5d60aa00" providerId="LiveId" clId="{972FB845-25F5-4624-8574-A2699F11B528}" dt="2020-06-05T17:56:10.467" v="156"/>
          <ac:spMkLst>
            <pc:docMk/>
            <pc:sldMk cId="2092776128" sldId="261"/>
            <ac:spMk id="5" creationId="{7CD3520D-72F5-4361-8EA6-D90939DA4B97}"/>
          </ac:spMkLst>
        </pc:spChg>
        <pc:spChg chg="add del mod">
          <ac:chgData name="Faizan Shabbir" userId="1d8d4c5b5d60aa00" providerId="LiveId" clId="{972FB845-25F5-4624-8574-A2699F11B528}" dt="2020-06-05T17:56:10.467" v="156"/>
          <ac:spMkLst>
            <pc:docMk/>
            <pc:sldMk cId="2092776128" sldId="261"/>
            <ac:spMk id="6" creationId="{CAEF202B-F6FB-4370-99DC-DD80C569D86B}"/>
          </ac:spMkLst>
        </pc:spChg>
        <pc:spChg chg="add del mod">
          <ac:chgData name="Faizan Shabbir" userId="1d8d4c5b5d60aa00" providerId="LiveId" clId="{972FB845-25F5-4624-8574-A2699F11B528}" dt="2020-06-05T17:56:10.467" v="156"/>
          <ac:spMkLst>
            <pc:docMk/>
            <pc:sldMk cId="2092776128" sldId="261"/>
            <ac:spMk id="7" creationId="{86C925B0-E8B2-4B5C-8B48-D3CB8B93BC74}"/>
          </ac:spMkLst>
        </pc:spChg>
        <pc:spChg chg="add del mod">
          <ac:chgData name="Faizan Shabbir" userId="1d8d4c5b5d60aa00" providerId="LiveId" clId="{972FB845-25F5-4624-8574-A2699F11B528}" dt="2020-06-05T17:56:10.467" v="156"/>
          <ac:spMkLst>
            <pc:docMk/>
            <pc:sldMk cId="2092776128" sldId="261"/>
            <ac:spMk id="8" creationId="{8879577B-AE37-4C5E-B37B-D3DDAA88C81B}"/>
          </ac:spMkLst>
        </pc:spChg>
        <pc:spChg chg="add del">
          <ac:chgData name="Faizan Shabbir" userId="1d8d4c5b5d60aa00" providerId="LiveId" clId="{972FB845-25F5-4624-8574-A2699F11B528}" dt="2020-06-05T17:56:37.591" v="160"/>
          <ac:spMkLst>
            <pc:docMk/>
            <pc:sldMk cId="2092776128" sldId="261"/>
            <ac:spMk id="9" creationId="{40F9BC32-C551-45A2-B9FA-55D7BBB94A22}"/>
          </ac:spMkLst>
        </pc:spChg>
        <pc:spChg chg="add del">
          <ac:chgData name="Faizan Shabbir" userId="1d8d4c5b5d60aa00" providerId="LiveId" clId="{972FB845-25F5-4624-8574-A2699F11B528}" dt="2020-06-05T17:56:37.591" v="160"/>
          <ac:spMkLst>
            <pc:docMk/>
            <pc:sldMk cId="2092776128" sldId="261"/>
            <ac:spMk id="10" creationId="{748EEDAA-B2C9-44A2-B6E7-9328813E96EB}"/>
          </ac:spMkLst>
        </pc:spChg>
        <pc:picChg chg="add mod">
          <ac:chgData name="Faizan Shabbir" userId="1d8d4c5b5d60aa00" providerId="LiveId" clId="{972FB845-25F5-4624-8574-A2699F11B528}" dt="2020-06-05T17:57:18.301" v="169" actId="1076"/>
          <ac:picMkLst>
            <pc:docMk/>
            <pc:sldMk cId="2092776128" sldId="261"/>
            <ac:picMk id="16" creationId="{115D1C1F-CA9F-4183-9A3D-EE141D450D4D}"/>
          </ac:picMkLst>
        </pc:picChg>
        <pc:picChg chg="add del mod">
          <ac:chgData name="Faizan Shabbir" userId="1d8d4c5b5d60aa00" providerId="LiveId" clId="{972FB845-25F5-4624-8574-A2699F11B528}" dt="2020-06-05T17:56:10.467" v="156"/>
          <ac:picMkLst>
            <pc:docMk/>
            <pc:sldMk cId="2092776128" sldId="261"/>
            <ac:picMk id="2049" creationId="{BB31B03F-88B0-43E5-9C2D-E7B770709D38}"/>
          </ac:picMkLst>
        </pc:picChg>
        <pc:picChg chg="add del mod">
          <ac:chgData name="Faizan Shabbir" userId="1d8d4c5b5d60aa00" providerId="LiveId" clId="{972FB845-25F5-4624-8574-A2699F11B528}" dt="2020-06-05T17:56:10.467" v="156"/>
          <ac:picMkLst>
            <pc:docMk/>
            <pc:sldMk cId="2092776128" sldId="261"/>
            <ac:picMk id="2050" creationId="{F0BB8CD5-2E99-4E3F-A122-472C5D1B70A9}"/>
          </ac:picMkLst>
        </pc:picChg>
        <pc:picChg chg="add del mod">
          <ac:chgData name="Faizan Shabbir" userId="1d8d4c5b5d60aa00" providerId="LiveId" clId="{972FB845-25F5-4624-8574-A2699F11B528}" dt="2020-06-05T17:56:10.467" v="156"/>
          <ac:picMkLst>
            <pc:docMk/>
            <pc:sldMk cId="2092776128" sldId="261"/>
            <ac:picMk id="2051" creationId="{3A04494E-EA97-4C0D-AA43-9C6DF725B9C6}"/>
          </ac:picMkLst>
        </pc:picChg>
        <pc:picChg chg="add del mod">
          <ac:chgData name="Faizan Shabbir" userId="1d8d4c5b5d60aa00" providerId="LiveId" clId="{972FB845-25F5-4624-8574-A2699F11B528}" dt="2020-06-05T17:56:10.467" v="156"/>
          <ac:picMkLst>
            <pc:docMk/>
            <pc:sldMk cId="2092776128" sldId="261"/>
            <ac:picMk id="2052" creationId="{C3743CA1-2330-4C36-B0EE-1ABCBC99AC58}"/>
          </ac:picMkLst>
        </pc:picChg>
        <pc:picChg chg="add del">
          <ac:chgData name="Faizan Shabbir" userId="1d8d4c5b5d60aa00" providerId="LiveId" clId="{972FB845-25F5-4624-8574-A2699F11B528}" dt="2020-06-05T17:56:37.591" v="160"/>
          <ac:picMkLst>
            <pc:docMk/>
            <pc:sldMk cId="2092776128" sldId="261"/>
            <ac:picMk id="2058" creationId="{1463D847-B3A5-48AE-A4AF-B7241C5D7067}"/>
          </ac:picMkLst>
        </pc:picChg>
      </pc:sldChg>
      <pc:sldChg chg="addSp delSp modSp new del mod">
        <pc:chgData name="Faizan Shabbir" userId="1d8d4c5b5d60aa00" providerId="LiveId" clId="{972FB845-25F5-4624-8574-A2699F11B528}" dt="2020-06-05T17:58:39.811" v="185" actId="680"/>
        <pc:sldMkLst>
          <pc:docMk/>
          <pc:sldMk cId="241291871" sldId="262"/>
        </pc:sldMkLst>
        <pc:spChg chg="mod">
          <ac:chgData name="Faizan Shabbir" userId="1d8d4c5b5d60aa00" providerId="LiveId" clId="{972FB845-25F5-4624-8574-A2699F11B528}" dt="2020-06-05T17:58:37.788" v="180" actId="14100"/>
          <ac:spMkLst>
            <pc:docMk/>
            <pc:sldMk cId="241291871" sldId="262"/>
            <ac:spMk id="2" creationId="{539FCFFE-ADFF-4BFE-B4D0-D49B5DB29F45}"/>
          </ac:spMkLst>
        </pc:spChg>
        <pc:spChg chg="mod">
          <ac:chgData name="Faizan Shabbir" userId="1d8d4c5b5d60aa00" providerId="LiveId" clId="{972FB845-25F5-4624-8574-A2699F11B528}" dt="2020-06-05T17:58:39.201" v="184" actId="20577"/>
          <ac:spMkLst>
            <pc:docMk/>
            <pc:sldMk cId="241291871" sldId="262"/>
            <ac:spMk id="3" creationId="{2D6CE0D7-4A0F-41FE-B1E8-CF17F31392DE}"/>
          </ac:spMkLst>
        </pc:spChg>
        <pc:spChg chg="add del">
          <ac:chgData name="Faizan Shabbir" userId="1d8d4c5b5d60aa00" providerId="LiveId" clId="{972FB845-25F5-4624-8574-A2699F11B528}" dt="2020-06-05T17:57:36.853" v="172"/>
          <ac:spMkLst>
            <pc:docMk/>
            <pc:sldMk cId="241291871" sldId="262"/>
            <ac:spMk id="4" creationId="{E9B40CA5-2D86-4E5D-A8D0-08A38483AF16}"/>
          </ac:spMkLst>
        </pc:spChg>
        <pc:spChg chg="add del">
          <ac:chgData name="Faizan Shabbir" userId="1d8d4c5b5d60aa00" providerId="LiveId" clId="{972FB845-25F5-4624-8574-A2699F11B528}" dt="2020-06-05T17:57:36.853" v="172"/>
          <ac:spMkLst>
            <pc:docMk/>
            <pc:sldMk cId="241291871" sldId="262"/>
            <ac:spMk id="5" creationId="{096B4D5A-D391-41A9-825C-7D4CE7828CFD}"/>
          </ac:spMkLst>
        </pc:spChg>
        <pc:picChg chg="add mod">
          <ac:chgData name="Faizan Shabbir" userId="1d8d4c5b5d60aa00" providerId="LiveId" clId="{972FB845-25F5-4624-8574-A2699F11B528}" dt="2020-06-05T17:58:38.609" v="182"/>
          <ac:picMkLst>
            <pc:docMk/>
            <pc:sldMk cId="241291871" sldId="262"/>
            <ac:picMk id="7" creationId="{3B3F044D-14E6-4106-B51B-070851700E69}"/>
          </ac:picMkLst>
        </pc:picChg>
        <pc:picChg chg="add del">
          <ac:chgData name="Faizan Shabbir" userId="1d8d4c5b5d60aa00" providerId="LiveId" clId="{972FB845-25F5-4624-8574-A2699F11B528}" dt="2020-06-05T17:57:36.853" v="172"/>
          <ac:picMkLst>
            <pc:docMk/>
            <pc:sldMk cId="241291871" sldId="262"/>
            <ac:picMk id="3073" creationId="{E77AA843-39B4-4B7A-949C-4D5F4D1DA003}"/>
          </ac:picMkLst>
        </pc:picChg>
      </pc:sldChg>
      <pc:sldChg chg="addSp delSp modSp new mod">
        <pc:chgData name="Faizan Shabbir" userId="1d8d4c5b5d60aa00" providerId="LiveId" clId="{972FB845-25F5-4624-8574-A2699F11B528}" dt="2020-06-06T16:12:38.787" v="570" actId="1076"/>
        <pc:sldMkLst>
          <pc:docMk/>
          <pc:sldMk cId="3509474210" sldId="262"/>
        </pc:sldMkLst>
        <pc:spChg chg="mod">
          <ac:chgData name="Faizan Shabbir" userId="1d8d4c5b5d60aa00" providerId="LiveId" clId="{972FB845-25F5-4624-8574-A2699F11B528}" dt="2020-06-05T17:59:43.725" v="208" actId="207"/>
          <ac:spMkLst>
            <pc:docMk/>
            <pc:sldMk cId="3509474210" sldId="262"/>
            <ac:spMk id="2" creationId="{222D0DD4-5B49-4480-B0DA-711D8079DC32}"/>
          </ac:spMkLst>
        </pc:spChg>
        <pc:spChg chg="del mod">
          <ac:chgData name="Faizan Shabbir" userId="1d8d4c5b5d60aa00" providerId="LiveId" clId="{972FB845-25F5-4624-8574-A2699F11B528}" dt="2020-06-05T17:59:02.347" v="192"/>
          <ac:spMkLst>
            <pc:docMk/>
            <pc:sldMk cId="3509474210" sldId="262"/>
            <ac:spMk id="3" creationId="{A32D5B43-85C3-4021-B955-079617974799}"/>
          </ac:spMkLst>
        </pc:spChg>
        <pc:spChg chg="add mod">
          <ac:chgData name="Faizan Shabbir" userId="1d8d4c5b5d60aa00" providerId="LiveId" clId="{972FB845-25F5-4624-8574-A2699F11B528}" dt="2020-06-06T16:12:35.881" v="569"/>
          <ac:spMkLst>
            <pc:docMk/>
            <pc:sldMk cId="3509474210" sldId="262"/>
            <ac:spMk id="6" creationId="{38AF800B-549A-42CA-8733-435664246943}"/>
          </ac:spMkLst>
        </pc:spChg>
        <pc:picChg chg="add del mod">
          <ac:chgData name="Faizan Shabbir" userId="1d8d4c5b5d60aa00" providerId="LiveId" clId="{972FB845-25F5-4624-8574-A2699F11B528}" dt="2020-06-05T17:59:20.520" v="195" actId="478"/>
          <ac:picMkLst>
            <pc:docMk/>
            <pc:sldMk cId="3509474210" sldId="262"/>
            <ac:picMk id="4" creationId="{233F49FE-7CD1-4D73-B438-C10C646A4A53}"/>
          </ac:picMkLst>
        </pc:picChg>
        <pc:picChg chg="add mod">
          <ac:chgData name="Faizan Shabbir" userId="1d8d4c5b5d60aa00" providerId="LiveId" clId="{972FB845-25F5-4624-8574-A2699F11B528}" dt="2020-06-06T16:12:38.787" v="570" actId="1076"/>
          <ac:picMkLst>
            <pc:docMk/>
            <pc:sldMk cId="3509474210" sldId="262"/>
            <ac:picMk id="7" creationId="{F17F6492-F0BC-46BE-BF80-480DB0327045}"/>
          </ac:picMkLst>
        </pc:picChg>
      </pc:sldChg>
      <pc:sldChg chg="addSp modSp new mod setBg setClrOvrMap">
        <pc:chgData name="Faizan Shabbir" userId="1d8d4c5b5d60aa00" providerId="LiveId" clId="{972FB845-25F5-4624-8574-A2699F11B528}" dt="2020-06-06T14:49:07.774" v="450" actId="20577"/>
        <pc:sldMkLst>
          <pc:docMk/>
          <pc:sldMk cId="1214833599" sldId="263"/>
        </pc:sldMkLst>
        <pc:spChg chg="mod">
          <ac:chgData name="Faizan Shabbir" userId="1d8d4c5b5d60aa00" providerId="LiveId" clId="{972FB845-25F5-4624-8574-A2699F11B528}" dt="2020-06-05T18:01:56.774" v="234" actId="207"/>
          <ac:spMkLst>
            <pc:docMk/>
            <pc:sldMk cId="1214833599" sldId="263"/>
            <ac:spMk id="2" creationId="{99E70B01-E9AE-4190-847D-C61D7AA67687}"/>
          </ac:spMkLst>
        </pc:spChg>
        <pc:spChg chg="mod ord">
          <ac:chgData name="Faizan Shabbir" userId="1d8d4c5b5d60aa00" providerId="LiveId" clId="{972FB845-25F5-4624-8574-A2699F11B528}" dt="2020-06-06T14:49:07.774" v="450" actId="20577"/>
          <ac:spMkLst>
            <pc:docMk/>
            <pc:sldMk cId="1214833599" sldId="263"/>
            <ac:spMk id="3" creationId="{1703B94E-BA12-420A-8345-08F09E1EFB84}"/>
          </ac:spMkLst>
        </pc:spChg>
        <pc:spChg chg="add">
          <ac:chgData name="Faizan Shabbir" userId="1d8d4c5b5d60aa00" providerId="LiveId" clId="{972FB845-25F5-4624-8574-A2699F11B528}" dt="2020-06-05T18:01:21.414" v="231" actId="26606"/>
          <ac:spMkLst>
            <pc:docMk/>
            <pc:sldMk cId="1214833599" sldId="263"/>
            <ac:spMk id="9" creationId="{B4AAD3FD-83A5-4B89-9F8F-01B8870865BE}"/>
          </ac:spMkLst>
        </pc:spChg>
        <pc:spChg chg="add">
          <ac:chgData name="Faizan Shabbir" userId="1d8d4c5b5d60aa00" providerId="LiveId" clId="{972FB845-25F5-4624-8574-A2699F11B528}" dt="2020-06-05T18:01:21.414" v="231" actId="26606"/>
          <ac:spMkLst>
            <pc:docMk/>
            <pc:sldMk cId="1214833599" sldId="263"/>
            <ac:spMk id="11" creationId="{61752F1D-FC0F-4103-9584-630E643CCDA6}"/>
          </ac:spMkLst>
        </pc:spChg>
        <pc:spChg chg="add">
          <ac:chgData name="Faizan Shabbir" userId="1d8d4c5b5d60aa00" providerId="LiveId" clId="{972FB845-25F5-4624-8574-A2699F11B528}" dt="2020-06-05T18:01:21.414" v="231" actId="26606"/>
          <ac:spMkLst>
            <pc:docMk/>
            <pc:sldMk cId="1214833599" sldId="263"/>
            <ac:spMk id="13" creationId="{70151CB7-E7DE-4917-B831-01DF9CE01306}"/>
          </ac:spMkLst>
        </pc:spChg>
        <pc:spChg chg="add">
          <ac:chgData name="Faizan Shabbir" userId="1d8d4c5b5d60aa00" providerId="LiveId" clId="{972FB845-25F5-4624-8574-A2699F11B528}" dt="2020-06-05T18:01:21.414" v="231" actId="26606"/>
          <ac:spMkLst>
            <pc:docMk/>
            <pc:sldMk cId="1214833599" sldId="263"/>
            <ac:spMk id="15" creationId="{A92A1116-1C84-41DF-B803-1F7B0883EC82}"/>
          </ac:spMkLst>
        </pc:spChg>
        <pc:picChg chg="add mod">
          <ac:chgData name="Faizan Shabbir" userId="1d8d4c5b5d60aa00" providerId="LiveId" clId="{972FB845-25F5-4624-8574-A2699F11B528}" dt="2020-06-05T18:01:21.414" v="231" actId="26606"/>
          <ac:picMkLst>
            <pc:docMk/>
            <pc:sldMk cId="1214833599" sldId="263"/>
            <ac:picMk id="4" creationId="{7B4582D7-7A18-4F81-A00E-D7577B0B96A9}"/>
          </ac:picMkLst>
        </pc:picChg>
      </pc:sldChg>
      <pc:sldChg chg="addSp modSp new mod setBg setClrOvrMap">
        <pc:chgData name="Faizan Shabbir" userId="1d8d4c5b5d60aa00" providerId="LiveId" clId="{972FB845-25F5-4624-8574-A2699F11B528}" dt="2020-06-05T18:01:59.878" v="235" actId="207"/>
        <pc:sldMkLst>
          <pc:docMk/>
          <pc:sldMk cId="3745103198" sldId="264"/>
        </pc:sldMkLst>
        <pc:spChg chg="mod">
          <ac:chgData name="Faizan Shabbir" userId="1d8d4c5b5d60aa00" providerId="LiveId" clId="{972FB845-25F5-4624-8574-A2699F11B528}" dt="2020-06-05T18:01:59.878" v="235" actId="207"/>
          <ac:spMkLst>
            <pc:docMk/>
            <pc:sldMk cId="3745103198" sldId="264"/>
            <ac:spMk id="2" creationId="{F616696B-E60D-4D34-A16C-8174A66CE463}"/>
          </ac:spMkLst>
        </pc:spChg>
        <pc:spChg chg="mod ord">
          <ac:chgData name="Faizan Shabbir" userId="1d8d4c5b5d60aa00" providerId="LiveId" clId="{972FB845-25F5-4624-8574-A2699F11B528}" dt="2020-06-05T18:01:14.314" v="230" actId="26606"/>
          <ac:spMkLst>
            <pc:docMk/>
            <pc:sldMk cId="3745103198" sldId="264"/>
            <ac:spMk id="3" creationId="{7CAF39CA-5BA6-4620-96CC-B6CA75E94E21}"/>
          </ac:spMkLst>
        </pc:spChg>
        <pc:spChg chg="add">
          <ac:chgData name="Faizan Shabbir" userId="1d8d4c5b5d60aa00" providerId="LiveId" clId="{972FB845-25F5-4624-8574-A2699F11B528}" dt="2020-06-05T18:01:14.314" v="230" actId="26606"/>
          <ac:spMkLst>
            <pc:docMk/>
            <pc:sldMk cId="3745103198" sldId="264"/>
            <ac:spMk id="9" creationId="{B4AAD3FD-83A5-4B89-9F8F-01B8870865BE}"/>
          </ac:spMkLst>
        </pc:spChg>
        <pc:spChg chg="add">
          <ac:chgData name="Faizan Shabbir" userId="1d8d4c5b5d60aa00" providerId="LiveId" clId="{972FB845-25F5-4624-8574-A2699F11B528}" dt="2020-06-05T18:01:14.314" v="230" actId="26606"/>
          <ac:spMkLst>
            <pc:docMk/>
            <pc:sldMk cId="3745103198" sldId="264"/>
            <ac:spMk id="11" creationId="{61752F1D-FC0F-4103-9584-630E643CCDA6}"/>
          </ac:spMkLst>
        </pc:spChg>
        <pc:spChg chg="add">
          <ac:chgData name="Faizan Shabbir" userId="1d8d4c5b5d60aa00" providerId="LiveId" clId="{972FB845-25F5-4624-8574-A2699F11B528}" dt="2020-06-05T18:01:14.314" v="230" actId="26606"/>
          <ac:spMkLst>
            <pc:docMk/>
            <pc:sldMk cId="3745103198" sldId="264"/>
            <ac:spMk id="13" creationId="{70151CB7-E7DE-4917-B831-01DF9CE01306}"/>
          </ac:spMkLst>
        </pc:spChg>
        <pc:spChg chg="add">
          <ac:chgData name="Faizan Shabbir" userId="1d8d4c5b5d60aa00" providerId="LiveId" clId="{972FB845-25F5-4624-8574-A2699F11B528}" dt="2020-06-05T18:01:14.314" v="230" actId="26606"/>
          <ac:spMkLst>
            <pc:docMk/>
            <pc:sldMk cId="3745103198" sldId="264"/>
            <ac:spMk id="15" creationId="{A92A1116-1C84-41DF-B803-1F7B0883EC82}"/>
          </ac:spMkLst>
        </pc:spChg>
        <pc:picChg chg="add mod">
          <ac:chgData name="Faizan Shabbir" userId="1d8d4c5b5d60aa00" providerId="LiveId" clId="{972FB845-25F5-4624-8574-A2699F11B528}" dt="2020-06-05T18:01:14.314" v="230" actId="26606"/>
          <ac:picMkLst>
            <pc:docMk/>
            <pc:sldMk cId="3745103198" sldId="264"/>
            <ac:picMk id="4" creationId="{05ECDD91-0B29-4629-A8B1-8B4C90D193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67629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08363-0B63-48E7-A16C-B38E6D5424EE}" type="datetimeFigureOut">
              <a:rPr lang="en-PK" smtClean="0"/>
              <a:t>06/06/2020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114344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88960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3902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4274810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3796361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887189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1157649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144647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37203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412848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08363-0B63-48E7-A16C-B38E6D5424EE}" type="datetimeFigureOut">
              <a:rPr lang="en-PK" smtClean="0"/>
              <a:t>06/06/2020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366766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08363-0B63-48E7-A16C-B38E6D5424EE}" type="datetimeFigureOut">
              <a:rPr lang="en-PK" smtClean="0"/>
              <a:t>06/06/2020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225346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15259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294786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C08363-0B63-48E7-A16C-B38E6D5424EE}" type="datetimeFigureOut">
              <a:rPr lang="en-PK" smtClean="0"/>
              <a:t>06/06/2020</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100338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08363-0B63-48E7-A16C-B38E6D5424EE}" type="datetimeFigureOut">
              <a:rPr lang="en-PK" smtClean="0"/>
              <a:t>06/06/2020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37010EE-B15B-4D8A-BB47-A964C1535836}" type="slidenum">
              <a:rPr lang="en-PK" smtClean="0"/>
              <a:t>‹#›</a:t>
            </a:fld>
            <a:endParaRPr lang="en-PK"/>
          </a:p>
        </p:txBody>
      </p:sp>
    </p:spTree>
    <p:extLst>
      <p:ext uri="{BB962C8B-B14F-4D97-AF65-F5344CB8AC3E}">
        <p14:creationId xmlns:p14="http://schemas.microsoft.com/office/powerpoint/2010/main" val="427209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C08363-0B63-48E7-A16C-B38E6D5424EE}" type="datetimeFigureOut">
              <a:rPr lang="en-PK" smtClean="0"/>
              <a:t>06/06/2020</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7010EE-B15B-4D8A-BB47-A964C1535836}" type="slidenum">
              <a:rPr lang="en-PK" smtClean="0"/>
              <a:t>‹#›</a:t>
            </a:fld>
            <a:endParaRPr lang="en-PK"/>
          </a:p>
        </p:txBody>
      </p:sp>
    </p:spTree>
    <p:extLst>
      <p:ext uri="{BB962C8B-B14F-4D97-AF65-F5344CB8AC3E}">
        <p14:creationId xmlns:p14="http://schemas.microsoft.com/office/powerpoint/2010/main" val="18546534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6E65-7861-4B07-8C52-B3D0C471A4A2}"/>
              </a:ext>
            </a:extLst>
          </p:cNvPr>
          <p:cNvSpPr>
            <a:spLocks noGrp="1"/>
          </p:cNvSpPr>
          <p:nvPr>
            <p:ph type="ctrTitle"/>
          </p:nvPr>
        </p:nvSpPr>
        <p:spPr>
          <a:xfrm>
            <a:off x="1154955" y="1447800"/>
            <a:ext cx="8825658" cy="2988013"/>
          </a:xfrm>
        </p:spPr>
        <p:txBody>
          <a:bodyPr/>
          <a:lstStyle/>
          <a:p>
            <a:r>
              <a:rPr lang="en-US" dirty="0">
                <a:solidFill>
                  <a:srgbClr val="FFFF00"/>
                </a:solidFill>
              </a:rPr>
              <a:t>DLD Project</a:t>
            </a:r>
            <a:endParaRPr lang="en-PK" dirty="0">
              <a:solidFill>
                <a:srgbClr val="FFFF00"/>
              </a:solidFill>
            </a:endParaRPr>
          </a:p>
        </p:txBody>
      </p:sp>
      <p:sp>
        <p:nvSpPr>
          <p:cNvPr id="3" name="Subtitle 2">
            <a:extLst>
              <a:ext uri="{FF2B5EF4-FFF2-40B4-BE49-F238E27FC236}">
                <a16:creationId xmlns:a16="http://schemas.microsoft.com/office/drawing/2014/main" id="{651EC8E6-5ADA-4634-B4DE-810B72FEDA75}"/>
              </a:ext>
            </a:extLst>
          </p:cNvPr>
          <p:cNvSpPr>
            <a:spLocks noGrp="1"/>
          </p:cNvSpPr>
          <p:nvPr>
            <p:ph type="subTitle" idx="1"/>
          </p:nvPr>
        </p:nvSpPr>
        <p:spPr>
          <a:xfrm>
            <a:off x="1154955" y="4883284"/>
            <a:ext cx="5741956" cy="1235413"/>
          </a:xfrm>
        </p:spPr>
        <p:txBody>
          <a:bodyPr>
            <a:normAutofit/>
          </a:bodyPr>
          <a:lstStyle/>
          <a:p>
            <a:r>
              <a:rPr lang="en-US" sz="2400" dirty="0">
                <a:solidFill>
                  <a:srgbClr val="FFFF00"/>
                </a:solidFill>
              </a:rPr>
              <a:t>6 Bit random NUMBER GENERATOR</a:t>
            </a:r>
            <a:endParaRPr lang="en-PK" sz="2400" dirty="0">
              <a:solidFill>
                <a:srgbClr val="FFFF00"/>
              </a:solidFill>
            </a:endParaRPr>
          </a:p>
        </p:txBody>
      </p:sp>
    </p:spTree>
    <p:extLst>
      <p:ext uri="{BB962C8B-B14F-4D97-AF65-F5344CB8AC3E}">
        <p14:creationId xmlns:p14="http://schemas.microsoft.com/office/powerpoint/2010/main" val="35501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BE8E-7170-482E-8F7F-D77820AFD492}"/>
              </a:ext>
            </a:extLst>
          </p:cNvPr>
          <p:cNvSpPr>
            <a:spLocks noGrp="1"/>
          </p:cNvSpPr>
          <p:nvPr>
            <p:ph type="title"/>
          </p:nvPr>
        </p:nvSpPr>
        <p:spPr/>
        <p:txBody>
          <a:bodyPr/>
          <a:lstStyle/>
          <a:p>
            <a:r>
              <a:rPr lang="en-US" dirty="0">
                <a:solidFill>
                  <a:srgbClr val="FFFF00"/>
                </a:solidFill>
              </a:rPr>
              <a:t>Introduction</a:t>
            </a:r>
            <a:endParaRPr lang="en-PK" dirty="0">
              <a:solidFill>
                <a:srgbClr val="FFFF00"/>
              </a:solidFill>
            </a:endParaRPr>
          </a:p>
        </p:txBody>
      </p:sp>
      <p:sp>
        <p:nvSpPr>
          <p:cNvPr id="3" name="Content Placeholder 2">
            <a:extLst>
              <a:ext uri="{FF2B5EF4-FFF2-40B4-BE49-F238E27FC236}">
                <a16:creationId xmlns:a16="http://schemas.microsoft.com/office/drawing/2014/main" id="{55866633-A1BB-4BC0-ACC5-E02DD8BB3F61}"/>
              </a:ext>
            </a:extLst>
          </p:cNvPr>
          <p:cNvSpPr>
            <a:spLocks noGrp="1"/>
          </p:cNvSpPr>
          <p:nvPr>
            <p:ph idx="1"/>
          </p:nvPr>
        </p:nvSpPr>
        <p:spPr/>
        <p:txBody>
          <a:bodyPr/>
          <a:lstStyle/>
          <a:p>
            <a:r>
              <a:rPr lang="en-US" b="1" dirty="0"/>
              <a:t>Project: 6-bit random number generator</a:t>
            </a:r>
            <a:endParaRPr lang="en-PK" dirty="0"/>
          </a:p>
          <a:p>
            <a:r>
              <a:rPr lang="en-US" dirty="0"/>
              <a:t>The task was to create a circuit that will generate random numbers on its own without any sort of input. This circuit had to produce a 6-bit binary number and convert it into a decimal number and display it on a 7-segment display. This report is to explain the circuit and the apparatus used in it.</a:t>
            </a:r>
            <a:endParaRPr lang="en-PK" dirty="0"/>
          </a:p>
          <a:p>
            <a:endParaRPr lang="en-PK" dirty="0"/>
          </a:p>
        </p:txBody>
      </p:sp>
    </p:spTree>
    <p:extLst>
      <p:ext uri="{BB962C8B-B14F-4D97-AF65-F5344CB8AC3E}">
        <p14:creationId xmlns:p14="http://schemas.microsoft.com/office/powerpoint/2010/main" val="42844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7FBE-E563-4122-8D58-C08BBE99E264}"/>
              </a:ext>
            </a:extLst>
          </p:cNvPr>
          <p:cNvSpPr>
            <a:spLocks noGrp="1"/>
          </p:cNvSpPr>
          <p:nvPr>
            <p:ph type="title"/>
          </p:nvPr>
        </p:nvSpPr>
        <p:spPr/>
        <p:txBody>
          <a:bodyPr/>
          <a:lstStyle/>
          <a:p>
            <a:r>
              <a:rPr lang="en-US" b="1" dirty="0">
                <a:solidFill>
                  <a:srgbClr val="FFFF00"/>
                </a:solidFill>
              </a:rPr>
              <a:t>Apparatus Used:</a:t>
            </a:r>
            <a:br>
              <a:rPr lang="en-PK" sz="2800" dirty="0"/>
            </a:br>
            <a:endParaRPr lang="en-PK" dirty="0"/>
          </a:p>
        </p:txBody>
      </p:sp>
      <p:sp>
        <p:nvSpPr>
          <p:cNvPr id="3" name="Content Placeholder 2">
            <a:extLst>
              <a:ext uri="{FF2B5EF4-FFF2-40B4-BE49-F238E27FC236}">
                <a16:creationId xmlns:a16="http://schemas.microsoft.com/office/drawing/2014/main" id="{F2BBC829-842C-4D4C-9337-8A84DCD7CEFF}"/>
              </a:ext>
            </a:extLst>
          </p:cNvPr>
          <p:cNvSpPr>
            <a:spLocks noGrp="1"/>
          </p:cNvSpPr>
          <p:nvPr>
            <p:ph idx="1"/>
          </p:nvPr>
        </p:nvSpPr>
        <p:spPr/>
        <p:txBody>
          <a:bodyPr/>
          <a:lstStyle/>
          <a:p>
            <a:pPr lvl="0"/>
            <a:r>
              <a:rPr lang="en-US" dirty="0"/>
              <a:t>XOR GATE </a:t>
            </a:r>
            <a:endParaRPr lang="en-PK" sz="1400" dirty="0"/>
          </a:p>
          <a:p>
            <a:pPr lvl="1"/>
            <a:r>
              <a:rPr lang="en-US" dirty="0"/>
              <a:t>2 input XOR gate</a:t>
            </a:r>
            <a:endParaRPr lang="en-PK" sz="1200" dirty="0"/>
          </a:p>
          <a:p>
            <a:pPr lvl="0"/>
            <a:r>
              <a:rPr lang="en-US" dirty="0"/>
              <a:t>6 x Dual D Type Flip Flop (4013)</a:t>
            </a:r>
            <a:endParaRPr lang="en-PK" sz="1400" dirty="0"/>
          </a:p>
          <a:p>
            <a:pPr lvl="0"/>
            <a:r>
              <a:rPr lang="en-US" dirty="0"/>
              <a:t>2 x BCD into 7-segment decoder (74LS48)</a:t>
            </a:r>
            <a:endParaRPr lang="en-PK" sz="1400" dirty="0"/>
          </a:p>
          <a:p>
            <a:pPr lvl="0"/>
            <a:r>
              <a:rPr lang="en-US" dirty="0"/>
              <a:t>2 x 7-segment common cathode display</a:t>
            </a:r>
            <a:endParaRPr lang="en-PK" sz="1400" dirty="0"/>
          </a:p>
          <a:p>
            <a:pPr lvl="0"/>
            <a:r>
              <a:rPr lang="en-US" dirty="0"/>
              <a:t>6 x Logic Probes</a:t>
            </a:r>
            <a:endParaRPr lang="en-PK" sz="1400" dirty="0"/>
          </a:p>
          <a:p>
            <a:pPr lvl="0"/>
            <a:r>
              <a:rPr lang="en-US" dirty="0"/>
              <a:t>Button Switch</a:t>
            </a:r>
            <a:endParaRPr lang="en-PK" sz="1400" dirty="0"/>
          </a:p>
          <a:p>
            <a:pPr lvl="0"/>
            <a:r>
              <a:rPr lang="en-US" dirty="0"/>
              <a:t>Digital Clock Generator</a:t>
            </a:r>
            <a:endParaRPr lang="en-PK" sz="1400" dirty="0"/>
          </a:p>
          <a:p>
            <a:endParaRPr lang="en-PK" dirty="0"/>
          </a:p>
        </p:txBody>
      </p:sp>
    </p:spTree>
    <p:extLst>
      <p:ext uri="{BB962C8B-B14F-4D97-AF65-F5344CB8AC3E}">
        <p14:creationId xmlns:p14="http://schemas.microsoft.com/office/powerpoint/2010/main" val="330925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3357C-C4ED-43D4-B5C0-5B7F77D6F7F4}"/>
              </a:ext>
            </a:extLst>
          </p:cNvPr>
          <p:cNvSpPr>
            <a:spLocks noGrp="1"/>
          </p:cNvSpPr>
          <p:nvPr>
            <p:ph type="title"/>
          </p:nvPr>
        </p:nvSpPr>
        <p:spPr>
          <a:xfrm>
            <a:off x="643855" y="1447799"/>
            <a:ext cx="3108626" cy="1444752"/>
          </a:xfrm>
        </p:spPr>
        <p:txBody>
          <a:bodyPr anchor="b">
            <a:normAutofit/>
          </a:bodyPr>
          <a:lstStyle/>
          <a:p>
            <a:r>
              <a:rPr lang="en-US" sz="3200" dirty="0">
                <a:solidFill>
                  <a:srgbClr val="FFFF00"/>
                </a:solidFill>
              </a:rPr>
              <a:t>Circuit Diagram:</a:t>
            </a:r>
            <a:endParaRPr lang="en-PK" sz="3200" dirty="0">
              <a:solidFill>
                <a:srgbClr val="FFFF00"/>
              </a:solidFill>
            </a:endParaRPr>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0D18DA9-B285-42D0-9702-DDF7C39DAABD}"/>
              </a:ext>
            </a:extLst>
          </p:cNvPr>
          <p:cNvSpPr>
            <a:spLocks noGrp="1"/>
          </p:cNvSpPr>
          <p:nvPr>
            <p:ph idx="1"/>
          </p:nvPr>
        </p:nvSpPr>
        <p:spPr>
          <a:xfrm>
            <a:off x="643855" y="3072385"/>
            <a:ext cx="3108057" cy="2947415"/>
          </a:xfrm>
        </p:spPr>
        <p:txBody>
          <a:bodyPr>
            <a:normAutofit/>
          </a:bodyPr>
          <a:lstStyle/>
          <a:p>
            <a:endParaRPr lang="en-US" sz="1400" dirty="0">
              <a:solidFill>
                <a:srgbClr val="FFFFFF"/>
              </a:solidFill>
            </a:endParaRPr>
          </a:p>
        </p:txBody>
      </p:sp>
      <p:pic>
        <p:nvPicPr>
          <p:cNvPr id="5" name="Content Placeholder 4" descr="A close up of a wire fence&#10;&#10;Description automatically generated">
            <a:extLst>
              <a:ext uri="{FF2B5EF4-FFF2-40B4-BE49-F238E27FC236}">
                <a16:creationId xmlns:a16="http://schemas.microsoft.com/office/drawing/2014/main" id="{8DC8F292-8767-455D-B7A2-C3D624A3D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1" y="1500852"/>
            <a:ext cx="6495847" cy="4465895"/>
          </a:xfrm>
          <a:prstGeom prst="rect">
            <a:avLst/>
          </a:prstGeom>
          <a:effectLst/>
        </p:spPr>
      </p:pic>
    </p:spTree>
    <p:extLst>
      <p:ext uri="{BB962C8B-B14F-4D97-AF65-F5344CB8AC3E}">
        <p14:creationId xmlns:p14="http://schemas.microsoft.com/office/powerpoint/2010/main" val="403364023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C4D-8AA1-4053-B5AE-E7001239ABE4}"/>
              </a:ext>
            </a:extLst>
          </p:cNvPr>
          <p:cNvSpPr>
            <a:spLocks noGrp="1"/>
          </p:cNvSpPr>
          <p:nvPr>
            <p:ph type="title"/>
          </p:nvPr>
        </p:nvSpPr>
        <p:spPr/>
        <p:txBody>
          <a:bodyPr/>
          <a:lstStyle/>
          <a:p>
            <a:r>
              <a:rPr lang="en-US" b="1" dirty="0">
                <a:solidFill>
                  <a:srgbClr val="FFFF00"/>
                </a:solidFill>
              </a:rPr>
              <a:t>Functionality:</a:t>
            </a:r>
            <a:br>
              <a:rPr lang="en-PK" dirty="0"/>
            </a:br>
            <a:endParaRPr lang="en-PK" dirty="0"/>
          </a:p>
        </p:txBody>
      </p:sp>
      <p:sp>
        <p:nvSpPr>
          <p:cNvPr id="3" name="Content Placeholder 2">
            <a:extLst>
              <a:ext uri="{FF2B5EF4-FFF2-40B4-BE49-F238E27FC236}">
                <a16:creationId xmlns:a16="http://schemas.microsoft.com/office/drawing/2014/main" id="{74ACCCE9-CBB8-4BE9-9600-F517876FBF66}"/>
              </a:ext>
            </a:extLst>
          </p:cNvPr>
          <p:cNvSpPr>
            <a:spLocks noGrp="1"/>
          </p:cNvSpPr>
          <p:nvPr>
            <p:ph idx="1"/>
          </p:nvPr>
        </p:nvSpPr>
        <p:spPr/>
        <p:txBody>
          <a:bodyPr>
            <a:normAutofit lnSpcReduction="10000"/>
          </a:bodyPr>
          <a:lstStyle/>
          <a:p>
            <a:r>
              <a:rPr lang="en-US" b="1" dirty="0"/>
              <a:t>	</a:t>
            </a:r>
            <a:r>
              <a:rPr lang="en-US" dirty="0"/>
              <a:t>The circuit shown above is the work I have done for the 6-bit generator. There are problems with the circuit that I would like to point out before-hand. Unable to output a 2-digit decimal number I had to separate the 6-bit generator and make it into a 2 x 3-bit generator. The binary values were easy to output on the logic probes but due to being unable to change the 6-bit binary into decimal I converted it into 2 x 3 bit binary. The main reason for doing this was the 7-segment display. The 7-segment display is not able to output a digit greater than 9 and as the maximum output of a 6-bit binary is 63 this was problem. I was unable to find the required solution to this problem before the deadline which is why I had to resort to the method used. The challenging aspect of the project was certainly the converting the binary into decimal and outputting it.</a:t>
            </a:r>
            <a:endParaRPr lang="en-PK" dirty="0"/>
          </a:p>
          <a:p>
            <a:endParaRPr lang="en-PK" dirty="0"/>
          </a:p>
        </p:txBody>
      </p:sp>
    </p:spTree>
    <p:extLst>
      <p:ext uri="{BB962C8B-B14F-4D97-AF65-F5344CB8AC3E}">
        <p14:creationId xmlns:p14="http://schemas.microsoft.com/office/powerpoint/2010/main" val="240369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D9D6-FC08-49FC-9EDF-3149168F9AA2}"/>
              </a:ext>
            </a:extLst>
          </p:cNvPr>
          <p:cNvSpPr>
            <a:spLocks noGrp="1"/>
          </p:cNvSpPr>
          <p:nvPr>
            <p:ph type="title"/>
          </p:nvPr>
        </p:nvSpPr>
        <p:spPr/>
        <p:txBody>
          <a:bodyPr/>
          <a:lstStyle/>
          <a:p>
            <a:r>
              <a:rPr lang="en-US" b="1" dirty="0">
                <a:solidFill>
                  <a:srgbClr val="FFFF00"/>
                </a:solidFill>
              </a:rPr>
              <a:t>Explanation of Apparatus:</a:t>
            </a:r>
            <a:br>
              <a:rPr lang="en-PK" dirty="0"/>
            </a:br>
            <a:endParaRPr lang="en-PK" dirty="0"/>
          </a:p>
        </p:txBody>
      </p:sp>
      <p:sp>
        <p:nvSpPr>
          <p:cNvPr id="3" name="Content Placeholder 2">
            <a:extLst>
              <a:ext uri="{FF2B5EF4-FFF2-40B4-BE49-F238E27FC236}">
                <a16:creationId xmlns:a16="http://schemas.microsoft.com/office/drawing/2014/main" id="{72548C7E-51C0-4C3F-9A7C-A8E62C33AD7F}"/>
              </a:ext>
            </a:extLst>
          </p:cNvPr>
          <p:cNvSpPr>
            <a:spLocks noGrp="1"/>
          </p:cNvSpPr>
          <p:nvPr>
            <p:ph idx="1"/>
          </p:nvPr>
        </p:nvSpPr>
        <p:spPr>
          <a:xfrm>
            <a:off x="1103313" y="2052918"/>
            <a:ext cx="7248836" cy="4195481"/>
          </a:xfrm>
        </p:spPr>
        <p:txBody>
          <a:bodyPr/>
          <a:lstStyle/>
          <a:p>
            <a:r>
              <a:rPr lang="en-US" b="1" dirty="0">
                <a:solidFill>
                  <a:srgbClr val="FFFF00"/>
                </a:solidFill>
              </a:rPr>
              <a:t>Digital Clock Generator</a:t>
            </a:r>
            <a:r>
              <a:rPr lang="en-US" dirty="0">
                <a:solidFill>
                  <a:srgbClr val="FFFF00"/>
                </a:solidFill>
              </a:rPr>
              <a:t>:</a:t>
            </a:r>
            <a:endParaRPr lang="en-PK" dirty="0">
              <a:solidFill>
                <a:srgbClr val="FFFF00"/>
              </a:solidFill>
            </a:endParaRPr>
          </a:p>
          <a:p>
            <a:r>
              <a:rPr lang="en-US" dirty="0"/>
              <a:t>The D-clock generator is used to create a pulse. This pulse is random, and it shifts from 1 and 0 at regular intervals. This is then used in the clock part of the first Flip Flop of the shift register. This starts the circuit as it can be seen with a switch. If the switch is turned off the pulse does not reach the flip flop thus stopping the circuit. It is an essential part it allows to make random numbers with its pulse.</a:t>
            </a:r>
            <a:endParaRPr lang="en-PK" dirty="0"/>
          </a:p>
        </p:txBody>
      </p:sp>
      <p:pic>
        <p:nvPicPr>
          <p:cNvPr id="16" name="Picture 15">
            <a:extLst>
              <a:ext uri="{FF2B5EF4-FFF2-40B4-BE49-F238E27FC236}">
                <a16:creationId xmlns:a16="http://schemas.microsoft.com/office/drawing/2014/main" id="{115D1C1F-CA9F-4183-9A3D-EE141D450D4D}"/>
              </a:ext>
            </a:extLst>
          </p:cNvPr>
          <p:cNvPicPr/>
          <p:nvPr/>
        </p:nvPicPr>
        <p:blipFill>
          <a:blip r:embed="rId2">
            <a:extLst>
              <a:ext uri="{28A0092B-C50C-407E-A947-70E740481C1C}">
                <a14:useLocalDpi xmlns:a14="http://schemas.microsoft.com/office/drawing/2010/main" val="0"/>
              </a:ext>
            </a:extLst>
          </a:blip>
          <a:stretch>
            <a:fillRect/>
          </a:stretch>
        </p:blipFill>
        <p:spPr>
          <a:xfrm>
            <a:off x="9210047" y="2453011"/>
            <a:ext cx="1197145" cy="1951977"/>
          </a:xfrm>
          <a:prstGeom prst="rect">
            <a:avLst/>
          </a:prstGeom>
        </p:spPr>
      </p:pic>
    </p:spTree>
    <p:extLst>
      <p:ext uri="{BB962C8B-B14F-4D97-AF65-F5344CB8AC3E}">
        <p14:creationId xmlns:p14="http://schemas.microsoft.com/office/powerpoint/2010/main" val="209277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0DD4-5B49-4480-B0DA-711D8079DC32}"/>
              </a:ext>
            </a:extLst>
          </p:cNvPr>
          <p:cNvSpPr>
            <a:spLocks noGrp="1"/>
          </p:cNvSpPr>
          <p:nvPr>
            <p:ph type="title"/>
          </p:nvPr>
        </p:nvSpPr>
        <p:spPr/>
        <p:txBody>
          <a:bodyPr/>
          <a:lstStyle/>
          <a:p>
            <a:r>
              <a:rPr lang="en-US" dirty="0">
                <a:solidFill>
                  <a:srgbClr val="FFFF00"/>
                </a:solidFill>
              </a:rPr>
              <a:t>XOR GATE</a:t>
            </a:r>
            <a:endParaRPr lang="en-PK" dirty="0">
              <a:solidFill>
                <a:srgbClr val="FFFF00"/>
              </a:solidFill>
            </a:endParaRPr>
          </a:p>
        </p:txBody>
      </p:sp>
      <p:sp>
        <p:nvSpPr>
          <p:cNvPr id="6" name="Content Placeholder 5">
            <a:extLst>
              <a:ext uri="{FF2B5EF4-FFF2-40B4-BE49-F238E27FC236}">
                <a16:creationId xmlns:a16="http://schemas.microsoft.com/office/drawing/2014/main" id="{38AF800B-549A-42CA-8733-435664246943}"/>
              </a:ext>
            </a:extLst>
          </p:cNvPr>
          <p:cNvSpPr>
            <a:spLocks noGrp="1"/>
          </p:cNvSpPr>
          <p:nvPr>
            <p:ph idx="1"/>
          </p:nvPr>
        </p:nvSpPr>
        <p:spPr>
          <a:xfrm>
            <a:off x="1103312" y="2052918"/>
            <a:ext cx="6834057" cy="4195481"/>
          </a:xfrm>
        </p:spPr>
        <p:txBody>
          <a:bodyPr/>
          <a:lstStyle/>
          <a:p>
            <a:r>
              <a:rPr lang="en-US" dirty="0"/>
              <a:t>The XOR gate is a type of gate which gives the output 1 when both the inputs of the gate are different. The one used in the circuit is a 2 input XOR gate. The XOR gate is connected with a shift right function to make a layout capable of generating random number sequences. This is used in making the binary output with the D Type Flip Flops. This allows to make binary which then is shown on the logic probes</a:t>
            </a:r>
            <a:endParaRPr lang="en-PK" dirty="0"/>
          </a:p>
        </p:txBody>
      </p:sp>
      <p:pic>
        <p:nvPicPr>
          <p:cNvPr id="7" name="Picture 6">
            <a:extLst>
              <a:ext uri="{FF2B5EF4-FFF2-40B4-BE49-F238E27FC236}">
                <a16:creationId xmlns:a16="http://schemas.microsoft.com/office/drawing/2014/main" id="{F17F6492-F0BC-46BE-BF80-480DB0327045}"/>
              </a:ext>
            </a:extLst>
          </p:cNvPr>
          <p:cNvPicPr/>
          <p:nvPr/>
        </p:nvPicPr>
        <p:blipFill>
          <a:blip r:embed="rId2">
            <a:extLst>
              <a:ext uri="{28A0092B-C50C-407E-A947-70E740481C1C}">
                <a14:useLocalDpi xmlns:a14="http://schemas.microsoft.com/office/drawing/2010/main" val="0"/>
              </a:ext>
            </a:extLst>
          </a:blip>
          <a:stretch>
            <a:fillRect/>
          </a:stretch>
        </p:blipFill>
        <p:spPr>
          <a:xfrm>
            <a:off x="9180719" y="2926080"/>
            <a:ext cx="2496185" cy="1005840"/>
          </a:xfrm>
          <a:prstGeom prst="rect">
            <a:avLst/>
          </a:prstGeom>
        </p:spPr>
      </p:pic>
    </p:spTree>
    <p:extLst>
      <p:ext uri="{BB962C8B-B14F-4D97-AF65-F5344CB8AC3E}">
        <p14:creationId xmlns:p14="http://schemas.microsoft.com/office/powerpoint/2010/main" val="350947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70B01-E9AE-4190-847D-C61D7AA67687}"/>
              </a:ext>
            </a:extLst>
          </p:cNvPr>
          <p:cNvSpPr>
            <a:spLocks noGrp="1"/>
          </p:cNvSpPr>
          <p:nvPr>
            <p:ph type="title"/>
          </p:nvPr>
        </p:nvSpPr>
        <p:spPr>
          <a:xfrm>
            <a:off x="648931" y="629266"/>
            <a:ext cx="4166510" cy="1622321"/>
          </a:xfrm>
        </p:spPr>
        <p:txBody>
          <a:bodyPr>
            <a:normAutofit/>
          </a:bodyPr>
          <a:lstStyle/>
          <a:p>
            <a:pPr>
              <a:lnSpc>
                <a:spcPct val="90000"/>
              </a:lnSpc>
            </a:pPr>
            <a:r>
              <a:rPr lang="en-US" sz="3600" b="1" dirty="0">
                <a:solidFill>
                  <a:srgbClr val="FFFF00"/>
                </a:solidFill>
              </a:rPr>
              <a:t>Dual D Type Flip Flop</a:t>
            </a:r>
            <a:r>
              <a:rPr lang="en-US" sz="3600" dirty="0">
                <a:solidFill>
                  <a:srgbClr val="FFFF00"/>
                </a:solidFill>
              </a:rPr>
              <a:t>:</a:t>
            </a:r>
            <a:br>
              <a:rPr lang="en-PK" sz="3600" dirty="0">
                <a:solidFill>
                  <a:srgbClr val="EBEBEB"/>
                </a:solidFill>
              </a:rPr>
            </a:br>
            <a:endParaRPr lang="en-PK" sz="3600" dirty="0">
              <a:solidFill>
                <a:srgbClr val="EBEBEB"/>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7B4582D7-7A18-4F81-A00E-D7577B0B96A9}"/>
              </a:ext>
            </a:extLst>
          </p:cNvPr>
          <p:cNvPicPr/>
          <p:nvPr/>
        </p:nvPicPr>
        <p:blipFill>
          <a:blip r:embed="rId2">
            <a:extLst>
              <a:ext uri="{28A0092B-C50C-407E-A947-70E740481C1C}">
                <a14:useLocalDpi xmlns:a14="http://schemas.microsoft.com/office/drawing/2010/main" val="0"/>
              </a:ext>
            </a:extLst>
          </a:blip>
          <a:stretch>
            <a:fillRect/>
          </a:stretch>
        </p:blipFill>
        <p:spPr>
          <a:xfrm>
            <a:off x="6093992" y="902870"/>
            <a:ext cx="5449889" cy="5052257"/>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03B94E-BA12-420A-8345-08F09E1EFB84}"/>
              </a:ext>
            </a:extLst>
          </p:cNvPr>
          <p:cNvSpPr>
            <a:spLocks noGrp="1"/>
          </p:cNvSpPr>
          <p:nvPr>
            <p:ph idx="1"/>
          </p:nvPr>
        </p:nvSpPr>
        <p:spPr>
          <a:xfrm>
            <a:off x="648931" y="2438400"/>
            <a:ext cx="4166509" cy="3785419"/>
          </a:xfrm>
        </p:spPr>
        <p:txBody>
          <a:bodyPr>
            <a:normAutofit/>
          </a:bodyPr>
          <a:lstStyle/>
          <a:p>
            <a:pPr>
              <a:lnSpc>
                <a:spcPct val="90000"/>
              </a:lnSpc>
            </a:pPr>
            <a:r>
              <a:rPr lang="en-US" sz="1600" dirty="0">
                <a:solidFill>
                  <a:srgbClr val="EBEBEB"/>
                </a:solidFill>
              </a:rPr>
              <a:t>A Dual D Type Flip Flop is flip flop which is clocked and consists of two states. Both these are stable states. By putting these flip flops in a sequence delay circuits can be created which ultimately are used in many applications and different circuits. In this circuit 6 are used as we need 6 random bits. The flip flops are combined and make a right shift register. These then combine with the XOR gate to generate the random numbers. The position on the far right is the output and the input are the output of its previous state</a:t>
            </a:r>
            <a:endParaRPr lang="en-PK" sz="1600" dirty="0">
              <a:solidFill>
                <a:srgbClr val="EBEBEB"/>
              </a:solidFill>
            </a:endParaRPr>
          </a:p>
        </p:txBody>
      </p:sp>
    </p:spTree>
    <p:extLst>
      <p:ext uri="{BB962C8B-B14F-4D97-AF65-F5344CB8AC3E}">
        <p14:creationId xmlns:p14="http://schemas.microsoft.com/office/powerpoint/2010/main" val="12148335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6696B-E60D-4D34-A16C-8174A66CE463}"/>
              </a:ext>
            </a:extLst>
          </p:cNvPr>
          <p:cNvSpPr>
            <a:spLocks noGrp="1"/>
          </p:cNvSpPr>
          <p:nvPr>
            <p:ph type="title"/>
          </p:nvPr>
        </p:nvSpPr>
        <p:spPr>
          <a:xfrm>
            <a:off x="648931" y="629266"/>
            <a:ext cx="4166510" cy="1622321"/>
          </a:xfrm>
        </p:spPr>
        <p:txBody>
          <a:bodyPr>
            <a:normAutofit/>
          </a:bodyPr>
          <a:lstStyle/>
          <a:p>
            <a:pPr>
              <a:lnSpc>
                <a:spcPct val="90000"/>
              </a:lnSpc>
            </a:pPr>
            <a:r>
              <a:rPr lang="en-US" sz="3600" b="1" dirty="0">
                <a:solidFill>
                  <a:srgbClr val="FFFF00"/>
                </a:solidFill>
              </a:rPr>
              <a:t>BCD to 7 segment decoder:</a:t>
            </a:r>
            <a:endParaRPr lang="en-PK" sz="3600" dirty="0">
              <a:solidFill>
                <a:srgbClr val="FFFF00"/>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05ECDD91-0B29-4629-A8B1-8B4C90D19300}"/>
              </a:ext>
            </a:extLst>
          </p:cNvPr>
          <p:cNvPicPr/>
          <p:nvPr/>
        </p:nvPicPr>
        <p:blipFill>
          <a:blip r:embed="rId2">
            <a:extLst>
              <a:ext uri="{28A0092B-C50C-407E-A947-70E740481C1C}">
                <a14:useLocalDpi xmlns:a14="http://schemas.microsoft.com/office/drawing/2010/main" val="0"/>
              </a:ext>
            </a:extLst>
          </a:blip>
          <a:stretch>
            <a:fillRect/>
          </a:stretch>
        </p:blipFill>
        <p:spPr>
          <a:xfrm>
            <a:off x="6093992" y="1730706"/>
            <a:ext cx="5449889" cy="3396585"/>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CAF39CA-5BA6-4620-96CC-B6CA75E94E21}"/>
              </a:ext>
            </a:extLst>
          </p:cNvPr>
          <p:cNvSpPr>
            <a:spLocks noGrp="1"/>
          </p:cNvSpPr>
          <p:nvPr>
            <p:ph idx="1"/>
          </p:nvPr>
        </p:nvSpPr>
        <p:spPr>
          <a:xfrm>
            <a:off x="648931" y="2438400"/>
            <a:ext cx="4166509" cy="3785419"/>
          </a:xfrm>
        </p:spPr>
        <p:txBody>
          <a:bodyPr>
            <a:normAutofit/>
          </a:bodyPr>
          <a:lstStyle/>
          <a:p>
            <a:pPr>
              <a:lnSpc>
                <a:spcPct val="90000"/>
              </a:lnSpc>
            </a:pPr>
            <a:r>
              <a:rPr lang="en-US" sz="1900">
                <a:solidFill>
                  <a:srgbClr val="EBEBEB"/>
                </a:solidFill>
              </a:rPr>
              <a:t>It is a combinational logic circuit that takes input in the form of BCD and converts the input in the form of decimal so it can be displayed by the 7-segment display. The 7-segment is an electronic display that is used to display numerical digits. They are mainly used in digital clocks. The problem was arising over here as I was unable to make 2 digit number appear on the display</a:t>
            </a:r>
            <a:endParaRPr lang="en-PK" sz="1900">
              <a:solidFill>
                <a:srgbClr val="EBEBEB"/>
              </a:solidFill>
            </a:endParaRPr>
          </a:p>
        </p:txBody>
      </p:sp>
    </p:spTree>
    <p:extLst>
      <p:ext uri="{BB962C8B-B14F-4D97-AF65-F5344CB8AC3E}">
        <p14:creationId xmlns:p14="http://schemas.microsoft.com/office/powerpoint/2010/main" val="374510319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453</TotalTime>
  <Words>673</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DLD Project</vt:lpstr>
      <vt:lpstr>Introduction</vt:lpstr>
      <vt:lpstr>Apparatus Used: </vt:lpstr>
      <vt:lpstr>Circuit Diagram:</vt:lpstr>
      <vt:lpstr>Functionality: </vt:lpstr>
      <vt:lpstr>Explanation of Apparatus: </vt:lpstr>
      <vt:lpstr>XOR GATE</vt:lpstr>
      <vt:lpstr>Dual D Type Flip Flop: </vt:lpstr>
      <vt:lpstr>BCD to 7 segment decoder: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DLD Project</dc:title>
  <dc:creator>Faizan Shabbir</dc:creator>
  <cp:lastModifiedBy>Faizan Shabbir</cp:lastModifiedBy>
  <cp:revision>1</cp:revision>
  <dcterms:created xsi:type="dcterms:W3CDTF">2020-06-05T18:01:39Z</dcterms:created>
  <dcterms:modified xsi:type="dcterms:W3CDTF">2020-06-06T16:57:05Z</dcterms:modified>
</cp:coreProperties>
</file>