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191B5D-B0BD-440B-8FE1-F6446487E255}" type="datetime">
              <a:rPr b="0" lang="en-US" sz="900" spc="-1" strike="noStrike">
                <a:solidFill>
                  <a:srgbClr val="9f296b"/>
                </a:solidFill>
                <a:latin typeface="Gill Sans MT"/>
              </a:rPr>
              <a:t>11/19/22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937777-767B-44E3-A653-7FD94F435387}" type="slidenum">
              <a:rPr b="0" lang="en-US" sz="900" spc="-1" strike="noStrike">
                <a:solidFill>
                  <a:srgbClr val="9f296b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8D1720-9747-4B34-BE6C-E37BA4C42771}" type="datetime">
              <a:rPr b="0" lang="en-US" sz="900" spc="-1" strike="noStrike">
                <a:solidFill>
                  <a:srgbClr val="903163"/>
                </a:solidFill>
                <a:latin typeface="Gill Sans MT"/>
              </a:rPr>
              <a:t>11/19/22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E385A1-D6ED-4B3B-91AC-E84C6952EED2}" type="slidenum">
              <a:rPr b="0" lang="en-US" sz="900" spc="-1" strike="noStrike">
                <a:solidFill>
                  <a:srgbClr val="903163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6747AF-44E3-4A37-ACBB-D3A41FC6E296}" type="datetime">
              <a:rPr b="0" lang="en-US" sz="900" spc="-1" strike="noStrike">
                <a:solidFill>
                  <a:srgbClr val="903163"/>
                </a:solidFill>
                <a:latin typeface="Gill Sans MT"/>
              </a:rPr>
              <a:t>11/19/22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BD0FD4-6DC2-4AD1-B8C4-2E4D59AD8DB8}" type="slidenum">
              <a:rPr b="0" lang="en-US" sz="900" spc="-1" strike="noStrike">
                <a:solidFill>
                  <a:srgbClr val="903163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318040" y="1255320"/>
            <a:ext cx="7237440" cy="1538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latin typeface="Gill Sans MT"/>
              </a:rPr>
              <a:t>SOFTWARE Design &amp; Analysis</a:t>
            </a:r>
            <a:br/>
            <a:r>
              <a:rPr b="0" lang="en-US" sz="3600" spc="-1" strike="noStrike">
                <a:solidFill>
                  <a:srgbClr val="4d1434"/>
                </a:solidFill>
                <a:latin typeface="Calibri"/>
              </a:rPr>
              <a:t>(Week-13)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688480" y="3533760"/>
            <a:ext cx="6878160" cy="2457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300" spc="-1" strike="noStrike" cap="all">
                <a:solidFill>
                  <a:srgbClr val="ffffff"/>
                </a:solidFill>
                <a:latin typeface="Calibri"/>
              </a:rPr>
              <a:t>Usama Musharaf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ffffff"/>
                </a:solidFill>
                <a:latin typeface="Calibri"/>
              </a:rPr>
              <a:t>MS-CS (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Software Engineering</a:t>
            </a:r>
            <a:r>
              <a:rPr b="0" lang="en-US" sz="2800" spc="-1" strike="noStrike" cap="all">
                <a:solidFill>
                  <a:srgbClr val="ffffff"/>
                </a:solidFill>
                <a:latin typeface="Calibri"/>
              </a:rPr>
              <a:t>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r>
              <a:rPr b="0" i="1" lang="en-US" sz="2800" spc="-1" strike="noStrike" cap="all">
                <a:solidFill>
                  <a:srgbClr val="ffffff"/>
                </a:solidFill>
                <a:latin typeface="Calibri"/>
              </a:rPr>
              <a:t>Lecturer (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Department of Computer Science</a:t>
            </a:r>
            <a:r>
              <a:rPr b="0" i="1" lang="en-US" sz="2800" spc="-1" strike="noStrike" cap="all">
                <a:solidFill>
                  <a:srgbClr val="ffffff"/>
                </a:solidFill>
                <a:latin typeface="Calibri"/>
              </a:rPr>
              <a:t>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r>
              <a:rPr b="0" i="1" lang="en-US" sz="2800" spc="-1" strike="noStrike" cap="all">
                <a:solidFill>
                  <a:srgbClr val="ffffff"/>
                </a:solidFill>
                <a:latin typeface="Calibri"/>
              </a:rPr>
              <a:t>FAST-NUCES Peshawar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grpSp>
        <p:nvGrpSpPr>
          <p:cNvPr id="136" name="Group 3"/>
          <p:cNvGrpSpPr/>
          <p:nvPr/>
        </p:nvGrpSpPr>
        <p:grpSpPr>
          <a:xfrm>
            <a:off x="9758160" y="771120"/>
            <a:ext cx="2069280" cy="1011240"/>
            <a:chOff x="9758160" y="771120"/>
            <a:chExt cx="2069280" cy="1011240"/>
          </a:xfrm>
        </p:grpSpPr>
        <p:pic>
          <p:nvPicPr>
            <p:cNvPr id="137" name="Picture 3" descr=""/>
            <p:cNvPicPr/>
            <p:nvPr/>
          </p:nvPicPr>
          <p:blipFill>
            <a:blip r:embed="rId1"/>
            <a:stretch/>
          </p:blipFill>
          <p:spPr>
            <a:xfrm>
              <a:off x="10162440" y="771120"/>
              <a:ext cx="1260720" cy="483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8" name="Picture 4" descr=""/>
            <p:cNvPicPr/>
            <p:nvPr/>
          </p:nvPicPr>
          <p:blipFill>
            <a:blip r:embed="rId2"/>
            <a:stretch/>
          </p:blipFill>
          <p:spPr>
            <a:xfrm>
              <a:off x="9758160" y="1255320"/>
              <a:ext cx="2069280" cy="5270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3240" y="846000"/>
            <a:ext cx="9812520" cy="709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Agenda of Week # 13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351080" y="2364480"/>
            <a:ext cx="9184680" cy="3326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306000" indent="-305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Calibri"/>
              </a:rPr>
              <a:t>Coding for ATM Case Study 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Screen Clipping"/>
          <p:cNvPicPr/>
          <p:nvPr/>
        </p:nvPicPr>
        <p:blipFill>
          <a:blip r:embed="rId1"/>
          <a:stretch/>
        </p:blipFill>
        <p:spPr>
          <a:xfrm>
            <a:off x="2576520" y="582120"/>
            <a:ext cx="7596000" cy="595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00960" y="2347560"/>
            <a:ext cx="10576800" cy="1883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3600" spc="-1" strike="noStrike">
                <a:solidFill>
                  <a:srgbClr val="3d3d3d"/>
                </a:solidFill>
                <a:latin typeface="Gill Sans MT"/>
              </a:rPr>
              <a:t>Lets Code!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801720"/>
            <a:ext cx="10515240" cy="740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ill Sans MT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2792160" y="2948040"/>
            <a:ext cx="6910920" cy="189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4400" spc="-1" strike="noStrike">
                <a:solidFill>
                  <a:srgbClr val="3d3d3d"/>
                </a:solidFill>
                <a:latin typeface="Gill Sans MT"/>
              </a:rPr>
              <a:t>HAVE A GOOD DAY!</a:t>
            </a:r>
            <a:endParaRPr b="0" lang="en-US" sz="44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1986</TotalTime>
  <Application>LibreOffice/6.4.7.2$Linux_X86_64 LibreOffice_project/40$Build-2</Application>
  <Words>47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2021-02-17T13:59:14Z</dcterms:created>
  <dc:creator>Hp</dc:creator>
  <dc:description/>
  <dc:language>en-US</dc:language>
  <cp:lastModifiedBy/>
  <dcterms:modified xsi:type="dcterms:W3CDTF">2022-11-19T09:58:01Z</dcterms:modified>
  <cp:revision>276</cp:revision>
  <dc:subject/>
  <dc:title>SOFTWARE ENGINEERING (Week-1)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