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5491"/>
            <a:ext cx="7315200" cy="2595025"/>
          </a:xfrm>
        </p:spPr>
        <p:txBody>
          <a:bodyPr/>
          <a:lstStyle/>
          <a:p>
            <a:pPr algn="ctr"/>
            <a:r>
              <a:rPr dirty="0" err="1"/>
              <a:t>Analysing</a:t>
            </a:r>
            <a:r>
              <a:rPr dirty="0"/>
              <a:t> Job Portal Using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94214"/>
            <a:ext cx="7315200" cy="1144632"/>
          </a:xfrm>
        </p:spPr>
        <p:txBody>
          <a:bodyPr>
            <a:normAutofit lnSpcReduction="10000"/>
          </a:bodyPr>
          <a:lstStyle/>
          <a:p>
            <a:r>
              <a:rPr dirty="0"/>
              <a:t>Leveraging Power BI for Job Insights</a:t>
            </a:r>
          </a:p>
          <a:p>
            <a:r>
              <a:rPr dirty="0"/>
              <a:t>Presented by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Abinaya</a:t>
            </a:r>
            <a:r>
              <a:rPr lang="en-US" dirty="0" smtClean="0"/>
              <a:t> I</a:t>
            </a:r>
            <a:endParaRPr dirty="0"/>
          </a:p>
          <a:p>
            <a:r>
              <a:rPr dirty="0"/>
              <a:t>Date</a:t>
            </a:r>
            <a:r>
              <a:rPr dirty="0" smtClean="0"/>
              <a:t>:</a:t>
            </a:r>
            <a:r>
              <a:rPr lang="en-US" dirty="0" smtClean="0"/>
              <a:t> March to</a:t>
            </a:r>
            <a:r>
              <a:rPr dirty="0" smtClean="0"/>
              <a:t> </a:t>
            </a:r>
            <a:r>
              <a:rPr dirty="0"/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2570211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sz="80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6229884"/>
            <a:ext cx="3717421" cy="78841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Twitter is a dynamic platform with millions of daily active users.</a:t>
            </a:r>
          </a:p>
          <a:p>
            <a:r>
              <a:rPr dirty="0" smtClean="0"/>
              <a:t>Job-related </a:t>
            </a:r>
            <a:r>
              <a:rPr dirty="0"/>
              <a:t>tweets are an emerging data source for labor market insights.</a:t>
            </a:r>
          </a:p>
          <a:p>
            <a:r>
              <a:rPr dirty="0" smtClean="0"/>
              <a:t>This </a:t>
            </a:r>
            <a:r>
              <a:rPr dirty="0"/>
              <a:t>project focuses on extracting, visualizing, and analyzing job-related data from Twitter.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Sources: Twitter (via ChatGPT prompts), Excel</a:t>
            </a:r>
          </a:p>
          <a:p>
            <a:r>
              <a:t>- Data Visualization Tool: Microsoft Power BI</a:t>
            </a:r>
          </a:p>
          <a:p>
            <a:r>
              <a:t>- Tech Stack: Python (optional), Power Query, Bing Maps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This </a:t>
            </a:r>
            <a:r>
              <a:rPr dirty="0"/>
              <a:t>dashboard presents insights derived from job-related Twitter data.</a:t>
            </a:r>
          </a:p>
          <a:p>
            <a:r>
              <a:rPr dirty="0" smtClean="0"/>
              <a:t>Visualizations </a:t>
            </a:r>
            <a:r>
              <a:rPr dirty="0"/>
              <a:t>include:</a:t>
            </a:r>
          </a:p>
          <a:p>
            <a:r>
              <a:rPr lang="en-US" dirty="0" smtClean="0"/>
              <a:t>J</a:t>
            </a:r>
            <a:r>
              <a:rPr dirty="0" smtClean="0"/>
              <a:t>ob </a:t>
            </a:r>
            <a:r>
              <a:rPr dirty="0"/>
              <a:t>Titles and Types</a:t>
            </a:r>
          </a:p>
          <a:p>
            <a:r>
              <a:rPr dirty="0" smtClean="0"/>
              <a:t>Tweet </a:t>
            </a:r>
            <a:r>
              <a:rPr dirty="0"/>
              <a:t>Trends Over Time</a:t>
            </a:r>
          </a:p>
          <a:p>
            <a:r>
              <a:rPr dirty="0" smtClean="0"/>
              <a:t>Hashtag </a:t>
            </a:r>
            <a:r>
              <a:rPr dirty="0"/>
              <a:t>Popularity</a:t>
            </a:r>
          </a:p>
          <a:p>
            <a:r>
              <a:rPr dirty="0" smtClean="0"/>
              <a:t>Company-wise </a:t>
            </a:r>
            <a:r>
              <a:rPr dirty="0"/>
              <a:t>Job Listings</a:t>
            </a:r>
          </a:p>
          <a:p>
            <a:r>
              <a:rPr dirty="0" smtClean="0"/>
              <a:t>Location </a:t>
            </a:r>
            <a:r>
              <a:rPr dirty="0"/>
              <a:t>and Salary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8621"/>
            <a:ext cx="8229600" cy="4629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491"/>
            <a:ext cx="7315200" cy="115409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50" y="707227"/>
            <a:ext cx="7315200" cy="1154097"/>
          </a:xfrm>
        </p:spPr>
        <p:txBody>
          <a:bodyPr/>
          <a:lstStyle/>
          <a:p>
            <a:r>
              <a:rPr lang="en-US" dirty="0" smtClean="0"/>
              <a:t>Excel Dataset </a:t>
            </a:r>
            <a:r>
              <a:rPr lang="en-US" dirty="0"/>
              <a:t>U</a:t>
            </a:r>
            <a:r>
              <a:rPr lang="en-US" dirty="0" smtClean="0"/>
              <a:t>sed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50" y="2256177"/>
            <a:ext cx="7417750" cy="41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Popular </a:t>
            </a:r>
            <a:r>
              <a:rPr dirty="0"/>
              <a:t>Job Titles: Data Analyst, AI Researcher, Cloud Engineer</a:t>
            </a:r>
          </a:p>
          <a:p>
            <a:r>
              <a:rPr dirty="0" smtClean="0"/>
              <a:t>Top </a:t>
            </a:r>
            <a:r>
              <a:rPr dirty="0"/>
              <a:t>Hiring Companies: Accenture, Amazon, Google, IBM</a:t>
            </a:r>
          </a:p>
          <a:p>
            <a:r>
              <a:rPr dirty="0" smtClean="0"/>
              <a:t>Job </a:t>
            </a:r>
            <a:r>
              <a:rPr dirty="0"/>
              <a:t>Type Distribution: Diverse roles across cities like Bangalore, Hyderabad, and Chennai</a:t>
            </a:r>
          </a:p>
          <a:p>
            <a:r>
              <a:rPr dirty="0" smtClean="0"/>
              <a:t>Salary </a:t>
            </a:r>
            <a:r>
              <a:rPr dirty="0"/>
              <a:t>Ranges: Grouped into 5-7 LPA, 10-15 LPA, and 20-25 LPA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Step </a:t>
            </a:r>
            <a:r>
              <a:rPr dirty="0"/>
              <a:t>1: Extract dataset using </a:t>
            </a:r>
            <a:r>
              <a:rPr dirty="0" err="1"/>
              <a:t>ChatGPT</a:t>
            </a:r>
            <a:r>
              <a:rPr dirty="0"/>
              <a:t> and Twitter hashtags</a:t>
            </a:r>
          </a:p>
          <a:p>
            <a:r>
              <a:rPr dirty="0" smtClean="0"/>
              <a:t>Step </a:t>
            </a:r>
            <a:r>
              <a:rPr dirty="0"/>
              <a:t>2: Clean and organize data in Excel</a:t>
            </a:r>
          </a:p>
          <a:p>
            <a:r>
              <a:rPr dirty="0" smtClean="0"/>
              <a:t>Step </a:t>
            </a:r>
            <a:r>
              <a:rPr dirty="0"/>
              <a:t>3: Import into Power BI</a:t>
            </a:r>
          </a:p>
          <a:p>
            <a:r>
              <a:rPr dirty="0" smtClean="0"/>
              <a:t>Step </a:t>
            </a:r>
            <a:r>
              <a:rPr dirty="0"/>
              <a:t>4: Create dashboards and visualizations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Twitter </a:t>
            </a:r>
            <a:r>
              <a:rPr dirty="0"/>
              <a:t>offers rich, real-time job data.</a:t>
            </a:r>
          </a:p>
          <a:p>
            <a:r>
              <a:rPr dirty="0" smtClean="0"/>
              <a:t>Power </a:t>
            </a:r>
            <a:r>
              <a:rPr dirty="0"/>
              <a:t>BI enables intuitive analysis and storytelling.</a:t>
            </a:r>
          </a:p>
          <a:p>
            <a:r>
              <a:rPr dirty="0" smtClean="0"/>
              <a:t>This </a:t>
            </a:r>
            <a:r>
              <a:rPr dirty="0"/>
              <a:t>dashboard can help students, job seekers, and HR professionals.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18</TotalTime>
  <Words>259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Perspective</vt:lpstr>
      <vt:lpstr>Analysing Job Portal Using Twitter Data</vt:lpstr>
      <vt:lpstr>Introduction</vt:lpstr>
      <vt:lpstr>Tools and Technologies Used</vt:lpstr>
      <vt:lpstr>Dashboard Overview</vt:lpstr>
      <vt:lpstr>Output</vt:lpstr>
      <vt:lpstr>Excel Dataset Used </vt:lpstr>
      <vt:lpstr>Key Insights</vt:lpstr>
      <vt:lpstr>Data Flow Diagram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Job Portal Using Twitter Data</dc:title>
  <dc:creator>acer</dc:creator>
  <dc:description>generated using python-pptx</dc:description>
  <cp:lastModifiedBy>acer</cp:lastModifiedBy>
  <cp:revision>3</cp:revision>
  <dcterms:created xsi:type="dcterms:W3CDTF">2013-01-27T09:14:16Z</dcterms:created>
  <dcterms:modified xsi:type="dcterms:W3CDTF">2025-06-20T05:10:31Z</dcterms:modified>
</cp:coreProperties>
</file>