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EDA0-D68C-4AA7-A90D-130565F7FFE0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069D-91E4-4250-ABDE-473BF69E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05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EDA0-D68C-4AA7-A90D-130565F7FFE0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069D-91E4-4250-ABDE-473BF69E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56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EDA0-D68C-4AA7-A90D-130565F7FFE0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069D-91E4-4250-ABDE-473BF69E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72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EDA0-D68C-4AA7-A90D-130565F7FFE0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069D-91E4-4250-ABDE-473BF69E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1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EDA0-D68C-4AA7-A90D-130565F7FFE0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069D-91E4-4250-ABDE-473BF69E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37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EDA0-D68C-4AA7-A90D-130565F7FFE0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069D-91E4-4250-ABDE-473BF69E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63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EDA0-D68C-4AA7-A90D-130565F7FFE0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069D-91E4-4250-ABDE-473BF69E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0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EDA0-D68C-4AA7-A90D-130565F7FFE0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069D-91E4-4250-ABDE-473BF69E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52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EDA0-D68C-4AA7-A90D-130565F7FFE0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069D-91E4-4250-ABDE-473BF69E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1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EDA0-D68C-4AA7-A90D-130565F7FFE0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069D-91E4-4250-ABDE-473BF69E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62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EDA0-D68C-4AA7-A90D-130565F7FFE0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069D-91E4-4250-ABDE-473BF69E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33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4EDA0-D68C-4AA7-A90D-130565F7FFE0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B069D-91E4-4250-ABDE-473BF69E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0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783" y="175012"/>
            <a:ext cx="4142434" cy="4135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31286"/>
            <a:ext cx="9144000" cy="2387600"/>
          </a:xfrm>
        </p:spPr>
        <p:txBody>
          <a:bodyPr/>
          <a:lstStyle/>
          <a:p>
            <a:r>
              <a:rPr lang="en-US" dirty="0" smtClean="0"/>
              <a:t>SAP PO Groovy Mappings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9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140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</a:t>
            </a:r>
            <a:r>
              <a:rPr lang="ru-RU" dirty="0" smtClean="0"/>
              <a:t>накомство с </a:t>
            </a:r>
            <a:r>
              <a:rPr lang="en-US" dirty="0" err="1" smtClean="0"/>
              <a:t>GRoovy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227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объектно-ориентированный язык программирования, разработанный для платформы </a:t>
            </a:r>
            <a:r>
              <a:rPr lang="ru-RU" dirty="0" err="1" smtClean="0"/>
              <a:t>Java</a:t>
            </a:r>
            <a:endParaRPr lang="en-US" dirty="0" smtClean="0"/>
          </a:p>
          <a:p>
            <a:r>
              <a:rPr lang="ru-RU" dirty="0"/>
              <a:t>д</a:t>
            </a:r>
            <a:r>
              <a:rPr lang="ru-RU" dirty="0" smtClean="0"/>
              <a:t>инамическая компиляция в </a:t>
            </a:r>
            <a:r>
              <a:rPr lang="ru-RU" dirty="0" err="1" smtClean="0"/>
              <a:t>байткод</a:t>
            </a:r>
            <a:endParaRPr lang="ru-RU" dirty="0" smtClean="0"/>
          </a:p>
          <a:p>
            <a:r>
              <a:rPr lang="en-US" dirty="0"/>
              <a:t>Java-</a:t>
            </a:r>
            <a:r>
              <a:rPr lang="ru-RU" dirty="0"/>
              <a:t>подобный синтаксис</a:t>
            </a:r>
          </a:p>
        </p:txBody>
      </p:sp>
    </p:spTree>
    <p:extLst>
      <p:ext uri="{BB962C8B-B14F-4D97-AF65-F5344CB8AC3E}">
        <p14:creationId xmlns:p14="http://schemas.microsoft.com/office/powerpoint/2010/main" val="10954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от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Статическая и динамическая типизация</a:t>
            </a:r>
          </a:p>
          <a:p>
            <a:r>
              <a:rPr lang="ru-RU" dirty="0" smtClean="0"/>
              <a:t>Свой синтаксис для списков, массивов</a:t>
            </a:r>
          </a:p>
          <a:p>
            <a:r>
              <a:rPr lang="ru-RU" dirty="0" smtClean="0"/>
              <a:t>Замыкания</a:t>
            </a:r>
          </a:p>
          <a:p>
            <a:r>
              <a:rPr lang="ru-RU" dirty="0" smtClean="0"/>
              <a:t>Синтаксический сахар</a:t>
            </a:r>
          </a:p>
        </p:txBody>
      </p:sp>
    </p:spTree>
    <p:extLst>
      <p:ext uri="{BB962C8B-B14F-4D97-AF65-F5344CB8AC3E}">
        <p14:creationId xmlns:p14="http://schemas.microsoft.com/office/powerpoint/2010/main" val="304881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Мотивация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Компромисс между </a:t>
            </a:r>
            <a:r>
              <a:rPr lang="ru-RU" dirty="0" err="1" smtClean="0"/>
              <a:t>визардом</a:t>
            </a:r>
            <a:r>
              <a:rPr lang="ru-RU" dirty="0" smtClean="0"/>
              <a:t> (графический </a:t>
            </a:r>
            <a:r>
              <a:rPr lang="ru-RU" dirty="0" err="1" smtClean="0"/>
              <a:t>маппиинг</a:t>
            </a:r>
            <a:r>
              <a:rPr lang="ru-RU" dirty="0" smtClean="0"/>
              <a:t>) и </a:t>
            </a:r>
            <a:r>
              <a:rPr lang="en-US" dirty="0" smtClean="0"/>
              <a:t>java-</a:t>
            </a:r>
            <a:r>
              <a:rPr lang="ru-RU" dirty="0" smtClean="0"/>
              <a:t>кодом</a:t>
            </a:r>
            <a:endParaRPr lang="ru-RU" dirty="0"/>
          </a:p>
          <a:p>
            <a:r>
              <a:rPr lang="ru-RU" dirty="0" smtClean="0"/>
              <a:t>Лучшее из</a:t>
            </a:r>
            <a:r>
              <a:rPr lang="en-US" dirty="0"/>
              <a:t> </a:t>
            </a:r>
            <a:r>
              <a:rPr lang="en-US" dirty="0" smtClean="0"/>
              <a:t>Java </a:t>
            </a:r>
            <a:r>
              <a:rPr lang="ru-RU" dirty="0" smtClean="0"/>
              <a:t>и </a:t>
            </a:r>
            <a:r>
              <a:rPr lang="en-US" dirty="0" smtClean="0"/>
              <a:t>XSLT</a:t>
            </a:r>
          </a:p>
          <a:p>
            <a:r>
              <a:rPr lang="en-US" dirty="0" smtClean="0"/>
              <a:t>XML, JSON, CSV </a:t>
            </a:r>
            <a:r>
              <a:rPr lang="ru-RU" smtClean="0"/>
              <a:t>и т.д.</a:t>
            </a:r>
            <a:endParaRPr lang="ru-RU" dirty="0" smtClean="0"/>
          </a:p>
          <a:p>
            <a:r>
              <a:rPr lang="ru-RU" dirty="0" smtClean="0"/>
              <a:t>Уже в экосистеме </a:t>
            </a:r>
            <a:r>
              <a:rPr lang="en-US" dirty="0" smtClean="0"/>
              <a:t>SAP – </a:t>
            </a:r>
            <a:r>
              <a:rPr lang="ru-RU" dirty="0" smtClean="0"/>
              <a:t>скрипты в </a:t>
            </a:r>
            <a:r>
              <a:rPr lang="en-US" dirty="0" smtClean="0"/>
              <a:t>CPI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653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Парсинг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XmlSlurper</a:t>
            </a:r>
            <a:endParaRPr lang="en-US" dirty="0" smtClean="0"/>
          </a:p>
          <a:p>
            <a:r>
              <a:rPr lang="en-US" dirty="0" err="1" smtClean="0"/>
              <a:t>XmlParser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514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</a:t>
            </a:r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MarkupBuilder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26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77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SAP PO Groovy Mappings</vt:lpstr>
      <vt:lpstr>Знакомство с GRoovy</vt:lpstr>
      <vt:lpstr>PowerPoint Presentation</vt:lpstr>
      <vt:lpstr>Отличия от Java</vt:lpstr>
      <vt:lpstr>Мотивация</vt:lpstr>
      <vt:lpstr>Парсинг XML</vt:lpstr>
      <vt:lpstr>Генерация XML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Anichenko_A</dc:creator>
  <cp:lastModifiedBy>Anichenko_A</cp:lastModifiedBy>
  <cp:revision>11</cp:revision>
  <dcterms:created xsi:type="dcterms:W3CDTF">2019-09-05T16:41:42Z</dcterms:created>
  <dcterms:modified xsi:type="dcterms:W3CDTF">2019-09-06T12:11:25Z</dcterms:modified>
</cp:coreProperties>
</file>