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bin"/>
      <p:regular r:id="rId12"/>
      <p:bold r:id="rId13"/>
      <p:italic r:id="rId14"/>
      <p:boldItalic r:id="rId15"/>
    </p:embeddedFont>
    <p:embeddedFont>
      <p:font typeface="Anaheim"/>
      <p:regular r:id="rId16"/>
    </p:embeddedFont>
    <p:embeddedFont>
      <p:font typeface="Baloo Tammudu 2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bin-bold.fntdata"/><Relationship Id="rId12" Type="http://schemas.openxmlformats.org/officeDocument/2006/relationships/font" Target="fonts/Cabin-regular.fntdata"/><Relationship Id="rId15" Type="http://schemas.openxmlformats.org/officeDocument/2006/relationships/font" Target="fonts/Cabin-boldItalic.fntdata"/><Relationship Id="rId14" Type="http://schemas.openxmlformats.org/officeDocument/2006/relationships/font" Target="fonts/Cabin-italic.fntdata"/><Relationship Id="rId17" Type="http://schemas.openxmlformats.org/officeDocument/2006/relationships/font" Target="fonts/BalooTammudu2-regular.fntdata"/><Relationship Id="rId16" Type="http://schemas.openxmlformats.org/officeDocument/2006/relationships/font" Target="fonts/Anaheim-regular.fntdata"/><Relationship Id="rId18" Type="http://schemas.openxmlformats.org/officeDocument/2006/relationships/font" Target="fonts/BalooTammudu2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what even is data science in the first place??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2eec45f0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2eec45f0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still have not answered the big question: What are we going to do?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eec45f0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eec45f0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- open source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 - relational database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 cuz Rama said 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“Why R” “it’s beautiful” “but why R” “Because im comfortable in it”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Transition: So let’s take a look at the first step: Learning SQL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ef2532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ef2532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standard way to </a:t>
            </a:r>
            <a:r>
              <a:rPr lang="en"/>
              <a:t>handle</a:t>
            </a:r>
            <a:r>
              <a:rPr lang="en"/>
              <a:t> large data sets and it helps in querying the required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difficulty in accessing and handling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works better with general coding, but not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 sets is like chopping vegetables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like a knife, it cuts easily but isn’t much help for anything but cutting cucumbers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like a hand, it’s good for general use but isn’t specialized for chopping vegetables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2ef6c32a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2ef6c32a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 data and visualization for target audience (medical experts, doctors)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2ef6c32a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2ef6c32a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goal, like any data scientist, is to do two simple things: Explain the present and predict the future. In today’s world, data is like a large flowing river. Massive amounts of data are generated every second by the 5 billion internet users. We are dipping a small cup to grasp a fraction of that data to help people make informed deciions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71725" y="1119942"/>
            <a:ext cx="64005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725" y="3670242"/>
            <a:ext cx="6400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10620763">
            <a:off x="6938670" y="4392646"/>
            <a:ext cx="1876854" cy="842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887070" y="3678587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16026" y="2363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58099" y="53797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455539">
            <a:off x="-297500" y="-135364"/>
            <a:ext cx="1012512" cy="11961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898813">
            <a:off x="8368487" y="3900566"/>
            <a:ext cx="1051236" cy="140404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596480" y="75715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90724" y="-72535"/>
            <a:ext cx="1051228" cy="91935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9899876">
            <a:off x="628468" y="4151754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-1800052">
            <a:off x="8050569" y="4151751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1883588" y="1482400"/>
            <a:ext cx="53769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1883513" y="3160400"/>
            <a:ext cx="5376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11"/>
          <p:cNvSpPr/>
          <p:nvPr/>
        </p:nvSpPr>
        <p:spPr>
          <a:xfrm rot="-5400000">
            <a:off x="-726074" y="3711857"/>
            <a:ext cx="2115541" cy="87374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rot="9899876">
            <a:off x="628468" y="4151754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>
            <a:off x="8214037" y="899643"/>
            <a:ext cx="325974" cy="40353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6612214">
            <a:off x="8205484" y="-40705"/>
            <a:ext cx="1234104" cy="107928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1684512" y="213353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2" type="title"/>
          </p:nvPr>
        </p:nvSpPr>
        <p:spPr>
          <a:xfrm>
            <a:off x="730800" y="1749775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>
            <a:off x="1684512" y="1749775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>
            <a:off x="1684512" y="372575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5" type="title"/>
          </p:nvPr>
        </p:nvSpPr>
        <p:spPr>
          <a:xfrm>
            <a:off x="730800" y="3341900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585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>
            <a:off x="1684512" y="3341896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7" type="subTitle"/>
          </p:nvPr>
        </p:nvSpPr>
        <p:spPr>
          <a:xfrm>
            <a:off x="5608490" y="213353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8" type="title"/>
          </p:nvPr>
        </p:nvSpPr>
        <p:spPr>
          <a:xfrm>
            <a:off x="4654800" y="1749775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9" type="subTitle"/>
          </p:nvPr>
        </p:nvSpPr>
        <p:spPr>
          <a:xfrm>
            <a:off x="5608488" y="1749775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3" type="subTitle"/>
          </p:nvPr>
        </p:nvSpPr>
        <p:spPr>
          <a:xfrm>
            <a:off x="5608490" y="372575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14" type="title"/>
          </p:nvPr>
        </p:nvSpPr>
        <p:spPr>
          <a:xfrm>
            <a:off x="4654800" y="3341900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5" type="subTitle"/>
          </p:nvPr>
        </p:nvSpPr>
        <p:spPr>
          <a:xfrm>
            <a:off x="5608488" y="3341896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780045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780045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780045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780045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376199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376199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7" type="subTitle"/>
          </p:nvPr>
        </p:nvSpPr>
        <p:spPr>
          <a:xfrm>
            <a:off x="3376199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8" type="subTitle"/>
          </p:nvPr>
        </p:nvSpPr>
        <p:spPr>
          <a:xfrm>
            <a:off x="3376199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9" type="subTitle"/>
          </p:nvPr>
        </p:nvSpPr>
        <p:spPr>
          <a:xfrm>
            <a:off x="5972354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3" type="subTitle"/>
          </p:nvPr>
        </p:nvSpPr>
        <p:spPr>
          <a:xfrm>
            <a:off x="5972354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4" type="subTitle"/>
          </p:nvPr>
        </p:nvSpPr>
        <p:spPr>
          <a:xfrm>
            <a:off x="5972354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5" type="subTitle"/>
          </p:nvPr>
        </p:nvSpPr>
        <p:spPr>
          <a:xfrm>
            <a:off x="5972354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5" name="Google Shape;125;p14"/>
          <p:cNvSpPr/>
          <p:nvPr/>
        </p:nvSpPr>
        <p:spPr>
          <a:xfrm flipH="1">
            <a:off x="7077132" y="-88660"/>
            <a:ext cx="1724094" cy="7734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9641530">
            <a:off x="8392114" y="-202483"/>
            <a:ext cx="964949" cy="128880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flipH="1" rot="-9000061">
            <a:off x="8064524" y="464007"/>
            <a:ext cx="231062" cy="28603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-8100229">
            <a:off x="-95273" y="-276784"/>
            <a:ext cx="1544663" cy="132094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hasCustomPrompt="1" idx="16" type="title"/>
          </p:nvPr>
        </p:nvSpPr>
        <p:spPr>
          <a:xfrm>
            <a:off x="1511145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/>
          <p:nvPr>
            <p:ph hasCustomPrompt="1" idx="17" type="title"/>
          </p:nvPr>
        </p:nvSpPr>
        <p:spPr>
          <a:xfrm>
            <a:off x="1511145" y="2877534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/>
          <p:nvPr>
            <p:ph hasCustomPrompt="1" idx="18" type="title"/>
          </p:nvPr>
        </p:nvSpPr>
        <p:spPr>
          <a:xfrm>
            <a:off x="4107299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/>
          <p:nvPr>
            <p:ph hasCustomPrompt="1" idx="19" type="title"/>
          </p:nvPr>
        </p:nvSpPr>
        <p:spPr>
          <a:xfrm>
            <a:off x="4107299" y="2877521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/>
          <p:nvPr>
            <p:ph hasCustomPrompt="1" idx="20" type="title"/>
          </p:nvPr>
        </p:nvSpPr>
        <p:spPr>
          <a:xfrm>
            <a:off x="6703454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/>
          <p:nvPr>
            <p:ph hasCustomPrompt="1" idx="21" type="title"/>
          </p:nvPr>
        </p:nvSpPr>
        <p:spPr>
          <a:xfrm>
            <a:off x="6703454" y="287753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/>
          <p:nvPr/>
        </p:nvSpPr>
        <p:spPr>
          <a:xfrm rot="-9078988">
            <a:off x="-72233" y="455832"/>
            <a:ext cx="718789" cy="740035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 rot="-8702080">
            <a:off x="7644281" y="-305450"/>
            <a:ext cx="1593049" cy="1746600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1299631" y="1864222"/>
            <a:ext cx="3976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5"/>
          <p:cNvSpPr txBox="1"/>
          <p:nvPr>
            <p:ph hasCustomPrompt="1" idx="2" type="title"/>
          </p:nvPr>
        </p:nvSpPr>
        <p:spPr>
          <a:xfrm>
            <a:off x="5794731" y="163079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847631" y="2772722"/>
            <a:ext cx="44283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5"/>
          <p:cNvSpPr/>
          <p:nvPr/>
        </p:nvSpPr>
        <p:spPr>
          <a:xfrm>
            <a:off x="56862" y="-60575"/>
            <a:ext cx="1840244" cy="82560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 rot="-9899600">
            <a:off x="8449745" y="4302302"/>
            <a:ext cx="186947" cy="23147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10800000">
            <a:off x="8003573" y="286258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7132733">
            <a:off x="8417460" y="13989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10301604">
            <a:off x="-328533" y="-157109"/>
            <a:ext cx="1122051" cy="1498627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6893458">
            <a:off x="743676" y="9031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>
            <a:off x="879822" y="4077048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9292176">
            <a:off x="7650632" y="4351345"/>
            <a:ext cx="1242639" cy="108675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flipH="1" rot="6758182">
            <a:off x="165620" y="3860398"/>
            <a:ext cx="1407657" cy="1880087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7955360" y="3973735"/>
            <a:ext cx="1764124" cy="728604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-5400000">
            <a:off x="-564564" y="4041491"/>
            <a:ext cx="1594098" cy="894028"/>
          </a:xfrm>
          <a:custGeom>
            <a:rect b="b" l="l" r="r" t="t"/>
            <a:pathLst>
              <a:path extrusionOk="0" h="26882" w="47932">
                <a:moveTo>
                  <a:pt x="22546" y="0"/>
                </a:moveTo>
                <a:cubicBezTo>
                  <a:pt x="17450" y="0"/>
                  <a:pt x="12387" y="1038"/>
                  <a:pt x="7725" y="3114"/>
                </a:cubicBezTo>
                <a:cubicBezTo>
                  <a:pt x="3764" y="4857"/>
                  <a:pt x="1" y="8382"/>
                  <a:pt x="3606" y="12027"/>
                </a:cubicBezTo>
                <a:cubicBezTo>
                  <a:pt x="4477" y="12819"/>
                  <a:pt x="5507" y="13373"/>
                  <a:pt x="6656" y="13611"/>
                </a:cubicBezTo>
                <a:cubicBezTo>
                  <a:pt x="7908" y="13906"/>
                  <a:pt x="9191" y="13984"/>
                  <a:pt x="10485" y="13984"/>
                </a:cubicBezTo>
                <a:cubicBezTo>
                  <a:pt x="11929" y="13984"/>
                  <a:pt x="13386" y="13887"/>
                  <a:pt x="14828" y="13887"/>
                </a:cubicBezTo>
                <a:cubicBezTo>
                  <a:pt x="16260" y="13887"/>
                  <a:pt x="17678" y="13982"/>
                  <a:pt x="19054" y="14364"/>
                </a:cubicBezTo>
                <a:cubicBezTo>
                  <a:pt x="22897" y="15433"/>
                  <a:pt x="25788" y="18563"/>
                  <a:pt x="28601" y="21335"/>
                </a:cubicBezTo>
                <a:cubicBezTo>
                  <a:pt x="31413" y="24148"/>
                  <a:pt x="34860" y="26881"/>
                  <a:pt x="38860" y="26881"/>
                </a:cubicBezTo>
                <a:cubicBezTo>
                  <a:pt x="41871" y="26842"/>
                  <a:pt x="44644" y="25218"/>
                  <a:pt x="46149" y="22603"/>
                </a:cubicBezTo>
                <a:cubicBezTo>
                  <a:pt x="47932" y="19513"/>
                  <a:pt x="47536" y="15552"/>
                  <a:pt x="46109" y="12304"/>
                </a:cubicBezTo>
                <a:cubicBezTo>
                  <a:pt x="44763" y="9254"/>
                  <a:pt x="42624" y="6639"/>
                  <a:pt x="39890" y="4777"/>
                </a:cubicBezTo>
                <a:cubicBezTo>
                  <a:pt x="37949" y="3431"/>
                  <a:pt x="35771" y="2401"/>
                  <a:pt x="33513" y="1727"/>
                </a:cubicBezTo>
                <a:cubicBezTo>
                  <a:pt x="30383" y="697"/>
                  <a:pt x="27135" y="143"/>
                  <a:pt x="23887" y="24"/>
                </a:cubicBezTo>
                <a:cubicBezTo>
                  <a:pt x="23440" y="8"/>
                  <a:pt x="22993" y="0"/>
                  <a:pt x="225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322538" y="1972238"/>
            <a:ext cx="3976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16"/>
          <p:cNvSpPr txBox="1"/>
          <p:nvPr>
            <p:ph hasCustomPrompt="1" idx="2" type="title"/>
          </p:nvPr>
        </p:nvSpPr>
        <p:spPr>
          <a:xfrm>
            <a:off x="1043363" y="180180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3322538" y="2880743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6"/>
          <p:cNvSpPr/>
          <p:nvPr/>
        </p:nvSpPr>
        <p:spPr>
          <a:xfrm>
            <a:off x="-235376" y="-73250"/>
            <a:ext cx="2132454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9630609">
            <a:off x="-36466" y="4198593"/>
            <a:ext cx="1297900" cy="109946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flipH="1" rot="-9899766">
            <a:off x="8408552" y="4189190"/>
            <a:ext cx="266146" cy="32952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flipH="1" rot="-4357989">
            <a:off x="7882839" y="-523801"/>
            <a:ext cx="1213398" cy="162063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6407145">
            <a:off x="7957528" y="430387"/>
            <a:ext cx="1262958" cy="107996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7132733">
            <a:off x="7669797" y="64376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 rot="-10454899">
            <a:off x="-394907" y="161960"/>
            <a:ext cx="1030522" cy="137638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6893458">
            <a:off x="705076" y="8626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5400000">
            <a:off x="843697" y="4031373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-9820563">
            <a:off x="7771141" y="4376141"/>
            <a:ext cx="1105436" cy="966761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 rot="-10008517">
            <a:off x="-327081" y="3604389"/>
            <a:ext cx="1223803" cy="163452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 rot="5400000">
            <a:off x="8000528" y="3942532"/>
            <a:ext cx="1796196" cy="74184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2583925" y="2711971"/>
            <a:ext cx="39762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17"/>
          <p:cNvSpPr txBox="1"/>
          <p:nvPr>
            <p:ph hasCustomPrompt="1" idx="2" type="title"/>
          </p:nvPr>
        </p:nvSpPr>
        <p:spPr>
          <a:xfrm>
            <a:off x="3541966" y="1058971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2183025" y="3628384"/>
            <a:ext cx="47781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17"/>
          <p:cNvSpPr/>
          <p:nvPr/>
        </p:nvSpPr>
        <p:spPr>
          <a:xfrm rot="226675">
            <a:off x="-135056" y="-91029"/>
            <a:ext cx="2309076" cy="95367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10800000">
            <a:off x="7830917" y="424877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-8584698">
            <a:off x="8108535" y="3596355"/>
            <a:ext cx="1446296" cy="123673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5566014">
            <a:off x="8229649" y="4118995"/>
            <a:ext cx="1108936" cy="130985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flipH="1" rot="-10261053">
            <a:off x="-286071" y="-86892"/>
            <a:ext cx="1126491" cy="142729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8999865">
            <a:off x="824141" y="826707"/>
            <a:ext cx="281063" cy="34793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929575" y="1500975"/>
            <a:ext cx="4722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929575" y="2887275"/>
            <a:ext cx="47229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rot="10478365">
            <a:off x="6820616" y="4406743"/>
            <a:ext cx="1963059" cy="88070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flipH="1" rot="779956">
            <a:off x="8424159" y="3805235"/>
            <a:ext cx="1104683" cy="147543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-1800081">
            <a:off x="7900190" y="4291372"/>
            <a:ext cx="263087" cy="32568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flipH="1" rot="-5400000">
            <a:off x="7864335" y="744779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flipH="1" rot="-8100000">
            <a:off x="8175552" y="-93097"/>
            <a:ext cx="1179998" cy="100916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flipH="1" rot="-3754794">
            <a:off x="7805832" y="-397050"/>
            <a:ext cx="1117607" cy="132011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 rot="-195716">
            <a:off x="24436" y="-112825"/>
            <a:ext cx="1467272" cy="89931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713225" y="539500"/>
            <a:ext cx="768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2166300" y="1376713"/>
            <a:ext cx="48114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 rot="-1196431">
            <a:off x="-231599" y="-104125"/>
            <a:ext cx="950275" cy="126920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1732733">
            <a:off x="708509" y="74800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-2700000">
            <a:off x="7911238" y="4134625"/>
            <a:ext cx="1308232" cy="111883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flipH="1" rot="5400000">
            <a:off x="7514384" y="3448084"/>
            <a:ext cx="2428824" cy="10700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 flipH="1" rot="-9709306">
            <a:off x="8118321" y="3933610"/>
            <a:ext cx="262554" cy="32502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" type="subTitle"/>
          </p:nvPr>
        </p:nvSpPr>
        <p:spPr>
          <a:xfrm>
            <a:off x="780055" y="1904946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2" type="subTitle"/>
          </p:nvPr>
        </p:nvSpPr>
        <p:spPr>
          <a:xfrm>
            <a:off x="780050" y="1521175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3" type="subTitle"/>
          </p:nvPr>
        </p:nvSpPr>
        <p:spPr>
          <a:xfrm>
            <a:off x="780050" y="3377451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780050" y="2993591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5" type="subTitle"/>
          </p:nvPr>
        </p:nvSpPr>
        <p:spPr>
          <a:xfrm>
            <a:off x="3886767" y="1904946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6" type="subTitle"/>
          </p:nvPr>
        </p:nvSpPr>
        <p:spPr>
          <a:xfrm>
            <a:off x="3886765" y="1521175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7" type="subTitle"/>
          </p:nvPr>
        </p:nvSpPr>
        <p:spPr>
          <a:xfrm>
            <a:off x="3886771" y="3377451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8" type="subTitle"/>
          </p:nvPr>
        </p:nvSpPr>
        <p:spPr>
          <a:xfrm>
            <a:off x="3886765" y="2993591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6" name="Google Shape;206;p20"/>
          <p:cNvSpPr/>
          <p:nvPr/>
        </p:nvSpPr>
        <p:spPr>
          <a:xfrm flipH="1" rot="394931">
            <a:off x="7483829" y="-58774"/>
            <a:ext cx="1557250" cy="78012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flipH="1" rot="-7132733">
            <a:off x="8465432" y="67016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2700000">
            <a:off x="7671014" y="4234158"/>
            <a:ext cx="1211029" cy="103552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9692431">
            <a:off x="8134270" y="3361674"/>
            <a:ext cx="1415544" cy="189046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flipH="1" rot="-5400000">
            <a:off x="7514442" y="4473560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flipH="1" rot="-8515314">
            <a:off x="8291978" y="-105639"/>
            <a:ext cx="1046134" cy="89468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583925" y="2379450"/>
            <a:ext cx="39762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505825" y="72645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183025" y="4028242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0566628">
            <a:off x="-175611" y="4428419"/>
            <a:ext cx="2064170" cy="852526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12526" y="453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1680244">
            <a:off x="-282095" y="380444"/>
            <a:ext cx="1438783" cy="123048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-5051012">
            <a:off x="-142616" y="-268676"/>
            <a:ext cx="1133847" cy="133944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4499876">
            <a:off x="962726" y="428651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260267" y="3371077"/>
            <a:ext cx="1438559" cy="192136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10027717">
            <a:off x="7445875" y="260058"/>
            <a:ext cx="281538" cy="34852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0126568">
            <a:off x="8019020" y="-149687"/>
            <a:ext cx="1259299" cy="11014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-1800135">
            <a:off x="8234872" y="4680710"/>
            <a:ext cx="281063" cy="34793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1423688" y="3799650"/>
            <a:ext cx="2670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1423675" y="3415900"/>
            <a:ext cx="2670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subTitle"/>
          </p:nvPr>
        </p:nvSpPr>
        <p:spPr>
          <a:xfrm>
            <a:off x="5049988" y="3799650"/>
            <a:ext cx="2670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4" type="subTitle"/>
          </p:nvPr>
        </p:nvSpPr>
        <p:spPr>
          <a:xfrm>
            <a:off x="5049990" y="3415900"/>
            <a:ext cx="2670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18" name="Google Shape;218;p21"/>
          <p:cNvSpPr/>
          <p:nvPr/>
        </p:nvSpPr>
        <p:spPr>
          <a:xfrm>
            <a:off x="378426" y="4118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5573044">
            <a:off x="-87331" y="4311254"/>
            <a:ext cx="817766" cy="966047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8215411" y="3985721"/>
            <a:ext cx="335103" cy="41483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-956322">
            <a:off x="7963649" y="4238208"/>
            <a:ext cx="1276324" cy="100974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1174580" y="1933850"/>
            <a:ext cx="31596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1174550" y="1550100"/>
            <a:ext cx="315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3" type="subTitle"/>
          </p:nvPr>
        </p:nvSpPr>
        <p:spPr>
          <a:xfrm>
            <a:off x="4809857" y="1933850"/>
            <a:ext cx="31596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4" type="subTitle"/>
          </p:nvPr>
        </p:nvSpPr>
        <p:spPr>
          <a:xfrm>
            <a:off x="4809845" y="1550100"/>
            <a:ext cx="315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28" name="Google Shape;228;p22"/>
          <p:cNvSpPr/>
          <p:nvPr/>
        </p:nvSpPr>
        <p:spPr>
          <a:xfrm rot="10459617">
            <a:off x="6820642" y="4339233"/>
            <a:ext cx="1963040" cy="8806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flipH="1" rot="985499">
            <a:off x="8243551" y="3662139"/>
            <a:ext cx="1191491" cy="159122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1800081">
            <a:off x="7823165" y="4196872"/>
            <a:ext cx="263087" cy="32568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8100442">
            <a:off x="-308487" y="3773677"/>
            <a:ext cx="1599840" cy="136813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 rot="9899862">
            <a:off x="499282" y="3555286"/>
            <a:ext cx="293505" cy="3633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0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" type="subTitle"/>
          </p:nvPr>
        </p:nvSpPr>
        <p:spPr>
          <a:xfrm>
            <a:off x="2460470" y="1629050"/>
            <a:ext cx="42231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6" name="Google Shape;236;p23"/>
          <p:cNvSpPr/>
          <p:nvPr/>
        </p:nvSpPr>
        <p:spPr>
          <a:xfrm rot="-6299806">
            <a:off x="34136" y="4185066"/>
            <a:ext cx="1048712" cy="140067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295573" y="677469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-74726" y="-152377"/>
            <a:ext cx="980334" cy="85735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flipH="1" rot="1800034">
            <a:off x="51167" y="4185375"/>
            <a:ext cx="204897" cy="2536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flipH="1" rot="5400000">
            <a:off x="7768837" y="458586"/>
            <a:ext cx="2081710" cy="85977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 rot="-9899925">
            <a:off x="8257495" y="8851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731725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4"/>
          <p:cNvSpPr txBox="1"/>
          <p:nvPr>
            <p:ph idx="2" type="subTitle"/>
          </p:nvPr>
        </p:nvSpPr>
        <p:spPr>
          <a:xfrm>
            <a:off x="731725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3" type="subTitle"/>
          </p:nvPr>
        </p:nvSpPr>
        <p:spPr>
          <a:xfrm>
            <a:off x="3357300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24"/>
          <p:cNvSpPr txBox="1"/>
          <p:nvPr>
            <p:ph idx="4" type="subTitle"/>
          </p:nvPr>
        </p:nvSpPr>
        <p:spPr>
          <a:xfrm>
            <a:off x="3357300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5" type="subTitle"/>
          </p:nvPr>
        </p:nvSpPr>
        <p:spPr>
          <a:xfrm>
            <a:off x="5982875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idx="6" type="subTitle"/>
          </p:nvPr>
        </p:nvSpPr>
        <p:spPr>
          <a:xfrm>
            <a:off x="5982875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50" name="Google Shape;250;p24"/>
          <p:cNvSpPr/>
          <p:nvPr/>
        </p:nvSpPr>
        <p:spPr>
          <a:xfrm>
            <a:off x="1074221" y="4529780"/>
            <a:ext cx="255365" cy="23003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-74576" y="3966487"/>
            <a:ext cx="1148789" cy="13566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 flipH="1" rot="6629843">
            <a:off x="7777177" y="3956267"/>
            <a:ext cx="1287523" cy="171963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 rot="-1800052">
            <a:off x="8831457" y="4068500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 flipH="1" rot="-10283308">
            <a:off x="8046863" y="-188438"/>
            <a:ext cx="1148805" cy="13566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731725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25"/>
          <p:cNvSpPr txBox="1"/>
          <p:nvPr>
            <p:ph idx="2" type="subTitle"/>
          </p:nvPr>
        </p:nvSpPr>
        <p:spPr>
          <a:xfrm>
            <a:off x="731725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idx="3" type="subTitle"/>
          </p:nvPr>
        </p:nvSpPr>
        <p:spPr>
          <a:xfrm>
            <a:off x="3357300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5"/>
          <p:cNvSpPr txBox="1"/>
          <p:nvPr>
            <p:ph idx="4" type="subTitle"/>
          </p:nvPr>
        </p:nvSpPr>
        <p:spPr>
          <a:xfrm>
            <a:off x="3357300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1" name="Google Shape;261;p25"/>
          <p:cNvSpPr txBox="1"/>
          <p:nvPr>
            <p:ph idx="5" type="subTitle"/>
          </p:nvPr>
        </p:nvSpPr>
        <p:spPr>
          <a:xfrm>
            <a:off x="5982875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2" name="Google Shape;262;p25"/>
          <p:cNvSpPr txBox="1"/>
          <p:nvPr>
            <p:ph idx="6" type="subTitle"/>
          </p:nvPr>
        </p:nvSpPr>
        <p:spPr>
          <a:xfrm>
            <a:off x="5982875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3" name="Google Shape;263;p25"/>
          <p:cNvSpPr/>
          <p:nvPr/>
        </p:nvSpPr>
        <p:spPr>
          <a:xfrm rot="-6299924">
            <a:off x="72763" y="4291944"/>
            <a:ext cx="906453" cy="121067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 flipH="1" rot="1800052">
            <a:off x="223002" y="354127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 flipH="1" rot="5400000">
            <a:off x="7783162" y="595598"/>
            <a:ext cx="2081710" cy="85977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flipH="1" rot="-9899925">
            <a:off x="8305795" y="8851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7" type="subTitle"/>
          </p:nvPr>
        </p:nvSpPr>
        <p:spPr>
          <a:xfrm>
            <a:off x="731725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25"/>
          <p:cNvSpPr txBox="1"/>
          <p:nvPr>
            <p:ph idx="8" type="subTitle"/>
          </p:nvPr>
        </p:nvSpPr>
        <p:spPr>
          <a:xfrm>
            <a:off x="731725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9" type="subTitle"/>
          </p:nvPr>
        </p:nvSpPr>
        <p:spPr>
          <a:xfrm>
            <a:off x="3357300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13" type="subTitle"/>
          </p:nvPr>
        </p:nvSpPr>
        <p:spPr>
          <a:xfrm>
            <a:off x="3357300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4" type="subTitle"/>
          </p:nvPr>
        </p:nvSpPr>
        <p:spPr>
          <a:xfrm>
            <a:off x="5982875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15" type="subTitle"/>
          </p:nvPr>
        </p:nvSpPr>
        <p:spPr>
          <a:xfrm>
            <a:off x="5982875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73" name="Google Shape;273;p25"/>
          <p:cNvSpPr/>
          <p:nvPr/>
        </p:nvSpPr>
        <p:spPr>
          <a:xfrm>
            <a:off x="7877569" y="-30582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89575" y="3916625"/>
            <a:ext cx="894275" cy="1014465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 rot="-8297135">
            <a:off x="366160" y="-234166"/>
            <a:ext cx="1590227" cy="135991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hasCustomPrompt="1" type="title"/>
          </p:nvPr>
        </p:nvSpPr>
        <p:spPr>
          <a:xfrm>
            <a:off x="2379750" y="1482400"/>
            <a:ext cx="43845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2379750" y="2970728"/>
            <a:ext cx="4384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9" name="Google Shape;279;p26"/>
          <p:cNvSpPr/>
          <p:nvPr/>
        </p:nvSpPr>
        <p:spPr>
          <a:xfrm rot="10800000">
            <a:off x="7140914" y="4284771"/>
            <a:ext cx="2077610" cy="9320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 rot="-3667267">
            <a:off x="8197730" y="375390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7999075" y="-38753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 flipH="1" rot="900183">
            <a:off x="7911801" y="62494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 rot="4886741">
            <a:off x="7999105" y="3708225"/>
            <a:ext cx="1590410" cy="136003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 rot="-8390227">
            <a:off x="7089970" y="-721544"/>
            <a:ext cx="1672013" cy="1833176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 rot="-5400000">
            <a:off x="-44304" y="-208978"/>
            <a:ext cx="1453601" cy="163269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 rot="-6691104">
            <a:off x="-101202" y="3876199"/>
            <a:ext cx="863575" cy="889100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flipH="1" rot="900183">
            <a:off x="1678701" y="31269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10609959">
            <a:off x="-213931" y="4221819"/>
            <a:ext cx="2358228" cy="105798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 rot="-3667267">
            <a:off x="933330" y="413805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1587025" y="19686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2" type="subTitle"/>
          </p:nvPr>
        </p:nvSpPr>
        <p:spPr>
          <a:xfrm>
            <a:off x="1608625" y="158492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3" type="subTitle"/>
          </p:nvPr>
        </p:nvSpPr>
        <p:spPr>
          <a:xfrm>
            <a:off x="4941575" y="19686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4" type="subTitle"/>
          </p:nvPr>
        </p:nvSpPr>
        <p:spPr>
          <a:xfrm>
            <a:off x="4963175" y="158492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5" type="subTitle"/>
          </p:nvPr>
        </p:nvSpPr>
        <p:spPr>
          <a:xfrm>
            <a:off x="1587025" y="37306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6" type="subTitle"/>
          </p:nvPr>
        </p:nvSpPr>
        <p:spPr>
          <a:xfrm>
            <a:off x="1608625" y="334685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8" name="Google Shape;298;p27"/>
          <p:cNvSpPr txBox="1"/>
          <p:nvPr>
            <p:ph idx="7" type="subTitle"/>
          </p:nvPr>
        </p:nvSpPr>
        <p:spPr>
          <a:xfrm>
            <a:off x="4941575" y="37306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9" name="Google Shape;299;p27"/>
          <p:cNvSpPr txBox="1"/>
          <p:nvPr>
            <p:ph idx="8" type="subTitle"/>
          </p:nvPr>
        </p:nvSpPr>
        <p:spPr>
          <a:xfrm>
            <a:off x="4963175" y="334685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 flipH="1" rot="6299903">
            <a:off x="7903533" y="3940118"/>
            <a:ext cx="1287489" cy="171958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flipH="1">
            <a:off x="7892601" y="339382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flipH="1" rot="5841750">
            <a:off x="7983910" y="-65995"/>
            <a:ext cx="1266393" cy="1107526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rot="-1800052">
            <a:off x="8864207" y="408177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 rot="-5400000">
            <a:off x="-616611" y="422566"/>
            <a:ext cx="1824943" cy="753722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 rot="9899925">
            <a:off x="521478" y="7295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/>
        </p:nvSpPr>
        <p:spPr>
          <a:xfrm flipH="1" rot="10800000">
            <a:off x="144500" y="4599315"/>
            <a:ext cx="1525349" cy="63006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 rot="10089989">
            <a:off x="-115955" y="642881"/>
            <a:ext cx="1148848" cy="135665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1" type="subTitle"/>
          </p:nvPr>
        </p:nvSpPr>
        <p:spPr>
          <a:xfrm>
            <a:off x="5146825" y="18162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2" type="subTitle"/>
          </p:nvPr>
        </p:nvSpPr>
        <p:spPr>
          <a:xfrm>
            <a:off x="5146825" y="1432525"/>
            <a:ext cx="261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12" name="Google Shape;312;p28"/>
          <p:cNvSpPr txBox="1"/>
          <p:nvPr>
            <p:ph idx="3" type="subTitle"/>
          </p:nvPr>
        </p:nvSpPr>
        <p:spPr>
          <a:xfrm>
            <a:off x="5146825" y="32734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3" name="Google Shape;313;p28"/>
          <p:cNvSpPr txBox="1"/>
          <p:nvPr>
            <p:ph idx="4" type="subTitle"/>
          </p:nvPr>
        </p:nvSpPr>
        <p:spPr>
          <a:xfrm>
            <a:off x="5146825" y="2889650"/>
            <a:ext cx="261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14" name="Google Shape;314;p28"/>
          <p:cNvSpPr/>
          <p:nvPr/>
        </p:nvSpPr>
        <p:spPr>
          <a:xfrm>
            <a:off x="128621" y="4127130"/>
            <a:ext cx="255365" cy="23003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 rot="10663426">
            <a:off x="-116164" y="4361158"/>
            <a:ext cx="744934" cy="879684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 flipH="1" rot="6568906">
            <a:off x="8060362" y="4110260"/>
            <a:ext cx="1094973" cy="146246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 rot="-5625420">
            <a:off x="8033453" y="-125402"/>
            <a:ext cx="1148781" cy="1356596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184517">
            <a:off x="8421853" y="3713527"/>
            <a:ext cx="895220" cy="105722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 rot="-9378536">
            <a:off x="-183857" y="-271447"/>
            <a:ext cx="1284652" cy="1408477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7510075" y="-64725"/>
            <a:ext cx="894275" cy="728050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623950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4" name="Google Shape;324;p29"/>
          <p:cNvSpPr txBox="1"/>
          <p:nvPr>
            <p:ph idx="2" type="subTitle"/>
          </p:nvPr>
        </p:nvSpPr>
        <p:spPr>
          <a:xfrm>
            <a:off x="623950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3" type="subTitle"/>
          </p:nvPr>
        </p:nvSpPr>
        <p:spPr>
          <a:xfrm>
            <a:off x="3291737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" name="Google Shape;326;p29"/>
          <p:cNvSpPr txBox="1"/>
          <p:nvPr>
            <p:ph idx="4" type="subTitle"/>
          </p:nvPr>
        </p:nvSpPr>
        <p:spPr>
          <a:xfrm>
            <a:off x="3291737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5" type="subTitle"/>
          </p:nvPr>
        </p:nvSpPr>
        <p:spPr>
          <a:xfrm>
            <a:off x="623950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9"/>
          <p:cNvSpPr txBox="1"/>
          <p:nvPr>
            <p:ph idx="6" type="subTitle"/>
          </p:nvPr>
        </p:nvSpPr>
        <p:spPr>
          <a:xfrm>
            <a:off x="623950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7" type="subTitle"/>
          </p:nvPr>
        </p:nvSpPr>
        <p:spPr>
          <a:xfrm>
            <a:off x="3291737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29"/>
          <p:cNvSpPr txBox="1"/>
          <p:nvPr>
            <p:ph idx="8" type="subTitle"/>
          </p:nvPr>
        </p:nvSpPr>
        <p:spPr>
          <a:xfrm>
            <a:off x="3291737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9" type="subTitle"/>
          </p:nvPr>
        </p:nvSpPr>
        <p:spPr>
          <a:xfrm>
            <a:off x="6067076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2" name="Google Shape;332;p29"/>
          <p:cNvSpPr txBox="1"/>
          <p:nvPr>
            <p:ph idx="13" type="subTitle"/>
          </p:nvPr>
        </p:nvSpPr>
        <p:spPr>
          <a:xfrm>
            <a:off x="6067076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14" type="subTitle"/>
          </p:nvPr>
        </p:nvSpPr>
        <p:spPr>
          <a:xfrm>
            <a:off x="6067076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4" name="Google Shape;334;p29"/>
          <p:cNvSpPr txBox="1"/>
          <p:nvPr>
            <p:ph idx="15" type="subTitle"/>
          </p:nvPr>
        </p:nvSpPr>
        <p:spPr>
          <a:xfrm>
            <a:off x="6067076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5" name="Google Shape;335;p29"/>
          <p:cNvSpPr/>
          <p:nvPr/>
        </p:nvSpPr>
        <p:spPr>
          <a:xfrm>
            <a:off x="7388499" y="-98064"/>
            <a:ext cx="1888108" cy="77981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396367" y="89945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 rot="10800000">
            <a:off x="-116999" y="-9807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 rot="-6300124">
            <a:off x="8085407" y="47560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30"/>
          <p:cNvSpPr txBox="1"/>
          <p:nvPr>
            <p:ph idx="1" type="subTitle"/>
          </p:nvPr>
        </p:nvSpPr>
        <p:spPr>
          <a:xfrm>
            <a:off x="731525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30"/>
          <p:cNvSpPr txBox="1"/>
          <p:nvPr>
            <p:ph idx="2" type="subTitle"/>
          </p:nvPr>
        </p:nvSpPr>
        <p:spPr>
          <a:xfrm>
            <a:off x="731525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3" name="Google Shape;343;p30"/>
          <p:cNvSpPr txBox="1"/>
          <p:nvPr>
            <p:ph idx="3" type="subTitle"/>
          </p:nvPr>
        </p:nvSpPr>
        <p:spPr>
          <a:xfrm>
            <a:off x="3399312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4" type="subTitle"/>
          </p:nvPr>
        </p:nvSpPr>
        <p:spPr>
          <a:xfrm>
            <a:off x="3399312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5" type="subTitle"/>
          </p:nvPr>
        </p:nvSpPr>
        <p:spPr>
          <a:xfrm>
            <a:off x="6067076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6" name="Google Shape;346;p30"/>
          <p:cNvSpPr txBox="1"/>
          <p:nvPr>
            <p:ph idx="6" type="subTitle"/>
          </p:nvPr>
        </p:nvSpPr>
        <p:spPr>
          <a:xfrm>
            <a:off x="6067076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7" type="subTitle"/>
          </p:nvPr>
        </p:nvSpPr>
        <p:spPr>
          <a:xfrm>
            <a:off x="2065418" y="37595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8" type="subTitle"/>
          </p:nvPr>
        </p:nvSpPr>
        <p:spPr>
          <a:xfrm>
            <a:off x="2065418" y="33757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9" type="subTitle"/>
          </p:nvPr>
        </p:nvSpPr>
        <p:spPr>
          <a:xfrm>
            <a:off x="4733182" y="37595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3" type="subTitle"/>
          </p:nvPr>
        </p:nvSpPr>
        <p:spPr>
          <a:xfrm>
            <a:off x="4733182" y="33757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51" name="Google Shape;351;p30"/>
          <p:cNvSpPr/>
          <p:nvPr/>
        </p:nvSpPr>
        <p:spPr>
          <a:xfrm flipH="1" rot="-5400000">
            <a:off x="-629307" y="433444"/>
            <a:ext cx="1900232" cy="78481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 flipH="1" rot="10800000">
            <a:off x="916026" y="4520782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 flipH="1" rot="10800000">
            <a:off x="-158099" y="3041321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 rot="10800000">
            <a:off x="-158100" y="3794035"/>
            <a:ext cx="1303053" cy="153916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 rot="9588841">
            <a:off x="8396507" y="-49551"/>
            <a:ext cx="1020439" cy="1362914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 flipH="1" rot="900124">
            <a:off x="511355" y="52549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flipH="1" rot="-6893458">
            <a:off x="8161487" y="210827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 flipH="1" rot="-5400000">
            <a:off x="7951842" y="4217985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 flipH="1" rot="-4753417">
            <a:off x="7952604" y="3876193"/>
            <a:ext cx="1429582" cy="125024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 rot="-4242983">
            <a:off x="518053" y="-137783"/>
            <a:ext cx="239735" cy="29677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rot="-4242983">
            <a:off x="-404474" y="111508"/>
            <a:ext cx="1266482" cy="1107604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 flipH="1" rot="5400000">
            <a:off x="7659327" y="3623662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flipH="1" rot="-9899876">
            <a:off x="8201390" y="4096829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4953375" y="573248"/>
            <a:ext cx="34785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31"/>
          <p:cNvSpPr/>
          <p:nvPr/>
        </p:nvSpPr>
        <p:spPr>
          <a:xfrm flipH="1" rot="-9756133">
            <a:off x="-305091" y="-152413"/>
            <a:ext cx="1450524" cy="193749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 rot="8999958">
            <a:off x="1049771" y="276862"/>
            <a:ext cx="283404" cy="35083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/>
          <p:nvPr/>
        </p:nvSpPr>
        <p:spPr>
          <a:xfrm rot="10644124">
            <a:off x="22760" y="4175564"/>
            <a:ext cx="2358272" cy="105800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 txBox="1"/>
          <p:nvPr>
            <p:ph type="title"/>
          </p:nvPr>
        </p:nvSpPr>
        <p:spPr>
          <a:xfrm>
            <a:off x="1893750" y="2923750"/>
            <a:ext cx="53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1893750" y="1647050"/>
            <a:ext cx="5356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32"/>
          <p:cNvSpPr/>
          <p:nvPr/>
        </p:nvSpPr>
        <p:spPr>
          <a:xfrm flipH="1" rot="1840430">
            <a:off x="-143539" y="3249707"/>
            <a:ext cx="1567405" cy="209344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 rot="6299938">
            <a:off x="1255370" y="4091903"/>
            <a:ext cx="330430" cy="4090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 flipH="1">
            <a:off x="7837577" y="1177032"/>
            <a:ext cx="409600" cy="36904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 flipH="1" rot="-4024961">
            <a:off x="7640634" y="-448149"/>
            <a:ext cx="1435487" cy="1695626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 flipH="1" rot="5590379">
            <a:off x="7287476" y="883321"/>
            <a:ext cx="2904179" cy="119945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4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893750" y="2923750"/>
            <a:ext cx="53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33"/>
          <p:cNvSpPr txBox="1"/>
          <p:nvPr>
            <p:ph idx="1" type="subTitle"/>
          </p:nvPr>
        </p:nvSpPr>
        <p:spPr>
          <a:xfrm>
            <a:off x="1893750" y="1647050"/>
            <a:ext cx="5356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3"/>
          <p:cNvSpPr/>
          <p:nvPr/>
        </p:nvSpPr>
        <p:spPr>
          <a:xfrm rot="-5400000">
            <a:off x="-785944" y="567890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 rot="1732733">
            <a:off x="1057946" y="124600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 rot="9559690">
            <a:off x="7202619" y="3856687"/>
            <a:ext cx="1590549" cy="136011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flipH="1" rot="-3823846">
            <a:off x="120520" y="-694118"/>
            <a:ext cx="1785010" cy="238408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 rot="-9900057">
            <a:off x="8084786" y="3338333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 rot="10008883">
            <a:off x="7795181" y="3870132"/>
            <a:ext cx="1726208" cy="1405291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3152250" y="1427253"/>
            <a:ext cx="2839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1" type="subTitle"/>
          </p:nvPr>
        </p:nvSpPr>
        <p:spPr>
          <a:xfrm>
            <a:off x="2370300" y="3065538"/>
            <a:ext cx="4403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34"/>
          <p:cNvSpPr/>
          <p:nvPr/>
        </p:nvSpPr>
        <p:spPr>
          <a:xfrm flipH="1" rot="-10067239">
            <a:off x="544506" y="1387783"/>
            <a:ext cx="330673" cy="40934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 flipH="1" rot="471009">
            <a:off x="-195460" y="-123582"/>
            <a:ext cx="1863472" cy="162970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 rot="10628608">
            <a:off x="6932641" y="4236399"/>
            <a:ext cx="2476097" cy="102265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 flipH="1" rot="-4499719">
            <a:off x="7729325" y="3864105"/>
            <a:ext cx="488629" cy="60491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 rot="-1199058">
            <a:off x="7424595" y="-26186"/>
            <a:ext cx="1953673" cy="1095691"/>
          </a:xfrm>
          <a:custGeom>
            <a:rect b="b" l="l" r="r" t="t"/>
            <a:pathLst>
              <a:path extrusionOk="0" h="26882" w="47932">
                <a:moveTo>
                  <a:pt x="22546" y="0"/>
                </a:moveTo>
                <a:cubicBezTo>
                  <a:pt x="17450" y="0"/>
                  <a:pt x="12387" y="1038"/>
                  <a:pt x="7725" y="3114"/>
                </a:cubicBezTo>
                <a:cubicBezTo>
                  <a:pt x="3764" y="4857"/>
                  <a:pt x="1" y="8382"/>
                  <a:pt x="3606" y="12027"/>
                </a:cubicBezTo>
                <a:cubicBezTo>
                  <a:pt x="4477" y="12819"/>
                  <a:pt x="5507" y="13373"/>
                  <a:pt x="6656" y="13611"/>
                </a:cubicBezTo>
                <a:cubicBezTo>
                  <a:pt x="7908" y="13906"/>
                  <a:pt x="9191" y="13984"/>
                  <a:pt x="10485" y="13984"/>
                </a:cubicBezTo>
                <a:cubicBezTo>
                  <a:pt x="11929" y="13984"/>
                  <a:pt x="13386" y="13887"/>
                  <a:pt x="14828" y="13887"/>
                </a:cubicBezTo>
                <a:cubicBezTo>
                  <a:pt x="16260" y="13887"/>
                  <a:pt x="17678" y="13982"/>
                  <a:pt x="19054" y="14364"/>
                </a:cubicBezTo>
                <a:cubicBezTo>
                  <a:pt x="22897" y="15433"/>
                  <a:pt x="25788" y="18563"/>
                  <a:pt x="28601" y="21335"/>
                </a:cubicBezTo>
                <a:cubicBezTo>
                  <a:pt x="31413" y="24148"/>
                  <a:pt x="34860" y="26881"/>
                  <a:pt x="38860" y="26881"/>
                </a:cubicBezTo>
                <a:cubicBezTo>
                  <a:pt x="41871" y="26842"/>
                  <a:pt x="44644" y="25218"/>
                  <a:pt x="46149" y="22603"/>
                </a:cubicBezTo>
                <a:cubicBezTo>
                  <a:pt x="47932" y="19513"/>
                  <a:pt x="47536" y="15552"/>
                  <a:pt x="46109" y="12304"/>
                </a:cubicBezTo>
                <a:cubicBezTo>
                  <a:pt x="44763" y="9254"/>
                  <a:pt x="42624" y="6639"/>
                  <a:pt x="39890" y="4777"/>
                </a:cubicBezTo>
                <a:cubicBezTo>
                  <a:pt x="37949" y="3431"/>
                  <a:pt x="35771" y="2401"/>
                  <a:pt x="33513" y="1727"/>
                </a:cubicBezTo>
                <a:cubicBezTo>
                  <a:pt x="30383" y="697"/>
                  <a:pt x="27135" y="143"/>
                  <a:pt x="23887" y="24"/>
                </a:cubicBezTo>
                <a:cubicBezTo>
                  <a:pt x="23440" y="8"/>
                  <a:pt x="22993" y="0"/>
                  <a:pt x="225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 txBox="1"/>
          <p:nvPr>
            <p:ph type="title"/>
          </p:nvPr>
        </p:nvSpPr>
        <p:spPr>
          <a:xfrm>
            <a:off x="3152250" y="1565010"/>
            <a:ext cx="2839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1" type="subTitle"/>
          </p:nvPr>
        </p:nvSpPr>
        <p:spPr>
          <a:xfrm>
            <a:off x="2519250" y="3083518"/>
            <a:ext cx="4105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3" name="Google Shape;393;p35"/>
          <p:cNvSpPr/>
          <p:nvPr/>
        </p:nvSpPr>
        <p:spPr>
          <a:xfrm rot="7132733">
            <a:off x="7884410" y="780805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 flipH="1" rot="-7844039">
            <a:off x="8213107" y="176805"/>
            <a:ext cx="1218309" cy="104175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 rot="-5400000">
            <a:off x="-731044" y="650140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 rot="9193736">
            <a:off x="7339100" y="4085973"/>
            <a:ext cx="1590471" cy="136010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 rot="4196992">
            <a:off x="92902" y="-883116"/>
            <a:ext cx="1785047" cy="238413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 flipH="1" rot="5400000">
            <a:off x="7606379" y="3505914"/>
            <a:ext cx="2431758" cy="1004344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 flipH="1" rot="-9709441">
            <a:off x="8256125" y="3962037"/>
            <a:ext cx="290607" cy="3597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 rot="-9900041">
            <a:off x="7201130" y="4238369"/>
            <a:ext cx="329982" cy="40846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 rot="-10633441">
            <a:off x="-164859" y="4428592"/>
            <a:ext cx="1909905" cy="78889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 rot="4499876">
            <a:off x="1423326" y="4184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 rot="-6005309">
            <a:off x="-12718" y="3769398"/>
            <a:ext cx="1210785" cy="1359965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/>
          <p:nvPr/>
        </p:nvSpPr>
        <p:spPr>
          <a:xfrm rot="10662991">
            <a:off x="6604577" y="4261284"/>
            <a:ext cx="2358419" cy="934479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 txBox="1"/>
          <p:nvPr>
            <p:ph type="title"/>
          </p:nvPr>
        </p:nvSpPr>
        <p:spPr>
          <a:xfrm>
            <a:off x="1276500" y="1733550"/>
            <a:ext cx="65913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7" name="Google Shape;407;p36"/>
          <p:cNvSpPr/>
          <p:nvPr/>
        </p:nvSpPr>
        <p:spPr>
          <a:xfrm rot="10590327">
            <a:off x="-172458" y="4296002"/>
            <a:ext cx="2358312" cy="1058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 rot="-1548813">
            <a:off x="-128231" y="-268338"/>
            <a:ext cx="1590467" cy="135993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 flipH="1" rot="-5400000">
            <a:off x="-1026762" y="757836"/>
            <a:ext cx="2507243" cy="8587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 flipH="1" rot="9868222">
            <a:off x="578029" y="1129361"/>
            <a:ext cx="342163" cy="423606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 flipH="1" rot="-3678109">
            <a:off x="-351323" y="3511298"/>
            <a:ext cx="1590523" cy="136008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 rot="-3667267">
            <a:off x="880932" y="369940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 rot="-318183">
            <a:off x="6925495" y="-59456"/>
            <a:ext cx="2218628" cy="105800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 rot="7132733">
            <a:off x="7825626" y="13598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 rot="-8480588">
            <a:off x="8127027" y="3959563"/>
            <a:ext cx="1325284" cy="11333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 rot="10527212">
            <a:off x="7897162" y="-120909"/>
            <a:ext cx="1785035" cy="238411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 rot="-1633716">
            <a:off x="7720938" y="4089023"/>
            <a:ext cx="276738" cy="34258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/>
          <p:nvPr/>
        </p:nvSpPr>
        <p:spPr>
          <a:xfrm flipH="1" rot="-10590327">
            <a:off x="141992" y="4165702"/>
            <a:ext cx="2358312" cy="1058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 txBox="1"/>
          <p:nvPr>
            <p:ph type="title"/>
          </p:nvPr>
        </p:nvSpPr>
        <p:spPr>
          <a:xfrm>
            <a:off x="713225" y="1591350"/>
            <a:ext cx="34899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subTitle"/>
          </p:nvPr>
        </p:nvSpPr>
        <p:spPr>
          <a:xfrm>
            <a:off x="713225" y="2716350"/>
            <a:ext cx="34899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2" name="Google Shape;422;p37"/>
          <p:cNvSpPr/>
          <p:nvPr/>
        </p:nvSpPr>
        <p:spPr>
          <a:xfrm rot="275545">
            <a:off x="-67509" y="-86783"/>
            <a:ext cx="2559657" cy="105716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 rot="2092764">
            <a:off x="-319760" y="4065403"/>
            <a:ext cx="1471799" cy="125861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 rot="-6300184">
            <a:off x="883743" y="682361"/>
            <a:ext cx="308037" cy="38132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855496" y="4009860"/>
            <a:ext cx="406296" cy="36609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6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 rot="-3121260">
            <a:off x="7507816" y="-186786"/>
            <a:ext cx="1209957" cy="1245736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4943250" y="1591350"/>
            <a:ext cx="34899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38"/>
          <p:cNvSpPr txBox="1"/>
          <p:nvPr>
            <p:ph idx="1" type="subTitle"/>
          </p:nvPr>
        </p:nvSpPr>
        <p:spPr>
          <a:xfrm>
            <a:off x="4943250" y="2716350"/>
            <a:ext cx="34899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38"/>
          <p:cNvSpPr/>
          <p:nvPr/>
        </p:nvSpPr>
        <p:spPr>
          <a:xfrm rot="10634790">
            <a:off x="7018393" y="4380227"/>
            <a:ext cx="2188778" cy="841774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 rot="4418985">
            <a:off x="7865395" y="55823"/>
            <a:ext cx="1590389" cy="136005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 rot="-5607370">
            <a:off x="-771881" y="704132"/>
            <a:ext cx="2358391" cy="105806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4556762">
            <a:off x="60476" y="-755989"/>
            <a:ext cx="1785045" cy="238413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/>
          <p:nvPr/>
        </p:nvSpPr>
        <p:spPr>
          <a:xfrm rot="-10542687">
            <a:off x="-70110" y="4372658"/>
            <a:ext cx="2309155" cy="9537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rot="4499876">
            <a:off x="1436826" y="4184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/>
          <p:nvPr/>
        </p:nvSpPr>
        <p:spPr>
          <a:xfrm rot="-6005309">
            <a:off x="-21718" y="3748373"/>
            <a:ext cx="1210785" cy="1359965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rot="-1169974">
            <a:off x="7936122" y="3608844"/>
            <a:ext cx="1448972" cy="162749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 rot="4499876">
            <a:off x="7610226" y="7460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/>
          <p:nvPr/>
        </p:nvSpPr>
        <p:spPr>
          <a:xfrm flipH="1" rot="-7718068">
            <a:off x="7706088" y="-233599"/>
            <a:ext cx="1590328" cy="1359915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 txBox="1"/>
          <p:nvPr>
            <p:ph idx="1" type="subTitle"/>
          </p:nvPr>
        </p:nvSpPr>
        <p:spPr>
          <a:xfrm>
            <a:off x="1051388" y="20941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2" name="Google Shape;442;p3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3" name="Google Shape;443;p39"/>
          <p:cNvSpPr/>
          <p:nvPr/>
        </p:nvSpPr>
        <p:spPr>
          <a:xfrm rot="10800000">
            <a:off x="-94479" y="4501798"/>
            <a:ext cx="2050029" cy="802102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 rot="4499876">
            <a:off x="989226" y="4319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 flipH="1" rot="1084852">
            <a:off x="8213066" y="-135474"/>
            <a:ext cx="1287433" cy="171951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 rot="-1800052">
            <a:off x="8039032" y="91122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 flipH="1" rot="8100000">
            <a:off x="-404066" y="3564846"/>
            <a:ext cx="1590387" cy="13601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idx="1" type="subTitle"/>
          </p:nvPr>
        </p:nvSpPr>
        <p:spPr>
          <a:xfrm>
            <a:off x="1051388" y="20941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" name="Google Shape;450;p4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1" name="Google Shape;451;p40"/>
          <p:cNvSpPr/>
          <p:nvPr/>
        </p:nvSpPr>
        <p:spPr>
          <a:xfrm flipH="1">
            <a:off x="7016561" y="-81000"/>
            <a:ext cx="2190440" cy="8953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 flipH="1" rot="6300124">
            <a:off x="8105276" y="54559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713218" y="3736810"/>
            <a:ext cx="310611" cy="279867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 flipH="1" rot="3009393">
            <a:off x="-18499" y="4211111"/>
            <a:ext cx="1378750" cy="117906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 flipH="1" rot="637690">
            <a:off x="8195629" y="270546"/>
            <a:ext cx="1287521" cy="171963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 rot="-1146563">
            <a:off x="-333406" y="3560523"/>
            <a:ext cx="1287498" cy="171960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 rot="5400000">
            <a:off x="7814332" y="3759309"/>
            <a:ext cx="1975522" cy="81591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173881" y="2518086"/>
            <a:ext cx="29595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5010617" y="2518086"/>
            <a:ext cx="29595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1173881" y="21346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5"/>
          <p:cNvSpPr txBox="1"/>
          <p:nvPr>
            <p:ph idx="4" type="title"/>
          </p:nvPr>
        </p:nvSpPr>
        <p:spPr>
          <a:xfrm>
            <a:off x="5010617" y="21346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rot="-6300073">
            <a:off x="8124994" y="4345274"/>
            <a:ext cx="249792" cy="30922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64505" y="406630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1812135">
            <a:off x="-126751" y="4187090"/>
            <a:ext cx="1266422" cy="110755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rot="9490276">
            <a:off x="8306047" y="-81887"/>
            <a:ext cx="1119372" cy="149504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rot="-4845026">
            <a:off x="7956938" y="212701"/>
            <a:ext cx="330407" cy="409046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rot="4483384">
            <a:off x="8155803" y="4139824"/>
            <a:ext cx="1070209" cy="120206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subTitle"/>
          </p:nvPr>
        </p:nvSpPr>
        <p:spPr>
          <a:xfrm>
            <a:off x="4331900" y="23227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9" name="Google Shape;459;p4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0" name="Google Shape;460;p41"/>
          <p:cNvSpPr/>
          <p:nvPr/>
        </p:nvSpPr>
        <p:spPr>
          <a:xfrm rot="10476923">
            <a:off x="6858361" y="4199026"/>
            <a:ext cx="2358220" cy="1057984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 rot="-3667267">
            <a:off x="8071282" y="41203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 rot="-2700000">
            <a:off x="7824386" y="10823"/>
            <a:ext cx="1590387" cy="13601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 rot="-3667267">
            <a:off x="8376207" y="11418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/>
          <p:nvPr/>
        </p:nvSpPr>
        <p:spPr>
          <a:xfrm rot="10800000">
            <a:off x="-197217" y="3285625"/>
            <a:ext cx="1397317" cy="1650522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42"/>
          <p:cNvSpPr txBox="1"/>
          <p:nvPr>
            <p:ph idx="1" type="subTitle"/>
          </p:nvPr>
        </p:nvSpPr>
        <p:spPr>
          <a:xfrm>
            <a:off x="2276988" y="22465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8" name="Google Shape;468;p42"/>
          <p:cNvSpPr/>
          <p:nvPr/>
        </p:nvSpPr>
        <p:spPr>
          <a:xfrm flipH="1">
            <a:off x="7016616" y="-139374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"/>
          <p:cNvSpPr/>
          <p:nvPr/>
        </p:nvSpPr>
        <p:spPr>
          <a:xfrm flipH="1" rot="6300124">
            <a:off x="8197426" y="668520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889493" y="4402947"/>
            <a:ext cx="310611" cy="279867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2"/>
          <p:cNvSpPr/>
          <p:nvPr/>
        </p:nvSpPr>
        <p:spPr>
          <a:xfrm rot="2700239">
            <a:off x="-366688" y="4075418"/>
            <a:ext cx="1475614" cy="126171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"/>
          <p:cNvSpPr/>
          <p:nvPr/>
        </p:nvSpPr>
        <p:spPr>
          <a:xfrm flipH="1" rot="-3382777">
            <a:off x="8351608" y="447756"/>
            <a:ext cx="1590416" cy="136006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34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/>
          <p:nvPr/>
        </p:nvSpPr>
        <p:spPr>
          <a:xfrm rot="-2415756">
            <a:off x="7705399" y="-153993"/>
            <a:ext cx="863586" cy="889111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7" name="Google Shape;477;p43"/>
          <p:cNvSpPr/>
          <p:nvPr/>
        </p:nvSpPr>
        <p:spPr>
          <a:xfrm>
            <a:off x="7745900" y="-27250"/>
            <a:ext cx="1519032" cy="1706191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-73949" y="4000949"/>
            <a:ext cx="995962" cy="1236685"/>
          </a:xfrm>
          <a:custGeom>
            <a:rect b="b" l="l" r="r" t="t"/>
            <a:pathLst>
              <a:path extrusionOk="0" h="86421" w="69599">
                <a:moveTo>
                  <a:pt x="34281" y="0"/>
                </a:moveTo>
                <a:cubicBezTo>
                  <a:pt x="29896" y="0"/>
                  <a:pt x="25494" y="1178"/>
                  <a:pt x="21391" y="2747"/>
                </a:cubicBezTo>
                <a:cubicBezTo>
                  <a:pt x="17826" y="4094"/>
                  <a:pt x="14379" y="5758"/>
                  <a:pt x="11488" y="8174"/>
                </a:cubicBezTo>
                <a:cubicBezTo>
                  <a:pt x="6932" y="11937"/>
                  <a:pt x="4001" y="17364"/>
                  <a:pt x="2337" y="22989"/>
                </a:cubicBezTo>
                <a:cubicBezTo>
                  <a:pt x="673" y="28654"/>
                  <a:pt x="277" y="34596"/>
                  <a:pt x="159" y="40458"/>
                </a:cubicBezTo>
                <a:cubicBezTo>
                  <a:pt x="0" y="46915"/>
                  <a:pt x="238" y="53411"/>
                  <a:pt x="1664" y="59670"/>
                </a:cubicBezTo>
                <a:cubicBezTo>
                  <a:pt x="3090" y="65929"/>
                  <a:pt x="5823" y="72029"/>
                  <a:pt x="10220" y="76743"/>
                </a:cubicBezTo>
                <a:cubicBezTo>
                  <a:pt x="16121" y="83027"/>
                  <a:pt x="24802" y="86420"/>
                  <a:pt x="33394" y="86420"/>
                </a:cubicBezTo>
                <a:cubicBezTo>
                  <a:pt x="33684" y="86420"/>
                  <a:pt x="33975" y="86416"/>
                  <a:pt x="34265" y="86409"/>
                </a:cubicBezTo>
                <a:cubicBezTo>
                  <a:pt x="43138" y="86211"/>
                  <a:pt x="51813" y="82487"/>
                  <a:pt x="58547" y="76664"/>
                </a:cubicBezTo>
                <a:cubicBezTo>
                  <a:pt x="63657" y="72267"/>
                  <a:pt x="67856" y="66365"/>
                  <a:pt x="68727" y="59631"/>
                </a:cubicBezTo>
                <a:cubicBezTo>
                  <a:pt x="69599" y="52936"/>
                  <a:pt x="66469" y="45489"/>
                  <a:pt x="60329" y="42637"/>
                </a:cubicBezTo>
                <a:cubicBezTo>
                  <a:pt x="55378" y="40339"/>
                  <a:pt x="49159" y="41092"/>
                  <a:pt x="45000" y="37606"/>
                </a:cubicBezTo>
                <a:cubicBezTo>
                  <a:pt x="41236" y="34516"/>
                  <a:pt x="40523" y="28891"/>
                  <a:pt x="41712" y="24177"/>
                </a:cubicBezTo>
                <a:cubicBezTo>
                  <a:pt x="42464" y="21207"/>
                  <a:pt x="43851" y="18434"/>
                  <a:pt x="45752" y="16017"/>
                </a:cubicBezTo>
                <a:cubicBezTo>
                  <a:pt x="46980" y="14472"/>
                  <a:pt x="51021" y="12135"/>
                  <a:pt x="50902" y="10273"/>
                </a:cubicBezTo>
                <a:cubicBezTo>
                  <a:pt x="50743" y="7857"/>
                  <a:pt x="47812" y="5084"/>
                  <a:pt x="46029" y="3737"/>
                </a:cubicBezTo>
                <a:cubicBezTo>
                  <a:pt x="43811" y="2034"/>
                  <a:pt x="41157" y="885"/>
                  <a:pt x="38384" y="370"/>
                </a:cubicBezTo>
                <a:cubicBezTo>
                  <a:pt x="37025" y="115"/>
                  <a:pt x="35654" y="0"/>
                  <a:pt x="34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 rot="10432419">
            <a:off x="-109283" y="-150132"/>
            <a:ext cx="1266440" cy="11075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4"/>
          <p:cNvSpPr/>
          <p:nvPr/>
        </p:nvSpPr>
        <p:spPr>
          <a:xfrm flipH="1" rot="1406454">
            <a:off x="8407543" y="3986707"/>
            <a:ext cx="936760" cy="1012221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4"/>
          <p:cNvSpPr/>
          <p:nvPr/>
        </p:nvSpPr>
        <p:spPr>
          <a:xfrm rot="9899836">
            <a:off x="8149070" y="3786402"/>
            <a:ext cx="291734" cy="3611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 rot="-10144124">
            <a:off x="7986451" y="4289211"/>
            <a:ext cx="1266514" cy="1107631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 flipH="1" rot="-1441744">
            <a:off x="8151276" y="-83710"/>
            <a:ext cx="1125311" cy="916142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9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/>
          <p:nvPr/>
        </p:nvSpPr>
        <p:spPr>
          <a:xfrm rot="-10525474">
            <a:off x="8509334" y="4130335"/>
            <a:ext cx="791776" cy="983147"/>
          </a:xfrm>
          <a:custGeom>
            <a:rect b="b" l="l" r="r" t="t"/>
            <a:pathLst>
              <a:path extrusionOk="0" h="86421" w="69599">
                <a:moveTo>
                  <a:pt x="34281" y="0"/>
                </a:moveTo>
                <a:cubicBezTo>
                  <a:pt x="29896" y="0"/>
                  <a:pt x="25494" y="1178"/>
                  <a:pt x="21391" y="2747"/>
                </a:cubicBezTo>
                <a:cubicBezTo>
                  <a:pt x="17826" y="4094"/>
                  <a:pt x="14379" y="5758"/>
                  <a:pt x="11488" y="8174"/>
                </a:cubicBezTo>
                <a:cubicBezTo>
                  <a:pt x="6932" y="11937"/>
                  <a:pt x="4001" y="17364"/>
                  <a:pt x="2337" y="22989"/>
                </a:cubicBezTo>
                <a:cubicBezTo>
                  <a:pt x="673" y="28654"/>
                  <a:pt x="277" y="34596"/>
                  <a:pt x="159" y="40458"/>
                </a:cubicBezTo>
                <a:cubicBezTo>
                  <a:pt x="0" y="46915"/>
                  <a:pt x="238" y="53411"/>
                  <a:pt x="1664" y="59670"/>
                </a:cubicBezTo>
                <a:cubicBezTo>
                  <a:pt x="3090" y="65929"/>
                  <a:pt x="5823" y="72029"/>
                  <a:pt x="10220" y="76743"/>
                </a:cubicBezTo>
                <a:cubicBezTo>
                  <a:pt x="16121" y="83027"/>
                  <a:pt x="24802" y="86420"/>
                  <a:pt x="33394" y="86420"/>
                </a:cubicBezTo>
                <a:cubicBezTo>
                  <a:pt x="33684" y="86420"/>
                  <a:pt x="33975" y="86416"/>
                  <a:pt x="34265" y="86409"/>
                </a:cubicBezTo>
                <a:cubicBezTo>
                  <a:pt x="43138" y="86211"/>
                  <a:pt x="51813" y="82487"/>
                  <a:pt x="58547" y="76664"/>
                </a:cubicBezTo>
                <a:cubicBezTo>
                  <a:pt x="63657" y="72267"/>
                  <a:pt x="67856" y="66365"/>
                  <a:pt x="68727" y="59631"/>
                </a:cubicBezTo>
                <a:cubicBezTo>
                  <a:pt x="69599" y="52936"/>
                  <a:pt x="66469" y="45489"/>
                  <a:pt x="60329" y="42637"/>
                </a:cubicBezTo>
                <a:cubicBezTo>
                  <a:pt x="55378" y="40339"/>
                  <a:pt x="49159" y="41092"/>
                  <a:pt x="45000" y="37606"/>
                </a:cubicBezTo>
                <a:cubicBezTo>
                  <a:pt x="41236" y="34516"/>
                  <a:pt x="40523" y="28891"/>
                  <a:pt x="41712" y="24177"/>
                </a:cubicBezTo>
                <a:cubicBezTo>
                  <a:pt x="42464" y="21207"/>
                  <a:pt x="43851" y="18434"/>
                  <a:pt x="45752" y="16017"/>
                </a:cubicBezTo>
                <a:cubicBezTo>
                  <a:pt x="46980" y="14472"/>
                  <a:pt x="51021" y="12135"/>
                  <a:pt x="50902" y="10273"/>
                </a:cubicBezTo>
                <a:cubicBezTo>
                  <a:pt x="50743" y="7857"/>
                  <a:pt x="47812" y="5084"/>
                  <a:pt x="46029" y="3737"/>
                </a:cubicBezTo>
                <a:cubicBezTo>
                  <a:pt x="43811" y="2034"/>
                  <a:pt x="41157" y="885"/>
                  <a:pt x="38384" y="370"/>
                </a:cubicBezTo>
                <a:cubicBezTo>
                  <a:pt x="37025" y="115"/>
                  <a:pt x="35654" y="0"/>
                  <a:pt x="34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 rot="8700779">
            <a:off x="8250378" y="4550021"/>
            <a:ext cx="954405" cy="81613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 flipH="1" rot="-9804827">
            <a:off x="-352341" y="-9480"/>
            <a:ext cx="1250741" cy="167066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45"/>
          <p:cNvSpPr/>
          <p:nvPr/>
        </p:nvSpPr>
        <p:spPr>
          <a:xfrm rot="-2348149">
            <a:off x="63461" y="-219908"/>
            <a:ext cx="863629" cy="889155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idx="1" type="subTitle"/>
          </p:nvPr>
        </p:nvSpPr>
        <p:spPr>
          <a:xfrm>
            <a:off x="2534310" y="1239790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4" name="Google Shape;494;p46"/>
          <p:cNvSpPr txBox="1"/>
          <p:nvPr>
            <p:ph hasCustomPrompt="1" type="title"/>
          </p:nvPr>
        </p:nvSpPr>
        <p:spPr>
          <a:xfrm>
            <a:off x="2534250" y="539500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idx="2" type="subTitle"/>
          </p:nvPr>
        </p:nvSpPr>
        <p:spPr>
          <a:xfrm>
            <a:off x="2534310" y="2625208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46"/>
          <p:cNvSpPr txBox="1"/>
          <p:nvPr>
            <p:ph hasCustomPrompt="1" idx="3" type="title"/>
          </p:nvPr>
        </p:nvSpPr>
        <p:spPr>
          <a:xfrm>
            <a:off x="2534250" y="1924918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46"/>
          <p:cNvSpPr txBox="1"/>
          <p:nvPr>
            <p:ph idx="4" type="subTitle"/>
          </p:nvPr>
        </p:nvSpPr>
        <p:spPr>
          <a:xfrm>
            <a:off x="2534310" y="4010627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8" name="Google Shape;498;p46"/>
          <p:cNvSpPr txBox="1"/>
          <p:nvPr>
            <p:ph hasCustomPrompt="1" idx="5" type="title"/>
          </p:nvPr>
        </p:nvSpPr>
        <p:spPr>
          <a:xfrm>
            <a:off x="2534250" y="3310337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46"/>
          <p:cNvSpPr/>
          <p:nvPr/>
        </p:nvSpPr>
        <p:spPr>
          <a:xfrm rot="10800000">
            <a:off x="8098714" y="4140200"/>
            <a:ext cx="370934" cy="334226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 rot="10800000">
            <a:off x="8098732" y="4254139"/>
            <a:ext cx="1216266" cy="104005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 flipH="1" rot="-9900157">
            <a:off x="-239302" y="-219099"/>
            <a:ext cx="978760" cy="130740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 rot="10800000">
            <a:off x="304403" y="3771514"/>
            <a:ext cx="286263" cy="3543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/>
          <p:nvPr/>
        </p:nvSpPr>
        <p:spPr>
          <a:xfrm rot="10800000">
            <a:off x="-221645" y="4015153"/>
            <a:ext cx="1347945" cy="117884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 rot="8999958">
            <a:off x="689946" y="47362"/>
            <a:ext cx="283404" cy="35083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/>
          <p:nvPr/>
        </p:nvSpPr>
        <p:spPr>
          <a:xfrm rot="5400000">
            <a:off x="7614997" y="459473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 rot="-900124">
            <a:off x="8454210" y="191624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4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idx="1" type="subTitle"/>
          </p:nvPr>
        </p:nvSpPr>
        <p:spPr>
          <a:xfrm>
            <a:off x="1592387" y="1806125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9" name="Google Shape;509;p47"/>
          <p:cNvSpPr/>
          <p:nvPr/>
        </p:nvSpPr>
        <p:spPr>
          <a:xfrm>
            <a:off x="6902491" y="-51861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7"/>
          <p:cNvSpPr/>
          <p:nvPr/>
        </p:nvSpPr>
        <p:spPr>
          <a:xfrm>
            <a:off x="737930" y="882382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"/>
          <p:cNvSpPr/>
          <p:nvPr/>
        </p:nvSpPr>
        <p:spPr>
          <a:xfrm rot="10056188">
            <a:off x="104129" y="-50826"/>
            <a:ext cx="1266430" cy="110755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7"/>
          <p:cNvSpPr/>
          <p:nvPr/>
        </p:nvSpPr>
        <p:spPr>
          <a:xfrm rot="-6300124">
            <a:off x="7819782" y="63835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7"/>
          <p:cNvSpPr txBox="1"/>
          <p:nvPr>
            <p:ph hasCustomPrompt="1" type="title"/>
          </p:nvPr>
        </p:nvSpPr>
        <p:spPr>
          <a:xfrm>
            <a:off x="1592388" y="1188693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4" name="Google Shape;514;p47"/>
          <p:cNvSpPr txBox="1"/>
          <p:nvPr>
            <p:ph idx="2" type="subTitle"/>
          </p:nvPr>
        </p:nvSpPr>
        <p:spPr>
          <a:xfrm>
            <a:off x="1592387" y="3305607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5" name="Google Shape;515;p47"/>
          <p:cNvSpPr txBox="1"/>
          <p:nvPr>
            <p:ph hasCustomPrompt="1" idx="3" type="title"/>
          </p:nvPr>
        </p:nvSpPr>
        <p:spPr>
          <a:xfrm>
            <a:off x="1592388" y="2688175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47"/>
          <p:cNvSpPr txBox="1"/>
          <p:nvPr>
            <p:ph idx="4" type="subTitle"/>
          </p:nvPr>
        </p:nvSpPr>
        <p:spPr>
          <a:xfrm>
            <a:off x="5147713" y="1804625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7" name="Google Shape;517;p47"/>
          <p:cNvSpPr txBox="1"/>
          <p:nvPr>
            <p:ph hasCustomPrompt="1" idx="5" type="title"/>
          </p:nvPr>
        </p:nvSpPr>
        <p:spPr>
          <a:xfrm>
            <a:off x="5147713" y="1187193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8" name="Google Shape;518;p47"/>
          <p:cNvSpPr txBox="1"/>
          <p:nvPr>
            <p:ph idx="6" type="subTitle"/>
          </p:nvPr>
        </p:nvSpPr>
        <p:spPr>
          <a:xfrm>
            <a:off x="5147713" y="3304107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9" name="Google Shape;519;p47"/>
          <p:cNvSpPr txBox="1"/>
          <p:nvPr>
            <p:ph hasCustomPrompt="1" idx="7" type="title"/>
          </p:nvPr>
        </p:nvSpPr>
        <p:spPr>
          <a:xfrm>
            <a:off x="5147713" y="2686675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0" name="Google Shape;520;p47"/>
          <p:cNvSpPr/>
          <p:nvPr/>
        </p:nvSpPr>
        <p:spPr>
          <a:xfrm flipH="1" rot="-5400000">
            <a:off x="-621060" y="3955435"/>
            <a:ext cx="1926046" cy="79192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 rot="-9960762">
            <a:off x="104095" y="4310124"/>
            <a:ext cx="1266497" cy="110761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"/>
          <p:cNvSpPr/>
          <p:nvPr/>
        </p:nvSpPr>
        <p:spPr>
          <a:xfrm flipH="1" rot="1406454">
            <a:off x="8502781" y="4239207"/>
            <a:ext cx="936760" cy="1012221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7"/>
          <p:cNvSpPr/>
          <p:nvPr/>
        </p:nvSpPr>
        <p:spPr>
          <a:xfrm rot="9899836">
            <a:off x="8453582" y="3867402"/>
            <a:ext cx="291734" cy="3611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"/>
          <p:cNvSpPr/>
          <p:nvPr/>
        </p:nvSpPr>
        <p:spPr>
          <a:xfrm rot="-9302268">
            <a:off x="7787085" y="4310168"/>
            <a:ext cx="1266470" cy="110759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 rot="-5234387">
            <a:off x="-676571" y="602239"/>
            <a:ext cx="2075121" cy="85704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7"/>
          <p:cNvSpPr/>
          <p:nvPr/>
        </p:nvSpPr>
        <p:spPr>
          <a:xfrm rot="-1544432">
            <a:off x="8047203" y="476971"/>
            <a:ext cx="1266483" cy="1107605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3698700" y="1478675"/>
            <a:ext cx="43770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9" name="Google Shape;529;p48"/>
          <p:cNvSpPr txBox="1"/>
          <p:nvPr>
            <p:ph hasCustomPrompt="1" idx="2" type="title"/>
          </p:nvPr>
        </p:nvSpPr>
        <p:spPr>
          <a:xfrm>
            <a:off x="1185300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0" name="Google Shape;530;p48"/>
          <p:cNvSpPr txBox="1"/>
          <p:nvPr>
            <p:ph idx="1" type="subTitle"/>
          </p:nvPr>
        </p:nvSpPr>
        <p:spPr>
          <a:xfrm>
            <a:off x="3698700" y="3140896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1" name="Google Shape;531;p48"/>
          <p:cNvSpPr/>
          <p:nvPr/>
        </p:nvSpPr>
        <p:spPr>
          <a:xfrm flipH="1" rot="1093770">
            <a:off x="7847915" y="-178832"/>
            <a:ext cx="1690540" cy="225791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8"/>
          <p:cNvSpPr/>
          <p:nvPr/>
        </p:nvSpPr>
        <p:spPr>
          <a:xfrm rot="-4032490">
            <a:off x="7782783" y="54078"/>
            <a:ext cx="319964" cy="39606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"/>
          <p:cNvSpPr/>
          <p:nvPr/>
        </p:nvSpPr>
        <p:spPr>
          <a:xfrm rot="10800000">
            <a:off x="6424664" y="4133042"/>
            <a:ext cx="2913611" cy="110045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8"/>
          <p:cNvSpPr/>
          <p:nvPr/>
        </p:nvSpPr>
        <p:spPr>
          <a:xfrm rot="4499667">
            <a:off x="7898890" y="4028822"/>
            <a:ext cx="327203" cy="40510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7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type="title"/>
          </p:nvPr>
        </p:nvSpPr>
        <p:spPr>
          <a:xfrm>
            <a:off x="3698700" y="1970425"/>
            <a:ext cx="43770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7" name="Google Shape;537;p49"/>
          <p:cNvSpPr txBox="1"/>
          <p:nvPr>
            <p:ph hasCustomPrompt="1" idx="2" type="title"/>
          </p:nvPr>
        </p:nvSpPr>
        <p:spPr>
          <a:xfrm>
            <a:off x="1185300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8" name="Google Shape;538;p49"/>
          <p:cNvSpPr txBox="1"/>
          <p:nvPr>
            <p:ph idx="1" type="subTitle"/>
          </p:nvPr>
        </p:nvSpPr>
        <p:spPr>
          <a:xfrm>
            <a:off x="3698700" y="2875024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49"/>
          <p:cNvSpPr/>
          <p:nvPr/>
        </p:nvSpPr>
        <p:spPr>
          <a:xfrm flipH="1">
            <a:off x="7900893" y="-421851"/>
            <a:ext cx="1994956" cy="266449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9"/>
          <p:cNvSpPr/>
          <p:nvPr/>
        </p:nvSpPr>
        <p:spPr>
          <a:xfrm rot="-4032480">
            <a:off x="7701212" y="161851"/>
            <a:ext cx="389775" cy="4824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9"/>
          <p:cNvSpPr/>
          <p:nvPr/>
        </p:nvSpPr>
        <p:spPr>
          <a:xfrm rot="-10645124">
            <a:off x="6424643" y="4132975"/>
            <a:ext cx="2913634" cy="1091466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 rot="4499632">
            <a:off x="7925706" y="3999892"/>
            <a:ext cx="332568" cy="41171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9"/>
          <p:cNvSpPr/>
          <p:nvPr/>
        </p:nvSpPr>
        <p:spPr>
          <a:xfrm flipH="1" rot="-10177047">
            <a:off x="-479307" y="3176634"/>
            <a:ext cx="1604164" cy="214254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 rot="6767650">
            <a:off x="937492" y="4618173"/>
            <a:ext cx="340492" cy="42149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9"/>
          <p:cNvSpPr/>
          <p:nvPr/>
        </p:nvSpPr>
        <p:spPr>
          <a:xfrm>
            <a:off x="-189000" y="-154975"/>
            <a:ext cx="2593484" cy="120335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9"/>
          <p:cNvSpPr/>
          <p:nvPr/>
        </p:nvSpPr>
        <p:spPr>
          <a:xfrm rot="-6300274">
            <a:off x="805909" y="816918"/>
            <a:ext cx="406474" cy="50320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6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 flipH="1">
            <a:off x="1047075" y="1631075"/>
            <a:ext cx="43770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50"/>
          <p:cNvSpPr txBox="1"/>
          <p:nvPr>
            <p:ph hasCustomPrompt="1" idx="2" type="title"/>
          </p:nvPr>
        </p:nvSpPr>
        <p:spPr>
          <a:xfrm flipH="1">
            <a:off x="5805075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0" name="Google Shape;550;p50"/>
          <p:cNvSpPr txBox="1"/>
          <p:nvPr>
            <p:ph idx="1" type="subTitle"/>
          </p:nvPr>
        </p:nvSpPr>
        <p:spPr>
          <a:xfrm flipH="1">
            <a:off x="935475" y="3170975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50"/>
          <p:cNvSpPr/>
          <p:nvPr/>
        </p:nvSpPr>
        <p:spPr>
          <a:xfrm>
            <a:off x="288071" y="1200490"/>
            <a:ext cx="380050" cy="34244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0"/>
          <p:cNvSpPr/>
          <p:nvPr/>
        </p:nvSpPr>
        <p:spPr>
          <a:xfrm rot="-5400000">
            <a:off x="-240052" y="-321691"/>
            <a:ext cx="1709698" cy="201954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0"/>
          <p:cNvSpPr/>
          <p:nvPr/>
        </p:nvSpPr>
        <p:spPr>
          <a:xfrm rot="-5400000">
            <a:off x="-732430" y="3641326"/>
            <a:ext cx="2313054" cy="102429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0"/>
          <p:cNvSpPr/>
          <p:nvPr/>
        </p:nvSpPr>
        <p:spPr>
          <a:xfrm rot="9899963">
            <a:off x="783413" y="4095082"/>
            <a:ext cx="354202" cy="43842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 flipH="1" rot="1173075">
            <a:off x="8102874" y="-23259"/>
            <a:ext cx="1287426" cy="171950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rot="-4343519">
            <a:off x="8017404" y="117582"/>
            <a:ext cx="251535" cy="31138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 rot="10490564">
            <a:off x="-196835" y="4357207"/>
            <a:ext cx="1877011" cy="842096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6_1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 txBox="1"/>
          <p:nvPr>
            <p:ph type="title"/>
          </p:nvPr>
        </p:nvSpPr>
        <p:spPr>
          <a:xfrm>
            <a:off x="2583925" y="621713"/>
            <a:ext cx="39762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7" name="Google Shape;557;p51"/>
          <p:cNvSpPr txBox="1"/>
          <p:nvPr>
            <p:ph hasCustomPrompt="1" idx="2" type="title"/>
          </p:nvPr>
        </p:nvSpPr>
        <p:spPr>
          <a:xfrm>
            <a:off x="3505825" y="2772751"/>
            <a:ext cx="21324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8" name="Google Shape;558;p51"/>
          <p:cNvSpPr txBox="1"/>
          <p:nvPr>
            <p:ph idx="1" type="subTitle"/>
          </p:nvPr>
        </p:nvSpPr>
        <p:spPr>
          <a:xfrm>
            <a:off x="2183025" y="2161613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9" name="Google Shape;559;p51"/>
          <p:cNvSpPr/>
          <p:nvPr/>
        </p:nvSpPr>
        <p:spPr>
          <a:xfrm flipH="1" rot="3993586">
            <a:off x="7764123" y="3520426"/>
            <a:ext cx="1813094" cy="1585645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1"/>
          <p:cNvSpPr/>
          <p:nvPr/>
        </p:nvSpPr>
        <p:spPr>
          <a:xfrm flipH="1" rot="-5400000">
            <a:off x="-748456" y="490181"/>
            <a:ext cx="230738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"/>
          <p:cNvSpPr/>
          <p:nvPr/>
        </p:nvSpPr>
        <p:spPr>
          <a:xfrm flipH="1" rot="-10202958">
            <a:off x="107103" y="3939246"/>
            <a:ext cx="402377" cy="362555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1"/>
          <p:cNvSpPr/>
          <p:nvPr/>
        </p:nvSpPr>
        <p:spPr>
          <a:xfrm flipH="1" rot="-10203185">
            <a:off x="-112539" y="3816244"/>
            <a:ext cx="1824653" cy="156036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"/>
          <p:cNvSpPr/>
          <p:nvPr/>
        </p:nvSpPr>
        <p:spPr>
          <a:xfrm flipH="1" rot="7200120">
            <a:off x="7693437" y="4462468"/>
            <a:ext cx="387320" cy="47945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1"/>
          <p:cNvSpPr/>
          <p:nvPr/>
        </p:nvSpPr>
        <p:spPr>
          <a:xfrm flipH="1" rot="900183">
            <a:off x="700977" y="60042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"/>
          <p:cNvSpPr/>
          <p:nvPr/>
        </p:nvSpPr>
        <p:spPr>
          <a:xfrm rot="-6299854">
            <a:off x="7572663" y="-513236"/>
            <a:ext cx="1423674" cy="190148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 flipH="1" rot="6299748">
            <a:off x="7984289" y="822836"/>
            <a:ext cx="375482" cy="46481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/>
          <p:nvPr/>
        </p:nvSpPr>
        <p:spPr>
          <a:xfrm flipH="1" rot="-5400000">
            <a:off x="-812061" y="666124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0" name="Google Shape;570;p52"/>
          <p:cNvSpPr txBox="1"/>
          <p:nvPr>
            <p:ph idx="1" type="subTitle"/>
          </p:nvPr>
        </p:nvSpPr>
        <p:spPr>
          <a:xfrm>
            <a:off x="623950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1" name="Google Shape;571;p52"/>
          <p:cNvSpPr txBox="1"/>
          <p:nvPr>
            <p:ph idx="2" type="subTitle"/>
          </p:nvPr>
        </p:nvSpPr>
        <p:spPr>
          <a:xfrm>
            <a:off x="624025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2" name="Google Shape;572;p52"/>
          <p:cNvSpPr txBox="1"/>
          <p:nvPr>
            <p:ph idx="3" type="subTitle"/>
          </p:nvPr>
        </p:nvSpPr>
        <p:spPr>
          <a:xfrm>
            <a:off x="3345513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3" name="Google Shape;573;p52"/>
          <p:cNvSpPr txBox="1"/>
          <p:nvPr>
            <p:ph idx="4" type="subTitle"/>
          </p:nvPr>
        </p:nvSpPr>
        <p:spPr>
          <a:xfrm>
            <a:off x="3345600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4" name="Google Shape;574;p52"/>
          <p:cNvSpPr txBox="1"/>
          <p:nvPr>
            <p:ph idx="5" type="subTitle"/>
          </p:nvPr>
        </p:nvSpPr>
        <p:spPr>
          <a:xfrm>
            <a:off x="6067076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5" name="Google Shape;575;p52"/>
          <p:cNvSpPr txBox="1"/>
          <p:nvPr>
            <p:ph idx="6" type="subTitle"/>
          </p:nvPr>
        </p:nvSpPr>
        <p:spPr>
          <a:xfrm>
            <a:off x="6067175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6" name="Google Shape;576;p52"/>
          <p:cNvSpPr/>
          <p:nvPr/>
        </p:nvSpPr>
        <p:spPr>
          <a:xfrm>
            <a:off x="7010800" y="-153000"/>
            <a:ext cx="2309143" cy="94029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2"/>
          <p:cNvSpPr/>
          <p:nvPr/>
        </p:nvSpPr>
        <p:spPr>
          <a:xfrm>
            <a:off x="1114055" y="22710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-152399" y="-34832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"/>
          <p:cNvSpPr/>
          <p:nvPr/>
        </p:nvSpPr>
        <p:spPr>
          <a:xfrm rot="-6300124">
            <a:off x="7846782" y="634033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/>
          <p:nvPr/>
        </p:nvSpPr>
        <p:spPr>
          <a:xfrm rot="372883">
            <a:off x="7767447" y="164770"/>
            <a:ext cx="1526700" cy="180351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"/>
          <p:cNvSpPr/>
          <p:nvPr/>
        </p:nvSpPr>
        <p:spPr>
          <a:xfrm flipH="1" rot="10800000">
            <a:off x="6504577" y="4244937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3"/>
          <p:cNvSpPr txBox="1"/>
          <p:nvPr>
            <p:ph type="ctrTitle"/>
          </p:nvPr>
        </p:nvSpPr>
        <p:spPr>
          <a:xfrm>
            <a:off x="2914325" y="712288"/>
            <a:ext cx="33156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4" name="Google Shape;584;p53"/>
          <p:cNvSpPr txBox="1"/>
          <p:nvPr>
            <p:ph idx="1" type="subTitle"/>
          </p:nvPr>
        </p:nvSpPr>
        <p:spPr>
          <a:xfrm>
            <a:off x="2914325" y="1540088"/>
            <a:ext cx="3315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5" name="Google Shape;585;p53"/>
          <p:cNvSpPr/>
          <p:nvPr/>
        </p:nvSpPr>
        <p:spPr>
          <a:xfrm flipH="1" rot="10800000">
            <a:off x="371366" y="4435578"/>
            <a:ext cx="1876923" cy="84205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 rot="-950660">
            <a:off x="-327227" y="3563545"/>
            <a:ext cx="1287512" cy="171962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 flipH="1" rot="-5400000">
            <a:off x="956637" y="109047"/>
            <a:ext cx="273687" cy="33880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 flipH="1" rot="-6781978">
            <a:off x="-284925" y="-4791"/>
            <a:ext cx="1445846" cy="12644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 flipH="1" rot="5400000">
            <a:off x="7634677" y="518562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 flipH="1">
            <a:off x="7424817" y="409836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 flipH="1" rot="3912307">
            <a:off x="7580496" y="3933563"/>
            <a:ext cx="1590440" cy="136013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"/>
          <p:cNvSpPr/>
          <p:nvPr/>
        </p:nvSpPr>
        <p:spPr>
          <a:xfrm flipH="1" rot="-9899876">
            <a:off x="8176740" y="991729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 txBox="1"/>
          <p:nvPr/>
        </p:nvSpPr>
        <p:spPr>
          <a:xfrm>
            <a:off x="2794000" y="3364726"/>
            <a:ext cx="3555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Diese Präsentationsvorlage wurde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erstellt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inklusive Icons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und Infografiken &amp; Bilder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4" name="Google Shape;594;p53"/>
          <p:cNvSpPr/>
          <p:nvPr/>
        </p:nvSpPr>
        <p:spPr>
          <a:xfrm flipH="1">
            <a:off x="1042442" y="4179347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/>
          <p:nvPr/>
        </p:nvSpPr>
        <p:spPr>
          <a:xfrm rot="5400000">
            <a:off x="7880673" y="814316"/>
            <a:ext cx="1876923" cy="84205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5"/>
          <p:cNvSpPr/>
          <p:nvPr/>
        </p:nvSpPr>
        <p:spPr>
          <a:xfrm flipH="1" rot="1418563">
            <a:off x="8291437" y="799703"/>
            <a:ext cx="405932" cy="438599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5"/>
          <p:cNvSpPr/>
          <p:nvPr/>
        </p:nvSpPr>
        <p:spPr>
          <a:xfrm flipH="1" rot="-5400000">
            <a:off x="7986466" y="-717202"/>
            <a:ext cx="1287478" cy="171957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5"/>
          <p:cNvSpPr/>
          <p:nvPr/>
        </p:nvSpPr>
        <p:spPr>
          <a:xfrm flipH="1">
            <a:off x="7856042" y="4272535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5"/>
          <p:cNvSpPr/>
          <p:nvPr/>
        </p:nvSpPr>
        <p:spPr>
          <a:xfrm flipH="1">
            <a:off x="7621053" y="462162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5"/>
          <p:cNvSpPr/>
          <p:nvPr/>
        </p:nvSpPr>
        <p:spPr>
          <a:xfrm flipH="1">
            <a:off x="8190856" y="3440625"/>
            <a:ext cx="1506169" cy="177911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/>
          <p:nvPr/>
        </p:nvSpPr>
        <p:spPr>
          <a:xfrm flipH="1" rot="-5400000">
            <a:off x="-891783" y="3722861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6"/>
          <p:cNvSpPr/>
          <p:nvPr/>
        </p:nvSpPr>
        <p:spPr>
          <a:xfrm flipH="1" rot="900183">
            <a:off x="719281" y="386379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6"/>
          <p:cNvSpPr/>
          <p:nvPr/>
        </p:nvSpPr>
        <p:spPr>
          <a:xfrm rot="5400000">
            <a:off x="7498417" y="311161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6"/>
          <p:cNvSpPr/>
          <p:nvPr/>
        </p:nvSpPr>
        <p:spPr>
          <a:xfrm rot="-900183">
            <a:off x="8342465" y="186417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"/>
          <p:cNvSpPr/>
          <p:nvPr/>
        </p:nvSpPr>
        <p:spPr>
          <a:xfrm flipH="1">
            <a:off x="6644208" y="-41586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7"/>
          <p:cNvSpPr/>
          <p:nvPr/>
        </p:nvSpPr>
        <p:spPr>
          <a:xfrm flipH="1" rot="-7132733">
            <a:off x="7928732" y="7681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7"/>
          <p:cNvSpPr/>
          <p:nvPr/>
        </p:nvSpPr>
        <p:spPr>
          <a:xfrm flipH="1" rot="10800000">
            <a:off x="7553551" y="4350933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7"/>
          <p:cNvSpPr/>
          <p:nvPr/>
        </p:nvSpPr>
        <p:spPr>
          <a:xfrm rot="10800000">
            <a:off x="7074977" y="1550795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7"/>
          <p:cNvSpPr/>
          <p:nvPr/>
        </p:nvSpPr>
        <p:spPr>
          <a:xfrm flipH="1" rot="4500057">
            <a:off x="8406870" y="2761836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7"/>
          <p:cNvSpPr/>
          <p:nvPr/>
        </p:nvSpPr>
        <p:spPr>
          <a:xfrm flipH="1" rot="-5400000">
            <a:off x="7359042" y="4493735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3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/>
          <p:nvPr/>
        </p:nvSpPr>
        <p:spPr>
          <a:xfrm rot="10800000">
            <a:off x="1227583" y="4254082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8"/>
          <p:cNvSpPr/>
          <p:nvPr/>
        </p:nvSpPr>
        <p:spPr>
          <a:xfrm rot="-3667267">
            <a:off x="2512107" y="41909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8"/>
          <p:cNvSpPr/>
          <p:nvPr/>
        </p:nvSpPr>
        <p:spPr>
          <a:xfrm>
            <a:off x="2136926" y="-44048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8"/>
          <p:cNvSpPr/>
          <p:nvPr/>
        </p:nvSpPr>
        <p:spPr>
          <a:xfrm flipH="1" rot="-5400000">
            <a:off x="-1115136" y="669436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8"/>
          <p:cNvSpPr/>
          <p:nvPr/>
        </p:nvSpPr>
        <p:spPr>
          <a:xfrm flipH="1" rot="900183">
            <a:off x="495927" y="81037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8"/>
          <p:cNvSpPr/>
          <p:nvPr/>
        </p:nvSpPr>
        <p:spPr>
          <a:xfrm flipH="1">
            <a:off x="958002" y="978655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8"/>
          <p:cNvSpPr/>
          <p:nvPr/>
        </p:nvSpPr>
        <p:spPr>
          <a:xfrm rot="6299943">
            <a:off x="2289895" y="1618367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8"/>
          <p:cNvSpPr/>
          <p:nvPr/>
        </p:nvSpPr>
        <p:spPr>
          <a:xfrm>
            <a:off x="-337774" y="3362789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8"/>
          <p:cNvSpPr/>
          <p:nvPr/>
        </p:nvSpPr>
        <p:spPr>
          <a:xfrm rot="-3667267">
            <a:off x="643682" y="30721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8"/>
          <p:cNvSpPr/>
          <p:nvPr/>
        </p:nvSpPr>
        <p:spPr>
          <a:xfrm rot="-3667267">
            <a:off x="-307968" y="43818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8"/>
          <p:cNvSpPr/>
          <p:nvPr/>
        </p:nvSpPr>
        <p:spPr>
          <a:xfrm>
            <a:off x="7308198" y="-59486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8"/>
          <p:cNvSpPr/>
          <p:nvPr/>
        </p:nvSpPr>
        <p:spPr>
          <a:xfrm rot="7132733">
            <a:off x="8130426" y="7502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8"/>
          <p:cNvSpPr/>
          <p:nvPr/>
        </p:nvSpPr>
        <p:spPr>
          <a:xfrm rot="10800000">
            <a:off x="7166702" y="4333033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8"/>
          <p:cNvSpPr/>
          <p:nvPr/>
        </p:nvSpPr>
        <p:spPr>
          <a:xfrm flipH="1" rot="10800000">
            <a:off x="8151023" y="1889820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8"/>
          <p:cNvSpPr/>
          <p:nvPr/>
        </p:nvSpPr>
        <p:spPr>
          <a:xfrm rot="-4500057">
            <a:off x="8173308" y="3100861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713225" y="539500"/>
            <a:ext cx="768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552225" y="1373500"/>
            <a:ext cx="6039600" cy="24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rot="-10570359">
            <a:off x="-128414" y="4375749"/>
            <a:ext cx="2077151" cy="85788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flipH="1">
            <a:off x="7815950" y="-604100"/>
            <a:ext cx="1555200" cy="136010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4499957">
            <a:off x="884224" y="4108657"/>
            <a:ext cx="331803" cy="4107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>
            <a:off x="7521620" y="102507"/>
            <a:ext cx="294387" cy="36442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rot="-925495">
            <a:off x="7537829" y="3774973"/>
            <a:ext cx="1752017" cy="1532230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2173500" y="1320150"/>
            <a:ext cx="4797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flipH="1" rot="-5400000">
            <a:off x="-720635" y="473509"/>
            <a:ext cx="1965744" cy="81187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10800000">
            <a:off x="1201526" y="4444507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flipH="1" rot="8593053">
            <a:off x="-251377" y="3418058"/>
            <a:ext cx="1332808" cy="113967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flipH="1" rot="-5745022">
            <a:off x="-88720" y="3916026"/>
            <a:ext cx="1262203" cy="149089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087274">
            <a:off x="8207270" y="-86777"/>
            <a:ext cx="1287493" cy="171959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900124">
            <a:off x="552268" y="552420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 rot="-6893458">
            <a:off x="8063637" y="3226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-5400000">
            <a:off x="7849267" y="4141710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 rot="-4690697">
            <a:off x="7933788" y="3912995"/>
            <a:ext cx="1429506" cy="125017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2210550" y="1712400"/>
            <a:ext cx="4722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210550" y="2717700"/>
            <a:ext cx="47229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 rot="-1341173">
            <a:off x="-277249" y="3493571"/>
            <a:ext cx="1287538" cy="171965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954117" y="448606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8010867" y="834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 rot="-4138528">
            <a:off x="8235031" y="346298"/>
            <a:ext cx="1243854" cy="75995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 rot="-4138528">
            <a:off x="7846576" y="-447689"/>
            <a:ext cx="1177943" cy="139132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727900" y="552359"/>
            <a:ext cx="34785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/>
          <p:nvPr>
            <p:ph type="ctrTitle"/>
          </p:nvPr>
        </p:nvSpPr>
        <p:spPr>
          <a:xfrm>
            <a:off x="1371725" y="1119942"/>
            <a:ext cx="64005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</a:t>
            </a:r>
            <a:endParaRPr/>
          </a:p>
        </p:txBody>
      </p:sp>
      <p:sp>
        <p:nvSpPr>
          <p:cNvPr id="636" name="Google Shape;636;p59"/>
          <p:cNvSpPr txBox="1"/>
          <p:nvPr>
            <p:ph idx="1" type="subTitle"/>
          </p:nvPr>
        </p:nvSpPr>
        <p:spPr>
          <a:xfrm>
            <a:off x="1371725" y="3670242"/>
            <a:ext cx="6400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Lewen and Srikar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</a:t>
            </a:r>
            <a:r>
              <a:rPr lang="en"/>
              <a:t>science?</a:t>
            </a:r>
            <a:endParaRPr/>
          </a:p>
        </p:txBody>
      </p:sp>
      <p:sp>
        <p:nvSpPr>
          <p:cNvPr id="642" name="Google Shape;642;p60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study of data to extract knowledge and insights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Organize data into clear and concise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Visualize results for target audience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1"/>
          <p:cNvSpPr txBox="1"/>
          <p:nvPr>
            <p:ph idx="1" type="body"/>
          </p:nvPr>
        </p:nvSpPr>
        <p:spPr>
          <a:xfrm>
            <a:off x="713225" y="1187600"/>
            <a:ext cx="76809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Learning SQL - </a:t>
            </a:r>
            <a:r>
              <a:rPr b="1" lang="en" sz="2000"/>
              <a:t>w3schools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Acquiring a quality and standard dataset - </a:t>
            </a:r>
            <a:r>
              <a:rPr b="1" lang="en" sz="2000"/>
              <a:t>Kaggle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Accessing cloud database - Amazon </a:t>
            </a:r>
            <a:r>
              <a:rPr b="1" lang="en" sz="2000"/>
              <a:t>AWS </a:t>
            </a:r>
            <a:r>
              <a:rPr lang="en" sz="2000"/>
              <a:t>or Microsoft </a:t>
            </a:r>
            <a:r>
              <a:rPr b="1" lang="en" sz="2000"/>
              <a:t>Azure (RDBMS)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Visualizing information clearly - </a:t>
            </a:r>
            <a:r>
              <a:rPr b="1" lang="en" sz="2000"/>
              <a:t>R</a:t>
            </a:r>
            <a:endParaRPr b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Applying </a:t>
            </a:r>
            <a:r>
              <a:rPr lang="en" sz="2000"/>
              <a:t>data</a:t>
            </a:r>
            <a:endParaRPr sz="2000"/>
          </a:p>
        </p:txBody>
      </p:sp>
      <p:sp>
        <p:nvSpPr>
          <p:cNvPr id="648" name="Google Shape;648;p6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"/>
          <p:cNvSpPr txBox="1"/>
          <p:nvPr>
            <p:ph type="title"/>
          </p:nvPr>
        </p:nvSpPr>
        <p:spPr>
          <a:xfrm>
            <a:off x="713225" y="823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Learning SQL</a:t>
            </a:r>
            <a:endParaRPr/>
          </a:p>
        </p:txBody>
      </p:sp>
      <p:sp>
        <p:nvSpPr>
          <p:cNvPr id="654" name="Google Shape;654;p62"/>
          <p:cNvSpPr txBox="1"/>
          <p:nvPr>
            <p:ph idx="2" type="body"/>
          </p:nvPr>
        </p:nvSpPr>
        <p:spPr>
          <a:xfrm>
            <a:off x="4900825" y="994075"/>
            <a:ext cx="41148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 in range(len(heart)): </a:t>
            </a:r>
            <a:r>
              <a:rPr lang="en" sz="1800">
                <a:solidFill>
                  <a:srgbClr val="6AA84F"/>
                </a:solidFill>
              </a:rPr>
              <a:t>#checks the entire tuple ‘heart’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if heart[i][2] &lt; 80: </a:t>
            </a:r>
            <a:r>
              <a:rPr lang="en" sz="1800">
                <a:solidFill>
                  <a:srgbClr val="6AA84F"/>
                </a:solidFill>
              </a:rPr>
              <a:t>#condition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print(heart[i]) </a:t>
            </a:r>
            <a:r>
              <a:rPr lang="en" sz="1800">
                <a:solidFill>
                  <a:srgbClr val="6AA84F"/>
                </a:solidFill>
              </a:rPr>
              <a:t>#print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/>
              <a:t>e</a:t>
            </a:r>
            <a:r>
              <a:rPr lang="en" sz="1800"/>
              <a:t>lse: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pass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i in range(len(heart)): </a:t>
            </a:r>
            <a:r>
              <a:rPr lang="en" sz="1800">
                <a:solidFill>
                  <a:srgbClr val="6AA84F"/>
                </a:solidFill>
              </a:rPr>
              <a:t>#checks the entire tuple ‘heart’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if heart[i][2] &gt; 80: </a:t>
            </a:r>
            <a:r>
              <a:rPr lang="en" sz="1800">
                <a:solidFill>
                  <a:srgbClr val="6AA84F"/>
                </a:solidFill>
              </a:rPr>
              <a:t>#condition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print(heart[i][1])</a:t>
            </a:r>
            <a:r>
              <a:rPr lang="en" sz="1800">
                <a:solidFill>
                  <a:srgbClr val="6AA84F"/>
                </a:solidFill>
              </a:rPr>
              <a:t>#print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else: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pass</a:t>
            </a:r>
            <a:endParaRPr sz="1800"/>
          </a:p>
        </p:txBody>
      </p:sp>
      <p:sp>
        <p:nvSpPr>
          <p:cNvPr id="655" name="Google Shape;655;p62"/>
          <p:cNvSpPr txBox="1"/>
          <p:nvPr>
            <p:ph idx="1" type="body"/>
          </p:nvPr>
        </p:nvSpPr>
        <p:spPr>
          <a:xfrm>
            <a:off x="713225" y="994075"/>
            <a:ext cx="41148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</a:rPr>
              <a:t>SELECT</a:t>
            </a:r>
            <a:r>
              <a:rPr lang="en" sz="1800"/>
              <a:t> * </a:t>
            </a:r>
            <a:r>
              <a:rPr lang="en" sz="1800">
                <a:solidFill>
                  <a:srgbClr val="3C78D8"/>
                </a:solidFill>
              </a:rPr>
              <a:t>FROM</a:t>
            </a:r>
            <a:r>
              <a:rPr lang="en" sz="1800"/>
              <a:t> heart.table </a:t>
            </a:r>
            <a:r>
              <a:rPr lang="en" sz="1800">
                <a:solidFill>
                  <a:srgbClr val="6AA84F"/>
                </a:solidFill>
              </a:rPr>
              <a:t>#checks all of database heart</a:t>
            </a:r>
            <a:endParaRPr sz="18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</a:rPr>
              <a:t>WHERE</a:t>
            </a:r>
            <a:r>
              <a:rPr lang="en" sz="1800"/>
              <a:t> restingbpm &lt; 80; </a:t>
            </a:r>
            <a:r>
              <a:rPr lang="en" sz="1800">
                <a:solidFill>
                  <a:srgbClr val="6AA84F"/>
                </a:solidFill>
              </a:rPr>
              <a:t>#condition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</a:rPr>
              <a:t>SELECT</a:t>
            </a:r>
            <a:r>
              <a:rPr lang="en" sz="1800"/>
              <a:t> PatientID </a:t>
            </a:r>
            <a:r>
              <a:rPr lang="en" sz="1800">
                <a:solidFill>
                  <a:srgbClr val="3C78D8"/>
                </a:solidFill>
              </a:rPr>
              <a:t>FROM</a:t>
            </a:r>
            <a:r>
              <a:rPr lang="en" sz="1800"/>
              <a:t> heart.table </a:t>
            </a:r>
            <a:r>
              <a:rPr lang="en" sz="1800">
                <a:solidFill>
                  <a:srgbClr val="6AA84F"/>
                </a:solidFill>
              </a:rPr>
              <a:t>#checks patientIDs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</a:rPr>
              <a:t>WHERE</a:t>
            </a:r>
            <a:r>
              <a:rPr lang="en" sz="1800"/>
              <a:t> restingbpm &gt; 80; </a:t>
            </a:r>
            <a:r>
              <a:rPr lang="en" sz="1800">
                <a:solidFill>
                  <a:srgbClr val="6AA84F"/>
                </a:solidFill>
              </a:rPr>
              <a:t>#condition</a:t>
            </a:r>
            <a:endParaRPr sz="18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INSERT INTO</a:t>
            </a:r>
            <a:r>
              <a:rPr lang="en" sz="1800"/>
              <a:t> Customers(</a:t>
            </a:r>
            <a:r>
              <a:rPr lang="en" sz="1800">
                <a:solidFill>
                  <a:srgbClr val="E69138"/>
                </a:solidFill>
              </a:rPr>
              <a:t>‘Alex’</a:t>
            </a:r>
            <a:r>
              <a:rPr lang="en" sz="1800"/>
              <a:t>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VALUES</a:t>
            </a:r>
            <a:r>
              <a:rPr lang="en" sz="1800"/>
              <a:t> (</a:t>
            </a:r>
            <a:r>
              <a:rPr lang="en" sz="1800">
                <a:solidFill>
                  <a:srgbClr val="E69138"/>
                </a:solidFill>
              </a:rPr>
              <a:t>‘10’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#Inserts row under with new patientID and Name</a:t>
            </a:r>
            <a:endParaRPr sz="1800"/>
          </a:p>
        </p:txBody>
      </p:sp>
      <p:sp>
        <p:nvSpPr>
          <p:cNvPr id="656" name="Google Shape;656;p62"/>
          <p:cNvSpPr txBox="1"/>
          <p:nvPr>
            <p:ph idx="3" type="title"/>
          </p:nvPr>
        </p:nvSpPr>
        <p:spPr>
          <a:xfrm>
            <a:off x="713225" y="534475"/>
            <a:ext cx="4002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657" name="Google Shape;657;p62"/>
          <p:cNvSpPr txBox="1"/>
          <p:nvPr>
            <p:ph idx="4" type="title"/>
          </p:nvPr>
        </p:nvSpPr>
        <p:spPr>
          <a:xfrm>
            <a:off x="5010625" y="534475"/>
            <a:ext cx="4002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Example Data</a:t>
            </a:r>
            <a:endParaRPr/>
          </a:p>
        </p:txBody>
      </p:sp>
      <p:pic>
        <p:nvPicPr>
          <p:cNvPr id="663" name="Google Shape;6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1103382"/>
            <a:ext cx="3489300" cy="3334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275" y="1436348"/>
            <a:ext cx="4459900" cy="26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"/>
          <p:cNvSpPr txBox="1"/>
          <p:nvPr>
            <p:ph type="title"/>
          </p:nvPr>
        </p:nvSpPr>
        <p:spPr>
          <a:xfrm>
            <a:off x="930300" y="1637250"/>
            <a:ext cx="72834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Explain </a:t>
            </a:r>
            <a:r>
              <a:rPr lang="en" sz="6000"/>
              <a:t>the present.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Predict the future.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with Wavy Shapes for Marketing XL by Slidesgo ">
  <a:themeElements>
    <a:clrScheme name="Simple Light">
      <a:dk1>
        <a:srgbClr val="000000"/>
      </a:dk1>
      <a:lt1>
        <a:srgbClr val="FFFEF1"/>
      </a:lt1>
      <a:dk2>
        <a:srgbClr val="CADA7E"/>
      </a:dk2>
      <a:lt2>
        <a:srgbClr val="B7D1A5"/>
      </a:lt2>
      <a:accent1>
        <a:srgbClr val="F19C79"/>
      </a:accent1>
      <a:accent2>
        <a:srgbClr val="A44A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