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abin"/>
      <p:regular r:id="rId15"/>
      <p:bold r:id="rId16"/>
      <p:italic r:id="rId17"/>
      <p:boldItalic r:id="rId18"/>
    </p:embeddedFont>
    <p:embeddedFont>
      <p:font typeface="Anaheim"/>
      <p:regular r:id="rId19"/>
    </p:embeddedFont>
    <p:embeddedFont>
      <p:font typeface="Baloo Tammudu 2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BalooTammudu2-regular.fntdata"/><Relationship Id="rId21" Type="http://schemas.openxmlformats.org/officeDocument/2006/relationships/font" Target="fonts/BalooTammudu2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Cabin-regular.fntdata"/><Relationship Id="rId14" Type="http://schemas.openxmlformats.org/officeDocument/2006/relationships/slide" Target="slides/slide9.xml"/><Relationship Id="rId17" Type="http://schemas.openxmlformats.org/officeDocument/2006/relationships/font" Target="fonts/Cabin-italic.fntdata"/><Relationship Id="rId16" Type="http://schemas.openxmlformats.org/officeDocument/2006/relationships/font" Target="fonts/Cabin-bold.fntdata"/><Relationship Id="rId19" Type="http://schemas.openxmlformats.org/officeDocument/2006/relationships/font" Target="fonts/Anaheim-regular.fntdata"/><Relationship Id="rId18" Type="http://schemas.openxmlformats.org/officeDocument/2006/relationships/font" Target="fonts/Cab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but what even is data science in the first place??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591cabd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591cabd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e4dffa19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e4dffa19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e4dffa191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e4dffa191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315782e6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315782e6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e4dffa191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e4dffa191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- open source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RDBMS - relational database management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R cuz Rama said 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“Why R” “it’s beautiful” “but why R” “Because im comfortable in it”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Transition: So let’s take a look at the first step: Learning SQL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e4e28a2a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e4e28a2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e4e28a2a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e4e28a2a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315782e6c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315782e6c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71725" y="1119942"/>
            <a:ext cx="64005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371725" y="3670242"/>
            <a:ext cx="64005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10620763">
            <a:off x="6938670" y="4392646"/>
            <a:ext cx="1876854" cy="842025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887070" y="3678587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916026" y="23631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158099" y="537976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1455539">
            <a:off x="-297500" y="-135364"/>
            <a:ext cx="1012512" cy="1196105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flipH="1" rot="898813">
            <a:off x="8368487" y="3900566"/>
            <a:ext cx="1051236" cy="1404046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596480" y="757157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90724" y="-72535"/>
            <a:ext cx="1051228" cy="91935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9899876">
            <a:off x="628468" y="4151754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-1800052">
            <a:off x="8050569" y="4151751"/>
            <a:ext cx="251543" cy="31139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hasCustomPrompt="1" type="title"/>
          </p:nvPr>
        </p:nvSpPr>
        <p:spPr>
          <a:xfrm>
            <a:off x="1883588" y="1482400"/>
            <a:ext cx="53769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1883513" y="3160400"/>
            <a:ext cx="53769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2" name="Google Shape;92;p11"/>
          <p:cNvSpPr/>
          <p:nvPr/>
        </p:nvSpPr>
        <p:spPr>
          <a:xfrm rot="-5400000">
            <a:off x="-726074" y="3711857"/>
            <a:ext cx="2115541" cy="87374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rot="9899876">
            <a:off x="628468" y="4151754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rot="5400000">
            <a:off x="8214037" y="899643"/>
            <a:ext cx="325974" cy="40353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rot="6612214">
            <a:off x="8205484" y="-40705"/>
            <a:ext cx="1234104" cy="1079288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1684512" y="2133530"/>
            <a:ext cx="28047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hasCustomPrompt="1" idx="2" type="title"/>
          </p:nvPr>
        </p:nvSpPr>
        <p:spPr>
          <a:xfrm>
            <a:off x="730800" y="1749775"/>
            <a:ext cx="9537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idx="3" type="subTitle"/>
          </p:nvPr>
        </p:nvSpPr>
        <p:spPr>
          <a:xfrm>
            <a:off x="1684512" y="1749775"/>
            <a:ext cx="28047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4" type="subTitle"/>
          </p:nvPr>
        </p:nvSpPr>
        <p:spPr>
          <a:xfrm>
            <a:off x="1684512" y="3725750"/>
            <a:ext cx="28047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5" type="title"/>
          </p:nvPr>
        </p:nvSpPr>
        <p:spPr>
          <a:xfrm>
            <a:off x="730800" y="3341900"/>
            <a:ext cx="953700" cy="1040400"/>
          </a:xfrm>
          <a:prstGeom prst="rect">
            <a:avLst/>
          </a:prstGeom>
        </p:spPr>
        <p:txBody>
          <a:bodyPr anchorCtr="0" anchor="t" bIns="91425" lIns="91425" spcFirstLastPara="1" rIns="5850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6" type="subTitle"/>
          </p:nvPr>
        </p:nvSpPr>
        <p:spPr>
          <a:xfrm>
            <a:off x="1684512" y="3341896"/>
            <a:ext cx="28047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7" type="subTitle"/>
          </p:nvPr>
        </p:nvSpPr>
        <p:spPr>
          <a:xfrm>
            <a:off x="5608490" y="2133530"/>
            <a:ext cx="28047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8" type="title"/>
          </p:nvPr>
        </p:nvSpPr>
        <p:spPr>
          <a:xfrm>
            <a:off x="4654800" y="1749775"/>
            <a:ext cx="9537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9" type="subTitle"/>
          </p:nvPr>
        </p:nvSpPr>
        <p:spPr>
          <a:xfrm>
            <a:off x="5608488" y="1749775"/>
            <a:ext cx="28047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3" type="subTitle"/>
          </p:nvPr>
        </p:nvSpPr>
        <p:spPr>
          <a:xfrm>
            <a:off x="5608490" y="3725750"/>
            <a:ext cx="28047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hasCustomPrompt="1" idx="14" type="title"/>
          </p:nvPr>
        </p:nvSpPr>
        <p:spPr>
          <a:xfrm>
            <a:off x="4654800" y="3341900"/>
            <a:ext cx="9537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5" type="subTitle"/>
          </p:nvPr>
        </p:nvSpPr>
        <p:spPr>
          <a:xfrm>
            <a:off x="5608488" y="3341896"/>
            <a:ext cx="28047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0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780045" y="2133538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subTitle"/>
          </p:nvPr>
        </p:nvSpPr>
        <p:spPr>
          <a:xfrm>
            <a:off x="780045" y="1749785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3" type="subTitle"/>
          </p:nvPr>
        </p:nvSpPr>
        <p:spPr>
          <a:xfrm>
            <a:off x="780045" y="3910844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4" type="subTitle"/>
          </p:nvPr>
        </p:nvSpPr>
        <p:spPr>
          <a:xfrm>
            <a:off x="780045" y="3526991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5" type="subTitle"/>
          </p:nvPr>
        </p:nvSpPr>
        <p:spPr>
          <a:xfrm>
            <a:off x="3376199" y="2133538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6" type="subTitle"/>
          </p:nvPr>
        </p:nvSpPr>
        <p:spPr>
          <a:xfrm>
            <a:off x="3376199" y="1749785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7" type="subTitle"/>
          </p:nvPr>
        </p:nvSpPr>
        <p:spPr>
          <a:xfrm>
            <a:off x="3376199" y="3910844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8" type="subTitle"/>
          </p:nvPr>
        </p:nvSpPr>
        <p:spPr>
          <a:xfrm>
            <a:off x="3376199" y="3526991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9" type="subTitle"/>
          </p:nvPr>
        </p:nvSpPr>
        <p:spPr>
          <a:xfrm>
            <a:off x="5972354" y="2133538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3" type="subTitle"/>
          </p:nvPr>
        </p:nvSpPr>
        <p:spPr>
          <a:xfrm>
            <a:off x="5972354" y="1749785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14" type="subTitle"/>
          </p:nvPr>
        </p:nvSpPr>
        <p:spPr>
          <a:xfrm>
            <a:off x="5972354" y="3910844"/>
            <a:ext cx="23916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5" type="subTitle"/>
          </p:nvPr>
        </p:nvSpPr>
        <p:spPr>
          <a:xfrm>
            <a:off x="5972354" y="3526991"/>
            <a:ext cx="2391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125" name="Google Shape;125;p14"/>
          <p:cNvSpPr/>
          <p:nvPr/>
        </p:nvSpPr>
        <p:spPr>
          <a:xfrm flipH="1">
            <a:off x="7077132" y="-88660"/>
            <a:ext cx="1724094" cy="773492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 rot="9641530">
            <a:off x="8392114" y="-202483"/>
            <a:ext cx="964949" cy="128880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 flipH="1" rot="-9000061">
            <a:off x="8064524" y="464007"/>
            <a:ext cx="231062" cy="28603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 flipH="1" rot="-8100229">
            <a:off x="-95273" y="-276784"/>
            <a:ext cx="1544663" cy="1320947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 txBox="1"/>
          <p:nvPr>
            <p:ph hasCustomPrompt="1" idx="16" type="title"/>
          </p:nvPr>
        </p:nvSpPr>
        <p:spPr>
          <a:xfrm>
            <a:off x="1511145" y="1095860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4"/>
          <p:cNvSpPr txBox="1"/>
          <p:nvPr>
            <p:ph hasCustomPrompt="1" idx="17" type="title"/>
          </p:nvPr>
        </p:nvSpPr>
        <p:spPr>
          <a:xfrm>
            <a:off x="1511145" y="2877534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4"/>
          <p:cNvSpPr txBox="1"/>
          <p:nvPr>
            <p:ph hasCustomPrompt="1" idx="18" type="title"/>
          </p:nvPr>
        </p:nvSpPr>
        <p:spPr>
          <a:xfrm>
            <a:off x="4107299" y="1095860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4"/>
          <p:cNvSpPr txBox="1"/>
          <p:nvPr>
            <p:ph hasCustomPrompt="1" idx="19" type="title"/>
          </p:nvPr>
        </p:nvSpPr>
        <p:spPr>
          <a:xfrm>
            <a:off x="4107299" y="2877521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/>
          <p:nvPr>
            <p:ph hasCustomPrompt="1" idx="20" type="title"/>
          </p:nvPr>
        </p:nvSpPr>
        <p:spPr>
          <a:xfrm>
            <a:off x="6703454" y="1095860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4"/>
          <p:cNvSpPr txBox="1"/>
          <p:nvPr>
            <p:ph hasCustomPrompt="1" idx="21" type="title"/>
          </p:nvPr>
        </p:nvSpPr>
        <p:spPr>
          <a:xfrm>
            <a:off x="6703454" y="2877530"/>
            <a:ext cx="9294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4"/>
          <p:cNvSpPr/>
          <p:nvPr/>
        </p:nvSpPr>
        <p:spPr>
          <a:xfrm rot="-9078988">
            <a:off x="-72233" y="455832"/>
            <a:ext cx="718789" cy="740035"/>
          </a:xfrm>
          <a:custGeom>
            <a:rect b="b" l="l" r="r" t="t"/>
            <a:pathLst>
              <a:path extrusionOk="0" h="35564" w="34543">
                <a:moveTo>
                  <a:pt x="5791" y="1"/>
                </a:moveTo>
                <a:cubicBezTo>
                  <a:pt x="3640" y="1"/>
                  <a:pt x="1757" y="652"/>
                  <a:pt x="872" y="2620"/>
                </a:cubicBezTo>
                <a:cubicBezTo>
                  <a:pt x="0" y="4521"/>
                  <a:pt x="1149" y="6779"/>
                  <a:pt x="2694" y="8205"/>
                </a:cubicBezTo>
                <a:cubicBezTo>
                  <a:pt x="4278" y="9591"/>
                  <a:pt x="6219" y="10542"/>
                  <a:pt x="7685" y="12047"/>
                </a:cubicBezTo>
                <a:cubicBezTo>
                  <a:pt x="10854" y="15454"/>
                  <a:pt x="10696" y="20722"/>
                  <a:pt x="12042" y="25199"/>
                </a:cubicBezTo>
                <a:cubicBezTo>
                  <a:pt x="13033" y="28645"/>
                  <a:pt x="15132" y="31854"/>
                  <a:pt x="18143" y="33755"/>
                </a:cubicBezTo>
                <a:cubicBezTo>
                  <a:pt x="19939" y="34913"/>
                  <a:pt x="22087" y="35563"/>
                  <a:pt x="24218" y="35563"/>
                </a:cubicBezTo>
                <a:cubicBezTo>
                  <a:pt x="25659" y="35563"/>
                  <a:pt x="27092" y="35266"/>
                  <a:pt x="28402" y="34626"/>
                </a:cubicBezTo>
                <a:cubicBezTo>
                  <a:pt x="32443" y="32685"/>
                  <a:pt x="34542" y="27892"/>
                  <a:pt x="34265" y="23456"/>
                </a:cubicBezTo>
                <a:cubicBezTo>
                  <a:pt x="33948" y="18980"/>
                  <a:pt x="31611" y="14899"/>
                  <a:pt x="28640" y="11572"/>
                </a:cubicBezTo>
                <a:cubicBezTo>
                  <a:pt x="24758" y="7254"/>
                  <a:pt x="19886" y="3966"/>
                  <a:pt x="14459" y="2025"/>
                </a:cubicBezTo>
                <a:cubicBezTo>
                  <a:pt x="12416" y="1306"/>
                  <a:pt x="8835" y="1"/>
                  <a:pt x="5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/>
          <p:nvPr/>
        </p:nvSpPr>
        <p:spPr>
          <a:xfrm rot="-8702080">
            <a:off x="7644281" y="-305450"/>
            <a:ext cx="1593049" cy="1746600"/>
          </a:xfrm>
          <a:custGeom>
            <a:rect b="b" l="l" r="r" t="t"/>
            <a:pathLst>
              <a:path extrusionOk="0" h="40130" w="36602">
                <a:moveTo>
                  <a:pt x="22247" y="1"/>
                </a:moveTo>
                <a:cubicBezTo>
                  <a:pt x="19629" y="1"/>
                  <a:pt x="19541" y="2455"/>
                  <a:pt x="19093" y="4969"/>
                </a:cubicBezTo>
                <a:cubicBezTo>
                  <a:pt x="18539" y="7979"/>
                  <a:pt x="17271" y="10792"/>
                  <a:pt x="15370" y="13208"/>
                </a:cubicBezTo>
                <a:cubicBezTo>
                  <a:pt x="12755" y="16654"/>
                  <a:pt x="9151" y="19308"/>
                  <a:pt x="5387" y="21487"/>
                </a:cubicBezTo>
                <a:cubicBezTo>
                  <a:pt x="4159" y="22200"/>
                  <a:pt x="2892" y="22873"/>
                  <a:pt x="1941" y="23903"/>
                </a:cubicBezTo>
                <a:cubicBezTo>
                  <a:pt x="872" y="25171"/>
                  <a:pt x="277" y="26755"/>
                  <a:pt x="198" y="28419"/>
                </a:cubicBezTo>
                <a:cubicBezTo>
                  <a:pt x="0" y="32222"/>
                  <a:pt x="2298" y="35985"/>
                  <a:pt x="5546" y="38005"/>
                </a:cubicBezTo>
                <a:cubicBezTo>
                  <a:pt x="7913" y="39478"/>
                  <a:pt x="10722" y="40129"/>
                  <a:pt x="13543" y="40129"/>
                </a:cubicBezTo>
                <a:cubicBezTo>
                  <a:pt x="14593" y="40129"/>
                  <a:pt x="15645" y="40039"/>
                  <a:pt x="16677" y="39867"/>
                </a:cubicBezTo>
                <a:cubicBezTo>
                  <a:pt x="20480" y="39233"/>
                  <a:pt x="24005" y="37530"/>
                  <a:pt x="27253" y="35510"/>
                </a:cubicBezTo>
                <a:cubicBezTo>
                  <a:pt x="30937" y="33212"/>
                  <a:pt x="34502" y="30281"/>
                  <a:pt x="35849" y="26161"/>
                </a:cubicBezTo>
                <a:cubicBezTo>
                  <a:pt x="36364" y="24418"/>
                  <a:pt x="36602" y="22636"/>
                  <a:pt x="36523" y="20814"/>
                </a:cubicBezTo>
                <a:cubicBezTo>
                  <a:pt x="36245" y="13525"/>
                  <a:pt x="32839" y="6672"/>
                  <a:pt x="27135" y="2116"/>
                </a:cubicBezTo>
                <a:cubicBezTo>
                  <a:pt x="26144" y="1205"/>
                  <a:pt x="24916" y="572"/>
                  <a:pt x="23609" y="175"/>
                </a:cubicBezTo>
                <a:cubicBezTo>
                  <a:pt x="23091" y="56"/>
                  <a:pt x="22641" y="1"/>
                  <a:pt x="222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 txBox="1"/>
          <p:nvPr>
            <p:ph type="title"/>
          </p:nvPr>
        </p:nvSpPr>
        <p:spPr>
          <a:xfrm>
            <a:off x="1299631" y="1864222"/>
            <a:ext cx="3976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15"/>
          <p:cNvSpPr txBox="1"/>
          <p:nvPr>
            <p:ph hasCustomPrompt="1" idx="2" type="title"/>
          </p:nvPr>
        </p:nvSpPr>
        <p:spPr>
          <a:xfrm>
            <a:off x="5794731" y="1630790"/>
            <a:ext cx="21324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847631" y="2772722"/>
            <a:ext cx="44283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1" name="Google Shape;141;p15"/>
          <p:cNvSpPr/>
          <p:nvPr/>
        </p:nvSpPr>
        <p:spPr>
          <a:xfrm>
            <a:off x="56862" y="-60575"/>
            <a:ext cx="1840244" cy="825601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 rot="-9899600">
            <a:off x="8449745" y="4302302"/>
            <a:ext cx="186947" cy="23147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10800000">
            <a:off x="8003573" y="286258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rot="7132733">
            <a:off x="8417460" y="139899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 rot="-10301604">
            <a:off x="-328533" y="-157109"/>
            <a:ext cx="1122051" cy="1498627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rot="6893458">
            <a:off x="743676" y="903102"/>
            <a:ext cx="251545" cy="30877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rot="5400000">
            <a:off x="879822" y="4077048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-9292176">
            <a:off x="7650632" y="4351345"/>
            <a:ext cx="1242639" cy="1086752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flipH="1" rot="6758182">
            <a:off x="165620" y="3860398"/>
            <a:ext cx="1407657" cy="1880087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flipH="1" rot="5400000">
            <a:off x="7955360" y="3973735"/>
            <a:ext cx="1764124" cy="728604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rot="-5400000">
            <a:off x="-564564" y="4041491"/>
            <a:ext cx="1594098" cy="894028"/>
          </a:xfrm>
          <a:custGeom>
            <a:rect b="b" l="l" r="r" t="t"/>
            <a:pathLst>
              <a:path extrusionOk="0" h="26882" w="47932">
                <a:moveTo>
                  <a:pt x="22546" y="0"/>
                </a:moveTo>
                <a:cubicBezTo>
                  <a:pt x="17450" y="0"/>
                  <a:pt x="12387" y="1038"/>
                  <a:pt x="7725" y="3114"/>
                </a:cubicBezTo>
                <a:cubicBezTo>
                  <a:pt x="3764" y="4857"/>
                  <a:pt x="1" y="8382"/>
                  <a:pt x="3606" y="12027"/>
                </a:cubicBezTo>
                <a:cubicBezTo>
                  <a:pt x="4477" y="12819"/>
                  <a:pt x="5507" y="13373"/>
                  <a:pt x="6656" y="13611"/>
                </a:cubicBezTo>
                <a:cubicBezTo>
                  <a:pt x="7908" y="13906"/>
                  <a:pt x="9191" y="13984"/>
                  <a:pt x="10485" y="13984"/>
                </a:cubicBezTo>
                <a:cubicBezTo>
                  <a:pt x="11929" y="13984"/>
                  <a:pt x="13386" y="13887"/>
                  <a:pt x="14828" y="13887"/>
                </a:cubicBezTo>
                <a:cubicBezTo>
                  <a:pt x="16260" y="13887"/>
                  <a:pt x="17678" y="13982"/>
                  <a:pt x="19054" y="14364"/>
                </a:cubicBezTo>
                <a:cubicBezTo>
                  <a:pt x="22897" y="15433"/>
                  <a:pt x="25788" y="18563"/>
                  <a:pt x="28601" y="21335"/>
                </a:cubicBezTo>
                <a:cubicBezTo>
                  <a:pt x="31413" y="24148"/>
                  <a:pt x="34860" y="26881"/>
                  <a:pt x="38860" y="26881"/>
                </a:cubicBezTo>
                <a:cubicBezTo>
                  <a:pt x="41871" y="26842"/>
                  <a:pt x="44644" y="25218"/>
                  <a:pt x="46149" y="22603"/>
                </a:cubicBezTo>
                <a:cubicBezTo>
                  <a:pt x="47932" y="19513"/>
                  <a:pt x="47536" y="15552"/>
                  <a:pt x="46109" y="12304"/>
                </a:cubicBezTo>
                <a:cubicBezTo>
                  <a:pt x="44763" y="9254"/>
                  <a:pt x="42624" y="6639"/>
                  <a:pt x="39890" y="4777"/>
                </a:cubicBezTo>
                <a:cubicBezTo>
                  <a:pt x="37949" y="3431"/>
                  <a:pt x="35771" y="2401"/>
                  <a:pt x="33513" y="1727"/>
                </a:cubicBezTo>
                <a:cubicBezTo>
                  <a:pt x="30383" y="697"/>
                  <a:pt x="27135" y="143"/>
                  <a:pt x="23887" y="24"/>
                </a:cubicBezTo>
                <a:cubicBezTo>
                  <a:pt x="23440" y="8"/>
                  <a:pt x="22993" y="0"/>
                  <a:pt x="225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7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3322538" y="1972238"/>
            <a:ext cx="39762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16"/>
          <p:cNvSpPr txBox="1"/>
          <p:nvPr>
            <p:ph hasCustomPrompt="1" idx="2" type="title"/>
          </p:nvPr>
        </p:nvSpPr>
        <p:spPr>
          <a:xfrm>
            <a:off x="1043363" y="1801800"/>
            <a:ext cx="21324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16"/>
          <p:cNvSpPr txBox="1"/>
          <p:nvPr>
            <p:ph idx="1" type="subTitle"/>
          </p:nvPr>
        </p:nvSpPr>
        <p:spPr>
          <a:xfrm>
            <a:off x="3322538" y="2880743"/>
            <a:ext cx="47781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6" name="Google Shape;156;p16"/>
          <p:cNvSpPr/>
          <p:nvPr/>
        </p:nvSpPr>
        <p:spPr>
          <a:xfrm>
            <a:off x="-235376" y="-73250"/>
            <a:ext cx="2132454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 rot="9630609">
            <a:off x="-36466" y="4198593"/>
            <a:ext cx="1297900" cy="1099464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 flipH="1" rot="-9899766">
            <a:off x="8408552" y="4189190"/>
            <a:ext cx="266146" cy="329523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flipH="1" rot="-4357989">
            <a:off x="7882839" y="-523801"/>
            <a:ext cx="1213398" cy="1620633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6407145">
            <a:off x="7957528" y="430387"/>
            <a:ext cx="1262958" cy="107996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rot="7132733">
            <a:off x="7669797" y="643767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 flipH="1" rot="-10454899">
            <a:off x="-394907" y="161960"/>
            <a:ext cx="1030522" cy="137638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rot="6893458">
            <a:off x="705076" y="862602"/>
            <a:ext cx="251545" cy="30877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 rot="5400000">
            <a:off x="843697" y="4031373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rot="-9820563">
            <a:off x="7771141" y="4376141"/>
            <a:ext cx="1105436" cy="966761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 flipH="1" rot="-10008517">
            <a:off x="-327081" y="3604389"/>
            <a:ext cx="1223803" cy="163452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flipH="1" rot="5400000">
            <a:off x="8000528" y="3942532"/>
            <a:ext cx="1796196" cy="741849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2583925" y="2711971"/>
            <a:ext cx="3976200" cy="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0" name="Google Shape;170;p17"/>
          <p:cNvSpPr txBox="1"/>
          <p:nvPr>
            <p:ph hasCustomPrompt="1" idx="2" type="title"/>
          </p:nvPr>
        </p:nvSpPr>
        <p:spPr>
          <a:xfrm>
            <a:off x="3541966" y="1058971"/>
            <a:ext cx="21324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17"/>
          <p:cNvSpPr txBox="1"/>
          <p:nvPr>
            <p:ph idx="1" type="subTitle"/>
          </p:nvPr>
        </p:nvSpPr>
        <p:spPr>
          <a:xfrm>
            <a:off x="2183025" y="3628384"/>
            <a:ext cx="47781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17"/>
          <p:cNvSpPr/>
          <p:nvPr/>
        </p:nvSpPr>
        <p:spPr>
          <a:xfrm rot="226675">
            <a:off x="-135056" y="-91029"/>
            <a:ext cx="2309076" cy="953675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 rot="10800000">
            <a:off x="7830917" y="424877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 rot="-8584698">
            <a:off x="8108535" y="3596355"/>
            <a:ext cx="1446296" cy="123673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 rot="5566014">
            <a:off x="8229649" y="4118995"/>
            <a:ext cx="1108936" cy="130985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 flipH="1" rot="-10261053">
            <a:off x="-286071" y="-86892"/>
            <a:ext cx="1126491" cy="142729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 rot="8999865">
            <a:off x="824141" y="826707"/>
            <a:ext cx="281063" cy="34793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929575" y="1500975"/>
            <a:ext cx="47229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0" name="Google Shape;180;p18"/>
          <p:cNvSpPr txBox="1"/>
          <p:nvPr>
            <p:ph idx="1" type="subTitle"/>
          </p:nvPr>
        </p:nvSpPr>
        <p:spPr>
          <a:xfrm>
            <a:off x="929575" y="2887275"/>
            <a:ext cx="4722900" cy="14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18"/>
          <p:cNvSpPr/>
          <p:nvPr/>
        </p:nvSpPr>
        <p:spPr>
          <a:xfrm rot="10478365">
            <a:off x="6820616" y="4406743"/>
            <a:ext cx="1963059" cy="880700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 flipH="1" rot="779956">
            <a:off x="8424159" y="3805235"/>
            <a:ext cx="1104683" cy="1475431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 rot="-1800081">
            <a:off x="7900190" y="4291372"/>
            <a:ext cx="263087" cy="32568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 flipH="1" rot="-5400000">
            <a:off x="7864335" y="744779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flipH="1" rot="-8100000">
            <a:off x="8175552" y="-93097"/>
            <a:ext cx="1179998" cy="1009164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 flipH="1" rot="-3754794">
            <a:off x="7805832" y="-397050"/>
            <a:ext cx="1117607" cy="1320113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5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 rot="-195716">
            <a:off x="24436" y="-112825"/>
            <a:ext cx="1467272" cy="899310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type="title"/>
          </p:nvPr>
        </p:nvSpPr>
        <p:spPr>
          <a:xfrm>
            <a:off x="713225" y="539500"/>
            <a:ext cx="7680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2166300" y="1376713"/>
            <a:ext cx="4811400" cy="25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1" name="Google Shape;191;p19"/>
          <p:cNvSpPr/>
          <p:nvPr/>
        </p:nvSpPr>
        <p:spPr>
          <a:xfrm rot="-1196431">
            <a:off x="-231599" y="-104125"/>
            <a:ext cx="950275" cy="1269201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 rot="1732733">
            <a:off x="708509" y="74800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 rot="-2700000">
            <a:off x="7911238" y="4134625"/>
            <a:ext cx="1308232" cy="1118833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 flipH="1" rot="5400000">
            <a:off x="7514384" y="3448084"/>
            <a:ext cx="2428824" cy="1070008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 flipH="1" rot="-9709306">
            <a:off x="8118321" y="3933610"/>
            <a:ext cx="262554" cy="32502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6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1" type="subTitle"/>
          </p:nvPr>
        </p:nvSpPr>
        <p:spPr>
          <a:xfrm>
            <a:off x="780055" y="1904946"/>
            <a:ext cx="25611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2" type="subTitle"/>
          </p:nvPr>
        </p:nvSpPr>
        <p:spPr>
          <a:xfrm>
            <a:off x="780050" y="1521175"/>
            <a:ext cx="2561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3" type="subTitle"/>
          </p:nvPr>
        </p:nvSpPr>
        <p:spPr>
          <a:xfrm>
            <a:off x="780050" y="3377451"/>
            <a:ext cx="25611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idx="4" type="subTitle"/>
          </p:nvPr>
        </p:nvSpPr>
        <p:spPr>
          <a:xfrm>
            <a:off x="780050" y="2993591"/>
            <a:ext cx="2561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5" type="subTitle"/>
          </p:nvPr>
        </p:nvSpPr>
        <p:spPr>
          <a:xfrm>
            <a:off x="3886767" y="1904946"/>
            <a:ext cx="25611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20"/>
          <p:cNvSpPr txBox="1"/>
          <p:nvPr>
            <p:ph idx="6" type="subTitle"/>
          </p:nvPr>
        </p:nvSpPr>
        <p:spPr>
          <a:xfrm>
            <a:off x="3886765" y="1521175"/>
            <a:ext cx="2561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04" name="Google Shape;204;p20"/>
          <p:cNvSpPr txBox="1"/>
          <p:nvPr>
            <p:ph idx="7" type="subTitle"/>
          </p:nvPr>
        </p:nvSpPr>
        <p:spPr>
          <a:xfrm>
            <a:off x="3886771" y="3377451"/>
            <a:ext cx="2561100" cy="8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5" name="Google Shape;205;p20"/>
          <p:cNvSpPr txBox="1"/>
          <p:nvPr>
            <p:ph idx="8" type="subTitle"/>
          </p:nvPr>
        </p:nvSpPr>
        <p:spPr>
          <a:xfrm>
            <a:off x="3886765" y="2993591"/>
            <a:ext cx="2561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06" name="Google Shape;206;p20"/>
          <p:cNvSpPr/>
          <p:nvPr/>
        </p:nvSpPr>
        <p:spPr>
          <a:xfrm flipH="1" rot="394931">
            <a:off x="7483829" y="-58774"/>
            <a:ext cx="1557250" cy="780121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 flipH="1" rot="-7132733">
            <a:off x="8465432" y="670167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 rot="2700000">
            <a:off x="7671014" y="4234158"/>
            <a:ext cx="1211029" cy="1035527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 rot="9692431">
            <a:off x="8134270" y="3361674"/>
            <a:ext cx="1415544" cy="189046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 flipH="1" rot="-5400000">
            <a:off x="7514442" y="4473560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 flipH="1" rot="-8515314">
            <a:off x="8291978" y="-105639"/>
            <a:ext cx="1046134" cy="894681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583925" y="2379450"/>
            <a:ext cx="39762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3505825" y="726450"/>
            <a:ext cx="21324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2183025" y="4028242"/>
            <a:ext cx="47781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 rot="-10566628">
            <a:off x="-175611" y="4428419"/>
            <a:ext cx="2064170" cy="852526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012526" y="45351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1680244">
            <a:off x="-282095" y="380444"/>
            <a:ext cx="1438783" cy="1230484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rot="-5051012">
            <a:off x="-142616" y="-268676"/>
            <a:ext cx="1133847" cy="133944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4499876">
            <a:off x="962726" y="4286518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8260267" y="3371077"/>
            <a:ext cx="1438559" cy="192136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10027717">
            <a:off x="7445875" y="260058"/>
            <a:ext cx="281538" cy="34852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rot="10126568">
            <a:off x="8019020" y="-149687"/>
            <a:ext cx="1259299" cy="110146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 rot="-1800135">
            <a:off x="8234872" y="4680710"/>
            <a:ext cx="281063" cy="34793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4" name="Google Shape;214;p21"/>
          <p:cNvSpPr txBox="1"/>
          <p:nvPr>
            <p:ph idx="1" type="subTitle"/>
          </p:nvPr>
        </p:nvSpPr>
        <p:spPr>
          <a:xfrm>
            <a:off x="1423688" y="3799650"/>
            <a:ext cx="2670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2" type="subTitle"/>
          </p:nvPr>
        </p:nvSpPr>
        <p:spPr>
          <a:xfrm>
            <a:off x="1423675" y="3415900"/>
            <a:ext cx="26703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3" type="subTitle"/>
          </p:nvPr>
        </p:nvSpPr>
        <p:spPr>
          <a:xfrm>
            <a:off x="5049988" y="3799650"/>
            <a:ext cx="2670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4" type="subTitle"/>
          </p:nvPr>
        </p:nvSpPr>
        <p:spPr>
          <a:xfrm>
            <a:off x="5049990" y="3415900"/>
            <a:ext cx="26703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18" name="Google Shape;218;p21"/>
          <p:cNvSpPr/>
          <p:nvPr/>
        </p:nvSpPr>
        <p:spPr>
          <a:xfrm>
            <a:off x="378426" y="411851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rot="5573044">
            <a:off x="-87331" y="4311254"/>
            <a:ext cx="817766" cy="966047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8215411" y="3985721"/>
            <a:ext cx="335103" cy="41483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 rot="-956322">
            <a:off x="7963649" y="4238208"/>
            <a:ext cx="1276324" cy="1009742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7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1" type="subTitle"/>
          </p:nvPr>
        </p:nvSpPr>
        <p:spPr>
          <a:xfrm>
            <a:off x="1174580" y="1933850"/>
            <a:ext cx="3159600" cy="23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2" type="subTitle"/>
          </p:nvPr>
        </p:nvSpPr>
        <p:spPr>
          <a:xfrm>
            <a:off x="1174550" y="1550100"/>
            <a:ext cx="315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3" type="subTitle"/>
          </p:nvPr>
        </p:nvSpPr>
        <p:spPr>
          <a:xfrm>
            <a:off x="4809857" y="1933850"/>
            <a:ext cx="3159600" cy="23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4" type="subTitle"/>
          </p:nvPr>
        </p:nvSpPr>
        <p:spPr>
          <a:xfrm>
            <a:off x="4809845" y="1550100"/>
            <a:ext cx="315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28" name="Google Shape;228;p22"/>
          <p:cNvSpPr/>
          <p:nvPr/>
        </p:nvSpPr>
        <p:spPr>
          <a:xfrm rot="10459617">
            <a:off x="6820642" y="4339233"/>
            <a:ext cx="1963040" cy="880692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 flipH="1" rot="985499">
            <a:off x="8243551" y="3662139"/>
            <a:ext cx="1191491" cy="159122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 rot="-1800081">
            <a:off x="7823165" y="4196872"/>
            <a:ext cx="263087" cy="32568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 rot="8100442">
            <a:off x="-308487" y="3773677"/>
            <a:ext cx="1599840" cy="1368137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 rot="9899862">
            <a:off x="499282" y="3555286"/>
            <a:ext cx="293505" cy="3633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0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5" name="Google Shape;235;p23"/>
          <p:cNvSpPr txBox="1"/>
          <p:nvPr>
            <p:ph idx="1" type="subTitle"/>
          </p:nvPr>
        </p:nvSpPr>
        <p:spPr>
          <a:xfrm>
            <a:off x="2460470" y="1629050"/>
            <a:ext cx="4223100" cy="23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36" name="Google Shape;236;p23"/>
          <p:cNvSpPr/>
          <p:nvPr/>
        </p:nvSpPr>
        <p:spPr>
          <a:xfrm rot="-6299806">
            <a:off x="34136" y="4185066"/>
            <a:ext cx="1048712" cy="1400676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295573" y="677469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-74726" y="-152377"/>
            <a:ext cx="980334" cy="85735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 flipH="1" rot="1800034">
            <a:off x="51167" y="4185375"/>
            <a:ext cx="204897" cy="25364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 flipH="1" rot="5400000">
            <a:off x="7768837" y="458586"/>
            <a:ext cx="2081710" cy="85977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 flipH="1" rot="-9899925">
            <a:off x="8257495" y="885127"/>
            <a:ext cx="226779" cy="28073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4" name="Google Shape;244;p24"/>
          <p:cNvSpPr txBox="1"/>
          <p:nvPr>
            <p:ph idx="1" type="subTitle"/>
          </p:nvPr>
        </p:nvSpPr>
        <p:spPr>
          <a:xfrm>
            <a:off x="731725" y="2753275"/>
            <a:ext cx="24294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5" name="Google Shape;245;p24"/>
          <p:cNvSpPr txBox="1"/>
          <p:nvPr>
            <p:ph idx="2" type="subTitle"/>
          </p:nvPr>
        </p:nvSpPr>
        <p:spPr>
          <a:xfrm>
            <a:off x="731725" y="23695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46" name="Google Shape;246;p24"/>
          <p:cNvSpPr txBox="1"/>
          <p:nvPr>
            <p:ph idx="3" type="subTitle"/>
          </p:nvPr>
        </p:nvSpPr>
        <p:spPr>
          <a:xfrm>
            <a:off x="3357300" y="2753275"/>
            <a:ext cx="24294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24"/>
          <p:cNvSpPr txBox="1"/>
          <p:nvPr>
            <p:ph idx="4" type="subTitle"/>
          </p:nvPr>
        </p:nvSpPr>
        <p:spPr>
          <a:xfrm>
            <a:off x="3357300" y="23695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5" type="subTitle"/>
          </p:nvPr>
        </p:nvSpPr>
        <p:spPr>
          <a:xfrm>
            <a:off x="5982875" y="2753275"/>
            <a:ext cx="2429400" cy="9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9" name="Google Shape;249;p24"/>
          <p:cNvSpPr txBox="1"/>
          <p:nvPr>
            <p:ph idx="6" type="subTitle"/>
          </p:nvPr>
        </p:nvSpPr>
        <p:spPr>
          <a:xfrm>
            <a:off x="5982875" y="23695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50" name="Google Shape;250;p24"/>
          <p:cNvSpPr/>
          <p:nvPr/>
        </p:nvSpPr>
        <p:spPr>
          <a:xfrm>
            <a:off x="1074221" y="4529780"/>
            <a:ext cx="255365" cy="230030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-74576" y="3966487"/>
            <a:ext cx="1148789" cy="1356605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 flipH="1" rot="6629843">
            <a:off x="7777177" y="3956267"/>
            <a:ext cx="1287523" cy="171963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 rot="-1800052">
            <a:off x="8831457" y="4068500"/>
            <a:ext cx="251543" cy="31139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 flipH="1" rot="-10283308">
            <a:off x="8046863" y="-188438"/>
            <a:ext cx="1148805" cy="1356605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8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7" name="Google Shape;257;p25"/>
          <p:cNvSpPr txBox="1"/>
          <p:nvPr>
            <p:ph idx="1" type="subTitle"/>
          </p:nvPr>
        </p:nvSpPr>
        <p:spPr>
          <a:xfrm>
            <a:off x="731725" y="1915075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8" name="Google Shape;258;p25"/>
          <p:cNvSpPr txBox="1"/>
          <p:nvPr>
            <p:ph idx="2" type="subTitle"/>
          </p:nvPr>
        </p:nvSpPr>
        <p:spPr>
          <a:xfrm>
            <a:off x="731725" y="15313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59" name="Google Shape;259;p25"/>
          <p:cNvSpPr txBox="1"/>
          <p:nvPr>
            <p:ph idx="3" type="subTitle"/>
          </p:nvPr>
        </p:nvSpPr>
        <p:spPr>
          <a:xfrm>
            <a:off x="3357300" y="1915075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0" name="Google Shape;260;p25"/>
          <p:cNvSpPr txBox="1"/>
          <p:nvPr>
            <p:ph idx="4" type="subTitle"/>
          </p:nvPr>
        </p:nvSpPr>
        <p:spPr>
          <a:xfrm>
            <a:off x="3357300" y="15313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61" name="Google Shape;261;p25"/>
          <p:cNvSpPr txBox="1"/>
          <p:nvPr>
            <p:ph idx="5" type="subTitle"/>
          </p:nvPr>
        </p:nvSpPr>
        <p:spPr>
          <a:xfrm>
            <a:off x="5982875" y="1915075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2" name="Google Shape;262;p25"/>
          <p:cNvSpPr txBox="1"/>
          <p:nvPr>
            <p:ph idx="6" type="subTitle"/>
          </p:nvPr>
        </p:nvSpPr>
        <p:spPr>
          <a:xfrm>
            <a:off x="5982875" y="1531325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63" name="Google Shape;263;p25"/>
          <p:cNvSpPr/>
          <p:nvPr/>
        </p:nvSpPr>
        <p:spPr>
          <a:xfrm rot="-6299924">
            <a:off x="72763" y="4291944"/>
            <a:ext cx="906453" cy="1210672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/>
          <p:nvPr/>
        </p:nvSpPr>
        <p:spPr>
          <a:xfrm flipH="1" rot="1800052">
            <a:off x="223002" y="3541276"/>
            <a:ext cx="251543" cy="31139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/>
          <p:nvPr/>
        </p:nvSpPr>
        <p:spPr>
          <a:xfrm flipH="1" rot="5400000">
            <a:off x="7783162" y="595598"/>
            <a:ext cx="2081710" cy="85977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/>
          <p:nvPr/>
        </p:nvSpPr>
        <p:spPr>
          <a:xfrm flipH="1" rot="-9899925">
            <a:off x="8305795" y="885127"/>
            <a:ext cx="226779" cy="28073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 txBox="1"/>
          <p:nvPr>
            <p:ph idx="7" type="subTitle"/>
          </p:nvPr>
        </p:nvSpPr>
        <p:spPr>
          <a:xfrm>
            <a:off x="731725" y="3346850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8" name="Google Shape;268;p25"/>
          <p:cNvSpPr txBox="1"/>
          <p:nvPr>
            <p:ph idx="8" type="subTitle"/>
          </p:nvPr>
        </p:nvSpPr>
        <p:spPr>
          <a:xfrm>
            <a:off x="731725" y="2963100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69" name="Google Shape;269;p25"/>
          <p:cNvSpPr txBox="1"/>
          <p:nvPr>
            <p:ph idx="9" type="subTitle"/>
          </p:nvPr>
        </p:nvSpPr>
        <p:spPr>
          <a:xfrm>
            <a:off x="3357300" y="3346850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0" name="Google Shape;270;p25"/>
          <p:cNvSpPr txBox="1"/>
          <p:nvPr>
            <p:ph idx="13" type="subTitle"/>
          </p:nvPr>
        </p:nvSpPr>
        <p:spPr>
          <a:xfrm>
            <a:off x="3357300" y="2963100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71" name="Google Shape;271;p25"/>
          <p:cNvSpPr txBox="1"/>
          <p:nvPr>
            <p:ph idx="14" type="subTitle"/>
          </p:nvPr>
        </p:nvSpPr>
        <p:spPr>
          <a:xfrm>
            <a:off x="5982875" y="3346850"/>
            <a:ext cx="24294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2" name="Google Shape;272;p25"/>
          <p:cNvSpPr txBox="1"/>
          <p:nvPr>
            <p:ph idx="15" type="subTitle"/>
          </p:nvPr>
        </p:nvSpPr>
        <p:spPr>
          <a:xfrm>
            <a:off x="5982875" y="2963100"/>
            <a:ext cx="2429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73" name="Google Shape;273;p25"/>
          <p:cNvSpPr/>
          <p:nvPr/>
        </p:nvSpPr>
        <p:spPr>
          <a:xfrm>
            <a:off x="7877569" y="-305825"/>
            <a:ext cx="1266441" cy="1107568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-89575" y="3916625"/>
            <a:ext cx="894275" cy="1014465"/>
          </a:xfrm>
          <a:custGeom>
            <a:rect b="b" l="l" r="r" t="t"/>
            <a:pathLst>
              <a:path extrusionOk="0" h="29122" w="35771">
                <a:moveTo>
                  <a:pt x="20603" y="0"/>
                </a:moveTo>
                <a:cubicBezTo>
                  <a:pt x="15108" y="0"/>
                  <a:pt x="9554" y="1946"/>
                  <a:pt x="5784" y="5890"/>
                </a:cubicBezTo>
                <a:cubicBezTo>
                  <a:pt x="1506" y="10406"/>
                  <a:pt x="1" y="17655"/>
                  <a:pt x="2972" y="23082"/>
                </a:cubicBezTo>
                <a:cubicBezTo>
                  <a:pt x="4319" y="25617"/>
                  <a:pt x="6537" y="27518"/>
                  <a:pt x="9191" y="28548"/>
                </a:cubicBezTo>
                <a:cubicBezTo>
                  <a:pt x="10276" y="28931"/>
                  <a:pt x="11405" y="29121"/>
                  <a:pt x="12531" y="29121"/>
                </a:cubicBezTo>
                <a:cubicBezTo>
                  <a:pt x="14200" y="29121"/>
                  <a:pt x="15861" y="28703"/>
                  <a:pt x="17351" y="27875"/>
                </a:cubicBezTo>
                <a:cubicBezTo>
                  <a:pt x="20203" y="26211"/>
                  <a:pt x="21867" y="23121"/>
                  <a:pt x="23293" y="20111"/>
                </a:cubicBezTo>
                <a:cubicBezTo>
                  <a:pt x="24679" y="17100"/>
                  <a:pt x="25987" y="13892"/>
                  <a:pt x="28482" y="11713"/>
                </a:cubicBezTo>
                <a:cubicBezTo>
                  <a:pt x="29750" y="10604"/>
                  <a:pt x="31295" y="9732"/>
                  <a:pt x="32245" y="8346"/>
                </a:cubicBezTo>
                <a:cubicBezTo>
                  <a:pt x="35771" y="3196"/>
                  <a:pt x="26185" y="423"/>
                  <a:pt x="22818" y="106"/>
                </a:cubicBezTo>
                <a:cubicBezTo>
                  <a:pt x="22083" y="36"/>
                  <a:pt x="21343" y="0"/>
                  <a:pt x="206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20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 rot="-8297135">
            <a:off x="366160" y="-234166"/>
            <a:ext cx="1590227" cy="135991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 txBox="1"/>
          <p:nvPr>
            <p:ph hasCustomPrompt="1" type="title"/>
          </p:nvPr>
        </p:nvSpPr>
        <p:spPr>
          <a:xfrm>
            <a:off x="2379750" y="1482400"/>
            <a:ext cx="4384500" cy="1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2379750" y="2970728"/>
            <a:ext cx="43845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9" name="Google Shape;279;p26"/>
          <p:cNvSpPr/>
          <p:nvPr/>
        </p:nvSpPr>
        <p:spPr>
          <a:xfrm rot="10800000">
            <a:off x="7140914" y="4284771"/>
            <a:ext cx="2077610" cy="932092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6"/>
          <p:cNvSpPr/>
          <p:nvPr/>
        </p:nvSpPr>
        <p:spPr>
          <a:xfrm rot="-3667267">
            <a:off x="8197730" y="3753907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7999075" y="-387536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 flipH="1" rot="900183">
            <a:off x="7911801" y="624948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 rot="4886741">
            <a:off x="7999105" y="3708225"/>
            <a:ext cx="1590410" cy="1360037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 rot="-8390227">
            <a:off x="7089970" y="-721544"/>
            <a:ext cx="1672013" cy="1833176"/>
          </a:xfrm>
          <a:custGeom>
            <a:rect b="b" l="l" r="r" t="t"/>
            <a:pathLst>
              <a:path extrusionOk="0" h="40130" w="36602">
                <a:moveTo>
                  <a:pt x="22247" y="1"/>
                </a:moveTo>
                <a:cubicBezTo>
                  <a:pt x="19629" y="1"/>
                  <a:pt x="19541" y="2455"/>
                  <a:pt x="19093" y="4969"/>
                </a:cubicBezTo>
                <a:cubicBezTo>
                  <a:pt x="18539" y="7979"/>
                  <a:pt x="17271" y="10792"/>
                  <a:pt x="15370" y="13208"/>
                </a:cubicBezTo>
                <a:cubicBezTo>
                  <a:pt x="12755" y="16654"/>
                  <a:pt x="9151" y="19308"/>
                  <a:pt x="5387" y="21487"/>
                </a:cubicBezTo>
                <a:cubicBezTo>
                  <a:pt x="4159" y="22200"/>
                  <a:pt x="2892" y="22873"/>
                  <a:pt x="1941" y="23903"/>
                </a:cubicBezTo>
                <a:cubicBezTo>
                  <a:pt x="872" y="25171"/>
                  <a:pt x="277" y="26755"/>
                  <a:pt x="198" y="28419"/>
                </a:cubicBezTo>
                <a:cubicBezTo>
                  <a:pt x="0" y="32222"/>
                  <a:pt x="2298" y="35985"/>
                  <a:pt x="5546" y="38005"/>
                </a:cubicBezTo>
                <a:cubicBezTo>
                  <a:pt x="7913" y="39478"/>
                  <a:pt x="10722" y="40129"/>
                  <a:pt x="13543" y="40129"/>
                </a:cubicBezTo>
                <a:cubicBezTo>
                  <a:pt x="14593" y="40129"/>
                  <a:pt x="15645" y="40039"/>
                  <a:pt x="16677" y="39867"/>
                </a:cubicBezTo>
                <a:cubicBezTo>
                  <a:pt x="20480" y="39233"/>
                  <a:pt x="24005" y="37530"/>
                  <a:pt x="27253" y="35510"/>
                </a:cubicBezTo>
                <a:cubicBezTo>
                  <a:pt x="30937" y="33212"/>
                  <a:pt x="34502" y="30281"/>
                  <a:pt x="35849" y="26161"/>
                </a:cubicBezTo>
                <a:cubicBezTo>
                  <a:pt x="36364" y="24418"/>
                  <a:pt x="36602" y="22636"/>
                  <a:pt x="36523" y="20814"/>
                </a:cubicBezTo>
                <a:cubicBezTo>
                  <a:pt x="36245" y="13525"/>
                  <a:pt x="32839" y="6672"/>
                  <a:pt x="27135" y="2116"/>
                </a:cubicBezTo>
                <a:cubicBezTo>
                  <a:pt x="26144" y="1205"/>
                  <a:pt x="24916" y="572"/>
                  <a:pt x="23609" y="175"/>
                </a:cubicBezTo>
                <a:cubicBezTo>
                  <a:pt x="23091" y="56"/>
                  <a:pt x="22641" y="1"/>
                  <a:pt x="222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 rot="-5400000">
            <a:off x="-44304" y="-208978"/>
            <a:ext cx="1453601" cy="1632699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 rot="-6691104">
            <a:off x="-101202" y="3876199"/>
            <a:ext cx="863575" cy="889100"/>
          </a:xfrm>
          <a:custGeom>
            <a:rect b="b" l="l" r="r" t="t"/>
            <a:pathLst>
              <a:path extrusionOk="0" h="35564" w="34543">
                <a:moveTo>
                  <a:pt x="5791" y="1"/>
                </a:moveTo>
                <a:cubicBezTo>
                  <a:pt x="3640" y="1"/>
                  <a:pt x="1757" y="652"/>
                  <a:pt x="872" y="2620"/>
                </a:cubicBezTo>
                <a:cubicBezTo>
                  <a:pt x="0" y="4521"/>
                  <a:pt x="1149" y="6779"/>
                  <a:pt x="2694" y="8205"/>
                </a:cubicBezTo>
                <a:cubicBezTo>
                  <a:pt x="4278" y="9591"/>
                  <a:pt x="6219" y="10542"/>
                  <a:pt x="7685" y="12047"/>
                </a:cubicBezTo>
                <a:cubicBezTo>
                  <a:pt x="10854" y="15454"/>
                  <a:pt x="10696" y="20722"/>
                  <a:pt x="12042" y="25199"/>
                </a:cubicBezTo>
                <a:cubicBezTo>
                  <a:pt x="13033" y="28645"/>
                  <a:pt x="15132" y="31854"/>
                  <a:pt x="18143" y="33755"/>
                </a:cubicBezTo>
                <a:cubicBezTo>
                  <a:pt x="19939" y="34913"/>
                  <a:pt x="22087" y="35563"/>
                  <a:pt x="24218" y="35563"/>
                </a:cubicBezTo>
                <a:cubicBezTo>
                  <a:pt x="25659" y="35563"/>
                  <a:pt x="27092" y="35266"/>
                  <a:pt x="28402" y="34626"/>
                </a:cubicBezTo>
                <a:cubicBezTo>
                  <a:pt x="32443" y="32685"/>
                  <a:pt x="34542" y="27892"/>
                  <a:pt x="34265" y="23456"/>
                </a:cubicBezTo>
                <a:cubicBezTo>
                  <a:pt x="33948" y="18980"/>
                  <a:pt x="31611" y="14899"/>
                  <a:pt x="28640" y="11572"/>
                </a:cubicBezTo>
                <a:cubicBezTo>
                  <a:pt x="24758" y="7254"/>
                  <a:pt x="19886" y="3966"/>
                  <a:pt x="14459" y="2025"/>
                </a:cubicBezTo>
                <a:cubicBezTo>
                  <a:pt x="12416" y="1306"/>
                  <a:pt x="8835" y="1"/>
                  <a:pt x="5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 flipH="1" rot="900183">
            <a:off x="1678701" y="312698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 rot="10609959">
            <a:off x="-213931" y="4221819"/>
            <a:ext cx="2358228" cy="105798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/>
          <p:nvPr/>
        </p:nvSpPr>
        <p:spPr>
          <a:xfrm rot="-3667267">
            <a:off x="933330" y="4138057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2" name="Google Shape;292;p27"/>
          <p:cNvSpPr txBox="1"/>
          <p:nvPr>
            <p:ph idx="1" type="subTitle"/>
          </p:nvPr>
        </p:nvSpPr>
        <p:spPr>
          <a:xfrm>
            <a:off x="1587025" y="1968675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3" name="Google Shape;293;p27"/>
          <p:cNvSpPr txBox="1"/>
          <p:nvPr>
            <p:ph idx="2" type="subTitle"/>
          </p:nvPr>
        </p:nvSpPr>
        <p:spPr>
          <a:xfrm>
            <a:off x="1608625" y="1584925"/>
            <a:ext cx="25722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94" name="Google Shape;294;p27"/>
          <p:cNvSpPr txBox="1"/>
          <p:nvPr>
            <p:ph idx="3" type="subTitle"/>
          </p:nvPr>
        </p:nvSpPr>
        <p:spPr>
          <a:xfrm>
            <a:off x="4941575" y="1968675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5" name="Google Shape;295;p27"/>
          <p:cNvSpPr txBox="1"/>
          <p:nvPr>
            <p:ph idx="4" type="subTitle"/>
          </p:nvPr>
        </p:nvSpPr>
        <p:spPr>
          <a:xfrm>
            <a:off x="4963175" y="1584925"/>
            <a:ext cx="25722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96" name="Google Shape;296;p27"/>
          <p:cNvSpPr txBox="1"/>
          <p:nvPr>
            <p:ph idx="5" type="subTitle"/>
          </p:nvPr>
        </p:nvSpPr>
        <p:spPr>
          <a:xfrm>
            <a:off x="1587025" y="3730600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7" name="Google Shape;297;p27"/>
          <p:cNvSpPr txBox="1"/>
          <p:nvPr>
            <p:ph idx="6" type="subTitle"/>
          </p:nvPr>
        </p:nvSpPr>
        <p:spPr>
          <a:xfrm>
            <a:off x="1608625" y="3346855"/>
            <a:ext cx="25722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298" name="Google Shape;298;p27"/>
          <p:cNvSpPr txBox="1"/>
          <p:nvPr>
            <p:ph idx="7" type="subTitle"/>
          </p:nvPr>
        </p:nvSpPr>
        <p:spPr>
          <a:xfrm>
            <a:off x="4941575" y="3730600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9" name="Google Shape;299;p27"/>
          <p:cNvSpPr txBox="1"/>
          <p:nvPr>
            <p:ph idx="8" type="subTitle"/>
          </p:nvPr>
        </p:nvSpPr>
        <p:spPr>
          <a:xfrm>
            <a:off x="4963175" y="3346855"/>
            <a:ext cx="25722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00" name="Google Shape;300;p27"/>
          <p:cNvSpPr/>
          <p:nvPr/>
        </p:nvSpPr>
        <p:spPr>
          <a:xfrm flipH="1" rot="6299903">
            <a:off x="7903533" y="3940118"/>
            <a:ext cx="1287489" cy="171958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7"/>
          <p:cNvSpPr/>
          <p:nvPr/>
        </p:nvSpPr>
        <p:spPr>
          <a:xfrm flipH="1">
            <a:off x="7892601" y="339382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"/>
          <p:cNvSpPr/>
          <p:nvPr/>
        </p:nvSpPr>
        <p:spPr>
          <a:xfrm flipH="1" rot="5841750">
            <a:off x="7983910" y="-65995"/>
            <a:ext cx="1266393" cy="1107526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 rot="-1800052">
            <a:off x="8864207" y="4081776"/>
            <a:ext cx="251543" cy="31139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7"/>
          <p:cNvSpPr/>
          <p:nvPr/>
        </p:nvSpPr>
        <p:spPr>
          <a:xfrm rot="-5400000">
            <a:off x="-616611" y="422566"/>
            <a:ext cx="1824943" cy="753722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/>
          <p:nvPr/>
        </p:nvSpPr>
        <p:spPr>
          <a:xfrm rot="9899925">
            <a:off x="521478" y="729527"/>
            <a:ext cx="226779" cy="28073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/>
          <p:nvPr/>
        </p:nvSpPr>
        <p:spPr>
          <a:xfrm flipH="1" rot="10800000">
            <a:off x="144500" y="4599315"/>
            <a:ext cx="1525349" cy="630067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 rot="10089989">
            <a:off x="-115955" y="642881"/>
            <a:ext cx="1148848" cy="135665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0" name="Google Shape;310;p28"/>
          <p:cNvSpPr txBox="1"/>
          <p:nvPr>
            <p:ph idx="1" type="subTitle"/>
          </p:nvPr>
        </p:nvSpPr>
        <p:spPr>
          <a:xfrm>
            <a:off x="5146825" y="1816275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1" name="Google Shape;311;p28"/>
          <p:cNvSpPr txBox="1"/>
          <p:nvPr>
            <p:ph idx="2" type="subTitle"/>
          </p:nvPr>
        </p:nvSpPr>
        <p:spPr>
          <a:xfrm>
            <a:off x="5146825" y="1432525"/>
            <a:ext cx="261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12" name="Google Shape;312;p28"/>
          <p:cNvSpPr txBox="1"/>
          <p:nvPr>
            <p:ph idx="3" type="subTitle"/>
          </p:nvPr>
        </p:nvSpPr>
        <p:spPr>
          <a:xfrm>
            <a:off x="5146825" y="3273400"/>
            <a:ext cx="2615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13" name="Google Shape;313;p28"/>
          <p:cNvSpPr txBox="1"/>
          <p:nvPr>
            <p:ph idx="4" type="subTitle"/>
          </p:nvPr>
        </p:nvSpPr>
        <p:spPr>
          <a:xfrm>
            <a:off x="5146825" y="2889650"/>
            <a:ext cx="261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14" name="Google Shape;314;p28"/>
          <p:cNvSpPr/>
          <p:nvPr/>
        </p:nvSpPr>
        <p:spPr>
          <a:xfrm>
            <a:off x="128621" y="4127130"/>
            <a:ext cx="255365" cy="230030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 rot="10663426">
            <a:off x="-116164" y="4361158"/>
            <a:ext cx="744934" cy="879684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 flipH="1" rot="6568906">
            <a:off x="8060362" y="4110260"/>
            <a:ext cx="1094973" cy="1462462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 rot="-5625420">
            <a:off x="8033453" y="-125402"/>
            <a:ext cx="1148781" cy="1356596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 rot="184517">
            <a:off x="8421853" y="3713527"/>
            <a:ext cx="895220" cy="105722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 rot="-9378536">
            <a:off x="-183857" y="-271447"/>
            <a:ext cx="1284652" cy="1408477"/>
          </a:xfrm>
          <a:custGeom>
            <a:rect b="b" l="l" r="r" t="t"/>
            <a:pathLst>
              <a:path extrusionOk="0" h="40130" w="36602">
                <a:moveTo>
                  <a:pt x="22247" y="1"/>
                </a:moveTo>
                <a:cubicBezTo>
                  <a:pt x="19629" y="1"/>
                  <a:pt x="19541" y="2455"/>
                  <a:pt x="19093" y="4969"/>
                </a:cubicBezTo>
                <a:cubicBezTo>
                  <a:pt x="18539" y="7979"/>
                  <a:pt x="17271" y="10792"/>
                  <a:pt x="15370" y="13208"/>
                </a:cubicBezTo>
                <a:cubicBezTo>
                  <a:pt x="12755" y="16654"/>
                  <a:pt x="9151" y="19308"/>
                  <a:pt x="5387" y="21487"/>
                </a:cubicBezTo>
                <a:cubicBezTo>
                  <a:pt x="4159" y="22200"/>
                  <a:pt x="2892" y="22873"/>
                  <a:pt x="1941" y="23903"/>
                </a:cubicBezTo>
                <a:cubicBezTo>
                  <a:pt x="872" y="25171"/>
                  <a:pt x="277" y="26755"/>
                  <a:pt x="198" y="28419"/>
                </a:cubicBezTo>
                <a:cubicBezTo>
                  <a:pt x="0" y="32222"/>
                  <a:pt x="2298" y="35985"/>
                  <a:pt x="5546" y="38005"/>
                </a:cubicBezTo>
                <a:cubicBezTo>
                  <a:pt x="7913" y="39478"/>
                  <a:pt x="10722" y="40129"/>
                  <a:pt x="13543" y="40129"/>
                </a:cubicBezTo>
                <a:cubicBezTo>
                  <a:pt x="14593" y="40129"/>
                  <a:pt x="15645" y="40039"/>
                  <a:pt x="16677" y="39867"/>
                </a:cubicBezTo>
                <a:cubicBezTo>
                  <a:pt x="20480" y="39233"/>
                  <a:pt x="24005" y="37530"/>
                  <a:pt x="27253" y="35510"/>
                </a:cubicBezTo>
                <a:cubicBezTo>
                  <a:pt x="30937" y="33212"/>
                  <a:pt x="34502" y="30281"/>
                  <a:pt x="35849" y="26161"/>
                </a:cubicBezTo>
                <a:cubicBezTo>
                  <a:pt x="36364" y="24418"/>
                  <a:pt x="36602" y="22636"/>
                  <a:pt x="36523" y="20814"/>
                </a:cubicBezTo>
                <a:cubicBezTo>
                  <a:pt x="36245" y="13525"/>
                  <a:pt x="32839" y="6672"/>
                  <a:pt x="27135" y="2116"/>
                </a:cubicBezTo>
                <a:cubicBezTo>
                  <a:pt x="26144" y="1205"/>
                  <a:pt x="24916" y="572"/>
                  <a:pt x="23609" y="175"/>
                </a:cubicBezTo>
                <a:cubicBezTo>
                  <a:pt x="23091" y="56"/>
                  <a:pt x="22641" y="1"/>
                  <a:pt x="22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>
            <a:off x="7510075" y="-64725"/>
            <a:ext cx="894275" cy="728050"/>
          </a:xfrm>
          <a:custGeom>
            <a:rect b="b" l="l" r="r" t="t"/>
            <a:pathLst>
              <a:path extrusionOk="0" h="29122" w="35771">
                <a:moveTo>
                  <a:pt x="20603" y="0"/>
                </a:moveTo>
                <a:cubicBezTo>
                  <a:pt x="15108" y="0"/>
                  <a:pt x="9554" y="1946"/>
                  <a:pt x="5784" y="5890"/>
                </a:cubicBezTo>
                <a:cubicBezTo>
                  <a:pt x="1506" y="10406"/>
                  <a:pt x="1" y="17655"/>
                  <a:pt x="2972" y="23082"/>
                </a:cubicBezTo>
                <a:cubicBezTo>
                  <a:pt x="4319" y="25617"/>
                  <a:pt x="6537" y="27518"/>
                  <a:pt x="9191" y="28548"/>
                </a:cubicBezTo>
                <a:cubicBezTo>
                  <a:pt x="10276" y="28931"/>
                  <a:pt x="11405" y="29121"/>
                  <a:pt x="12531" y="29121"/>
                </a:cubicBezTo>
                <a:cubicBezTo>
                  <a:pt x="14200" y="29121"/>
                  <a:pt x="15861" y="28703"/>
                  <a:pt x="17351" y="27875"/>
                </a:cubicBezTo>
                <a:cubicBezTo>
                  <a:pt x="20203" y="26211"/>
                  <a:pt x="21867" y="23121"/>
                  <a:pt x="23293" y="20111"/>
                </a:cubicBezTo>
                <a:cubicBezTo>
                  <a:pt x="24679" y="17100"/>
                  <a:pt x="25987" y="13892"/>
                  <a:pt x="28482" y="11713"/>
                </a:cubicBezTo>
                <a:cubicBezTo>
                  <a:pt x="29750" y="10604"/>
                  <a:pt x="31295" y="9732"/>
                  <a:pt x="32245" y="8346"/>
                </a:cubicBezTo>
                <a:cubicBezTo>
                  <a:pt x="35771" y="3196"/>
                  <a:pt x="26185" y="423"/>
                  <a:pt x="22818" y="106"/>
                </a:cubicBezTo>
                <a:cubicBezTo>
                  <a:pt x="22083" y="36"/>
                  <a:pt x="21343" y="0"/>
                  <a:pt x="20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29"/>
          <p:cNvSpPr txBox="1"/>
          <p:nvPr>
            <p:ph idx="1" type="subTitle"/>
          </p:nvPr>
        </p:nvSpPr>
        <p:spPr>
          <a:xfrm>
            <a:off x="623950" y="23004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4" name="Google Shape;324;p29"/>
          <p:cNvSpPr txBox="1"/>
          <p:nvPr>
            <p:ph idx="2" type="subTitle"/>
          </p:nvPr>
        </p:nvSpPr>
        <p:spPr>
          <a:xfrm>
            <a:off x="623950" y="19167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25" name="Google Shape;325;p29"/>
          <p:cNvSpPr txBox="1"/>
          <p:nvPr>
            <p:ph idx="3" type="subTitle"/>
          </p:nvPr>
        </p:nvSpPr>
        <p:spPr>
          <a:xfrm>
            <a:off x="3291737" y="23004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6" name="Google Shape;326;p29"/>
          <p:cNvSpPr txBox="1"/>
          <p:nvPr>
            <p:ph idx="4" type="subTitle"/>
          </p:nvPr>
        </p:nvSpPr>
        <p:spPr>
          <a:xfrm>
            <a:off x="3291737" y="19167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27" name="Google Shape;327;p29"/>
          <p:cNvSpPr txBox="1"/>
          <p:nvPr>
            <p:ph idx="5" type="subTitle"/>
          </p:nvPr>
        </p:nvSpPr>
        <p:spPr>
          <a:xfrm>
            <a:off x="623950" y="3953300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29"/>
          <p:cNvSpPr txBox="1"/>
          <p:nvPr>
            <p:ph idx="6" type="subTitle"/>
          </p:nvPr>
        </p:nvSpPr>
        <p:spPr>
          <a:xfrm>
            <a:off x="623950" y="3569550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29" name="Google Shape;329;p29"/>
          <p:cNvSpPr txBox="1"/>
          <p:nvPr>
            <p:ph idx="7" type="subTitle"/>
          </p:nvPr>
        </p:nvSpPr>
        <p:spPr>
          <a:xfrm>
            <a:off x="3291737" y="3953300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0" name="Google Shape;330;p29"/>
          <p:cNvSpPr txBox="1"/>
          <p:nvPr>
            <p:ph idx="8" type="subTitle"/>
          </p:nvPr>
        </p:nvSpPr>
        <p:spPr>
          <a:xfrm>
            <a:off x="3291737" y="3569550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31" name="Google Shape;331;p29"/>
          <p:cNvSpPr txBox="1"/>
          <p:nvPr>
            <p:ph idx="9" type="subTitle"/>
          </p:nvPr>
        </p:nvSpPr>
        <p:spPr>
          <a:xfrm>
            <a:off x="6067076" y="23004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2" name="Google Shape;332;p29"/>
          <p:cNvSpPr txBox="1"/>
          <p:nvPr>
            <p:ph idx="13" type="subTitle"/>
          </p:nvPr>
        </p:nvSpPr>
        <p:spPr>
          <a:xfrm>
            <a:off x="6067076" y="19167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33" name="Google Shape;333;p29"/>
          <p:cNvSpPr txBox="1"/>
          <p:nvPr>
            <p:ph idx="14" type="subTitle"/>
          </p:nvPr>
        </p:nvSpPr>
        <p:spPr>
          <a:xfrm>
            <a:off x="6067076" y="3953300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4" name="Google Shape;334;p29"/>
          <p:cNvSpPr txBox="1"/>
          <p:nvPr>
            <p:ph idx="15" type="subTitle"/>
          </p:nvPr>
        </p:nvSpPr>
        <p:spPr>
          <a:xfrm>
            <a:off x="6067076" y="3569550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35" name="Google Shape;335;p29"/>
          <p:cNvSpPr/>
          <p:nvPr/>
        </p:nvSpPr>
        <p:spPr>
          <a:xfrm>
            <a:off x="7388499" y="-98064"/>
            <a:ext cx="1888108" cy="77981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396367" y="899457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 rot="10800000">
            <a:off x="-116999" y="-98075"/>
            <a:ext cx="1266441" cy="1107568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 rot="-6300124">
            <a:off x="8085407" y="475608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3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1" name="Google Shape;341;p30"/>
          <p:cNvSpPr txBox="1"/>
          <p:nvPr>
            <p:ph idx="1" type="subTitle"/>
          </p:nvPr>
        </p:nvSpPr>
        <p:spPr>
          <a:xfrm>
            <a:off x="731525" y="20718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2" name="Google Shape;342;p30"/>
          <p:cNvSpPr txBox="1"/>
          <p:nvPr>
            <p:ph idx="2" type="subTitle"/>
          </p:nvPr>
        </p:nvSpPr>
        <p:spPr>
          <a:xfrm>
            <a:off x="731525" y="16881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43" name="Google Shape;343;p30"/>
          <p:cNvSpPr txBox="1"/>
          <p:nvPr>
            <p:ph idx="3" type="subTitle"/>
          </p:nvPr>
        </p:nvSpPr>
        <p:spPr>
          <a:xfrm>
            <a:off x="3399312" y="20718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4" name="Google Shape;344;p30"/>
          <p:cNvSpPr txBox="1"/>
          <p:nvPr>
            <p:ph idx="4" type="subTitle"/>
          </p:nvPr>
        </p:nvSpPr>
        <p:spPr>
          <a:xfrm>
            <a:off x="3399312" y="16881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45" name="Google Shape;345;p30"/>
          <p:cNvSpPr txBox="1"/>
          <p:nvPr>
            <p:ph idx="5" type="subTitle"/>
          </p:nvPr>
        </p:nvSpPr>
        <p:spPr>
          <a:xfrm>
            <a:off x="6067076" y="20718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6" name="Google Shape;346;p30"/>
          <p:cNvSpPr txBox="1"/>
          <p:nvPr>
            <p:ph idx="6" type="subTitle"/>
          </p:nvPr>
        </p:nvSpPr>
        <p:spPr>
          <a:xfrm>
            <a:off x="6067076" y="1688125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47" name="Google Shape;347;p30"/>
          <p:cNvSpPr txBox="1"/>
          <p:nvPr>
            <p:ph idx="7" type="subTitle"/>
          </p:nvPr>
        </p:nvSpPr>
        <p:spPr>
          <a:xfrm>
            <a:off x="2065418" y="3759500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8" type="subTitle"/>
          </p:nvPr>
        </p:nvSpPr>
        <p:spPr>
          <a:xfrm>
            <a:off x="2065418" y="3375750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49" name="Google Shape;349;p30"/>
          <p:cNvSpPr txBox="1"/>
          <p:nvPr>
            <p:ph idx="9" type="subTitle"/>
          </p:nvPr>
        </p:nvSpPr>
        <p:spPr>
          <a:xfrm>
            <a:off x="4733182" y="3759500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13" type="subTitle"/>
          </p:nvPr>
        </p:nvSpPr>
        <p:spPr>
          <a:xfrm>
            <a:off x="4733182" y="3375750"/>
            <a:ext cx="2345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351" name="Google Shape;351;p30"/>
          <p:cNvSpPr/>
          <p:nvPr/>
        </p:nvSpPr>
        <p:spPr>
          <a:xfrm flipH="1" rot="-5400000">
            <a:off x="-629307" y="433444"/>
            <a:ext cx="1900232" cy="784818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 flipH="1" rot="10800000">
            <a:off x="916026" y="4520782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 flipH="1" rot="10800000">
            <a:off x="-158099" y="3041321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 rot="10800000">
            <a:off x="-158100" y="3794035"/>
            <a:ext cx="1303053" cy="1539165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 rot="9588841">
            <a:off x="8396507" y="-49551"/>
            <a:ext cx="1020439" cy="1362914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 flipH="1" rot="900124">
            <a:off x="511355" y="52549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 flipH="1" rot="-6893458">
            <a:off x="8161487" y="210827"/>
            <a:ext cx="251545" cy="30877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 flipH="1" rot="-5400000">
            <a:off x="7951842" y="4217985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/>
          <p:nvPr/>
        </p:nvSpPr>
        <p:spPr>
          <a:xfrm flipH="1" rot="-4753417">
            <a:off x="7952604" y="3876193"/>
            <a:ext cx="1429582" cy="125024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13225" y="1187600"/>
            <a:ext cx="76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 rot="-4242983">
            <a:off x="518053" y="-137783"/>
            <a:ext cx="239735" cy="29677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 rot="-4242983">
            <a:off x="-404474" y="111508"/>
            <a:ext cx="1266482" cy="1107604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 flipH="1" rot="5400000">
            <a:off x="7659327" y="3623662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 flipH="1" rot="-9899876">
            <a:off x="8201390" y="4096829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5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/>
          <p:nvPr>
            <p:ph type="title"/>
          </p:nvPr>
        </p:nvSpPr>
        <p:spPr>
          <a:xfrm>
            <a:off x="4953375" y="573248"/>
            <a:ext cx="3478500" cy="1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31"/>
          <p:cNvSpPr/>
          <p:nvPr/>
        </p:nvSpPr>
        <p:spPr>
          <a:xfrm flipH="1" rot="-9756133">
            <a:off x="-305091" y="-152413"/>
            <a:ext cx="1450524" cy="1937493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 rot="8999958">
            <a:off x="1049771" y="276862"/>
            <a:ext cx="283404" cy="35083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/>
          <p:nvPr/>
        </p:nvSpPr>
        <p:spPr>
          <a:xfrm rot="10644124">
            <a:off x="22760" y="4175564"/>
            <a:ext cx="2358272" cy="105800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 txBox="1"/>
          <p:nvPr>
            <p:ph type="title"/>
          </p:nvPr>
        </p:nvSpPr>
        <p:spPr>
          <a:xfrm>
            <a:off x="1893750" y="2923750"/>
            <a:ext cx="535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7" name="Google Shape;367;p32"/>
          <p:cNvSpPr txBox="1"/>
          <p:nvPr>
            <p:ph idx="1" type="subTitle"/>
          </p:nvPr>
        </p:nvSpPr>
        <p:spPr>
          <a:xfrm>
            <a:off x="1893750" y="1647050"/>
            <a:ext cx="53565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8" name="Google Shape;368;p32"/>
          <p:cNvSpPr/>
          <p:nvPr/>
        </p:nvSpPr>
        <p:spPr>
          <a:xfrm flipH="1" rot="1840430">
            <a:off x="-143539" y="3249707"/>
            <a:ext cx="1567405" cy="209344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 rot="6299938">
            <a:off x="1255370" y="4091903"/>
            <a:ext cx="330430" cy="40904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 flipH="1">
            <a:off x="7837577" y="1177032"/>
            <a:ext cx="409600" cy="369040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 flipH="1" rot="-4024961">
            <a:off x="7640634" y="-448149"/>
            <a:ext cx="1435487" cy="1695626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"/>
          <p:cNvSpPr/>
          <p:nvPr/>
        </p:nvSpPr>
        <p:spPr>
          <a:xfrm flipH="1" rot="5590379">
            <a:off x="7287476" y="883321"/>
            <a:ext cx="2904179" cy="1199459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4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/>
          <p:nvPr>
            <p:ph type="title"/>
          </p:nvPr>
        </p:nvSpPr>
        <p:spPr>
          <a:xfrm>
            <a:off x="1893750" y="2923750"/>
            <a:ext cx="535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5" name="Google Shape;375;p33"/>
          <p:cNvSpPr txBox="1"/>
          <p:nvPr>
            <p:ph idx="1" type="subTitle"/>
          </p:nvPr>
        </p:nvSpPr>
        <p:spPr>
          <a:xfrm>
            <a:off x="1893750" y="1647050"/>
            <a:ext cx="53565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6" name="Google Shape;376;p33"/>
          <p:cNvSpPr/>
          <p:nvPr/>
        </p:nvSpPr>
        <p:spPr>
          <a:xfrm rot="-5400000">
            <a:off x="-785944" y="567890"/>
            <a:ext cx="2358293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 rot="1732733">
            <a:off x="1057946" y="124600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/>
          <p:nvPr/>
        </p:nvSpPr>
        <p:spPr>
          <a:xfrm rot="9559690">
            <a:off x="7202619" y="3856687"/>
            <a:ext cx="1590549" cy="1360118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 flipH="1" rot="-3823846">
            <a:off x="120520" y="-694118"/>
            <a:ext cx="1785010" cy="2384086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 rot="-9900057">
            <a:off x="8084786" y="3338333"/>
            <a:ext cx="430871" cy="5333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 rot="10008883">
            <a:off x="7795181" y="3870132"/>
            <a:ext cx="1726208" cy="1405291"/>
          </a:xfrm>
          <a:custGeom>
            <a:rect b="b" l="l" r="r" t="t"/>
            <a:pathLst>
              <a:path extrusionOk="0" h="29122" w="35771">
                <a:moveTo>
                  <a:pt x="20603" y="0"/>
                </a:moveTo>
                <a:cubicBezTo>
                  <a:pt x="15108" y="0"/>
                  <a:pt x="9554" y="1946"/>
                  <a:pt x="5784" y="5890"/>
                </a:cubicBezTo>
                <a:cubicBezTo>
                  <a:pt x="1506" y="10406"/>
                  <a:pt x="1" y="17655"/>
                  <a:pt x="2972" y="23082"/>
                </a:cubicBezTo>
                <a:cubicBezTo>
                  <a:pt x="4319" y="25617"/>
                  <a:pt x="6537" y="27518"/>
                  <a:pt x="9191" y="28548"/>
                </a:cubicBezTo>
                <a:cubicBezTo>
                  <a:pt x="10276" y="28931"/>
                  <a:pt x="11405" y="29121"/>
                  <a:pt x="12531" y="29121"/>
                </a:cubicBezTo>
                <a:cubicBezTo>
                  <a:pt x="14200" y="29121"/>
                  <a:pt x="15861" y="28703"/>
                  <a:pt x="17351" y="27875"/>
                </a:cubicBezTo>
                <a:cubicBezTo>
                  <a:pt x="20203" y="26211"/>
                  <a:pt x="21867" y="23121"/>
                  <a:pt x="23293" y="20111"/>
                </a:cubicBezTo>
                <a:cubicBezTo>
                  <a:pt x="24679" y="17100"/>
                  <a:pt x="25987" y="13892"/>
                  <a:pt x="28482" y="11713"/>
                </a:cubicBezTo>
                <a:cubicBezTo>
                  <a:pt x="29750" y="10604"/>
                  <a:pt x="31295" y="9732"/>
                  <a:pt x="32245" y="8346"/>
                </a:cubicBezTo>
                <a:cubicBezTo>
                  <a:pt x="35771" y="3196"/>
                  <a:pt x="26185" y="423"/>
                  <a:pt x="22818" y="106"/>
                </a:cubicBezTo>
                <a:cubicBezTo>
                  <a:pt x="22083" y="36"/>
                  <a:pt x="21343" y="0"/>
                  <a:pt x="206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/>
          <p:nvPr>
            <p:ph type="title"/>
          </p:nvPr>
        </p:nvSpPr>
        <p:spPr>
          <a:xfrm>
            <a:off x="3152250" y="1427253"/>
            <a:ext cx="28395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4" name="Google Shape;384;p34"/>
          <p:cNvSpPr txBox="1"/>
          <p:nvPr>
            <p:ph idx="1" type="subTitle"/>
          </p:nvPr>
        </p:nvSpPr>
        <p:spPr>
          <a:xfrm>
            <a:off x="2370300" y="3065538"/>
            <a:ext cx="4403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5" name="Google Shape;385;p34"/>
          <p:cNvSpPr/>
          <p:nvPr/>
        </p:nvSpPr>
        <p:spPr>
          <a:xfrm flipH="1" rot="-10067239">
            <a:off x="544506" y="1387783"/>
            <a:ext cx="330673" cy="40934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/>
          <p:nvPr/>
        </p:nvSpPr>
        <p:spPr>
          <a:xfrm flipH="1" rot="471009">
            <a:off x="-195460" y="-123582"/>
            <a:ext cx="1863472" cy="162970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 flipH="1" rot="10628608">
            <a:off x="6932641" y="4236399"/>
            <a:ext cx="2476097" cy="1022657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/>
          <p:nvPr/>
        </p:nvSpPr>
        <p:spPr>
          <a:xfrm flipH="1" rot="-4499719">
            <a:off x="7729325" y="3864105"/>
            <a:ext cx="488629" cy="604913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/>
          <p:nvPr/>
        </p:nvSpPr>
        <p:spPr>
          <a:xfrm rot="-1199058">
            <a:off x="7424595" y="-26186"/>
            <a:ext cx="1953673" cy="1095691"/>
          </a:xfrm>
          <a:custGeom>
            <a:rect b="b" l="l" r="r" t="t"/>
            <a:pathLst>
              <a:path extrusionOk="0" h="26882" w="47932">
                <a:moveTo>
                  <a:pt x="22546" y="0"/>
                </a:moveTo>
                <a:cubicBezTo>
                  <a:pt x="17450" y="0"/>
                  <a:pt x="12387" y="1038"/>
                  <a:pt x="7725" y="3114"/>
                </a:cubicBezTo>
                <a:cubicBezTo>
                  <a:pt x="3764" y="4857"/>
                  <a:pt x="1" y="8382"/>
                  <a:pt x="3606" y="12027"/>
                </a:cubicBezTo>
                <a:cubicBezTo>
                  <a:pt x="4477" y="12819"/>
                  <a:pt x="5507" y="13373"/>
                  <a:pt x="6656" y="13611"/>
                </a:cubicBezTo>
                <a:cubicBezTo>
                  <a:pt x="7908" y="13906"/>
                  <a:pt x="9191" y="13984"/>
                  <a:pt x="10485" y="13984"/>
                </a:cubicBezTo>
                <a:cubicBezTo>
                  <a:pt x="11929" y="13984"/>
                  <a:pt x="13386" y="13887"/>
                  <a:pt x="14828" y="13887"/>
                </a:cubicBezTo>
                <a:cubicBezTo>
                  <a:pt x="16260" y="13887"/>
                  <a:pt x="17678" y="13982"/>
                  <a:pt x="19054" y="14364"/>
                </a:cubicBezTo>
                <a:cubicBezTo>
                  <a:pt x="22897" y="15433"/>
                  <a:pt x="25788" y="18563"/>
                  <a:pt x="28601" y="21335"/>
                </a:cubicBezTo>
                <a:cubicBezTo>
                  <a:pt x="31413" y="24148"/>
                  <a:pt x="34860" y="26881"/>
                  <a:pt x="38860" y="26881"/>
                </a:cubicBezTo>
                <a:cubicBezTo>
                  <a:pt x="41871" y="26842"/>
                  <a:pt x="44644" y="25218"/>
                  <a:pt x="46149" y="22603"/>
                </a:cubicBezTo>
                <a:cubicBezTo>
                  <a:pt x="47932" y="19513"/>
                  <a:pt x="47536" y="15552"/>
                  <a:pt x="46109" y="12304"/>
                </a:cubicBezTo>
                <a:cubicBezTo>
                  <a:pt x="44763" y="9254"/>
                  <a:pt x="42624" y="6639"/>
                  <a:pt x="39890" y="4777"/>
                </a:cubicBezTo>
                <a:cubicBezTo>
                  <a:pt x="37949" y="3431"/>
                  <a:pt x="35771" y="2401"/>
                  <a:pt x="33513" y="1727"/>
                </a:cubicBezTo>
                <a:cubicBezTo>
                  <a:pt x="30383" y="697"/>
                  <a:pt x="27135" y="143"/>
                  <a:pt x="23887" y="24"/>
                </a:cubicBezTo>
                <a:cubicBezTo>
                  <a:pt x="23440" y="8"/>
                  <a:pt x="22993" y="0"/>
                  <a:pt x="225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5"/>
          <p:cNvSpPr txBox="1"/>
          <p:nvPr>
            <p:ph type="title"/>
          </p:nvPr>
        </p:nvSpPr>
        <p:spPr>
          <a:xfrm>
            <a:off x="3152250" y="1565010"/>
            <a:ext cx="28395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2" name="Google Shape;392;p35"/>
          <p:cNvSpPr txBox="1"/>
          <p:nvPr>
            <p:ph idx="1" type="subTitle"/>
          </p:nvPr>
        </p:nvSpPr>
        <p:spPr>
          <a:xfrm>
            <a:off x="2519250" y="3083518"/>
            <a:ext cx="41055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3" name="Google Shape;393;p35"/>
          <p:cNvSpPr/>
          <p:nvPr/>
        </p:nvSpPr>
        <p:spPr>
          <a:xfrm rot="7132733">
            <a:off x="7884410" y="780805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"/>
          <p:cNvSpPr/>
          <p:nvPr/>
        </p:nvSpPr>
        <p:spPr>
          <a:xfrm flipH="1" rot="-7844039">
            <a:off x="8213107" y="176805"/>
            <a:ext cx="1218309" cy="1041754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"/>
          <p:cNvSpPr/>
          <p:nvPr/>
        </p:nvSpPr>
        <p:spPr>
          <a:xfrm rot="-5400000">
            <a:off x="-731044" y="650140"/>
            <a:ext cx="2358293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5"/>
          <p:cNvSpPr/>
          <p:nvPr/>
        </p:nvSpPr>
        <p:spPr>
          <a:xfrm rot="9193736">
            <a:off x="7339100" y="4085973"/>
            <a:ext cx="1590471" cy="1360101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5"/>
          <p:cNvSpPr/>
          <p:nvPr/>
        </p:nvSpPr>
        <p:spPr>
          <a:xfrm rot="4196992">
            <a:off x="92902" y="-883116"/>
            <a:ext cx="1785047" cy="238413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5"/>
          <p:cNvSpPr/>
          <p:nvPr/>
        </p:nvSpPr>
        <p:spPr>
          <a:xfrm flipH="1" rot="5400000">
            <a:off x="7606379" y="3505914"/>
            <a:ext cx="2431758" cy="1004344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"/>
          <p:cNvSpPr/>
          <p:nvPr/>
        </p:nvSpPr>
        <p:spPr>
          <a:xfrm flipH="1" rot="-9709441">
            <a:off x="8256125" y="3962037"/>
            <a:ext cx="290607" cy="3597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 rot="-9900041">
            <a:off x="7201130" y="4238369"/>
            <a:ext cx="329982" cy="40846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5"/>
          <p:cNvSpPr/>
          <p:nvPr/>
        </p:nvSpPr>
        <p:spPr>
          <a:xfrm rot="-10633441">
            <a:off x="-164859" y="4428592"/>
            <a:ext cx="1909905" cy="78889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5"/>
          <p:cNvSpPr/>
          <p:nvPr/>
        </p:nvSpPr>
        <p:spPr>
          <a:xfrm rot="4499876">
            <a:off x="1423326" y="418460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"/>
          <p:cNvSpPr/>
          <p:nvPr/>
        </p:nvSpPr>
        <p:spPr>
          <a:xfrm rot="-6005309">
            <a:off x="-12718" y="3769398"/>
            <a:ext cx="1210785" cy="1359965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28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/>
          <p:nvPr/>
        </p:nvSpPr>
        <p:spPr>
          <a:xfrm rot="10662991">
            <a:off x="6604577" y="4261284"/>
            <a:ext cx="2358419" cy="934479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"/>
          <p:cNvSpPr txBox="1"/>
          <p:nvPr>
            <p:ph type="title"/>
          </p:nvPr>
        </p:nvSpPr>
        <p:spPr>
          <a:xfrm>
            <a:off x="1276500" y="1733550"/>
            <a:ext cx="6591300" cy="16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7" name="Google Shape;407;p36"/>
          <p:cNvSpPr/>
          <p:nvPr/>
        </p:nvSpPr>
        <p:spPr>
          <a:xfrm rot="10590327">
            <a:off x="-172458" y="4296002"/>
            <a:ext cx="2358312" cy="1058025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"/>
          <p:cNvSpPr/>
          <p:nvPr/>
        </p:nvSpPr>
        <p:spPr>
          <a:xfrm rot="-1548813">
            <a:off x="-128231" y="-268338"/>
            <a:ext cx="1590467" cy="1359931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 flipH="1" rot="-5400000">
            <a:off x="-1026762" y="757836"/>
            <a:ext cx="2507243" cy="8587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6"/>
          <p:cNvSpPr/>
          <p:nvPr/>
        </p:nvSpPr>
        <p:spPr>
          <a:xfrm flipH="1" rot="9868222">
            <a:off x="578029" y="1129361"/>
            <a:ext cx="342163" cy="423606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"/>
          <p:cNvSpPr/>
          <p:nvPr/>
        </p:nvSpPr>
        <p:spPr>
          <a:xfrm flipH="1" rot="-3678109">
            <a:off x="-351323" y="3511298"/>
            <a:ext cx="1590523" cy="1360088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6"/>
          <p:cNvSpPr/>
          <p:nvPr/>
        </p:nvSpPr>
        <p:spPr>
          <a:xfrm rot="-3667267">
            <a:off x="880932" y="3699407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 rot="-318183">
            <a:off x="6925495" y="-59456"/>
            <a:ext cx="2218628" cy="1058001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6"/>
          <p:cNvSpPr/>
          <p:nvPr/>
        </p:nvSpPr>
        <p:spPr>
          <a:xfrm rot="7132733">
            <a:off x="7825626" y="135989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 rot="-8480588">
            <a:off x="8127027" y="3959563"/>
            <a:ext cx="1325284" cy="113334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 rot="10527212">
            <a:off x="7897162" y="-120909"/>
            <a:ext cx="1785035" cy="238411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"/>
          <p:cNvSpPr/>
          <p:nvPr/>
        </p:nvSpPr>
        <p:spPr>
          <a:xfrm rot="-1633716">
            <a:off x="7720938" y="4089023"/>
            <a:ext cx="276738" cy="34258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"/>
          <p:cNvSpPr/>
          <p:nvPr/>
        </p:nvSpPr>
        <p:spPr>
          <a:xfrm flipH="1" rot="-10590327">
            <a:off x="141992" y="4165702"/>
            <a:ext cx="2358312" cy="1058025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"/>
          <p:cNvSpPr txBox="1"/>
          <p:nvPr>
            <p:ph type="title"/>
          </p:nvPr>
        </p:nvSpPr>
        <p:spPr>
          <a:xfrm>
            <a:off x="713225" y="1591350"/>
            <a:ext cx="34899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1" name="Google Shape;421;p37"/>
          <p:cNvSpPr txBox="1"/>
          <p:nvPr>
            <p:ph idx="1" type="subTitle"/>
          </p:nvPr>
        </p:nvSpPr>
        <p:spPr>
          <a:xfrm>
            <a:off x="713225" y="2716350"/>
            <a:ext cx="34899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2" name="Google Shape;422;p37"/>
          <p:cNvSpPr/>
          <p:nvPr/>
        </p:nvSpPr>
        <p:spPr>
          <a:xfrm rot="275545">
            <a:off x="-67509" y="-86783"/>
            <a:ext cx="2559657" cy="1057168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7"/>
          <p:cNvSpPr/>
          <p:nvPr/>
        </p:nvSpPr>
        <p:spPr>
          <a:xfrm rot="2092764">
            <a:off x="-319760" y="4065403"/>
            <a:ext cx="1471799" cy="1258619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/>
          <p:nvPr/>
        </p:nvSpPr>
        <p:spPr>
          <a:xfrm rot="-6300184">
            <a:off x="883743" y="682361"/>
            <a:ext cx="308037" cy="38132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855496" y="4009860"/>
            <a:ext cx="406296" cy="36609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6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/>
          <p:nvPr/>
        </p:nvSpPr>
        <p:spPr>
          <a:xfrm rot="-3121260">
            <a:off x="7507816" y="-186786"/>
            <a:ext cx="1209957" cy="1245736"/>
          </a:xfrm>
          <a:custGeom>
            <a:rect b="b" l="l" r="r" t="t"/>
            <a:pathLst>
              <a:path extrusionOk="0" h="35564" w="34543">
                <a:moveTo>
                  <a:pt x="5791" y="1"/>
                </a:moveTo>
                <a:cubicBezTo>
                  <a:pt x="3640" y="1"/>
                  <a:pt x="1757" y="652"/>
                  <a:pt x="872" y="2620"/>
                </a:cubicBezTo>
                <a:cubicBezTo>
                  <a:pt x="0" y="4521"/>
                  <a:pt x="1149" y="6779"/>
                  <a:pt x="2694" y="8205"/>
                </a:cubicBezTo>
                <a:cubicBezTo>
                  <a:pt x="4278" y="9591"/>
                  <a:pt x="6219" y="10542"/>
                  <a:pt x="7685" y="12047"/>
                </a:cubicBezTo>
                <a:cubicBezTo>
                  <a:pt x="10854" y="15454"/>
                  <a:pt x="10696" y="20722"/>
                  <a:pt x="12042" y="25199"/>
                </a:cubicBezTo>
                <a:cubicBezTo>
                  <a:pt x="13033" y="28645"/>
                  <a:pt x="15132" y="31854"/>
                  <a:pt x="18143" y="33755"/>
                </a:cubicBezTo>
                <a:cubicBezTo>
                  <a:pt x="19939" y="34913"/>
                  <a:pt x="22087" y="35563"/>
                  <a:pt x="24218" y="35563"/>
                </a:cubicBezTo>
                <a:cubicBezTo>
                  <a:pt x="25659" y="35563"/>
                  <a:pt x="27092" y="35266"/>
                  <a:pt x="28402" y="34626"/>
                </a:cubicBezTo>
                <a:cubicBezTo>
                  <a:pt x="32443" y="32685"/>
                  <a:pt x="34542" y="27892"/>
                  <a:pt x="34265" y="23456"/>
                </a:cubicBezTo>
                <a:cubicBezTo>
                  <a:pt x="33948" y="18980"/>
                  <a:pt x="31611" y="14899"/>
                  <a:pt x="28640" y="11572"/>
                </a:cubicBezTo>
                <a:cubicBezTo>
                  <a:pt x="24758" y="7254"/>
                  <a:pt x="19886" y="3966"/>
                  <a:pt x="14459" y="2025"/>
                </a:cubicBezTo>
                <a:cubicBezTo>
                  <a:pt x="12416" y="1306"/>
                  <a:pt x="8835" y="1"/>
                  <a:pt x="57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8"/>
          <p:cNvSpPr txBox="1"/>
          <p:nvPr>
            <p:ph type="title"/>
          </p:nvPr>
        </p:nvSpPr>
        <p:spPr>
          <a:xfrm>
            <a:off x="4943250" y="1591350"/>
            <a:ext cx="34899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9" name="Google Shape;429;p38"/>
          <p:cNvSpPr txBox="1"/>
          <p:nvPr>
            <p:ph idx="1" type="subTitle"/>
          </p:nvPr>
        </p:nvSpPr>
        <p:spPr>
          <a:xfrm>
            <a:off x="4943250" y="2716350"/>
            <a:ext cx="34899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0" name="Google Shape;430;p38"/>
          <p:cNvSpPr/>
          <p:nvPr/>
        </p:nvSpPr>
        <p:spPr>
          <a:xfrm rot="10634790">
            <a:off x="7018393" y="4380227"/>
            <a:ext cx="2188778" cy="841774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"/>
          <p:cNvSpPr/>
          <p:nvPr/>
        </p:nvSpPr>
        <p:spPr>
          <a:xfrm rot="4418985">
            <a:off x="7865395" y="55823"/>
            <a:ext cx="1590389" cy="1360058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8"/>
          <p:cNvSpPr/>
          <p:nvPr/>
        </p:nvSpPr>
        <p:spPr>
          <a:xfrm rot="-5607370">
            <a:off x="-771881" y="704132"/>
            <a:ext cx="2358391" cy="1058060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 rot="4556762">
            <a:off x="60476" y="-755989"/>
            <a:ext cx="1785045" cy="2384132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8"/>
          <p:cNvSpPr/>
          <p:nvPr/>
        </p:nvSpPr>
        <p:spPr>
          <a:xfrm rot="-10542687">
            <a:off x="-70110" y="4372658"/>
            <a:ext cx="2309155" cy="953708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8"/>
          <p:cNvSpPr/>
          <p:nvPr/>
        </p:nvSpPr>
        <p:spPr>
          <a:xfrm rot="4499876">
            <a:off x="1436826" y="418460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8"/>
          <p:cNvSpPr/>
          <p:nvPr/>
        </p:nvSpPr>
        <p:spPr>
          <a:xfrm rot="-6005309">
            <a:off x="-21718" y="3748373"/>
            <a:ext cx="1210785" cy="1359965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8"/>
          <p:cNvSpPr/>
          <p:nvPr/>
        </p:nvSpPr>
        <p:spPr>
          <a:xfrm rot="-1169974">
            <a:off x="7936122" y="3608844"/>
            <a:ext cx="1448972" cy="1627499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"/>
          <p:cNvSpPr/>
          <p:nvPr/>
        </p:nvSpPr>
        <p:spPr>
          <a:xfrm rot="4499876">
            <a:off x="7610226" y="74600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4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/>
          <p:nvPr/>
        </p:nvSpPr>
        <p:spPr>
          <a:xfrm flipH="1" rot="-7718068">
            <a:off x="7706088" y="-233599"/>
            <a:ext cx="1590328" cy="1359915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9"/>
          <p:cNvSpPr txBox="1"/>
          <p:nvPr>
            <p:ph idx="1" type="subTitle"/>
          </p:nvPr>
        </p:nvSpPr>
        <p:spPr>
          <a:xfrm>
            <a:off x="1051388" y="2094150"/>
            <a:ext cx="3264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2" name="Google Shape;442;p39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3" name="Google Shape;443;p39"/>
          <p:cNvSpPr/>
          <p:nvPr/>
        </p:nvSpPr>
        <p:spPr>
          <a:xfrm rot="10800000">
            <a:off x="-94479" y="4501798"/>
            <a:ext cx="2050029" cy="802102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 rot="4499876">
            <a:off x="989226" y="431960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9"/>
          <p:cNvSpPr/>
          <p:nvPr/>
        </p:nvSpPr>
        <p:spPr>
          <a:xfrm flipH="1" rot="1084852">
            <a:off x="8213066" y="-135474"/>
            <a:ext cx="1287433" cy="171951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9"/>
          <p:cNvSpPr/>
          <p:nvPr/>
        </p:nvSpPr>
        <p:spPr>
          <a:xfrm rot="-1800052">
            <a:off x="8039032" y="911226"/>
            <a:ext cx="251543" cy="31139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9"/>
          <p:cNvSpPr/>
          <p:nvPr/>
        </p:nvSpPr>
        <p:spPr>
          <a:xfrm flipH="1" rot="8100000">
            <a:off x="-404066" y="3564846"/>
            <a:ext cx="1590387" cy="136014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9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/>
          <p:nvPr>
            <p:ph idx="1" type="subTitle"/>
          </p:nvPr>
        </p:nvSpPr>
        <p:spPr>
          <a:xfrm>
            <a:off x="1051388" y="2094150"/>
            <a:ext cx="3264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0" name="Google Shape;450;p40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1" name="Google Shape;451;p40"/>
          <p:cNvSpPr/>
          <p:nvPr/>
        </p:nvSpPr>
        <p:spPr>
          <a:xfrm flipH="1">
            <a:off x="7016561" y="-81000"/>
            <a:ext cx="2190440" cy="895308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0"/>
          <p:cNvSpPr/>
          <p:nvPr/>
        </p:nvSpPr>
        <p:spPr>
          <a:xfrm flipH="1" rot="6300124">
            <a:off x="8105276" y="54559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0"/>
          <p:cNvSpPr/>
          <p:nvPr/>
        </p:nvSpPr>
        <p:spPr>
          <a:xfrm>
            <a:off x="713218" y="3736810"/>
            <a:ext cx="310611" cy="279867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0"/>
          <p:cNvSpPr/>
          <p:nvPr/>
        </p:nvSpPr>
        <p:spPr>
          <a:xfrm flipH="1" rot="3009393">
            <a:off x="-18499" y="4211111"/>
            <a:ext cx="1378750" cy="1179063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0"/>
          <p:cNvSpPr/>
          <p:nvPr/>
        </p:nvSpPr>
        <p:spPr>
          <a:xfrm flipH="1" rot="637690">
            <a:off x="8195629" y="270546"/>
            <a:ext cx="1287521" cy="1719632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0"/>
          <p:cNvSpPr/>
          <p:nvPr/>
        </p:nvSpPr>
        <p:spPr>
          <a:xfrm rot="-1146563">
            <a:off x="-333406" y="3560523"/>
            <a:ext cx="1287498" cy="1719601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 rot="5400000">
            <a:off x="7814332" y="3759309"/>
            <a:ext cx="1975522" cy="81591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173881" y="2518086"/>
            <a:ext cx="29595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5010617" y="2518086"/>
            <a:ext cx="29595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1173881" y="21346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5"/>
          <p:cNvSpPr txBox="1"/>
          <p:nvPr>
            <p:ph idx="4" type="title"/>
          </p:nvPr>
        </p:nvSpPr>
        <p:spPr>
          <a:xfrm>
            <a:off x="5010617" y="2134675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 rot="-6300073">
            <a:off x="8124994" y="4345274"/>
            <a:ext cx="249792" cy="30922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64505" y="4066307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rot="-1812135">
            <a:off x="-126751" y="4187090"/>
            <a:ext cx="1266422" cy="1107552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rot="9490276">
            <a:off x="8306047" y="-81887"/>
            <a:ext cx="1119372" cy="1495049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rot="-4845026">
            <a:off x="7956938" y="212701"/>
            <a:ext cx="330407" cy="409046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rot="4483384">
            <a:off x="8155803" y="4139824"/>
            <a:ext cx="1070209" cy="1202069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4_1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/>
          <p:nvPr>
            <p:ph idx="1" type="subTitle"/>
          </p:nvPr>
        </p:nvSpPr>
        <p:spPr>
          <a:xfrm>
            <a:off x="4331900" y="2322750"/>
            <a:ext cx="3264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9" name="Google Shape;459;p41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0" name="Google Shape;460;p41"/>
          <p:cNvSpPr/>
          <p:nvPr/>
        </p:nvSpPr>
        <p:spPr>
          <a:xfrm rot="10476923">
            <a:off x="6858361" y="4199026"/>
            <a:ext cx="2358220" cy="1057984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1"/>
          <p:cNvSpPr/>
          <p:nvPr/>
        </p:nvSpPr>
        <p:spPr>
          <a:xfrm rot="-3667267">
            <a:off x="8071282" y="412033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1"/>
          <p:cNvSpPr/>
          <p:nvPr/>
        </p:nvSpPr>
        <p:spPr>
          <a:xfrm rot="-2700000">
            <a:off x="7824386" y="10823"/>
            <a:ext cx="1590387" cy="136014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"/>
          <p:cNvSpPr/>
          <p:nvPr/>
        </p:nvSpPr>
        <p:spPr>
          <a:xfrm rot="-3667267">
            <a:off x="8376207" y="114183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4_1_1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/>
          <p:nvPr/>
        </p:nvSpPr>
        <p:spPr>
          <a:xfrm rot="10800000">
            <a:off x="-197217" y="3285625"/>
            <a:ext cx="1397317" cy="1650522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2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7" name="Google Shape;467;p42"/>
          <p:cNvSpPr txBox="1"/>
          <p:nvPr>
            <p:ph idx="1" type="subTitle"/>
          </p:nvPr>
        </p:nvSpPr>
        <p:spPr>
          <a:xfrm>
            <a:off x="2276988" y="2246550"/>
            <a:ext cx="3264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8" name="Google Shape;468;p42"/>
          <p:cNvSpPr/>
          <p:nvPr/>
        </p:nvSpPr>
        <p:spPr>
          <a:xfrm flipH="1">
            <a:off x="7016616" y="-139374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2"/>
          <p:cNvSpPr/>
          <p:nvPr/>
        </p:nvSpPr>
        <p:spPr>
          <a:xfrm flipH="1" rot="6300124">
            <a:off x="8197426" y="668520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2"/>
          <p:cNvSpPr/>
          <p:nvPr/>
        </p:nvSpPr>
        <p:spPr>
          <a:xfrm>
            <a:off x="889493" y="4402947"/>
            <a:ext cx="310611" cy="279867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2"/>
          <p:cNvSpPr/>
          <p:nvPr/>
        </p:nvSpPr>
        <p:spPr>
          <a:xfrm rot="2700239">
            <a:off x="-366688" y="4075418"/>
            <a:ext cx="1475614" cy="1261719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2"/>
          <p:cNvSpPr/>
          <p:nvPr/>
        </p:nvSpPr>
        <p:spPr>
          <a:xfrm flipH="1" rot="-3382777">
            <a:off x="8351608" y="447756"/>
            <a:ext cx="1590416" cy="1360061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CUSTOM_34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/>
          <p:nvPr/>
        </p:nvSpPr>
        <p:spPr>
          <a:xfrm rot="-2415756">
            <a:off x="7705399" y="-153993"/>
            <a:ext cx="863586" cy="889111"/>
          </a:xfrm>
          <a:custGeom>
            <a:rect b="b" l="l" r="r" t="t"/>
            <a:pathLst>
              <a:path extrusionOk="0" h="35564" w="34543">
                <a:moveTo>
                  <a:pt x="5791" y="1"/>
                </a:moveTo>
                <a:cubicBezTo>
                  <a:pt x="3640" y="1"/>
                  <a:pt x="1757" y="652"/>
                  <a:pt x="872" y="2620"/>
                </a:cubicBezTo>
                <a:cubicBezTo>
                  <a:pt x="0" y="4521"/>
                  <a:pt x="1149" y="6779"/>
                  <a:pt x="2694" y="8205"/>
                </a:cubicBezTo>
                <a:cubicBezTo>
                  <a:pt x="4278" y="9591"/>
                  <a:pt x="6219" y="10542"/>
                  <a:pt x="7685" y="12047"/>
                </a:cubicBezTo>
                <a:cubicBezTo>
                  <a:pt x="10854" y="15454"/>
                  <a:pt x="10696" y="20722"/>
                  <a:pt x="12042" y="25199"/>
                </a:cubicBezTo>
                <a:cubicBezTo>
                  <a:pt x="13033" y="28645"/>
                  <a:pt x="15132" y="31854"/>
                  <a:pt x="18143" y="33755"/>
                </a:cubicBezTo>
                <a:cubicBezTo>
                  <a:pt x="19939" y="34913"/>
                  <a:pt x="22087" y="35563"/>
                  <a:pt x="24218" y="35563"/>
                </a:cubicBezTo>
                <a:cubicBezTo>
                  <a:pt x="25659" y="35563"/>
                  <a:pt x="27092" y="35266"/>
                  <a:pt x="28402" y="34626"/>
                </a:cubicBezTo>
                <a:cubicBezTo>
                  <a:pt x="32443" y="32685"/>
                  <a:pt x="34542" y="27892"/>
                  <a:pt x="34265" y="23456"/>
                </a:cubicBezTo>
                <a:cubicBezTo>
                  <a:pt x="33948" y="18980"/>
                  <a:pt x="31611" y="14899"/>
                  <a:pt x="28640" y="11572"/>
                </a:cubicBezTo>
                <a:cubicBezTo>
                  <a:pt x="24758" y="7254"/>
                  <a:pt x="19886" y="3966"/>
                  <a:pt x="14459" y="2025"/>
                </a:cubicBezTo>
                <a:cubicBezTo>
                  <a:pt x="12416" y="1306"/>
                  <a:pt x="8835" y="1"/>
                  <a:pt x="5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3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6" name="Google Shape;476;p43"/>
          <p:cNvSpPr txBox="1"/>
          <p:nvPr>
            <p:ph idx="1" type="body"/>
          </p:nvPr>
        </p:nvSpPr>
        <p:spPr>
          <a:xfrm>
            <a:off x="713225" y="1187600"/>
            <a:ext cx="76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7" name="Google Shape;477;p43"/>
          <p:cNvSpPr/>
          <p:nvPr/>
        </p:nvSpPr>
        <p:spPr>
          <a:xfrm>
            <a:off x="7745900" y="-27250"/>
            <a:ext cx="1519032" cy="1706191"/>
          </a:xfrm>
          <a:custGeom>
            <a:rect b="b" l="l" r="r" t="t"/>
            <a:pathLst>
              <a:path extrusionOk="0" h="83514" w="74353">
                <a:moveTo>
                  <a:pt x="42910" y="0"/>
                </a:moveTo>
                <a:cubicBezTo>
                  <a:pt x="42073" y="0"/>
                  <a:pt x="41237" y="25"/>
                  <a:pt x="40405" y="73"/>
                </a:cubicBezTo>
                <a:cubicBezTo>
                  <a:pt x="34740" y="430"/>
                  <a:pt x="29749" y="1262"/>
                  <a:pt x="24362" y="3242"/>
                </a:cubicBezTo>
                <a:cubicBezTo>
                  <a:pt x="21193" y="4391"/>
                  <a:pt x="18182" y="5976"/>
                  <a:pt x="15409" y="7956"/>
                </a:cubicBezTo>
                <a:cubicBezTo>
                  <a:pt x="8081" y="13145"/>
                  <a:pt x="2734" y="21187"/>
                  <a:pt x="1109" y="30020"/>
                </a:cubicBezTo>
                <a:cubicBezTo>
                  <a:pt x="0" y="35923"/>
                  <a:pt x="951" y="42815"/>
                  <a:pt x="5744" y="46420"/>
                </a:cubicBezTo>
                <a:cubicBezTo>
                  <a:pt x="10339" y="49827"/>
                  <a:pt x="16915" y="49193"/>
                  <a:pt x="21787" y="52203"/>
                </a:cubicBezTo>
                <a:cubicBezTo>
                  <a:pt x="24758" y="54065"/>
                  <a:pt x="26818" y="57155"/>
                  <a:pt x="27887" y="60522"/>
                </a:cubicBezTo>
                <a:cubicBezTo>
                  <a:pt x="28917" y="63849"/>
                  <a:pt x="29036" y="67454"/>
                  <a:pt x="28759" y="70900"/>
                </a:cubicBezTo>
                <a:cubicBezTo>
                  <a:pt x="28640" y="72604"/>
                  <a:pt x="28402" y="74307"/>
                  <a:pt x="28719" y="75971"/>
                </a:cubicBezTo>
                <a:cubicBezTo>
                  <a:pt x="29551" y="80170"/>
                  <a:pt x="33790" y="83101"/>
                  <a:pt x="38068" y="83458"/>
                </a:cubicBezTo>
                <a:cubicBezTo>
                  <a:pt x="38475" y="83496"/>
                  <a:pt x="38882" y="83514"/>
                  <a:pt x="39288" y="83514"/>
                </a:cubicBezTo>
                <a:cubicBezTo>
                  <a:pt x="43108" y="83514"/>
                  <a:pt x="46855" y="81894"/>
                  <a:pt x="50149" y="79853"/>
                </a:cubicBezTo>
                <a:cubicBezTo>
                  <a:pt x="57557" y="75139"/>
                  <a:pt x="63301" y="68009"/>
                  <a:pt x="67103" y="60086"/>
                </a:cubicBezTo>
                <a:cubicBezTo>
                  <a:pt x="70906" y="52124"/>
                  <a:pt x="72887" y="43409"/>
                  <a:pt x="73719" y="34655"/>
                </a:cubicBezTo>
                <a:cubicBezTo>
                  <a:pt x="74352" y="28119"/>
                  <a:pt x="74313" y="21266"/>
                  <a:pt x="71540" y="15324"/>
                </a:cubicBezTo>
                <a:cubicBezTo>
                  <a:pt x="68846" y="9699"/>
                  <a:pt x="63855" y="5381"/>
                  <a:pt x="58151" y="2925"/>
                </a:cubicBezTo>
                <a:cubicBezTo>
                  <a:pt x="53567" y="975"/>
                  <a:pt x="48214" y="0"/>
                  <a:pt x="4291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3"/>
          <p:cNvSpPr/>
          <p:nvPr/>
        </p:nvSpPr>
        <p:spPr>
          <a:xfrm>
            <a:off x="-73949" y="4000949"/>
            <a:ext cx="995962" cy="1236685"/>
          </a:xfrm>
          <a:custGeom>
            <a:rect b="b" l="l" r="r" t="t"/>
            <a:pathLst>
              <a:path extrusionOk="0" h="86421" w="69599">
                <a:moveTo>
                  <a:pt x="34281" y="0"/>
                </a:moveTo>
                <a:cubicBezTo>
                  <a:pt x="29896" y="0"/>
                  <a:pt x="25494" y="1178"/>
                  <a:pt x="21391" y="2747"/>
                </a:cubicBezTo>
                <a:cubicBezTo>
                  <a:pt x="17826" y="4094"/>
                  <a:pt x="14379" y="5758"/>
                  <a:pt x="11488" y="8174"/>
                </a:cubicBezTo>
                <a:cubicBezTo>
                  <a:pt x="6932" y="11937"/>
                  <a:pt x="4001" y="17364"/>
                  <a:pt x="2337" y="22989"/>
                </a:cubicBezTo>
                <a:cubicBezTo>
                  <a:pt x="673" y="28654"/>
                  <a:pt x="277" y="34596"/>
                  <a:pt x="159" y="40458"/>
                </a:cubicBezTo>
                <a:cubicBezTo>
                  <a:pt x="0" y="46915"/>
                  <a:pt x="238" y="53411"/>
                  <a:pt x="1664" y="59670"/>
                </a:cubicBezTo>
                <a:cubicBezTo>
                  <a:pt x="3090" y="65929"/>
                  <a:pt x="5823" y="72029"/>
                  <a:pt x="10220" y="76743"/>
                </a:cubicBezTo>
                <a:cubicBezTo>
                  <a:pt x="16121" y="83027"/>
                  <a:pt x="24802" y="86420"/>
                  <a:pt x="33394" y="86420"/>
                </a:cubicBezTo>
                <a:cubicBezTo>
                  <a:pt x="33684" y="86420"/>
                  <a:pt x="33975" y="86416"/>
                  <a:pt x="34265" y="86409"/>
                </a:cubicBezTo>
                <a:cubicBezTo>
                  <a:pt x="43138" y="86211"/>
                  <a:pt x="51813" y="82487"/>
                  <a:pt x="58547" y="76664"/>
                </a:cubicBezTo>
                <a:cubicBezTo>
                  <a:pt x="63657" y="72267"/>
                  <a:pt x="67856" y="66365"/>
                  <a:pt x="68727" y="59631"/>
                </a:cubicBezTo>
                <a:cubicBezTo>
                  <a:pt x="69599" y="52936"/>
                  <a:pt x="66469" y="45489"/>
                  <a:pt x="60329" y="42637"/>
                </a:cubicBezTo>
                <a:cubicBezTo>
                  <a:pt x="55378" y="40339"/>
                  <a:pt x="49159" y="41092"/>
                  <a:pt x="45000" y="37606"/>
                </a:cubicBezTo>
                <a:cubicBezTo>
                  <a:pt x="41236" y="34516"/>
                  <a:pt x="40523" y="28891"/>
                  <a:pt x="41712" y="24177"/>
                </a:cubicBezTo>
                <a:cubicBezTo>
                  <a:pt x="42464" y="21207"/>
                  <a:pt x="43851" y="18434"/>
                  <a:pt x="45752" y="16017"/>
                </a:cubicBezTo>
                <a:cubicBezTo>
                  <a:pt x="46980" y="14472"/>
                  <a:pt x="51021" y="12135"/>
                  <a:pt x="50902" y="10273"/>
                </a:cubicBezTo>
                <a:cubicBezTo>
                  <a:pt x="50743" y="7857"/>
                  <a:pt x="47812" y="5084"/>
                  <a:pt x="46029" y="3737"/>
                </a:cubicBezTo>
                <a:cubicBezTo>
                  <a:pt x="43811" y="2034"/>
                  <a:pt x="41157" y="885"/>
                  <a:pt x="38384" y="370"/>
                </a:cubicBezTo>
                <a:cubicBezTo>
                  <a:pt x="37025" y="115"/>
                  <a:pt x="35654" y="0"/>
                  <a:pt x="342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1" name="Google Shape;481;p44"/>
          <p:cNvSpPr/>
          <p:nvPr/>
        </p:nvSpPr>
        <p:spPr>
          <a:xfrm rot="10432419">
            <a:off x="-109283" y="-150132"/>
            <a:ext cx="1266440" cy="110756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4"/>
          <p:cNvSpPr/>
          <p:nvPr/>
        </p:nvSpPr>
        <p:spPr>
          <a:xfrm flipH="1" rot="1406454">
            <a:off x="8407543" y="3986707"/>
            <a:ext cx="936760" cy="1012221"/>
          </a:xfrm>
          <a:custGeom>
            <a:rect b="b" l="l" r="r" t="t"/>
            <a:pathLst>
              <a:path extrusionOk="0" h="33956" w="31427">
                <a:moveTo>
                  <a:pt x="7561" y="6021"/>
                </a:moveTo>
                <a:cubicBezTo>
                  <a:pt x="4014" y="10806"/>
                  <a:pt x="0" y="24580"/>
                  <a:pt x="12153" y="33956"/>
                </a:cubicBezTo>
                <a:lnTo>
                  <a:pt x="12153" y="33956"/>
                </a:lnTo>
                <a:cubicBezTo>
                  <a:pt x="12840" y="29557"/>
                  <a:pt x="16442" y="26505"/>
                  <a:pt x="20566" y="24828"/>
                </a:cubicBezTo>
                <a:cubicBezTo>
                  <a:pt x="20923" y="24718"/>
                  <a:pt x="21281" y="24580"/>
                  <a:pt x="21638" y="24443"/>
                </a:cubicBezTo>
                <a:lnTo>
                  <a:pt x="21666" y="24443"/>
                </a:lnTo>
                <a:lnTo>
                  <a:pt x="21666" y="24443"/>
                </a:lnTo>
                <a:cubicBezTo>
                  <a:pt x="30134" y="20759"/>
                  <a:pt x="31426" y="9321"/>
                  <a:pt x="24003" y="3849"/>
                </a:cubicBezTo>
                <a:cubicBezTo>
                  <a:pt x="18806" y="0"/>
                  <a:pt x="11355" y="853"/>
                  <a:pt x="7561" y="60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4"/>
          <p:cNvSpPr/>
          <p:nvPr/>
        </p:nvSpPr>
        <p:spPr>
          <a:xfrm rot="9899836">
            <a:off x="8149070" y="3786402"/>
            <a:ext cx="291734" cy="36117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4"/>
          <p:cNvSpPr/>
          <p:nvPr/>
        </p:nvSpPr>
        <p:spPr>
          <a:xfrm rot="-10144124">
            <a:off x="7986451" y="4289211"/>
            <a:ext cx="1266514" cy="1107631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"/>
          <p:cNvSpPr/>
          <p:nvPr/>
        </p:nvSpPr>
        <p:spPr>
          <a:xfrm flipH="1" rot="-1441744">
            <a:off x="8151276" y="-83710"/>
            <a:ext cx="1125311" cy="916142"/>
          </a:xfrm>
          <a:custGeom>
            <a:rect b="b" l="l" r="r" t="t"/>
            <a:pathLst>
              <a:path extrusionOk="0" h="29122" w="35771">
                <a:moveTo>
                  <a:pt x="20603" y="0"/>
                </a:moveTo>
                <a:cubicBezTo>
                  <a:pt x="15108" y="0"/>
                  <a:pt x="9554" y="1946"/>
                  <a:pt x="5784" y="5890"/>
                </a:cubicBezTo>
                <a:cubicBezTo>
                  <a:pt x="1506" y="10406"/>
                  <a:pt x="1" y="17655"/>
                  <a:pt x="2972" y="23082"/>
                </a:cubicBezTo>
                <a:cubicBezTo>
                  <a:pt x="4319" y="25617"/>
                  <a:pt x="6537" y="27518"/>
                  <a:pt x="9191" y="28548"/>
                </a:cubicBezTo>
                <a:cubicBezTo>
                  <a:pt x="10276" y="28931"/>
                  <a:pt x="11405" y="29121"/>
                  <a:pt x="12531" y="29121"/>
                </a:cubicBezTo>
                <a:cubicBezTo>
                  <a:pt x="14200" y="29121"/>
                  <a:pt x="15861" y="28703"/>
                  <a:pt x="17351" y="27875"/>
                </a:cubicBezTo>
                <a:cubicBezTo>
                  <a:pt x="20203" y="26211"/>
                  <a:pt x="21867" y="23121"/>
                  <a:pt x="23293" y="20111"/>
                </a:cubicBezTo>
                <a:cubicBezTo>
                  <a:pt x="24679" y="17100"/>
                  <a:pt x="25987" y="13892"/>
                  <a:pt x="28482" y="11713"/>
                </a:cubicBezTo>
                <a:cubicBezTo>
                  <a:pt x="29750" y="10604"/>
                  <a:pt x="31295" y="9732"/>
                  <a:pt x="32245" y="8346"/>
                </a:cubicBezTo>
                <a:cubicBezTo>
                  <a:pt x="35771" y="3196"/>
                  <a:pt x="26185" y="423"/>
                  <a:pt x="22818" y="106"/>
                </a:cubicBezTo>
                <a:cubicBezTo>
                  <a:pt x="22083" y="36"/>
                  <a:pt x="21343" y="0"/>
                  <a:pt x="206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9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5"/>
          <p:cNvSpPr/>
          <p:nvPr/>
        </p:nvSpPr>
        <p:spPr>
          <a:xfrm rot="-10525474">
            <a:off x="8509334" y="4130335"/>
            <a:ext cx="791776" cy="983147"/>
          </a:xfrm>
          <a:custGeom>
            <a:rect b="b" l="l" r="r" t="t"/>
            <a:pathLst>
              <a:path extrusionOk="0" h="86421" w="69599">
                <a:moveTo>
                  <a:pt x="34281" y="0"/>
                </a:moveTo>
                <a:cubicBezTo>
                  <a:pt x="29896" y="0"/>
                  <a:pt x="25494" y="1178"/>
                  <a:pt x="21391" y="2747"/>
                </a:cubicBezTo>
                <a:cubicBezTo>
                  <a:pt x="17826" y="4094"/>
                  <a:pt x="14379" y="5758"/>
                  <a:pt x="11488" y="8174"/>
                </a:cubicBezTo>
                <a:cubicBezTo>
                  <a:pt x="6932" y="11937"/>
                  <a:pt x="4001" y="17364"/>
                  <a:pt x="2337" y="22989"/>
                </a:cubicBezTo>
                <a:cubicBezTo>
                  <a:pt x="673" y="28654"/>
                  <a:pt x="277" y="34596"/>
                  <a:pt x="159" y="40458"/>
                </a:cubicBezTo>
                <a:cubicBezTo>
                  <a:pt x="0" y="46915"/>
                  <a:pt x="238" y="53411"/>
                  <a:pt x="1664" y="59670"/>
                </a:cubicBezTo>
                <a:cubicBezTo>
                  <a:pt x="3090" y="65929"/>
                  <a:pt x="5823" y="72029"/>
                  <a:pt x="10220" y="76743"/>
                </a:cubicBezTo>
                <a:cubicBezTo>
                  <a:pt x="16121" y="83027"/>
                  <a:pt x="24802" y="86420"/>
                  <a:pt x="33394" y="86420"/>
                </a:cubicBezTo>
                <a:cubicBezTo>
                  <a:pt x="33684" y="86420"/>
                  <a:pt x="33975" y="86416"/>
                  <a:pt x="34265" y="86409"/>
                </a:cubicBezTo>
                <a:cubicBezTo>
                  <a:pt x="43138" y="86211"/>
                  <a:pt x="51813" y="82487"/>
                  <a:pt x="58547" y="76664"/>
                </a:cubicBezTo>
                <a:cubicBezTo>
                  <a:pt x="63657" y="72267"/>
                  <a:pt x="67856" y="66365"/>
                  <a:pt x="68727" y="59631"/>
                </a:cubicBezTo>
                <a:cubicBezTo>
                  <a:pt x="69599" y="52936"/>
                  <a:pt x="66469" y="45489"/>
                  <a:pt x="60329" y="42637"/>
                </a:cubicBezTo>
                <a:cubicBezTo>
                  <a:pt x="55378" y="40339"/>
                  <a:pt x="49159" y="41092"/>
                  <a:pt x="45000" y="37606"/>
                </a:cubicBezTo>
                <a:cubicBezTo>
                  <a:pt x="41236" y="34516"/>
                  <a:pt x="40523" y="28891"/>
                  <a:pt x="41712" y="24177"/>
                </a:cubicBezTo>
                <a:cubicBezTo>
                  <a:pt x="42464" y="21207"/>
                  <a:pt x="43851" y="18434"/>
                  <a:pt x="45752" y="16017"/>
                </a:cubicBezTo>
                <a:cubicBezTo>
                  <a:pt x="46980" y="14472"/>
                  <a:pt x="51021" y="12135"/>
                  <a:pt x="50902" y="10273"/>
                </a:cubicBezTo>
                <a:cubicBezTo>
                  <a:pt x="50743" y="7857"/>
                  <a:pt x="47812" y="5084"/>
                  <a:pt x="46029" y="3737"/>
                </a:cubicBezTo>
                <a:cubicBezTo>
                  <a:pt x="43811" y="2034"/>
                  <a:pt x="41157" y="885"/>
                  <a:pt x="38384" y="370"/>
                </a:cubicBezTo>
                <a:cubicBezTo>
                  <a:pt x="37025" y="115"/>
                  <a:pt x="35654" y="0"/>
                  <a:pt x="342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5"/>
          <p:cNvSpPr/>
          <p:nvPr/>
        </p:nvSpPr>
        <p:spPr>
          <a:xfrm rot="8700779">
            <a:off x="8250378" y="4550021"/>
            <a:ext cx="954405" cy="816130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5"/>
          <p:cNvSpPr/>
          <p:nvPr/>
        </p:nvSpPr>
        <p:spPr>
          <a:xfrm flipH="1" rot="-9804827">
            <a:off x="-352341" y="-9480"/>
            <a:ext cx="1250741" cy="1670661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5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1" name="Google Shape;491;p45"/>
          <p:cNvSpPr/>
          <p:nvPr/>
        </p:nvSpPr>
        <p:spPr>
          <a:xfrm rot="-2348149">
            <a:off x="63461" y="-219908"/>
            <a:ext cx="863629" cy="889155"/>
          </a:xfrm>
          <a:custGeom>
            <a:rect b="b" l="l" r="r" t="t"/>
            <a:pathLst>
              <a:path extrusionOk="0" h="35564" w="34543">
                <a:moveTo>
                  <a:pt x="5791" y="1"/>
                </a:moveTo>
                <a:cubicBezTo>
                  <a:pt x="3640" y="1"/>
                  <a:pt x="1757" y="652"/>
                  <a:pt x="872" y="2620"/>
                </a:cubicBezTo>
                <a:cubicBezTo>
                  <a:pt x="0" y="4521"/>
                  <a:pt x="1149" y="6779"/>
                  <a:pt x="2694" y="8205"/>
                </a:cubicBezTo>
                <a:cubicBezTo>
                  <a:pt x="4278" y="9591"/>
                  <a:pt x="6219" y="10542"/>
                  <a:pt x="7685" y="12047"/>
                </a:cubicBezTo>
                <a:cubicBezTo>
                  <a:pt x="10854" y="15454"/>
                  <a:pt x="10696" y="20722"/>
                  <a:pt x="12042" y="25199"/>
                </a:cubicBezTo>
                <a:cubicBezTo>
                  <a:pt x="13033" y="28645"/>
                  <a:pt x="15132" y="31854"/>
                  <a:pt x="18143" y="33755"/>
                </a:cubicBezTo>
                <a:cubicBezTo>
                  <a:pt x="19939" y="34913"/>
                  <a:pt x="22087" y="35563"/>
                  <a:pt x="24218" y="35563"/>
                </a:cubicBezTo>
                <a:cubicBezTo>
                  <a:pt x="25659" y="35563"/>
                  <a:pt x="27092" y="35266"/>
                  <a:pt x="28402" y="34626"/>
                </a:cubicBezTo>
                <a:cubicBezTo>
                  <a:pt x="32443" y="32685"/>
                  <a:pt x="34542" y="27892"/>
                  <a:pt x="34265" y="23456"/>
                </a:cubicBezTo>
                <a:cubicBezTo>
                  <a:pt x="33948" y="18980"/>
                  <a:pt x="31611" y="14899"/>
                  <a:pt x="28640" y="11572"/>
                </a:cubicBezTo>
                <a:cubicBezTo>
                  <a:pt x="24758" y="7254"/>
                  <a:pt x="19886" y="3966"/>
                  <a:pt x="14459" y="2025"/>
                </a:cubicBezTo>
                <a:cubicBezTo>
                  <a:pt x="12416" y="1306"/>
                  <a:pt x="8835" y="1"/>
                  <a:pt x="5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6"/>
          <p:cNvSpPr txBox="1"/>
          <p:nvPr>
            <p:ph idx="1" type="subTitle"/>
          </p:nvPr>
        </p:nvSpPr>
        <p:spPr>
          <a:xfrm>
            <a:off x="2534310" y="1239790"/>
            <a:ext cx="40755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4" name="Google Shape;494;p46"/>
          <p:cNvSpPr txBox="1"/>
          <p:nvPr>
            <p:ph hasCustomPrompt="1" type="title"/>
          </p:nvPr>
        </p:nvSpPr>
        <p:spPr>
          <a:xfrm>
            <a:off x="2534250" y="539500"/>
            <a:ext cx="40755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46"/>
          <p:cNvSpPr txBox="1"/>
          <p:nvPr>
            <p:ph idx="2" type="subTitle"/>
          </p:nvPr>
        </p:nvSpPr>
        <p:spPr>
          <a:xfrm>
            <a:off x="2534310" y="2625208"/>
            <a:ext cx="40755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6" name="Google Shape;496;p46"/>
          <p:cNvSpPr txBox="1"/>
          <p:nvPr>
            <p:ph hasCustomPrompt="1" idx="3" type="title"/>
          </p:nvPr>
        </p:nvSpPr>
        <p:spPr>
          <a:xfrm>
            <a:off x="2534250" y="1924918"/>
            <a:ext cx="40755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7" name="Google Shape;497;p46"/>
          <p:cNvSpPr txBox="1"/>
          <p:nvPr>
            <p:ph idx="4" type="subTitle"/>
          </p:nvPr>
        </p:nvSpPr>
        <p:spPr>
          <a:xfrm>
            <a:off x="2534310" y="4010627"/>
            <a:ext cx="40755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8" name="Google Shape;498;p46"/>
          <p:cNvSpPr txBox="1"/>
          <p:nvPr>
            <p:ph hasCustomPrompt="1" idx="5" type="title"/>
          </p:nvPr>
        </p:nvSpPr>
        <p:spPr>
          <a:xfrm>
            <a:off x="2534250" y="3310337"/>
            <a:ext cx="40755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9" name="Google Shape;499;p46"/>
          <p:cNvSpPr/>
          <p:nvPr/>
        </p:nvSpPr>
        <p:spPr>
          <a:xfrm rot="10800000">
            <a:off x="8098714" y="4140200"/>
            <a:ext cx="370934" cy="334226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6"/>
          <p:cNvSpPr/>
          <p:nvPr/>
        </p:nvSpPr>
        <p:spPr>
          <a:xfrm rot="10800000">
            <a:off x="8098732" y="4254139"/>
            <a:ext cx="1216266" cy="1040057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6"/>
          <p:cNvSpPr/>
          <p:nvPr/>
        </p:nvSpPr>
        <p:spPr>
          <a:xfrm flipH="1" rot="-9900157">
            <a:off x="-239302" y="-219099"/>
            <a:ext cx="978760" cy="130740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6"/>
          <p:cNvSpPr/>
          <p:nvPr/>
        </p:nvSpPr>
        <p:spPr>
          <a:xfrm rot="10800000">
            <a:off x="304403" y="3771514"/>
            <a:ext cx="286263" cy="35437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6"/>
          <p:cNvSpPr/>
          <p:nvPr/>
        </p:nvSpPr>
        <p:spPr>
          <a:xfrm rot="10800000">
            <a:off x="-221645" y="4015153"/>
            <a:ext cx="1347945" cy="117884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6"/>
          <p:cNvSpPr/>
          <p:nvPr/>
        </p:nvSpPr>
        <p:spPr>
          <a:xfrm rot="8999958">
            <a:off x="689946" y="47362"/>
            <a:ext cx="283404" cy="35083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6"/>
          <p:cNvSpPr/>
          <p:nvPr/>
        </p:nvSpPr>
        <p:spPr>
          <a:xfrm rot="5400000">
            <a:off x="7614997" y="459473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6"/>
          <p:cNvSpPr/>
          <p:nvPr/>
        </p:nvSpPr>
        <p:spPr>
          <a:xfrm rot="-900124">
            <a:off x="8454210" y="1916245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4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"/>
          <p:cNvSpPr txBox="1"/>
          <p:nvPr>
            <p:ph idx="1" type="subTitle"/>
          </p:nvPr>
        </p:nvSpPr>
        <p:spPr>
          <a:xfrm>
            <a:off x="1592387" y="1806125"/>
            <a:ext cx="2403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9" name="Google Shape;509;p47"/>
          <p:cNvSpPr/>
          <p:nvPr/>
        </p:nvSpPr>
        <p:spPr>
          <a:xfrm>
            <a:off x="6902491" y="-51861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7"/>
          <p:cNvSpPr/>
          <p:nvPr/>
        </p:nvSpPr>
        <p:spPr>
          <a:xfrm>
            <a:off x="737930" y="882382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7"/>
          <p:cNvSpPr/>
          <p:nvPr/>
        </p:nvSpPr>
        <p:spPr>
          <a:xfrm rot="10056188">
            <a:off x="104129" y="-50826"/>
            <a:ext cx="1266430" cy="1107558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7"/>
          <p:cNvSpPr/>
          <p:nvPr/>
        </p:nvSpPr>
        <p:spPr>
          <a:xfrm rot="-6300124">
            <a:off x="7819782" y="638358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7"/>
          <p:cNvSpPr txBox="1"/>
          <p:nvPr>
            <p:ph hasCustomPrompt="1" type="title"/>
          </p:nvPr>
        </p:nvSpPr>
        <p:spPr>
          <a:xfrm>
            <a:off x="1592388" y="1188693"/>
            <a:ext cx="24039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4" name="Google Shape;514;p47"/>
          <p:cNvSpPr txBox="1"/>
          <p:nvPr>
            <p:ph idx="2" type="subTitle"/>
          </p:nvPr>
        </p:nvSpPr>
        <p:spPr>
          <a:xfrm>
            <a:off x="1592387" y="3305607"/>
            <a:ext cx="2403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5" name="Google Shape;515;p47"/>
          <p:cNvSpPr txBox="1"/>
          <p:nvPr>
            <p:ph hasCustomPrompt="1" idx="3" type="title"/>
          </p:nvPr>
        </p:nvSpPr>
        <p:spPr>
          <a:xfrm>
            <a:off x="1592388" y="2688175"/>
            <a:ext cx="24039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6" name="Google Shape;516;p47"/>
          <p:cNvSpPr txBox="1"/>
          <p:nvPr>
            <p:ph idx="4" type="subTitle"/>
          </p:nvPr>
        </p:nvSpPr>
        <p:spPr>
          <a:xfrm>
            <a:off x="5147713" y="1804625"/>
            <a:ext cx="2403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7" name="Google Shape;517;p47"/>
          <p:cNvSpPr txBox="1"/>
          <p:nvPr>
            <p:ph hasCustomPrompt="1" idx="5" type="title"/>
          </p:nvPr>
        </p:nvSpPr>
        <p:spPr>
          <a:xfrm>
            <a:off x="5147713" y="1187193"/>
            <a:ext cx="24039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8" name="Google Shape;518;p47"/>
          <p:cNvSpPr txBox="1"/>
          <p:nvPr>
            <p:ph idx="6" type="subTitle"/>
          </p:nvPr>
        </p:nvSpPr>
        <p:spPr>
          <a:xfrm>
            <a:off x="5147713" y="3304107"/>
            <a:ext cx="2403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19" name="Google Shape;519;p47"/>
          <p:cNvSpPr txBox="1"/>
          <p:nvPr>
            <p:ph hasCustomPrompt="1" idx="7" type="title"/>
          </p:nvPr>
        </p:nvSpPr>
        <p:spPr>
          <a:xfrm>
            <a:off x="5147713" y="2686675"/>
            <a:ext cx="2403900" cy="7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0" name="Google Shape;520;p47"/>
          <p:cNvSpPr/>
          <p:nvPr/>
        </p:nvSpPr>
        <p:spPr>
          <a:xfrm flipH="1" rot="-5400000">
            <a:off x="-621060" y="3955435"/>
            <a:ext cx="1926046" cy="791925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7"/>
          <p:cNvSpPr/>
          <p:nvPr/>
        </p:nvSpPr>
        <p:spPr>
          <a:xfrm rot="-9960762">
            <a:off x="104095" y="4310124"/>
            <a:ext cx="1266497" cy="110761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7"/>
          <p:cNvSpPr/>
          <p:nvPr/>
        </p:nvSpPr>
        <p:spPr>
          <a:xfrm flipH="1" rot="1406454">
            <a:off x="8502781" y="4239207"/>
            <a:ext cx="936760" cy="1012221"/>
          </a:xfrm>
          <a:custGeom>
            <a:rect b="b" l="l" r="r" t="t"/>
            <a:pathLst>
              <a:path extrusionOk="0" h="33956" w="31427">
                <a:moveTo>
                  <a:pt x="7561" y="6021"/>
                </a:moveTo>
                <a:cubicBezTo>
                  <a:pt x="4014" y="10806"/>
                  <a:pt x="0" y="24580"/>
                  <a:pt x="12153" y="33956"/>
                </a:cubicBezTo>
                <a:lnTo>
                  <a:pt x="12153" y="33956"/>
                </a:lnTo>
                <a:cubicBezTo>
                  <a:pt x="12840" y="29557"/>
                  <a:pt x="16442" y="26505"/>
                  <a:pt x="20566" y="24828"/>
                </a:cubicBezTo>
                <a:cubicBezTo>
                  <a:pt x="20923" y="24718"/>
                  <a:pt x="21281" y="24580"/>
                  <a:pt x="21638" y="24443"/>
                </a:cubicBezTo>
                <a:lnTo>
                  <a:pt x="21666" y="24443"/>
                </a:lnTo>
                <a:lnTo>
                  <a:pt x="21666" y="24443"/>
                </a:lnTo>
                <a:cubicBezTo>
                  <a:pt x="30134" y="20759"/>
                  <a:pt x="31426" y="9321"/>
                  <a:pt x="24003" y="3849"/>
                </a:cubicBezTo>
                <a:cubicBezTo>
                  <a:pt x="18806" y="0"/>
                  <a:pt x="11355" y="853"/>
                  <a:pt x="7561" y="60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7"/>
          <p:cNvSpPr/>
          <p:nvPr/>
        </p:nvSpPr>
        <p:spPr>
          <a:xfrm rot="9899836">
            <a:off x="8453582" y="3867402"/>
            <a:ext cx="291734" cy="36117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7"/>
          <p:cNvSpPr/>
          <p:nvPr/>
        </p:nvSpPr>
        <p:spPr>
          <a:xfrm rot="-9302268">
            <a:off x="7787085" y="4310168"/>
            <a:ext cx="1266470" cy="110759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7"/>
          <p:cNvSpPr/>
          <p:nvPr/>
        </p:nvSpPr>
        <p:spPr>
          <a:xfrm rot="-5234387">
            <a:off x="-676571" y="602239"/>
            <a:ext cx="2075121" cy="857049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7"/>
          <p:cNvSpPr/>
          <p:nvPr/>
        </p:nvSpPr>
        <p:spPr>
          <a:xfrm rot="-1544432">
            <a:off x="8047203" y="476971"/>
            <a:ext cx="1266483" cy="1107605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6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8"/>
          <p:cNvSpPr txBox="1"/>
          <p:nvPr>
            <p:ph type="title"/>
          </p:nvPr>
        </p:nvSpPr>
        <p:spPr>
          <a:xfrm>
            <a:off x="3698700" y="1478675"/>
            <a:ext cx="43770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9" name="Google Shape;529;p48"/>
          <p:cNvSpPr txBox="1"/>
          <p:nvPr>
            <p:ph hasCustomPrompt="1" idx="2" type="title"/>
          </p:nvPr>
        </p:nvSpPr>
        <p:spPr>
          <a:xfrm>
            <a:off x="1185300" y="1632225"/>
            <a:ext cx="2132400" cy="19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0" name="Google Shape;530;p48"/>
          <p:cNvSpPr txBox="1"/>
          <p:nvPr>
            <p:ph idx="1" type="subTitle"/>
          </p:nvPr>
        </p:nvSpPr>
        <p:spPr>
          <a:xfrm>
            <a:off x="3698700" y="3140896"/>
            <a:ext cx="44886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1" name="Google Shape;531;p48"/>
          <p:cNvSpPr/>
          <p:nvPr/>
        </p:nvSpPr>
        <p:spPr>
          <a:xfrm flipH="1" rot="1093770">
            <a:off x="7847915" y="-178832"/>
            <a:ext cx="1690540" cy="225791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8"/>
          <p:cNvSpPr/>
          <p:nvPr/>
        </p:nvSpPr>
        <p:spPr>
          <a:xfrm rot="-4032490">
            <a:off x="7782783" y="54078"/>
            <a:ext cx="319964" cy="39606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8"/>
          <p:cNvSpPr/>
          <p:nvPr/>
        </p:nvSpPr>
        <p:spPr>
          <a:xfrm rot="10800000">
            <a:off x="6424664" y="4133042"/>
            <a:ext cx="2913611" cy="1100457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8"/>
          <p:cNvSpPr/>
          <p:nvPr/>
        </p:nvSpPr>
        <p:spPr>
          <a:xfrm rot="4499667">
            <a:off x="7898890" y="4028822"/>
            <a:ext cx="327203" cy="40510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27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9"/>
          <p:cNvSpPr txBox="1"/>
          <p:nvPr>
            <p:ph type="title"/>
          </p:nvPr>
        </p:nvSpPr>
        <p:spPr>
          <a:xfrm>
            <a:off x="3698700" y="1970425"/>
            <a:ext cx="43770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19191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7" name="Google Shape;537;p49"/>
          <p:cNvSpPr txBox="1"/>
          <p:nvPr>
            <p:ph hasCustomPrompt="1" idx="2" type="title"/>
          </p:nvPr>
        </p:nvSpPr>
        <p:spPr>
          <a:xfrm>
            <a:off x="1185300" y="1632225"/>
            <a:ext cx="2132400" cy="19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8" name="Google Shape;538;p49"/>
          <p:cNvSpPr txBox="1"/>
          <p:nvPr>
            <p:ph idx="1" type="subTitle"/>
          </p:nvPr>
        </p:nvSpPr>
        <p:spPr>
          <a:xfrm>
            <a:off x="3698700" y="2875024"/>
            <a:ext cx="44886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9" name="Google Shape;539;p49"/>
          <p:cNvSpPr/>
          <p:nvPr/>
        </p:nvSpPr>
        <p:spPr>
          <a:xfrm flipH="1">
            <a:off x="7900893" y="-421851"/>
            <a:ext cx="1994956" cy="2664493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9"/>
          <p:cNvSpPr/>
          <p:nvPr/>
        </p:nvSpPr>
        <p:spPr>
          <a:xfrm rot="-4032480">
            <a:off x="7701212" y="161851"/>
            <a:ext cx="389775" cy="4824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9"/>
          <p:cNvSpPr/>
          <p:nvPr/>
        </p:nvSpPr>
        <p:spPr>
          <a:xfrm rot="-10645124">
            <a:off x="6424643" y="4132975"/>
            <a:ext cx="2913634" cy="1091466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9"/>
          <p:cNvSpPr/>
          <p:nvPr/>
        </p:nvSpPr>
        <p:spPr>
          <a:xfrm rot="4499632">
            <a:off x="7925706" y="3999892"/>
            <a:ext cx="332568" cy="411713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9"/>
          <p:cNvSpPr/>
          <p:nvPr/>
        </p:nvSpPr>
        <p:spPr>
          <a:xfrm flipH="1" rot="-10177047">
            <a:off x="-479307" y="3176634"/>
            <a:ext cx="1604164" cy="214254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9"/>
          <p:cNvSpPr/>
          <p:nvPr/>
        </p:nvSpPr>
        <p:spPr>
          <a:xfrm rot="6767650">
            <a:off x="937492" y="4618173"/>
            <a:ext cx="340492" cy="421492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9"/>
          <p:cNvSpPr/>
          <p:nvPr/>
        </p:nvSpPr>
        <p:spPr>
          <a:xfrm>
            <a:off x="-189000" y="-154975"/>
            <a:ext cx="2593484" cy="1203355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9"/>
          <p:cNvSpPr/>
          <p:nvPr/>
        </p:nvSpPr>
        <p:spPr>
          <a:xfrm rot="-6300274">
            <a:off x="805909" y="816918"/>
            <a:ext cx="406474" cy="50320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6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0"/>
          <p:cNvSpPr txBox="1"/>
          <p:nvPr>
            <p:ph type="title"/>
          </p:nvPr>
        </p:nvSpPr>
        <p:spPr>
          <a:xfrm flipH="1">
            <a:off x="1047075" y="1631075"/>
            <a:ext cx="43770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9" name="Google Shape;549;p50"/>
          <p:cNvSpPr txBox="1"/>
          <p:nvPr>
            <p:ph hasCustomPrompt="1" idx="2" type="title"/>
          </p:nvPr>
        </p:nvSpPr>
        <p:spPr>
          <a:xfrm flipH="1">
            <a:off x="5805075" y="1632225"/>
            <a:ext cx="2132400" cy="19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0" name="Google Shape;550;p50"/>
          <p:cNvSpPr txBox="1"/>
          <p:nvPr>
            <p:ph idx="1" type="subTitle"/>
          </p:nvPr>
        </p:nvSpPr>
        <p:spPr>
          <a:xfrm flipH="1">
            <a:off x="935475" y="3170975"/>
            <a:ext cx="44886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1" name="Google Shape;551;p50"/>
          <p:cNvSpPr/>
          <p:nvPr/>
        </p:nvSpPr>
        <p:spPr>
          <a:xfrm>
            <a:off x="288071" y="1200490"/>
            <a:ext cx="380050" cy="342440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0"/>
          <p:cNvSpPr/>
          <p:nvPr/>
        </p:nvSpPr>
        <p:spPr>
          <a:xfrm rot="-5400000">
            <a:off x="-240052" y="-321691"/>
            <a:ext cx="1709698" cy="2019545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50"/>
          <p:cNvSpPr/>
          <p:nvPr/>
        </p:nvSpPr>
        <p:spPr>
          <a:xfrm rot="-5400000">
            <a:off x="-732430" y="3641326"/>
            <a:ext cx="2313054" cy="102429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50"/>
          <p:cNvSpPr/>
          <p:nvPr/>
        </p:nvSpPr>
        <p:spPr>
          <a:xfrm rot="9899963">
            <a:off x="783413" y="4095082"/>
            <a:ext cx="354202" cy="43842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6"/>
          <p:cNvSpPr/>
          <p:nvPr/>
        </p:nvSpPr>
        <p:spPr>
          <a:xfrm flipH="1" rot="1173075">
            <a:off x="8102874" y="-23259"/>
            <a:ext cx="1287426" cy="171950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 rot="-4343519">
            <a:off x="8017404" y="117582"/>
            <a:ext cx="251535" cy="311381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 rot="10490564">
            <a:off x="-196835" y="4357207"/>
            <a:ext cx="1877011" cy="842096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CUSTOM_6_1_1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1"/>
          <p:cNvSpPr txBox="1"/>
          <p:nvPr>
            <p:ph type="title"/>
          </p:nvPr>
        </p:nvSpPr>
        <p:spPr>
          <a:xfrm>
            <a:off x="2583925" y="621713"/>
            <a:ext cx="39762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7" name="Google Shape;557;p51"/>
          <p:cNvSpPr txBox="1"/>
          <p:nvPr>
            <p:ph hasCustomPrompt="1" idx="2" type="title"/>
          </p:nvPr>
        </p:nvSpPr>
        <p:spPr>
          <a:xfrm>
            <a:off x="3505825" y="2772751"/>
            <a:ext cx="21324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8" name="Google Shape;558;p51"/>
          <p:cNvSpPr txBox="1"/>
          <p:nvPr>
            <p:ph idx="1" type="subTitle"/>
          </p:nvPr>
        </p:nvSpPr>
        <p:spPr>
          <a:xfrm>
            <a:off x="2183025" y="2161613"/>
            <a:ext cx="47781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9" name="Google Shape;559;p51"/>
          <p:cNvSpPr/>
          <p:nvPr/>
        </p:nvSpPr>
        <p:spPr>
          <a:xfrm flipH="1" rot="3993586">
            <a:off x="7764123" y="3520426"/>
            <a:ext cx="1813094" cy="1585645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1"/>
          <p:cNvSpPr/>
          <p:nvPr/>
        </p:nvSpPr>
        <p:spPr>
          <a:xfrm flipH="1" rot="-5400000">
            <a:off x="-748456" y="490181"/>
            <a:ext cx="2307383" cy="10355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1"/>
          <p:cNvSpPr/>
          <p:nvPr/>
        </p:nvSpPr>
        <p:spPr>
          <a:xfrm flipH="1" rot="-10202958">
            <a:off x="107103" y="3939246"/>
            <a:ext cx="402377" cy="362555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1"/>
          <p:cNvSpPr/>
          <p:nvPr/>
        </p:nvSpPr>
        <p:spPr>
          <a:xfrm flipH="1" rot="-10203185">
            <a:off x="-112539" y="3816244"/>
            <a:ext cx="1824653" cy="1560368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1"/>
          <p:cNvSpPr/>
          <p:nvPr/>
        </p:nvSpPr>
        <p:spPr>
          <a:xfrm flipH="1" rot="7200120">
            <a:off x="7693437" y="4462468"/>
            <a:ext cx="387320" cy="47945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1"/>
          <p:cNvSpPr/>
          <p:nvPr/>
        </p:nvSpPr>
        <p:spPr>
          <a:xfrm flipH="1" rot="900183">
            <a:off x="700977" y="600423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1"/>
          <p:cNvSpPr/>
          <p:nvPr/>
        </p:nvSpPr>
        <p:spPr>
          <a:xfrm rot="-6299854">
            <a:off x="7572663" y="-513236"/>
            <a:ext cx="1423674" cy="190148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1"/>
          <p:cNvSpPr/>
          <p:nvPr/>
        </p:nvSpPr>
        <p:spPr>
          <a:xfrm flipH="1" rot="6299748">
            <a:off x="7984289" y="822836"/>
            <a:ext cx="375482" cy="46481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2"/>
          <p:cNvSpPr/>
          <p:nvPr/>
        </p:nvSpPr>
        <p:spPr>
          <a:xfrm flipH="1" rot="-5400000">
            <a:off x="-812061" y="666124"/>
            <a:ext cx="2507243" cy="10355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2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0" name="Google Shape;570;p52"/>
          <p:cNvSpPr txBox="1"/>
          <p:nvPr>
            <p:ph idx="1" type="subTitle"/>
          </p:nvPr>
        </p:nvSpPr>
        <p:spPr>
          <a:xfrm>
            <a:off x="623950" y="37482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1" name="Google Shape;571;p52"/>
          <p:cNvSpPr txBox="1"/>
          <p:nvPr>
            <p:ph idx="2" type="subTitle"/>
          </p:nvPr>
        </p:nvSpPr>
        <p:spPr>
          <a:xfrm>
            <a:off x="624025" y="3364525"/>
            <a:ext cx="2399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572" name="Google Shape;572;p52"/>
          <p:cNvSpPr txBox="1"/>
          <p:nvPr>
            <p:ph idx="3" type="subTitle"/>
          </p:nvPr>
        </p:nvSpPr>
        <p:spPr>
          <a:xfrm>
            <a:off x="3345513" y="37482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3" name="Google Shape;573;p52"/>
          <p:cNvSpPr txBox="1"/>
          <p:nvPr>
            <p:ph idx="4" type="subTitle"/>
          </p:nvPr>
        </p:nvSpPr>
        <p:spPr>
          <a:xfrm>
            <a:off x="3345600" y="3364525"/>
            <a:ext cx="2399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574" name="Google Shape;574;p52"/>
          <p:cNvSpPr txBox="1"/>
          <p:nvPr>
            <p:ph idx="5" type="subTitle"/>
          </p:nvPr>
        </p:nvSpPr>
        <p:spPr>
          <a:xfrm>
            <a:off x="6067076" y="3748275"/>
            <a:ext cx="23454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75" name="Google Shape;575;p52"/>
          <p:cNvSpPr txBox="1"/>
          <p:nvPr>
            <p:ph idx="6" type="subTitle"/>
          </p:nvPr>
        </p:nvSpPr>
        <p:spPr>
          <a:xfrm>
            <a:off x="6067175" y="3364525"/>
            <a:ext cx="2399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solidFill>
                  <a:srgbClr val="191919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aloo Tammudu 2"/>
              <a:buNone/>
              <a:defRPr b="1" sz="2400"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576" name="Google Shape;576;p52"/>
          <p:cNvSpPr/>
          <p:nvPr/>
        </p:nvSpPr>
        <p:spPr>
          <a:xfrm>
            <a:off x="7010800" y="-153000"/>
            <a:ext cx="2309143" cy="940295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52"/>
          <p:cNvSpPr/>
          <p:nvPr/>
        </p:nvSpPr>
        <p:spPr>
          <a:xfrm>
            <a:off x="1114055" y="227107"/>
            <a:ext cx="239728" cy="29676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2"/>
          <p:cNvSpPr/>
          <p:nvPr/>
        </p:nvSpPr>
        <p:spPr>
          <a:xfrm>
            <a:off x="-152399" y="-348325"/>
            <a:ext cx="1266441" cy="1107568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52"/>
          <p:cNvSpPr/>
          <p:nvPr/>
        </p:nvSpPr>
        <p:spPr>
          <a:xfrm rot="-6300124">
            <a:off x="7846782" y="634033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2"/>
          <p:cNvSpPr/>
          <p:nvPr/>
        </p:nvSpPr>
        <p:spPr>
          <a:xfrm rot="372883">
            <a:off x="7767447" y="164770"/>
            <a:ext cx="1526700" cy="180351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3"/>
          <p:cNvSpPr/>
          <p:nvPr/>
        </p:nvSpPr>
        <p:spPr>
          <a:xfrm flipH="1" rot="10800000">
            <a:off x="6504577" y="4244937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3"/>
          <p:cNvSpPr txBox="1"/>
          <p:nvPr>
            <p:ph type="ctrTitle"/>
          </p:nvPr>
        </p:nvSpPr>
        <p:spPr>
          <a:xfrm>
            <a:off x="2914325" y="712288"/>
            <a:ext cx="3315600" cy="8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4" name="Google Shape;584;p53"/>
          <p:cNvSpPr txBox="1"/>
          <p:nvPr>
            <p:ph idx="1" type="subTitle"/>
          </p:nvPr>
        </p:nvSpPr>
        <p:spPr>
          <a:xfrm>
            <a:off x="2914325" y="1540088"/>
            <a:ext cx="33156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5" name="Google Shape;585;p53"/>
          <p:cNvSpPr/>
          <p:nvPr/>
        </p:nvSpPr>
        <p:spPr>
          <a:xfrm flipH="1" rot="10800000">
            <a:off x="371366" y="4435578"/>
            <a:ext cx="1876923" cy="84205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3"/>
          <p:cNvSpPr/>
          <p:nvPr/>
        </p:nvSpPr>
        <p:spPr>
          <a:xfrm rot="-950660">
            <a:off x="-327227" y="3563545"/>
            <a:ext cx="1287512" cy="1719620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3"/>
          <p:cNvSpPr/>
          <p:nvPr/>
        </p:nvSpPr>
        <p:spPr>
          <a:xfrm flipH="1" rot="-5400000">
            <a:off x="956637" y="109047"/>
            <a:ext cx="273687" cy="338804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3"/>
          <p:cNvSpPr/>
          <p:nvPr/>
        </p:nvSpPr>
        <p:spPr>
          <a:xfrm flipH="1" rot="-6781978">
            <a:off x="-284925" y="-4791"/>
            <a:ext cx="1445846" cy="126446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3"/>
          <p:cNvSpPr/>
          <p:nvPr/>
        </p:nvSpPr>
        <p:spPr>
          <a:xfrm flipH="1" rot="5400000">
            <a:off x="7634677" y="518562"/>
            <a:ext cx="2309143" cy="953703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3"/>
          <p:cNvSpPr/>
          <p:nvPr/>
        </p:nvSpPr>
        <p:spPr>
          <a:xfrm flipH="1">
            <a:off x="7424817" y="409836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3"/>
          <p:cNvSpPr/>
          <p:nvPr/>
        </p:nvSpPr>
        <p:spPr>
          <a:xfrm flipH="1" rot="3912307">
            <a:off x="7580496" y="3933563"/>
            <a:ext cx="1590440" cy="1360133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3"/>
          <p:cNvSpPr/>
          <p:nvPr/>
        </p:nvSpPr>
        <p:spPr>
          <a:xfrm flipH="1" rot="-9899876">
            <a:off x="8176740" y="991729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3"/>
          <p:cNvSpPr txBox="1"/>
          <p:nvPr/>
        </p:nvSpPr>
        <p:spPr>
          <a:xfrm>
            <a:off x="2794000" y="3364726"/>
            <a:ext cx="35559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Diese Präsentationsvorlage wurde von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erstellt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inklusive Icons von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und Infografiken &amp; Bilder von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/>
              </a:rPr>
              <a:t>Freepik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94" name="Google Shape;594;p53"/>
          <p:cNvSpPr/>
          <p:nvPr/>
        </p:nvSpPr>
        <p:spPr>
          <a:xfrm flipH="1">
            <a:off x="1042442" y="4179347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5"/>
          <p:cNvSpPr/>
          <p:nvPr/>
        </p:nvSpPr>
        <p:spPr>
          <a:xfrm rot="5400000">
            <a:off x="7880673" y="814316"/>
            <a:ext cx="1876923" cy="84205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5"/>
          <p:cNvSpPr/>
          <p:nvPr/>
        </p:nvSpPr>
        <p:spPr>
          <a:xfrm flipH="1" rot="1418563">
            <a:off x="8291437" y="799703"/>
            <a:ext cx="405932" cy="438599"/>
          </a:xfrm>
          <a:custGeom>
            <a:rect b="b" l="l" r="r" t="t"/>
            <a:pathLst>
              <a:path extrusionOk="0" h="33956" w="31427">
                <a:moveTo>
                  <a:pt x="7561" y="6021"/>
                </a:moveTo>
                <a:cubicBezTo>
                  <a:pt x="4014" y="10806"/>
                  <a:pt x="0" y="24580"/>
                  <a:pt x="12153" y="33956"/>
                </a:cubicBezTo>
                <a:lnTo>
                  <a:pt x="12153" y="33956"/>
                </a:lnTo>
                <a:cubicBezTo>
                  <a:pt x="12840" y="29557"/>
                  <a:pt x="16442" y="26505"/>
                  <a:pt x="20566" y="24828"/>
                </a:cubicBezTo>
                <a:cubicBezTo>
                  <a:pt x="20923" y="24718"/>
                  <a:pt x="21281" y="24580"/>
                  <a:pt x="21638" y="24443"/>
                </a:cubicBezTo>
                <a:lnTo>
                  <a:pt x="21666" y="24443"/>
                </a:lnTo>
                <a:lnTo>
                  <a:pt x="21666" y="24443"/>
                </a:lnTo>
                <a:cubicBezTo>
                  <a:pt x="30134" y="20759"/>
                  <a:pt x="31426" y="9321"/>
                  <a:pt x="24003" y="3849"/>
                </a:cubicBezTo>
                <a:cubicBezTo>
                  <a:pt x="18806" y="0"/>
                  <a:pt x="11355" y="853"/>
                  <a:pt x="7561" y="60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5"/>
          <p:cNvSpPr/>
          <p:nvPr/>
        </p:nvSpPr>
        <p:spPr>
          <a:xfrm flipH="1" rot="-5400000">
            <a:off x="7986466" y="-717202"/>
            <a:ext cx="1287478" cy="171957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55"/>
          <p:cNvSpPr/>
          <p:nvPr/>
        </p:nvSpPr>
        <p:spPr>
          <a:xfrm flipH="1">
            <a:off x="7856042" y="4272535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5"/>
          <p:cNvSpPr/>
          <p:nvPr/>
        </p:nvSpPr>
        <p:spPr>
          <a:xfrm flipH="1">
            <a:off x="7621053" y="4621626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5"/>
          <p:cNvSpPr/>
          <p:nvPr/>
        </p:nvSpPr>
        <p:spPr>
          <a:xfrm flipH="1">
            <a:off x="8190856" y="3440625"/>
            <a:ext cx="1506169" cy="1779111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6"/>
          <p:cNvSpPr/>
          <p:nvPr/>
        </p:nvSpPr>
        <p:spPr>
          <a:xfrm flipH="1" rot="-5400000">
            <a:off x="-891783" y="3722861"/>
            <a:ext cx="2507243" cy="10355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6"/>
          <p:cNvSpPr/>
          <p:nvPr/>
        </p:nvSpPr>
        <p:spPr>
          <a:xfrm flipH="1" rot="900183">
            <a:off x="719281" y="3863798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6"/>
          <p:cNvSpPr/>
          <p:nvPr/>
        </p:nvSpPr>
        <p:spPr>
          <a:xfrm rot="5400000">
            <a:off x="7498417" y="311161"/>
            <a:ext cx="2507243" cy="10355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6"/>
          <p:cNvSpPr/>
          <p:nvPr/>
        </p:nvSpPr>
        <p:spPr>
          <a:xfrm rot="-900183">
            <a:off x="8342465" y="1864173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7"/>
          <p:cNvSpPr/>
          <p:nvPr/>
        </p:nvSpPr>
        <p:spPr>
          <a:xfrm flipH="1">
            <a:off x="6644208" y="-41586"/>
            <a:ext cx="2358293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7"/>
          <p:cNvSpPr/>
          <p:nvPr/>
        </p:nvSpPr>
        <p:spPr>
          <a:xfrm flipH="1" rot="-7132733">
            <a:off x="7928732" y="76819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7"/>
          <p:cNvSpPr/>
          <p:nvPr/>
        </p:nvSpPr>
        <p:spPr>
          <a:xfrm flipH="1" rot="10800000">
            <a:off x="7553551" y="4350933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7"/>
          <p:cNvSpPr/>
          <p:nvPr/>
        </p:nvSpPr>
        <p:spPr>
          <a:xfrm rot="10800000">
            <a:off x="7074977" y="1550795"/>
            <a:ext cx="1785049" cy="2384138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7"/>
          <p:cNvSpPr/>
          <p:nvPr/>
        </p:nvSpPr>
        <p:spPr>
          <a:xfrm flipH="1" rot="4500057">
            <a:off x="8406870" y="2761836"/>
            <a:ext cx="430871" cy="5333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7"/>
          <p:cNvSpPr/>
          <p:nvPr/>
        </p:nvSpPr>
        <p:spPr>
          <a:xfrm flipH="1" rot="-5400000">
            <a:off x="7359042" y="4493735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3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8"/>
          <p:cNvSpPr/>
          <p:nvPr/>
        </p:nvSpPr>
        <p:spPr>
          <a:xfrm rot="10800000">
            <a:off x="1227583" y="4254082"/>
            <a:ext cx="2358293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8"/>
          <p:cNvSpPr/>
          <p:nvPr/>
        </p:nvSpPr>
        <p:spPr>
          <a:xfrm rot="-3667267">
            <a:off x="2512107" y="419093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8"/>
          <p:cNvSpPr/>
          <p:nvPr/>
        </p:nvSpPr>
        <p:spPr>
          <a:xfrm>
            <a:off x="2136926" y="-440486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58"/>
          <p:cNvSpPr/>
          <p:nvPr/>
        </p:nvSpPr>
        <p:spPr>
          <a:xfrm flipH="1" rot="-5400000">
            <a:off x="-1115136" y="669436"/>
            <a:ext cx="2507243" cy="1035520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8"/>
          <p:cNvSpPr/>
          <p:nvPr/>
        </p:nvSpPr>
        <p:spPr>
          <a:xfrm flipH="1" rot="900183">
            <a:off x="495927" y="810373"/>
            <a:ext cx="342156" cy="42361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8"/>
          <p:cNvSpPr/>
          <p:nvPr/>
        </p:nvSpPr>
        <p:spPr>
          <a:xfrm flipH="1">
            <a:off x="958002" y="978655"/>
            <a:ext cx="1785049" cy="2384138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8"/>
          <p:cNvSpPr/>
          <p:nvPr/>
        </p:nvSpPr>
        <p:spPr>
          <a:xfrm rot="6299943">
            <a:off x="2289895" y="1618367"/>
            <a:ext cx="430871" cy="5333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8"/>
          <p:cNvSpPr/>
          <p:nvPr/>
        </p:nvSpPr>
        <p:spPr>
          <a:xfrm>
            <a:off x="-337774" y="3362789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8"/>
          <p:cNvSpPr/>
          <p:nvPr/>
        </p:nvSpPr>
        <p:spPr>
          <a:xfrm rot="-3667267">
            <a:off x="643682" y="307213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8"/>
          <p:cNvSpPr/>
          <p:nvPr/>
        </p:nvSpPr>
        <p:spPr>
          <a:xfrm rot="-3667267">
            <a:off x="-307968" y="438183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8"/>
          <p:cNvSpPr/>
          <p:nvPr/>
        </p:nvSpPr>
        <p:spPr>
          <a:xfrm>
            <a:off x="7308198" y="-59486"/>
            <a:ext cx="2358293" cy="1058017"/>
          </a:xfrm>
          <a:custGeom>
            <a:rect b="b" l="l" r="r" t="t"/>
            <a:pathLst>
              <a:path extrusionOk="0" h="31344" w="69865">
                <a:moveTo>
                  <a:pt x="58179" y="27852"/>
                </a:moveTo>
                <a:cubicBezTo>
                  <a:pt x="60159" y="25377"/>
                  <a:pt x="60544" y="21748"/>
                  <a:pt x="62743" y="19494"/>
                </a:cubicBezTo>
                <a:cubicBezTo>
                  <a:pt x="64365" y="17817"/>
                  <a:pt x="66757" y="17129"/>
                  <a:pt x="68077" y="15205"/>
                </a:cubicBezTo>
                <a:cubicBezTo>
                  <a:pt x="69864" y="12538"/>
                  <a:pt x="68710" y="8606"/>
                  <a:pt x="66400" y="6571"/>
                </a:cubicBezTo>
                <a:cubicBezTo>
                  <a:pt x="64063" y="4537"/>
                  <a:pt x="60929" y="3932"/>
                  <a:pt x="57932" y="3492"/>
                </a:cubicBezTo>
                <a:cubicBezTo>
                  <a:pt x="41793" y="962"/>
                  <a:pt x="25378" y="522"/>
                  <a:pt x="9019" y="83"/>
                </a:cubicBezTo>
                <a:cubicBezTo>
                  <a:pt x="6022" y="0"/>
                  <a:pt x="2420" y="275"/>
                  <a:pt x="908" y="3052"/>
                </a:cubicBezTo>
                <a:cubicBezTo>
                  <a:pt x="1" y="4757"/>
                  <a:pt x="193" y="6846"/>
                  <a:pt x="716" y="8688"/>
                </a:cubicBezTo>
                <a:cubicBezTo>
                  <a:pt x="2640" y="15424"/>
                  <a:pt x="8882" y="20373"/>
                  <a:pt x="15508" y="20373"/>
                </a:cubicBezTo>
                <a:cubicBezTo>
                  <a:pt x="20044" y="20373"/>
                  <a:pt x="24526" y="18284"/>
                  <a:pt x="29008" y="18944"/>
                </a:cubicBezTo>
                <a:cubicBezTo>
                  <a:pt x="32637" y="19494"/>
                  <a:pt x="35799" y="21776"/>
                  <a:pt x="38713" y="24113"/>
                </a:cubicBezTo>
                <a:cubicBezTo>
                  <a:pt x="41600" y="26450"/>
                  <a:pt x="44514" y="28979"/>
                  <a:pt x="47979" y="30162"/>
                </a:cubicBezTo>
                <a:cubicBezTo>
                  <a:pt x="51443" y="31344"/>
                  <a:pt x="55732" y="30849"/>
                  <a:pt x="58179" y="278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8"/>
          <p:cNvSpPr/>
          <p:nvPr/>
        </p:nvSpPr>
        <p:spPr>
          <a:xfrm rot="7132733">
            <a:off x="8130426" y="750292"/>
            <a:ext cx="251541" cy="311388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8"/>
          <p:cNvSpPr/>
          <p:nvPr/>
        </p:nvSpPr>
        <p:spPr>
          <a:xfrm rot="10800000">
            <a:off x="7166702" y="4333033"/>
            <a:ext cx="1590445" cy="1360066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8"/>
          <p:cNvSpPr/>
          <p:nvPr/>
        </p:nvSpPr>
        <p:spPr>
          <a:xfrm flipH="1" rot="10800000">
            <a:off x="8151023" y="1889820"/>
            <a:ext cx="1785049" cy="2384138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8"/>
          <p:cNvSpPr/>
          <p:nvPr/>
        </p:nvSpPr>
        <p:spPr>
          <a:xfrm rot="-4500057">
            <a:off x="8173308" y="3100861"/>
            <a:ext cx="430871" cy="533385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713225" y="539500"/>
            <a:ext cx="76809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552225" y="1373500"/>
            <a:ext cx="6039600" cy="24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7"/>
          <p:cNvSpPr/>
          <p:nvPr/>
        </p:nvSpPr>
        <p:spPr>
          <a:xfrm rot="-10570359">
            <a:off x="-128414" y="4375749"/>
            <a:ext cx="2077151" cy="857887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 flipH="1">
            <a:off x="7815950" y="-604100"/>
            <a:ext cx="1555200" cy="1360103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 rot="4499957">
            <a:off x="884224" y="4108657"/>
            <a:ext cx="331803" cy="41074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 flipH="1">
            <a:off x="7521620" y="102507"/>
            <a:ext cx="294387" cy="36442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rot="-925495">
            <a:off x="7537829" y="3774973"/>
            <a:ext cx="1752017" cy="1532230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2173500" y="1320150"/>
            <a:ext cx="4797000" cy="25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8"/>
          <p:cNvSpPr/>
          <p:nvPr/>
        </p:nvSpPr>
        <p:spPr>
          <a:xfrm flipH="1" rot="-5400000">
            <a:off x="-720635" y="473509"/>
            <a:ext cx="1965744" cy="811875"/>
          </a:xfrm>
          <a:custGeom>
            <a:rect b="b" l="l" r="r" t="t"/>
            <a:pathLst>
              <a:path extrusionOk="0" h="32307" w="78223">
                <a:moveTo>
                  <a:pt x="67307" y="27578"/>
                </a:moveTo>
                <a:cubicBezTo>
                  <a:pt x="69177" y="24608"/>
                  <a:pt x="69149" y="20512"/>
                  <a:pt x="71266" y="17735"/>
                </a:cubicBezTo>
                <a:cubicBezTo>
                  <a:pt x="72833" y="15700"/>
                  <a:pt x="75390" y="14600"/>
                  <a:pt x="76600" y="12291"/>
                </a:cubicBezTo>
                <a:cubicBezTo>
                  <a:pt x="78222" y="9129"/>
                  <a:pt x="76435" y="4922"/>
                  <a:pt x="73603" y="2998"/>
                </a:cubicBezTo>
                <a:cubicBezTo>
                  <a:pt x="70771" y="1046"/>
                  <a:pt x="67225" y="798"/>
                  <a:pt x="63870" y="661"/>
                </a:cubicBezTo>
                <a:cubicBezTo>
                  <a:pt x="45669" y="1"/>
                  <a:pt x="27495" y="1650"/>
                  <a:pt x="9349" y="3328"/>
                </a:cubicBezTo>
                <a:cubicBezTo>
                  <a:pt x="6022" y="3630"/>
                  <a:pt x="2090" y="4372"/>
                  <a:pt x="770" y="7672"/>
                </a:cubicBezTo>
                <a:cubicBezTo>
                  <a:pt x="1" y="9651"/>
                  <a:pt x="495" y="11961"/>
                  <a:pt x="1320" y="13913"/>
                </a:cubicBezTo>
                <a:cubicBezTo>
                  <a:pt x="4317" y="21089"/>
                  <a:pt x="11878" y="25763"/>
                  <a:pt x="19164" y="24883"/>
                </a:cubicBezTo>
                <a:cubicBezTo>
                  <a:pt x="24168" y="24306"/>
                  <a:pt x="28870" y="21391"/>
                  <a:pt x="33901" y="21556"/>
                </a:cubicBezTo>
                <a:cubicBezTo>
                  <a:pt x="37998" y="21666"/>
                  <a:pt x="41765" y="23783"/>
                  <a:pt x="45284" y="25983"/>
                </a:cubicBezTo>
                <a:cubicBezTo>
                  <a:pt x="48803" y="28210"/>
                  <a:pt x="52350" y="30630"/>
                  <a:pt x="56337" y="31482"/>
                </a:cubicBezTo>
                <a:cubicBezTo>
                  <a:pt x="60351" y="32307"/>
                  <a:pt x="65025" y="31207"/>
                  <a:pt x="67307" y="2757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flipH="1" rot="10800000">
            <a:off x="1201526" y="4444507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 flipH="1" rot="8593053">
            <a:off x="-251377" y="3418058"/>
            <a:ext cx="1332808" cy="1139678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flipH="1" rot="-5745022">
            <a:off x="-88720" y="3916026"/>
            <a:ext cx="1262203" cy="1490893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10087274">
            <a:off x="8207270" y="-86777"/>
            <a:ext cx="1287493" cy="171959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flipH="1" rot="900124">
            <a:off x="552268" y="552420"/>
            <a:ext cx="251542" cy="311389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flipH="1" rot="-6893458">
            <a:off x="8063637" y="322602"/>
            <a:ext cx="251545" cy="308777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 flipH="1" rot="-5400000">
            <a:off x="7849267" y="4141710"/>
            <a:ext cx="270606" cy="334990"/>
          </a:xfrm>
          <a:custGeom>
            <a:rect b="b" l="l" r="r" t="t"/>
            <a:pathLst>
              <a:path extrusionOk="0" h="11301" w="9129">
                <a:moveTo>
                  <a:pt x="28" y="4317"/>
                </a:moveTo>
                <a:lnTo>
                  <a:pt x="28" y="6847"/>
                </a:lnTo>
                <a:cubicBezTo>
                  <a:pt x="28" y="7809"/>
                  <a:pt x="28" y="8771"/>
                  <a:pt x="468" y="9624"/>
                </a:cubicBezTo>
                <a:cubicBezTo>
                  <a:pt x="1045" y="10668"/>
                  <a:pt x="2200" y="11301"/>
                  <a:pt x="3409" y="11218"/>
                </a:cubicBezTo>
                <a:cubicBezTo>
                  <a:pt x="4344" y="11136"/>
                  <a:pt x="5169" y="10586"/>
                  <a:pt x="5939" y="10009"/>
                </a:cubicBezTo>
                <a:cubicBezTo>
                  <a:pt x="6984" y="9239"/>
                  <a:pt x="7836" y="8221"/>
                  <a:pt x="8441" y="7039"/>
                </a:cubicBezTo>
                <a:cubicBezTo>
                  <a:pt x="9046" y="5857"/>
                  <a:pt x="9128" y="4482"/>
                  <a:pt x="8661" y="3245"/>
                </a:cubicBezTo>
                <a:cubicBezTo>
                  <a:pt x="8276" y="2365"/>
                  <a:pt x="7616" y="1595"/>
                  <a:pt x="6791" y="1100"/>
                </a:cubicBezTo>
                <a:cubicBezTo>
                  <a:pt x="5691" y="303"/>
                  <a:pt x="4344" y="1"/>
                  <a:pt x="3024" y="193"/>
                </a:cubicBezTo>
                <a:cubicBezTo>
                  <a:pt x="1677" y="413"/>
                  <a:pt x="577" y="1375"/>
                  <a:pt x="165" y="2695"/>
                </a:cubicBezTo>
                <a:cubicBezTo>
                  <a:pt x="28" y="3218"/>
                  <a:pt x="0" y="3767"/>
                  <a:pt x="28" y="431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 flipH="1" rot="-4690697">
            <a:off x="7933788" y="3912995"/>
            <a:ext cx="1429506" cy="1250177"/>
          </a:xfrm>
          <a:custGeom>
            <a:rect b="b" l="l" r="r" t="t"/>
            <a:pathLst>
              <a:path extrusionOk="0" h="42177" w="48227">
                <a:moveTo>
                  <a:pt x="25213" y="33983"/>
                </a:moveTo>
                <a:cubicBezTo>
                  <a:pt x="27495" y="34891"/>
                  <a:pt x="28430" y="37283"/>
                  <a:pt x="29970" y="39042"/>
                </a:cubicBezTo>
                <a:cubicBezTo>
                  <a:pt x="31757" y="41077"/>
                  <a:pt x="34369" y="42177"/>
                  <a:pt x="37091" y="42039"/>
                </a:cubicBezTo>
                <a:cubicBezTo>
                  <a:pt x="39868" y="41847"/>
                  <a:pt x="42590" y="40005"/>
                  <a:pt x="43305" y="37530"/>
                </a:cubicBezTo>
                <a:cubicBezTo>
                  <a:pt x="43717" y="36045"/>
                  <a:pt x="43387" y="34506"/>
                  <a:pt x="43305" y="32994"/>
                </a:cubicBezTo>
                <a:cubicBezTo>
                  <a:pt x="43140" y="29887"/>
                  <a:pt x="43964" y="26725"/>
                  <a:pt x="44927" y="23700"/>
                </a:cubicBezTo>
                <a:cubicBezTo>
                  <a:pt x="45917" y="20649"/>
                  <a:pt x="47099" y="17624"/>
                  <a:pt x="47649" y="14517"/>
                </a:cubicBezTo>
                <a:cubicBezTo>
                  <a:pt x="48226" y="11383"/>
                  <a:pt x="48171" y="8139"/>
                  <a:pt x="46769" y="5334"/>
                </a:cubicBezTo>
                <a:cubicBezTo>
                  <a:pt x="45367" y="2530"/>
                  <a:pt x="42425" y="303"/>
                  <a:pt x="38988" y="138"/>
                </a:cubicBezTo>
                <a:cubicBezTo>
                  <a:pt x="36458" y="0"/>
                  <a:pt x="34039" y="715"/>
                  <a:pt x="32554" y="2612"/>
                </a:cubicBezTo>
                <a:cubicBezTo>
                  <a:pt x="30822" y="4784"/>
                  <a:pt x="29255" y="8111"/>
                  <a:pt x="26725" y="9073"/>
                </a:cubicBezTo>
                <a:cubicBezTo>
                  <a:pt x="22849" y="10531"/>
                  <a:pt x="19247" y="7231"/>
                  <a:pt x="11054" y="10036"/>
                </a:cubicBezTo>
                <a:cubicBezTo>
                  <a:pt x="6490" y="11603"/>
                  <a:pt x="1623" y="15232"/>
                  <a:pt x="908" y="21363"/>
                </a:cubicBezTo>
                <a:cubicBezTo>
                  <a:pt x="1" y="29282"/>
                  <a:pt x="5720" y="34918"/>
                  <a:pt x="11384" y="35688"/>
                </a:cubicBezTo>
                <a:cubicBezTo>
                  <a:pt x="13803" y="36018"/>
                  <a:pt x="17130" y="34918"/>
                  <a:pt x="19109" y="34313"/>
                </a:cubicBezTo>
                <a:cubicBezTo>
                  <a:pt x="21117" y="33681"/>
                  <a:pt x="23344" y="33214"/>
                  <a:pt x="25213" y="3398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2210550" y="1712400"/>
            <a:ext cx="47229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2210550" y="2717700"/>
            <a:ext cx="4722900" cy="14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 rot="-1341173">
            <a:off x="-277249" y="3493571"/>
            <a:ext cx="1287538" cy="1719655"/>
          </a:xfrm>
          <a:custGeom>
            <a:rect b="b" l="l" r="r" t="t"/>
            <a:pathLst>
              <a:path extrusionOk="0" h="64008" w="47924">
                <a:moveTo>
                  <a:pt x="35194" y="50948"/>
                </a:moveTo>
                <a:cubicBezTo>
                  <a:pt x="37118" y="43249"/>
                  <a:pt x="39263" y="41407"/>
                  <a:pt x="42590" y="40335"/>
                </a:cubicBezTo>
                <a:cubicBezTo>
                  <a:pt x="44762" y="39565"/>
                  <a:pt x="46439" y="37778"/>
                  <a:pt x="46989" y="35551"/>
                </a:cubicBezTo>
                <a:cubicBezTo>
                  <a:pt x="47924" y="31894"/>
                  <a:pt x="46439" y="27687"/>
                  <a:pt x="42067" y="27275"/>
                </a:cubicBezTo>
                <a:cubicBezTo>
                  <a:pt x="40060" y="27082"/>
                  <a:pt x="38521" y="27110"/>
                  <a:pt x="37641" y="25460"/>
                </a:cubicBezTo>
                <a:cubicBezTo>
                  <a:pt x="36266" y="22958"/>
                  <a:pt x="38603" y="21226"/>
                  <a:pt x="40033" y="18779"/>
                </a:cubicBezTo>
                <a:cubicBezTo>
                  <a:pt x="44129" y="11768"/>
                  <a:pt x="39318" y="3767"/>
                  <a:pt x="31262" y="1733"/>
                </a:cubicBezTo>
                <a:cubicBezTo>
                  <a:pt x="24471" y="0"/>
                  <a:pt x="17735" y="3520"/>
                  <a:pt x="15453" y="12565"/>
                </a:cubicBezTo>
                <a:cubicBezTo>
                  <a:pt x="14930" y="14627"/>
                  <a:pt x="14930" y="16799"/>
                  <a:pt x="15453" y="18862"/>
                </a:cubicBezTo>
                <a:lnTo>
                  <a:pt x="15453" y="18862"/>
                </a:lnTo>
                <a:cubicBezTo>
                  <a:pt x="16827" y="24635"/>
                  <a:pt x="13941" y="30217"/>
                  <a:pt x="9706" y="34341"/>
                </a:cubicBezTo>
                <a:cubicBezTo>
                  <a:pt x="9321" y="34671"/>
                  <a:pt x="8937" y="35028"/>
                  <a:pt x="8607" y="35358"/>
                </a:cubicBezTo>
                <a:lnTo>
                  <a:pt x="8552" y="35386"/>
                </a:lnTo>
                <a:lnTo>
                  <a:pt x="8552" y="35386"/>
                </a:lnTo>
                <a:cubicBezTo>
                  <a:pt x="1" y="44156"/>
                  <a:pt x="4153" y="58893"/>
                  <a:pt x="16030" y="61890"/>
                </a:cubicBezTo>
                <a:cubicBezTo>
                  <a:pt x="24361" y="64007"/>
                  <a:pt x="33104" y="59196"/>
                  <a:pt x="35194" y="509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flipH="1">
            <a:off x="954117" y="448606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 flipH="1">
            <a:off x="8010867" y="834510"/>
            <a:ext cx="334808" cy="301671"/>
          </a:xfrm>
          <a:custGeom>
            <a:rect b="b" l="l" r="r" t="t"/>
            <a:pathLst>
              <a:path extrusionOk="0" h="11026" w="12236">
                <a:moveTo>
                  <a:pt x="3630" y="9733"/>
                </a:moveTo>
                <a:lnTo>
                  <a:pt x="6380" y="10476"/>
                </a:lnTo>
                <a:cubicBezTo>
                  <a:pt x="7397" y="10750"/>
                  <a:pt x="8442" y="11025"/>
                  <a:pt x="9486" y="10833"/>
                </a:cubicBezTo>
                <a:cubicBezTo>
                  <a:pt x="10779" y="10531"/>
                  <a:pt x="11796" y="9486"/>
                  <a:pt x="12071" y="8166"/>
                </a:cubicBezTo>
                <a:cubicBezTo>
                  <a:pt x="12236" y="7121"/>
                  <a:pt x="11933" y="6049"/>
                  <a:pt x="11521" y="5087"/>
                </a:cubicBezTo>
                <a:cubicBezTo>
                  <a:pt x="10999" y="3712"/>
                  <a:pt x="10174" y="2502"/>
                  <a:pt x="9102" y="1512"/>
                </a:cubicBezTo>
                <a:cubicBezTo>
                  <a:pt x="8002" y="495"/>
                  <a:pt x="6572" y="0"/>
                  <a:pt x="5087" y="138"/>
                </a:cubicBezTo>
                <a:cubicBezTo>
                  <a:pt x="4015" y="275"/>
                  <a:pt x="3025" y="770"/>
                  <a:pt x="2228" y="1485"/>
                </a:cubicBezTo>
                <a:cubicBezTo>
                  <a:pt x="1073" y="2447"/>
                  <a:pt x="303" y="3794"/>
                  <a:pt x="138" y="5279"/>
                </a:cubicBezTo>
                <a:cubicBezTo>
                  <a:pt x="1" y="6764"/>
                  <a:pt x="661" y="8358"/>
                  <a:pt x="1953" y="9101"/>
                </a:cubicBezTo>
                <a:cubicBezTo>
                  <a:pt x="2475" y="9376"/>
                  <a:pt x="3053" y="9596"/>
                  <a:pt x="3630" y="97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 flipH="1" rot="-4138528">
            <a:off x="8235031" y="346298"/>
            <a:ext cx="1243854" cy="759959"/>
          </a:xfrm>
          <a:custGeom>
            <a:rect b="b" l="l" r="r" t="t"/>
            <a:pathLst>
              <a:path extrusionOk="0" h="49710" w="58125">
                <a:moveTo>
                  <a:pt x="18999" y="32581"/>
                </a:moveTo>
                <a:cubicBezTo>
                  <a:pt x="20374" y="34918"/>
                  <a:pt x="19577" y="37667"/>
                  <a:pt x="19742" y="40252"/>
                </a:cubicBezTo>
                <a:cubicBezTo>
                  <a:pt x="19934" y="43276"/>
                  <a:pt x="21474" y="46026"/>
                  <a:pt x="23976" y="47758"/>
                </a:cubicBezTo>
                <a:cubicBezTo>
                  <a:pt x="26560" y="49463"/>
                  <a:pt x="30217" y="49710"/>
                  <a:pt x="32499" y="48005"/>
                </a:cubicBezTo>
                <a:cubicBezTo>
                  <a:pt x="33874" y="46961"/>
                  <a:pt x="34671" y="45393"/>
                  <a:pt x="35606" y="44019"/>
                </a:cubicBezTo>
                <a:cubicBezTo>
                  <a:pt x="37586" y="41159"/>
                  <a:pt x="40418" y="38932"/>
                  <a:pt x="43360" y="36925"/>
                </a:cubicBezTo>
                <a:cubicBezTo>
                  <a:pt x="46301" y="34918"/>
                  <a:pt x="49381" y="33048"/>
                  <a:pt x="51993" y="30684"/>
                </a:cubicBezTo>
                <a:cubicBezTo>
                  <a:pt x="54632" y="28347"/>
                  <a:pt x="56804" y="25432"/>
                  <a:pt x="57464" y="21996"/>
                </a:cubicBezTo>
                <a:cubicBezTo>
                  <a:pt x="58124" y="18586"/>
                  <a:pt x="57079" y="14627"/>
                  <a:pt x="54165" y="12153"/>
                </a:cubicBezTo>
                <a:cubicBezTo>
                  <a:pt x="51993" y="10310"/>
                  <a:pt x="49381" y="9293"/>
                  <a:pt x="46796" y="9926"/>
                </a:cubicBezTo>
                <a:cubicBezTo>
                  <a:pt x="43799" y="10695"/>
                  <a:pt x="40143" y="12565"/>
                  <a:pt x="37283" y="11685"/>
                </a:cubicBezTo>
                <a:cubicBezTo>
                  <a:pt x="32857" y="10310"/>
                  <a:pt x="31949" y="4949"/>
                  <a:pt x="22849" y="1870"/>
                </a:cubicBezTo>
                <a:cubicBezTo>
                  <a:pt x="17735" y="110"/>
                  <a:pt x="10971" y="0"/>
                  <a:pt x="6187" y="4922"/>
                </a:cubicBezTo>
                <a:cubicBezTo>
                  <a:pt x="1" y="11273"/>
                  <a:pt x="1183" y="20126"/>
                  <a:pt x="5665" y="24635"/>
                </a:cubicBezTo>
                <a:cubicBezTo>
                  <a:pt x="7589" y="26587"/>
                  <a:pt x="11246" y="27879"/>
                  <a:pt x="13418" y="28704"/>
                </a:cubicBezTo>
                <a:cubicBezTo>
                  <a:pt x="15590" y="29529"/>
                  <a:pt x="17872" y="30629"/>
                  <a:pt x="18999" y="3258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flipH="1" rot="-4138528">
            <a:off x="7846576" y="-447689"/>
            <a:ext cx="1177943" cy="1391323"/>
          </a:xfrm>
          <a:custGeom>
            <a:rect b="b" l="l" r="r" t="t"/>
            <a:pathLst>
              <a:path extrusionOk="0" h="65026" w="55045">
                <a:moveTo>
                  <a:pt x="16029" y="59334"/>
                </a:moveTo>
                <a:cubicBezTo>
                  <a:pt x="35496" y="51498"/>
                  <a:pt x="39647" y="65025"/>
                  <a:pt x="49270" y="56722"/>
                </a:cubicBezTo>
                <a:cubicBezTo>
                  <a:pt x="55044" y="51745"/>
                  <a:pt x="54219" y="45697"/>
                  <a:pt x="51580" y="41298"/>
                </a:cubicBezTo>
                <a:cubicBezTo>
                  <a:pt x="48171" y="35634"/>
                  <a:pt x="50975" y="27688"/>
                  <a:pt x="51607" y="25571"/>
                </a:cubicBezTo>
                <a:cubicBezTo>
                  <a:pt x="53147" y="20402"/>
                  <a:pt x="52460" y="9431"/>
                  <a:pt x="42452" y="5060"/>
                </a:cubicBezTo>
                <a:cubicBezTo>
                  <a:pt x="30876" y="1"/>
                  <a:pt x="22381" y="8717"/>
                  <a:pt x="19686" y="12346"/>
                </a:cubicBezTo>
                <a:cubicBezTo>
                  <a:pt x="16277" y="16937"/>
                  <a:pt x="15040" y="22876"/>
                  <a:pt x="14847" y="29118"/>
                </a:cubicBezTo>
                <a:cubicBezTo>
                  <a:pt x="14600" y="37476"/>
                  <a:pt x="8551" y="38631"/>
                  <a:pt x="4207" y="42920"/>
                </a:cubicBezTo>
                <a:cubicBezTo>
                  <a:pt x="0" y="47154"/>
                  <a:pt x="550" y="52433"/>
                  <a:pt x="2612" y="55265"/>
                </a:cubicBezTo>
                <a:cubicBezTo>
                  <a:pt x="5472" y="59224"/>
                  <a:pt x="11328" y="61231"/>
                  <a:pt x="16029" y="59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727900" y="552359"/>
            <a:ext cx="34785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5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Tammudu 2"/>
              <a:buNone/>
              <a:defRPr b="1" sz="3000">
                <a:solidFill>
                  <a:schemeClr val="dk1"/>
                </a:solidFill>
                <a:latin typeface="Baloo Tammudu 2"/>
                <a:ea typeface="Baloo Tammudu 2"/>
                <a:cs typeface="Baloo Tammudu 2"/>
                <a:sym typeface="Baloo Tammudu 2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87600"/>
            <a:ext cx="768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○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■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○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■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●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○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bin"/>
              <a:buChar char="■"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9"/>
          <p:cNvSpPr txBox="1"/>
          <p:nvPr>
            <p:ph idx="1" type="subTitle"/>
          </p:nvPr>
        </p:nvSpPr>
        <p:spPr>
          <a:xfrm>
            <a:off x="1371750" y="3670242"/>
            <a:ext cx="64005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Lewen and Srikar</a:t>
            </a:r>
            <a:endParaRPr sz="2400"/>
          </a:p>
        </p:txBody>
      </p:sp>
      <p:sp>
        <p:nvSpPr>
          <p:cNvPr id="636" name="Google Shape;636;p59"/>
          <p:cNvSpPr txBox="1"/>
          <p:nvPr>
            <p:ph type="ctrTitle"/>
          </p:nvPr>
        </p:nvSpPr>
        <p:spPr>
          <a:xfrm>
            <a:off x="784050" y="1119950"/>
            <a:ext cx="75759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GPT3.5 &amp; </a:t>
            </a:r>
            <a:r>
              <a:rPr lang="en"/>
              <a:t>Data Science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0"/>
          <p:cNvSpPr txBox="1"/>
          <p:nvPr>
            <p:ph idx="1" type="body"/>
          </p:nvPr>
        </p:nvSpPr>
        <p:spPr>
          <a:xfrm>
            <a:off x="713225" y="1187600"/>
            <a:ext cx="76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LLMs(Large Language Models)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 GPT-2 and GPT-3.5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 the basics of Gradio to make UIs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Explore Gradio’s key features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Gradio Block</a:t>
            </a:r>
            <a:endParaRPr sz="2000"/>
          </a:p>
        </p:txBody>
      </p:sp>
      <p:sp>
        <p:nvSpPr>
          <p:cNvPr id="642" name="Google Shape;642;p60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Overview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1"/>
          <p:cNvSpPr txBox="1"/>
          <p:nvPr>
            <p:ph type="title"/>
          </p:nvPr>
        </p:nvSpPr>
        <p:spPr>
          <a:xfrm>
            <a:off x="2173500" y="1320150"/>
            <a:ext cx="4797000" cy="25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2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vs Harms</a:t>
            </a:r>
            <a:endParaRPr/>
          </a:p>
        </p:txBody>
      </p:sp>
      <p:sp>
        <p:nvSpPr>
          <p:cNvPr id="653" name="Google Shape;653;p62"/>
          <p:cNvSpPr txBox="1"/>
          <p:nvPr>
            <p:ph idx="1" type="body"/>
          </p:nvPr>
        </p:nvSpPr>
        <p:spPr>
          <a:xfrm>
            <a:off x="713225" y="1571025"/>
            <a:ext cx="3705000" cy="29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</a:t>
            </a:r>
            <a:r>
              <a:rPr lang="en" sz="2000"/>
              <a:t>enerate and summarize text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Generate images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Wide variety of choices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Easy to use options</a:t>
            </a:r>
            <a:endParaRPr sz="2000"/>
          </a:p>
        </p:txBody>
      </p:sp>
      <p:sp>
        <p:nvSpPr>
          <p:cNvPr id="654" name="Google Shape;654;p62"/>
          <p:cNvSpPr txBox="1"/>
          <p:nvPr>
            <p:ph idx="3" type="title"/>
          </p:nvPr>
        </p:nvSpPr>
        <p:spPr>
          <a:xfrm>
            <a:off x="1085981" y="1187612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Benefits</a:t>
            </a:r>
            <a:endParaRPr sz="2500"/>
          </a:p>
        </p:txBody>
      </p:sp>
      <p:sp>
        <p:nvSpPr>
          <p:cNvPr id="655" name="Google Shape;655;p62"/>
          <p:cNvSpPr txBox="1"/>
          <p:nvPr>
            <p:ph idx="2" type="body"/>
          </p:nvPr>
        </p:nvSpPr>
        <p:spPr>
          <a:xfrm>
            <a:off x="4550125" y="1571025"/>
            <a:ext cx="3705000" cy="29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Messy layout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</a:t>
            </a:r>
            <a:r>
              <a:rPr lang="en" sz="2000"/>
              <a:t>nconvenient design (action)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Inefficient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Certain limitations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Crazy outputs (extra hot and fiery hot)</a:t>
            </a:r>
            <a:endParaRPr sz="2000"/>
          </a:p>
        </p:txBody>
      </p:sp>
      <p:sp>
        <p:nvSpPr>
          <p:cNvPr id="656" name="Google Shape;656;p62"/>
          <p:cNvSpPr txBox="1"/>
          <p:nvPr>
            <p:ph idx="4" type="title"/>
          </p:nvPr>
        </p:nvSpPr>
        <p:spPr>
          <a:xfrm>
            <a:off x="4922867" y="1187612"/>
            <a:ext cx="29595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Harms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3"/>
          <p:cNvSpPr txBox="1"/>
          <p:nvPr>
            <p:ph type="title"/>
          </p:nvPr>
        </p:nvSpPr>
        <p:spPr>
          <a:xfrm>
            <a:off x="670500" y="1320150"/>
            <a:ext cx="7803000" cy="25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Week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4"/>
          <p:cNvSpPr txBox="1"/>
          <p:nvPr>
            <p:ph idx="1" type="body"/>
          </p:nvPr>
        </p:nvSpPr>
        <p:spPr>
          <a:xfrm>
            <a:off x="713225" y="1187600"/>
            <a:ext cx="76809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highlight>
                  <a:srgbClr val="B7D1A5"/>
                </a:highlight>
              </a:rPr>
              <a:t>Learning SQL - </a:t>
            </a:r>
            <a:r>
              <a:rPr b="1" lang="en" sz="2000">
                <a:highlight>
                  <a:srgbClr val="B7D1A5"/>
                </a:highlight>
              </a:rPr>
              <a:t>w3schools</a:t>
            </a:r>
            <a:endParaRPr b="1" sz="2000">
              <a:highlight>
                <a:srgbClr val="B7D1A5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highlight>
                  <a:srgbClr val="B7D1A5"/>
                </a:highlight>
              </a:rPr>
              <a:t>Acquiring a quality and standard dataset - </a:t>
            </a:r>
            <a:r>
              <a:rPr b="1" lang="en" sz="2000">
                <a:highlight>
                  <a:srgbClr val="B7D1A5"/>
                </a:highlight>
              </a:rPr>
              <a:t>Kaggle</a:t>
            </a:r>
            <a:endParaRPr b="1" sz="2000">
              <a:highlight>
                <a:srgbClr val="B7D1A5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highlight>
                  <a:srgbClr val="B7D1A5"/>
                </a:highlight>
              </a:rPr>
              <a:t>Cleaning dataset - csv and python</a:t>
            </a:r>
            <a:endParaRPr sz="2000">
              <a:highlight>
                <a:srgbClr val="B7D1A5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highlight>
                  <a:srgbClr val="B7D1A5"/>
                </a:highlight>
              </a:rPr>
              <a:t>Accessing cloud database - </a:t>
            </a:r>
            <a:r>
              <a:rPr b="1" lang="en" sz="2000">
                <a:highlight>
                  <a:srgbClr val="B7D1A5"/>
                </a:highlight>
              </a:rPr>
              <a:t>REPLIT</a:t>
            </a:r>
            <a:endParaRPr b="1" sz="2000">
              <a:highlight>
                <a:srgbClr val="B7D1A5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highlight>
                  <a:schemeClr val="dk2"/>
                </a:highlight>
              </a:rPr>
              <a:t>Analyzing dataset</a:t>
            </a:r>
            <a:endParaRPr sz="2000">
              <a:highlight>
                <a:schemeClr val="dk2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>
                <a:highlight>
                  <a:schemeClr val="dk2"/>
                </a:highlight>
              </a:rPr>
              <a:t>Visualizing information </a:t>
            </a:r>
            <a:r>
              <a:rPr lang="en" sz="2000"/>
              <a:t>clearly - </a:t>
            </a:r>
            <a:r>
              <a:rPr b="1" lang="en" sz="2000"/>
              <a:t>R</a:t>
            </a:r>
            <a:endParaRPr b="1"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Applying data</a:t>
            </a:r>
            <a:endParaRPr sz="2000"/>
          </a:p>
        </p:txBody>
      </p:sp>
      <p:sp>
        <p:nvSpPr>
          <p:cNvPr id="667" name="Google Shape;667;p64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 (so far)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5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673" name="Google Shape;673;p65"/>
          <p:cNvSpPr txBox="1"/>
          <p:nvPr>
            <p:ph idx="1" type="body"/>
          </p:nvPr>
        </p:nvSpPr>
        <p:spPr>
          <a:xfrm>
            <a:off x="713225" y="1187600"/>
            <a:ext cx="343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cleaning?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Deleting garbage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Delimiters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Parsing</a:t>
            </a:r>
            <a:endParaRPr sz="2000"/>
          </a:p>
        </p:txBody>
      </p:sp>
      <p:pic>
        <p:nvPicPr>
          <p:cNvPr id="674" name="Google Shape;67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175" y="462887"/>
            <a:ext cx="4757251" cy="42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6"/>
          <p:cNvSpPr txBox="1"/>
          <p:nvPr>
            <p:ph type="title"/>
          </p:nvPr>
        </p:nvSpPr>
        <p:spPr>
          <a:xfrm>
            <a:off x="713225" y="539500"/>
            <a:ext cx="768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Data Set Works</a:t>
            </a:r>
            <a:endParaRPr/>
          </a:p>
        </p:txBody>
      </p:sp>
      <p:sp>
        <p:nvSpPr>
          <p:cNvPr id="680" name="Google Shape;680;p66"/>
          <p:cNvSpPr txBox="1"/>
          <p:nvPr>
            <p:ph idx="1" type="body"/>
          </p:nvPr>
        </p:nvSpPr>
        <p:spPr>
          <a:xfrm>
            <a:off x="713225" y="1187600"/>
            <a:ext cx="318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Columns and Tuples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Primary Key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Understanding of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Queries</a:t>
            </a:r>
            <a:endParaRPr sz="2000"/>
          </a:p>
        </p:txBody>
      </p:sp>
      <p:pic>
        <p:nvPicPr>
          <p:cNvPr id="681" name="Google Shape;68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7425" y="2320350"/>
            <a:ext cx="5208950" cy="266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7"/>
          <p:cNvSpPr txBox="1"/>
          <p:nvPr>
            <p:ph type="title"/>
          </p:nvPr>
        </p:nvSpPr>
        <p:spPr>
          <a:xfrm>
            <a:off x="747750" y="1320150"/>
            <a:ext cx="7648500" cy="25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forward to working with</a:t>
            </a:r>
            <a:r>
              <a:rPr lang="en" sz="1300"/>
              <a:t>(for)</a:t>
            </a:r>
            <a:r>
              <a:rPr lang="en"/>
              <a:t> Rama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lides with Wavy Shapes for Marketing XL by Slidesgo ">
  <a:themeElements>
    <a:clrScheme name="Simple Light">
      <a:dk1>
        <a:srgbClr val="000000"/>
      </a:dk1>
      <a:lt1>
        <a:srgbClr val="FFFEF1"/>
      </a:lt1>
      <a:dk2>
        <a:srgbClr val="CADA7E"/>
      </a:dk2>
      <a:lt2>
        <a:srgbClr val="B7D1A5"/>
      </a:lt2>
      <a:accent1>
        <a:srgbClr val="F19C79"/>
      </a:accent1>
      <a:accent2>
        <a:srgbClr val="A44A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