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e2b97ec3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e2b97ec3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2b97ec3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2b97ec3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2b97ec3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2b97ec3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e2b97ec3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e2b97ec3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2b97ec3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e2b97ec3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e2b97ec3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e2b97ec3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e2b97ec3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e2b97ec3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90275" y="568850"/>
            <a:ext cx="6753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PEOPLE ANALYTICS</a:t>
            </a:r>
            <a:endParaRPr sz="38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75" y="3887300"/>
            <a:ext cx="63315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Tran Anh Tuan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24" name="Google Shape;124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/>
        </p:nvSpPr>
        <p:spPr>
          <a:xfrm>
            <a:off x="2603675" y="929625"/>
            <a:ext cx="39396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    PEOPLE ANALYTICS</a:t>
            </a:r>
            <a:endParaRPr b="1" sz="2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Down</a:t>
            </a: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Approach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Using Xmind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 UI Dashboard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Using Visily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 BI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 Using Power BI follow UI &amp; Xmind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7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TOP DOWN APPROACH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Employee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25" y="608150"/>
            <a:ext cx="6014724" cy="4388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8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8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Employee Performance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238" y="623925"/>
            <a:ext cx="5297524" cy="4373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9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9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Training and Development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25" y="603450"/>
            <a:ext cx="5125951" cy="44147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30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30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Salary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00" y="703000"/>
            <a:ext cx="6241199" cy="4379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31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31"/>
          <p:cNvSpPr txBox="1"/>
          <p:nvPr/>
        </p:nvSpPr>
        <p:spPr>
          <a:xfrm>
            <a:off x="373975" y="101275"/>
            <a:ext cx="82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/>
              <a:t>DESIGN UI DASHBOARD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Job Satisfaction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400" y="613650"/>
            <a:ext cx="5767200" cy="437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