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103e95b6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103e95b6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c09dd8f1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c09dd8f1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c09dd8f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c09dd8f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103e95b6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103e95b6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103e95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103e95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103e95b6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103e95b6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c09dd8f1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c09dd8f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c09dd8f1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c09dd8f1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bf83b19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bf83b19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c09dd8f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c09dd8f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c09dd8f1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c09dd8f1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90275" y="568850"/>
            <a:ext cx="6753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SUMMARY DASHBOARD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/>
              <a:t>HR ANALYTICS</a:t>
            </a:r>
            <a:endParaRPr sz="38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75" y="3887300"/>
            <a:ext cx="63315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Tran Anh Tuan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34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4"/>
          <p:cNvSpPr txBox="1"/>
          <p:nvPr/>
        </p:nvSpPr>
        <p:spPr>
          <a:xfrm>
            <a:off x="373975" y="132175"/>
            <a:ext cx="772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DESIGN RELATIONSHIP 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Fact Termination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5374" l="0" r="0" t="78220"/>
          <a:stretch/>
        </p:blipFill>
        <p:spPr>
          <a:xfrm>
            <a:off x="373975" y="738100"/>
            <a:ext cx="8268600" cy="7558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975" y="1567225"/>
            <a:ext cx="5786600" cy="3474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24" name="Google Shape;124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Overview </a:t>
            </a: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 &amp; Fact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Using Mindmap in Xmind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Overview Tables Dim &amp; Fact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Tables ALL Dim &amp; Fact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 Relationship</a:t>
            </a:r>
            <a:br>
              <a:rPr lang="vi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 Relationship Dim With Fact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7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HR ANALYTICS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Summary Dashboard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75" y="657175"/>
            <a:ext cx="7848451" cy="4373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8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8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OVERVIEW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Xmind Fact Tables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50" y="676650"/>
            <a:ext cx="3524174" cy="2024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875" y="890275"/>
            <a:ext cx="3725749" cy="16756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163" y="2892864"/>
            <a:ext cx="3745162" cy="167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850" y="2890619"/>
            <a:ext cx="3524174" cy="20614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29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9"/>
          <p:cNvSpPr txBox="1"/>
          <p:nvPr/>
        </p:nvSpPr>
        <p:spPr>
          <a:xfrm>
            <a:off x="373975" y="132175"/>
            <a:ext cx="41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OVERVIEW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Xmind Dim Tables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50" y="665875"/>
            <a:ext cx="7025250" cy="435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30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30"/>
          <p:cNvSpPr txBox="1"/>
          <p:nvPr/>
        </p:nvSpPr>
        <p:spPr>
          <a:xfrm>
            <a:off x="373975" y="132175"/>
            <a:ext cx="772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OVERVIEW TABLES DIM &amp; FACT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25" y="642400"/>
            <a:ext cx="5772624" cy="4437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31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1"/>
          <p:cNvSpPr txBox="1"/>
          <p:nvPr/>
        </p:nvSpPr>
        <p:spPr>
          <a:xfrm>
            <a:off x="373975" y="132175"/>
            <a:ext cx="772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/>
              <a:t>DESIGN </a:t>
            </a:r>
            <a:r>
              <a:rPr lang="vi" sz="1600"/>
              <a:t>RELATIONSHIP</a:t>
            </a:r>
            <a:r>
              <a:rPr lang="vi" sz="1600"/>
              <a:t> - </a:t>
            </a:r>
            <a:r>
              <a:rPr lang="vi" sz="1600">
                <a:solidFill>
                  <a:srgbClr val="FF0000"/>
                </a:solidFill>
              </a:rPr>
              <a:t>Fact Headcount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00" y="663938"/>
            <a:ext cx="8187375" cy="8146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293" y="1579300"/>
            <a:ext cx="5556731" cy="3487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32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2"/>
          <p:cNvSpPr txBox="1"/>
          <p:nvPr/>
        </p:nvSpPr>
        <p:spPr>
          <a:xfrm>
            <a:off x="373975" y="132175"/>
            <a:ext cx="772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DESIGN RELATIONSHIP </a:t>
            </a:r>
            <a:r>
              <a:rPr lang="vi" sz="1600"/>
              <a:t>- </a:t>
            </a:r>
            <a:r>
              <a:rPr lang="vi" sz="1600">
                <a:solidFill>
                  <a:srgbClr val="FF0000"/>
                </a:solidFill>
              </a:rPr>
              <a:t>Fact H</a:t>
            </a:r>
            <a:r>
              <a:rPr lang="vi" sz="1600">
                <a:solidFill>
                  <a:srgbClr val="FF0000"/>
                </a:solidFill>
              </a:rPr>
              <a:t>iring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38752" l="0" r="0" t="45408"/>
          <a:stretch/>
        </p:blipFill>
        <p:spPr>
          <a:xfrm>
            <a:off x="373975" y="700950"/>
            <a:ext cx="8268600" cy="7298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725" y="1504025"/>
            <a:ext cx="5854724" cy="3474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33"/>
          <p:cNvCxnSpPr/>
          <p:nvPr/>
        </p:nvCxnSpPr>
        <p:spPr>
          <a:xfrm>
            <a:off x="373975" y="532375"/>
            <a:ext cx="8268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3"/>
          <p:cNvSpPr txBox="1"/>
          <p:nvPr/>
        </p:nvSpPr>
        <p:spPr>
          <a:xfrm>
            <a:off x="373975" y="132175"/>
            <a:ext cx="772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DESIGN RELATIONSHIP  - </a:t>
            </a:r>
            <a:r>
              <a:rPr lang="vi" sz="1600">
                <a:solidFill>
                  <a:srgbClr val="FF0000"/>
                </a:solidFill>
              </a:rPr>
              <a:t>Fact Leave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 b="21779" l="0" r="0" t="60965"/>
          <a:stretch/>
        </p:blipFill>
        <p:spPr>
          <a:xfrm>
            <a:off x="373975" y="701000"/>
            <a:ext cx="8268600" cy="7949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225" y="1560425"/>
            <a:ext cx="5577526" cy="341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