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5.xml"/><Relationship Id="rId22" Type="http://schemas.openxmlformats.org/officeDocument/2006/relationships/font" Target="fonts/OpenSans-italic.fntdata"/><Relationship Id="rId10" Type="http://schemas.openxmlformats.org/officeDocument/2006/relationships/slide" Target="slides/slide4.xml"/><Relationship Id="rId21" Type="http://schemas.openxmlformats.org/officeDocument/2006/relationships/font" Target="fonts/OpenSans-bold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c69b9a44f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c69b9a44f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c69b9a44f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c69b9a44f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c69b9a44f_1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c69b9a44f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c69b9a44f_1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c69b9a44f_1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c69b9a44f_1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c69b9a44f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MmPRFfV0GALM4jJYDna8NUaOfRrMpIeK/view" TargetMode="External"/><Relationship Id="rId4" Type="http://schemas.openxmlformats.org/officeDocument/2006/relationships/image" Target="../media/image4.jpg"/><Relationship Id="rId5" Type="http://schemas.openxmlformats.org/officeDocument/2006/relationships/hyperlink" Target="https://drive.google.com/file/d/1MmPRFfV0GALM4jJYDna8NUaOfRrMpIeK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2390275" y="568850"/>
            <a:ext cx="67536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800"/>
              <a:t>POWER BUSINESS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800"/>
              <a:t>INTELLIGENCE</a:t>
            </a:r>
            <a:endParaRPr sz="3800"/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2390275" y="3887300"/>
            <a:ext cx="63315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Open Sans"/>
                <a:ea typeface="Open Sans"/>
                <a:cs typeface="Open Sans"/>
                <a:sym typeface="Open Sans"/>
              </a:rPr>
              <a:t>Tran Anh Tuan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ột miếng băng keo dán ghi chú vào trang trình bày" id="124" name="Google Shape;124;p2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      POWER BI</a:t>
            </a:r>
            <a:endParaRPr b="1" sz="25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6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vi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Who?</a:t>
            </a:r>
            <a:br>
              <a:rPr lang="vi" sz="1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vi" sz="1100">
                <a:latin typeface="Montserrat"/>
                <a:ea typeface="Montserrat"/>
                <a:cs typeface="Montserrat"/>
                <a:sym typeface="Montserrat"/>
              </a:rPr>
              <a:t>Hearing Research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vi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What?</a:t>
            </a:r>
            <a:br>
              <a:rPr lang="vi" sz="1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vi" sz="1100">
                <a:latin typeface="Montserrat"/>
                <a:ea typeface="Montserrat"/>
                <a:cs typeface="Montserrat"/>
                <a:sym typeface="Montserrat"/>
              </a:rPr>
              <a:t>Data Employee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vi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Power PI</a:t>
            </a:r>
            <a:br>
              <a:rPr lang="vi" sz="1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vi" sz="1100">
                <a:latin typeface="Montserrat"/>
                <a:ea typeface="Montserrat"/>
                <a:cs typeface="Montserrat"/>
                <a:sym typeface="Montserrat"/>
              </a:rPr>
              <a:t> Relationship - Video Demo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7"/>
          <p:cNvSpPr txBox="1"/>
          <p:nvPr/>
        </p:nvSpPr>
        <p:spPr>
          <a:xfrm>
            <a:off x="373975" y="132175"/>
            <a:ext cx="415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POWER BI - </a:t>
            </a:r>
            <a:r>
              <a:rPr lang="vi" sz="1600">
                <a:solidFill>
                  <a:srgbClr val="FF0000"/>
                </a:solidFill>
              </a:rPr>
              <a:t>What?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33" name="Google Shape;1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75" y="633600"/>
            <a:ext cx="7102299" cy="4365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8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8"/>
          <p:cNvSpPr txBox="1"/>
          <p:nvPr/>
        </p:nvSpPr>
        <p:spPr>
          <a:xfrm>
            <a:off x="373975" y="132175"/>
            <a:ext cx="415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POWER BI</a:t>
            </a:r>
            <a:r>
              <a:rPr lang="vi" sz="1600"/>
              <a:t> - </a:t>
            </a:r>
            <a:r>
              <a:rPr lang="vi" sz="1600">
                <a:solidFill>
                  <a:srgbClr val="FF0000"/>
                </a:solidFill>
              </a:rPr>
              <a:t>Relationship</a:t>
            </a:r>
            <a:r>
              <a:rPr lang="vi" sz="1600">
                <a:solidFill>
                  <a:srgbClr val="FF0000"/>
                </a:solidFill>
              </a:rPr>
              <a:t> 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775" y="651000"/>
            <a:ext cx="6193000" cy="4388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29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9"/>
          <p:cNvSpPr txBox="1"/>
          <p:nvPr/>
        </p:nvSpPr>
        <p:spPr>
          <a:xfrm>
            <a:off x="373975" y="132175"/>
            <a:ext cx="415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POWER BI</a:t>
            </a:r>
            <a:r>
              <a:rPr lang="vi" sz="1600"/>
              <a:t> - </a:t>
            </a:r>
            <a:r>
              <a:rPr lang="vi" sz="1600">
                <a:solidFill>
                  <a:srgbClr val="FF0000"/>
                </a:solidFill>
              </a:rPr>
              <a:t>Video Demo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47" name="Google Shape;147;p29" title="Power BI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225" y="648250"/>
            <a:ext cx="7169702" cy="4032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8" name="Google Shape;148;p29"/>
          <p:cNvSpPr txBox="1"/>
          <p:nvPr/>
        </p:nvSpPr>
        <p:spPr>
          <a:xfrm>
            <a:off x="151225" y="4681200"/>
            <a:ext cx="215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 u="sng">
                <a:solidFill>
                  <a:schemeClr val="hlink"/>
                </a:solidFill>
                <a:hlinkClick r:id="rId5"/>
              </a:rPr>
              <a:t>Link Video</a:t>
            </a:r>
            <a:endParaRPr b="1"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