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e2b97ec3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e2b97ec3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e2b97ec36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de2b97ec36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de2b97ec36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de2b97ec36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de2b97ec36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de2b97ec36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de2b97ec36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de2b97ec36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e2b97ec36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e2b97ec36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1c0452c6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1c0452c6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1c0452c6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71c0452c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1c0452c6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71c0452c6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1c0452c6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71c0452c6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1c0452c6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71c0452c6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1c0452c6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1c0452c6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e2b97ec36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de2b97ec36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hyperlink" Target="https://drive.google.com/file/d/1sSR0XPtVWoSUZfqXbMRRFHEw2uFe-_6K/view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2390275" y="568850"/>
            <a:ext cx="67536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3800"/>
              <a:t>PEOPLE ANALYTICS</a:t>
            </a:r>
            <a:endParaRPr sz="3800"/>
          </a:p>
        </p:txBody>
      </p:sp>
      <p:sp>
        <p:nvSpPr>
          <p:cNvPr id="118" name="Google Shape;118;p25"/>
          <p:cNvSpPr txBox="1"/>
          <p:nvPr>
            <p:ph idx="1" type="subTitle"/>
          </p:nvPr>
        </p:nvSpPr>
        <p:spPr>
          <a:xfrm>
            <a:off x="2390275" y="3887300"/>
            <a:ext cx="6331500" cy="5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latin typeface="Open Sans"/>
                <a:ea typeface="Open Sans"/>
                <a:cs typeface="Open Sans"/>
                <a:sym typeface="Open Sans"/>
              </a:rPr>
              <a:t>Tran Anh Tuan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oogle Shape;184;p34"/>
          <p:cNvCxnSpPr/>
          <p:nvPr/>
        </p:nvCxnSpPr>
        <p:spPr>
          <a:xfrm>
            <a:off x="373975" y="532375"/>
            <a:ext cx="82686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34"/>
          <p:cNvSpPr txBox="1"/>
          <p:nvPr/>
        </p:nvSpPr>
        <p:spPr>
          <a:xfrm>
            <a:off x="373975" y="101275"/>
            <a:ext cx="826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/>
              <a:t>DESIGN UI DASHBOARD </a:t>
            </a:r>
            <a:r>
              <a:rPr lang="vi" sz="1600"/>
              <a:t>- </a:t>
            </a:r>
            <a:r>
              <a:rPr lang="vi" sz="1600">
                <a:solidFill>
                  <a:srgbClr val="FF0000"/>
                </a:solidFill>
              </a:rPr>
              <a:t>Employee Performance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186" name="Google Shape;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238" y="623925"/>
            <a:ext cx="5297524" cy="43731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Google Shape;191;p35"/>
          <p:cNvCxnSpPr/>
          <p:nvPr/>
        </p:nvCxnSpPr>
        <p:spPr>
          <a:xfrm>
            <a:off x="373975" y="532375"/>
            <a:ext cx="82686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35"/>
          <p:cNvSpPr txBox="1"/>
          <p:nvPr/>
        </p:nvSpPr>
        <p:spPr>
          <a:xfrm>
            <a:off x="373975" y="101275"/>
            <a:ext cx="826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/>
              <a:t>DESIGN UI DASHBOARD </a:t>
            </a:r>
            <a:r>
              <a:rPr lang="vi" sz="1600"/>
              <a:t>- </a:t>
            </a:r>
            <a:r>
              <a:rPr lang="vi" sz="1600">
                <a:solidFill>
                  <a:srgbClr val="FF0000"/>
                </a:solidFill>
              </a:rPr>
              <a:t>Training and Development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193" name="Google Shape;1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025" y="603450"/>
            <a:ext cx="5125951" cy="44147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Google Shape;198;p36"/>
          <p:cNvCxnSpPr/>
          <p:nvPr/>
        </p:nvCxnSpPr>
        <p:spPr>
          <a:xfrm>
            <a:off x="373975" y="532375"/>
            <a:ext cx="82686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36"/>
          <p:cNvSpPr txBox="1"/>
          <p:nvPr/>
        </p:nvSpPr>
        <p:spPr>
          <a:xfrm>
            <a:off x="373975" y="101275"/>
            <a:ext cx="826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/>
              <a:t>DESIGN UI DASHBOARD </a:t>
            </a:r>
            <a:r>
              <a:rPr lang="vi" sz="1600"/>
              <a:t>- </a:t>
            </a:r>
            <a:r>
              <a:rPr lang="vi" sz="1600">
                <a:solidFill>
                  <a:srgbClr val="FF0000"/>
                </a:solidFill>
              </a:rPr>
              <a:t>Salary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200" name="Google Shape;2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400" y="703000"/>
            <a:ext cx="6241199" cy="43793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Google Shape;205;p37"/>
          <p:cNvCxnSpPr/>
          <p:nvPr/>
        </p:nvCxnSpPr>
        <p:spPr>
          <a:xfrm>
            <a:off x="373975" y="532375"/>
            <a:ext cx="82686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37"/>
          <p:cNvSpPr txBox="1"/>
          <p:nvPr/>
        </p:nvSpPr>
        <p:spPr>
          <a:xfrm>
            <a:off x="373975" y="101275"/>
            <a:ext cx="826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/>
              <a:t>DESIGN UI DASHBOARD </a:t>
            </a:r>
            <a:r>
              <a:rPr lang="vi" sz="1600"/>
              <a:t>- </a:t>
            </a:r>
            <a:r>
              <a:rPr lang="vi" sz="1600">
                <a:solidFill>
                  <a:srgbClr val="FF0000"/>
                </a:solidFill>
              </a:rPr>
              <a:t>Job Satisfaction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207" name="Google Shape;20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400" y="613650"/>
            <a:ext cx="5767200" cy="4378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ột miếng băng keo dán ghi chú vào trang trình bày" id="124" name="Google Shape;124;p2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6"/>
          <p:cNvSpPr txBox="1"/>
          <p:nvPr/>
        </p:nvSpPr>
        <p:spPr>
          <a:xfrm>
            <a:off x="2603675" y="929625"/>
            <a:ext cx="39396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       PEOPLE ANALYTICS</a:t>
            </a:r>
            <a:endParaRPr b="1" sz="2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6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vi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Top Down</a:t>
            </a:r>
            <a:r>
              <a:rPr b="1" lang="vi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Approach</a:t>
            </a:r>
            <a:br>
              <a:rPr lang="vi" sz="1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vi" sz="1100">
                <a:latin typeface="Montserrat"/>
                <a:ea typeface="Montserrat"/>
                <a:cs typeface="Montserrat"/>
                <a:sym typeface="Montserrat"/>
              </a:rPr>
              <a:t>Using Xmind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vi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Design UI Dashboard</a:t>
            </a:r>
            <a:br>
              <a:rPr lang="vi" sz="1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vi" sz="1100">
                <a:latin typeface="Montserrat"/>
                <a:ea typeface="Montserrat"/>
                <a:cs typeface="Montserrat"/>
                <a:sym typeface="Montserrat"/>
              </a:rPr>
              <a:t>Using Visily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vi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Power BI</a:t>
            </a:r>
            <a:br>
              <a:rPr lang="vi" sz="1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vi" sz="1100">
                <a:latin typeface="Montserrat"/>
                <a:ea typeface="Montserrat"/>
                <a:cs typeface="Montserrat"/>
                <a:sym typeface="Montserrat"/>
              </a:rPr>
              <a:t> Using Power BI follow UI &amp; Xmind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73975" y="368825"/>
            <a:ext cx="82686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7"/>
          <p:cNvSpPr txBox="1"/>
          <p:nvPr/>
        </p:nvSpPr>
        <p:spPr>
          <a:xfrm>
            <a:off x="373975" y="0"/>
            <a:ext cx="826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/>
              <a:t>TOP DOWN APPROACH</a:t>
            </a:r>
            <a:r>
              <a:rPr lang="vi" sz="1600"/>
              <a:t> - </a:t>
            </a:r>
            <a:r>
              <a:rPr lang="vi" sz="1600">
                <a:solidFill>
                  <a:srgbClr val="FF0000"/>
                </a:solidFill>
              </a:rPr>
              <a:t>Overview People Analytics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133" name="Google Shape;1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975" y="431100"/>
            <a:ext cx="3596450" cy="239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4" name="Google Shape;13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475" y="471500"/>
            <a:ext cx="3835100" cy="23960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" name="Google Shape;13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975" y="2968050"/>
            <a:ext cx="3596450" cy="21201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6" name="Google Shape;13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3200" y="3042574"/>
            <a:ext cx="4309367" cy="19711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7" name="Google Shape;137;p27"/>
          <p:cNvSpPr txBox="1"/>
          <p:nvPr/>
        </p:nvSpPr>
        <p:spPr>
          <a:xfrm>
            <a:off x="6629125" y="0"/>
            <a:ext cx="13182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Link Png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28"/>
          <p:cNvCxnSpPr/>
          <p:nvPr/>
        </p:nvCxnSpPr>
        <p:spPr>
          <a:xfrm>
            <a:off x="373975" y="532375"/>
            <a:ext cx="82686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28"/>
          <p:cNvSpPr txBox="1"/>
          <p:nvPr/>
        </p:nvSpPr>
        <p:spPr>
          <a:xfrm>
            <a:off x="373975" y="101275"/>
            <a:ext cx="826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/>
              <a:t>TOP DOWN APPROACH</a:t>
            </a:r>
            <a:r>
              <a:rPr lang="vi" sz="1600"/>
              <a:t> - </a:t>
            </a:r>
            <a:r>
              <a:rPr lang="vi" sz="1600">
                <a:solidFill>
                  <a:srgbClr val="FF0000"/>
                </a:solidFill>
              </a:rPr>
              <a:t>HR Manager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025" y="646175"/>
            <a:ext cx="5903950" cy="44292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Google Shape;149;p29"/>
          <p:cNvCxnSpPr/>
          <p:nvPr/>
        </p:nvCxnSpPr>
        <p:spPr>
          <a:xfrm>
            <a:off x="373975" y="532375"/>
            <a:ext cx="82686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9"/>
          <p:cNvSpPr txBox="1"/>
          <p:nvPr/>
        </p:nvSpPr>
        <p:spPr>
          <a:xfrm>
            <a:off x="373975" y="101275"/>
            <a:ext cx="826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/>
              <a:t>DESIGN UI DASHBOARD </a:t>
            </a:r>
            <a:r>
              <a:rPr lang="vi" sz="1600"/>
              <a:t>- </a:t>
            </a:r>
            <a:r>
              <a:rPr lang="vi" sz="1600">
                <a:solidFill>
                  <a:srgbClr val="FF0000"/>
                </a:solidFill>
              </a:rPr>
              <a:t>Recruitment Efficiency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650" y="605575"/>
            <a:ext cx="7060700" cy="44094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30"/>
          <p:cNvCxnSpPr/>
          <p:nvPr/>
        </p:nvCxnSpPr>
        <p:spPr>
          <a:xfrm>
            <a:off x="373975" y="532375"/>
            <a:ext cx="82686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30"/>
          <p:cNvSpPr txBox="1"/>
          <p:nvPr/>
        </p:nvSpPr>
        <p:spPr>
          <a:xfrm>
            <a:off x="373975" y="101275"/>
            <a:ext cx="826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chemeClr val="dk2"/>
                </a:solidFill>
              </a:rPr>
              <a:t>DESIGN UI DASHBOARD</a:t>
            </a:r>
            <a:r>
              <a:rPr lang="vi" sz="1600"/>
              <a:t> - </a:t>
            </a:r>
            <a:r>
              <a:rPr lang="vi" sz="1600">
                <a:solidFill>
                  <a:srgbClr val="FF0000"/>
                </a:solidFill>
              </a:rPr>
              <a:t>Training and Development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700" y="617225"/>
            <a:ext cx="7238600" cy="44357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" name="Google Shape;163;p31"/>
          <p:cNvCxnSpPr/>
          <p:nvPr/>
        </p:nvCxnSpPr>
        <p:spPr>
          <a:xfrm>
            <a:off x="373975" y="532375"/>
            <a:ext cx="82686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31"/>
          <p:cNvSpPr txBox="1"/>
          <p:nvPr/>
        </p:nvSpPr>
        <p:spPr>
          <a:xfrm>
            <a:off x="373975" y="101275"/>
            <a:ext cx="826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chemeClr val="dk2"/>
                </a:solidFill>
              </a:rPr>
              <a:t>DESIGN UI DASHBOARD</a:t>
            </a:r>
            <a:r>
              <a:rPr lang="vi" sz="1600"/>
              <a:t> - </a:t>
            </a:r>
            <a:r>
              <a:rPr lang="vi" sz="1600">
                <a:solidFill>
                  <a:srgbClr val="FF0000"/>
                </a:solidFill>
              </a:rPr>
              <a:t>Manager Employee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025" y="624875"/>
            <a:ext cx="5552476" cy="4424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32"/>
          <p:cNvCxnSpPr/>
          <p:nvPr/>
        </p:nvCxnSpPr>
        <p:spPr>
          <a:xfrm>
            <a:off x="373975" y="532375"/>
            <a:ext cx="82686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32"/>
          <p:cNvSpPr txBox="1"/>
          <p:nvPr/>
        </p:nvSpPr>
        <p:spPr>
          <a:xfrm>
            <a:off x="373975" y="101275"/>
            <a:ext cx="826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chemeClr val="dk2"/>
                </a:solidFill>
              </a:rPr>
              <a:t>DESIGN UI DASHBOARD</a:t>
            </a:r>
            <a:r>
              <a:rPr lang="vi" sz="1600"/>
              <a:t> - </a:t>
            </a:r>
            <a:r>
              <a:rPr lang="vi" sz="1600">
                <a:solidFill>
                  <a:srgbClr val="FF0000"/>
                </a:solidFill>
              </a:rPr>
              <a:t>Compliance and Policy Management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775" y="617225"/>
            <a:ext cx="4776428" cy="437527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Google Shape;177;p33"/>
          <p:cNvCxnSpPr/>
          <p:nvPr/>
        </p:nvCxnSpPr>
        <p:spPr>
          <a:xfrm>
            <a:off x="373975" y="532375"/>
            <a:ext cx="82686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33"/>
          <p:cNvSpPr txBox="1"/>
          <p:nvPr/>
        </p:nvSpPr>
        <p:spPr>
          <a:xfrm>
            <a:off x="373975" y="101275"/>
            <a:ext cx="826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/>
              <a:t>TOP DOWN APPROACH</a:t>
            </a:r>
            <a:r>
              <a:rPr lang="vi" sz="1600"/>
              <a:t> - </a:t>
            </a:r>
            <a:r>
              <a:rPr lang="vi" sz="1600">
                <a:solidFill>
                  <a:srgbClr val="FF0000"/>
                </a:solidFill>
              </a:rPr>
              <a:t>Employee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125" y="608150"/>
            <a:ext cx="6014724" cy="43888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