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c69b9a44f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c69b9a44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69b9a44f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c69b9a44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c69b9a44f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c69b9a44f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c69b9a44f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c69b9a44f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c69b9a44f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c69b9a44f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mPRFfV0GALM4jJYDna8NUaOfRrMpIeK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568850"/>
            <a:ext cx="675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POWER BUSINESS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INTELLIGENCE</a:t>
            </a:r>
            <a:endParaRPr sz="38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75" y="3887300"/>
            <a:ext cx="63315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Tran Anh Tuan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24" name="Google Shape;124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   POWER BI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Who?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Hearing Research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What?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PI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 Relationship - Video Demo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7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POWER BI - </a:t>
            </a:r>
            <a:r>
              <a:rPr lang="vi" sz="1600">
                <a:solidFill>
                  <a:srgbClr val="FF0000"/>
                </a:solidFill>
              </a:rPr>
              <a:t>What?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75" y="633600"/>
            <a:ext cx="7102299" cy="4365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8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8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POWER BI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Relationship</a:t>
            </a:r>
            <a:r>
              <a:rPr lang="vi" sz="1600">
                <a:solidFill>
                  <a:srgbClr val="FF0000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75" y="651000"/>
            <a:ext cx="6193000" cy="438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9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9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POWER BI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Video Demo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7" name="Google Shape;147;p29" title="Power B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25" y="701750"/>
            <a:ext cx="7600755" cy="427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