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B"/>
    <a:srgbClr val="E8E8E7"/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8762-1FFD-78DF-00FB-4900070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473A7DA-E60B-3F98-D4AA-9C175BCD026D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6.1 shows definition of key (words) from a dictionary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CC57C-51FD-AF36-3511-3321489A53A4}"/>
              </a:ext>
            </a:extLst>
          </p:cNvPr>
          <p:cNvGrpSpPr/>
          <p:nvPr/>
        </p:nvGrpSpPr>
        <p:grpSpPr>
          <a:xfrm>
            <a:off x="590768" y="412451"/>
            <a:ext cx="8863065" cy="5185543"/>
            <a:chOff x="285968" y="981411"/>
            <a:chExt cx="8863065" cy="5185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DB00F-D26B-18BC-F9B7-C2DB71BB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372" y="981411"/>
              <a:ext cx="6838950" cy="218122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97F1E-124F-A88F-99E9-87DF003EA49B}"/>
                </a:ext>
              </a:extLst>
            </p:cNvPr>
            <p:cNvGrpSpPr/>
            <p:nvPr/>
          </p:nvGrpSpPr>
          <p:grpSpPr>
            <a:xfrm>
              <a:off x="285968" y="2589699"/>
              <a:ext cx="8863065" cy="3577255"/>
              <a:chOff x="-293886" y="1468140"/>
              <a:chExt cx="8863065" cy="35772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913C2E-0EF5-3020-A6A0-3C73459A1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25546" b="26266"/>
              <a:stretch/>
            </p:blipFill>
            <p:spPr>
              <a:xfrm>
                <a:off x="1365151" y="2594297"/>
                <a:ext cx="6630770" cy="24510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85251-BDAC-496D-4809-790854EE03FE}"/>
                  </a:ext>
                </a:extLst>
              </p:cNvPr>
              <p:cNvSpPr/>
              <p:nvPr/>
            </p:nvSpPr>
            <p:spPr>
              <a:xfrm>
                <a:off x="1487705" y="4471696"/>
                <a:ext cx="5075656" cy="573699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3B5EB3-A6BE-A577-4E0D-437F60757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3361" y="4762193"/>
                <a:ext cx="9448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4571-4101-4970-A62C-618B732CC4D1}"/>
                  </a:ext>
                </a:extLst>
              </p:cNvPr>
              <p:cNvSpPr txBox="1"/>
              <p:nvPr/>
            </p:nvSpPr>
            <p:spPr>
              <a:xfrm>
                <a:off x="7508242" y="4466637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value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BB41DA7-DEBF-FF5D-5EFC-BF6E94B7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5479" y="2058521"/>
                <a:ext cx="2103120" cy="21031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CFE69-3731-143C-DFC3-1CCE0D7307F4}"/>
                  </a:ext>
                </a:extLst>
              </p:cNvPr>
              <p:cNvSpPr txBox="1"/>
              <p:nvPr/>
            </p:nvSpPr>
            <p:spPr>
              <a:xfrm>
                <a:off x="-293886" y="1519820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key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8FDFB-BB4B-5FD2-B6BF-9D476A21E802}"/>
                  </a:ext>
                </a:extLst>
              </p:cNvPr>
              <p:cNvSpPr/>
              <p:nvPr/>
            </p:nvSpPr>
            <p:spPr>
              <a:xfrm>
                <a:off x="1700330" y="1710544"/>
                <a:ext cx="3474720" cy="310042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0">
                <a:extLst>
                  <a:ext uri="{FF2B5EF4-FFF2-40B4-BE49-F238E27FC236}">
                    <a16:creationId xmlns:a16="http://schemas.microsoft.com/office/drawing/2014/main" id="{0C5089E4-387D-EACB-D614-E14CC14BDFCF}"/>
                  </a:ext>
                </a:extLst>
              </p:cNvPr>
              <p:cNvCxnSpPr>
                <a:cxnSpLocks/>
                <a:stCxn id="3" idx="0"/>
                <a:endCxn id="30" idx="3"/>
              </p:cNvCxnSpPr>
              <p:nvPr/>
            </p:nvCxnSpPr>
            <p:spPr>
              <a:xfrm rot="16200000" flipV="1">
                <a:off x="5306345" y="1734270"/>
                <a:ext cx="2601072" cy="28636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0">
                <a:extLst>
                  <a:ext uri="{FF2B5EF4-FFF2-40B4-BE49-F238E27FC236}">
                    <a16:creationId xmlns:a16="http://schemas.microsoft.com/office/drawing/2014/main" id="{3889A15D-F58C-2170-B69D-8E69B64DE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19095" y="564523"/>
                <a:ext cx="28873" cy="1836107"/>
              </a:xfrm>
              <a:prstGeom prst="bentConnector4">
                <a:avLst>
                  <a:gd name="adj1" fmla="val -3079001"/>
                  <a:gd name="adj2" fmla="val 993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A8B6-CE99-9D4F-9A05-3EBC1B32F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D80AFCA-5646-4517-690A-B1D0D187FF1B}"/>
              </a:ext>
            </a:extLst>
          </p:cNvPr>
          <p:cNvSpPr txBox="1"/>
          <p:nvPr/>
        </p:nvSpPr>
        <p:spPr>
          <a:xfrm>
            <a:off x="767001" y="55466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12D8C-2E5F-12CE-64C9-8C022F1B1D6E}"/>
              </a:ext>
            </a:extLst>
          </p:cNvPr>
          <p:cNvSpPr/>
          <p:nvPr/>
        </p:nvSpPr>
        <p:spPr>
          <a:xfrm>
            <a:off x="618310" y="652230"/>
            <a:ext cx="580281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13FFB-24B7-CE9F-DBE1-AFF9D66A01D5}"/>
              </a:ext>
            </a:extLst>
          </p:cNvPr>
          <p:cNvGrpSpPr/>
          <p:nvPr/>
        </p:nvGrpSpPr>
        <p:grpSpPr>
          <a:xfrm>
            <a:off x="796834" y="1738641"/>
            <a:ext cx="2915511" cy="854589"/>
            <a:chOff x="822017" y="1911752"/>
            <a:chExt cx="2915511" cy="854589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41771BC-089F-88F1-157E-84D164956BDF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9B268-19EB-36C6-EE31-EFE405C88852}"/>
                </a:ext>
              </a:extLst>
            </p:cNvPr>
            <p:cNvSpPr txBox="1"/>
            <p:nvPr/>
          </p:nvSpPr>
          <p:spPr>
            <a:xfrm>
              <a:off x="1174524" y="2058455"/>
              <a:ext cx="240811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current_number 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= </a:t>
              </a:r>
              <a:r>
                <a:rPr lang="en-US" sz="2000" dirty="0">
                  <a:latin typeface="Consolas" panose="020B0609020204030204" pitchFamily="49" charset="0"/>
                </a:rPr>
                <a:t>5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E3932-219C-470B-0949-9A22AA17625B}"/>
              </a:ext>
            </a:extLst>
          </p:cNvPr>
          <p:cNvCxnSpPr>
            <a:cxnSpLocks/>
          </p:cNvCxnSpPr>
          <p:nvPr/>
        </p:nvCxnSpPr>
        <p:spPr>
          <a:xfrm flipH="1">
            <a:off x="2258780" y="12716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0BE941-2F6D-64A2-75BF-51FA82D85F1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12345" y="21613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06F51-6964-1DD1-05B5-442A740F795A}"/>
              </a:ext>
            </a:extLst>
          </p:cNvPr>
          <p:cNvCxnSpPr>
            <a:cxnSpLocks/>
          </p:cNvCxnSpPr>
          <p:nvPr/>
        </p:nvCxnSpPr>
        <p:spPr>
          <a:xfrm flipH="1">
            <a:off x="4395242" y="361242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ECEBC-AB58-A1E8-9933-DF46D7398DDC}"/>
              </a:ext>
            </a:extLst>
          </p:cNvPr>
          <p:cNvSpPr/>
          <p:nvPr/>
        </p:nvSpPr>
        <p:spPr>
          <a:xfrm>
            <a:off x="6601532" y="637772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F5516-01C4-36F0-4F93-0E6963B5E335}"/>
              </a:ext>
            </a:extLst>
          </p:cNvPr>
          <p:cNvSpPr txBox="1"/>
          <p:nvPr/>
        </p:nvSpPr>
        <p:spPr>
          <a:xfrm>
            <a:off x="6776916" y="2226941"/>
            <a:ext cx="4583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55EBF7-22E9-34FA-C180-CE914F13D3B2}"/>
              </a:ext>
            </a:extLst>
          </p:cNvPr>
          <p:cNvCxnSpPr>
            <a:cxnSpLocks/>
          </p:cNvCxnSpPr>
          <p:nvPr/>
        </p:nvCxnSpPr>
        <p:spPr>
          <a:xfrm>
            <a:off x="7482453" y="3200400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88F126-42F7-E09B-6A73-213431D11ECE}"/>
              </a:ext>
            </a:extLst>
          </p:cNvPr>
          <p:cNvSpPr txBox="1"/>
          <p:nvPr/>
        </p:nvSpPr>
        <p:spPr>
          <a:xfrm>
            <a:off x="3712345" y="17855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09A93-51A3-5B9B-0FE4-2709E060CBB5}"/>
              </a:ext>
            </a:extLst>
          </p:cNvPr>
          <p:cNvSpPr/>
          <p:nvPr/>
        </p:nvSpPr>
        <p:spPr>
          <a:xfrm>
            <a:off x="822017" y="7844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EF5D1-54AA-A259-4659-B258DC13BA1F}"/>
              </a:ext>
            </a:extLst>
          </p:cNvPr>
          <p:cNvSpPr txBox="1"/>
          <p:nvPr/>
        </p:nvSpPr>
        <p:spPr>
          <a:xfrm>
            <a:off x="841332" y="9192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32FDD-D5D9-B1F7-F7A5-02E30D4DA7CC}"/>
              </a:ext>
            </a:extLst>
          </p:cNvPr>
          <p:cNvGrpSpPr/>
          <p:nvPr/>
        </p:nvGrpSpPr>
        <p:grpSpPr>
          <a:xfrm>
            <a:off x="3205291" y="2978937"/>
            <a:ext cx="2412033" cy="659011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1F87522-B429-BB7A-EA32-880772DCB24D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DB737-80C8-8353-76B0-5DFD601AC990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current_number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18617-5F79-5B90-B695-5CF6BFA30812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DISPLAY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C21BC3-0B49-510C-645B-55F8CDADF27C}"/>
              </a:ext>
            </a:extLst>
          </p:cNvPr>
          <p:cNvSpPr/>
          <p:nvPr/>
        </p:nvSpPr>
        <p:spPr>
          <a:xfrm>
            <a:off x="2965777" y="4056641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B3AB8-AE7C-9838-847D-380ED5F80CE5}"/>
              </a:ext>
            </a:extLst>
          </p:cNvPr>
          <p:cNvSpPr txBox="1"/>
          <p:nvPr/>
        </p:nvSpPr>
        <p:spPr>
          <a:xfrm>
            <a:off x="2985093" y="4147883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C900F2-3AE1-97B3-5FEB-C79DA566B053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2371802" y="2466936"/>
            <a:ext cx="1934520" cy="2168943"/>
          </a:xfrm>
          <a:prstGeom prst="bentConnector3">
            <a:avLst>
              <a:gd name="adj1" fmla="val -207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9B7C-C41F-0A1A-0611-48226587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57847BF-946D-9DAB-589E-BFA4F883176A}"/>
              </a:ext>
            </a:extLst>
          </p:cNvPr>
          <p:cNvSpPr/>
          <p:nvPr/>
        </p:nvSpPr>
        <p:spPr>
          <a:xfrm>
            <a:off x="2935467" y="2844800"/>
            <a:ext cx="7427733" cy="4184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0F0D5-DCA5-42C9-FBF4-C482FBD572D9}"/>
              </a:ext>
            </a:extLst>
          </p:cNvPr>
          <p:cNvSpPr txBox="1"/>
          <p:nvPr/>
        </p:nvSpPr>
        <p:spPr>
          <a:xfrm>
            <a:off x="1341428" y="463267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7.3 shows the use of break to exit 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8509DF-0AFB-3BFB-8ABD-BF4341C8AD86}"/>
              </a:ext>
            </a:extLst>
          </p:cNvPr>
          <p:cNvSpPr/>
          <p:nvPr/>
        </p:nvSpPr>
        <p:spPr>
          <a:xfrm>
            <a:off x="1463040" y="353293"/>
            <a:ext cx="9936480" cy="41374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00AE6-7E51-31EB-AE85-39F6B6D03216}"/>
              </a:ext>
            </a:extLst>
          </p:cNvPr>
          <p:cNvSpPr txBox="1"/>
          <p:nvPr/>
        </p:nvSpPr>
        <p:spPr>
          <a:xfrm>
            <a:off x="1638144" y="249739"/>
            <a:ext cx="97613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154AE-C512-F051-6D3E-5439EA075C12}"/>
              </a:ext>
            </a:extLst>
          </p:cNvPr>
          <p:cNvCxnSpPr>
            <a:cxnSpLocks/>
          </p:cNvCxnSpPr>
          <p:nvPr/>
        </p:nvCxnSpPr>
        <p:spPr>
          <a:xfrm>
            <a:off x="2331333" y="1464911"/>
            <a:ext cx="0" cy="1828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6A7AB-1B19-36A4-698B-EA4AE03E287E}"/>
              </a:ext>
            </a:extLst>
          </p:cNvPr>
          <p:cNvCxnSpPr>
            <a:cxnSpLocks/>
          </p:cNvCxnSpPr>
          <p:nvPr/>
        </p:nvCxnSpPr>
        <p:spPr>
          <a:xfrm flipH="1">
            <a:off x="1727200" y="2311400"/>
            <a:ext cx="2235197" cy="1320800"/>
          </a:xfrm>
          <a:prstGeom prst="bentConnector3">
            <a:avLst>
              <a:gd name="adj1" fmla="val -290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lus Sign 38">
            <a:extLst>
              <a:ext uri="{FF2B5EF4-FFF2-40B4-BE49-F238E27FC236}">
                <a16:creationId xmlns:a16="http://schemas.microsoft.com/office/drawing/2014/main" id="{4E1FC491-A6CF-29BC-C0E4-5D85497612AF}"/>
              </a:ext>
            </a:extLst>
          </p:cNvPr>
          <p:cNvSpPr/>
          <p:nvPr/>
        </p:nvSpPr>
        <p:spPr>
          <a:xfrm rot="2669367">
            <a:off x="5871788" y="2607365"/>
            <a:ext cx="914400" cy="914400"/>
          </a:xfrm>
          <a:prstGeom prst="mathPlus">
            <a:avLst>
              <a:gd name="adj1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4BAEB-A0A9-FE96-CD10-E74A4A560D0F}"/>
              </a:ext>
            </a:extLst>
          </p:cNvPr>
          <p:cNvSpPr txBox="1"/>
          <p:nvPr/>
        </p:nvSpPr>
        <p:spPr>
          <a:xfrm>
            <a:off x="7370691" y="1917646"/>
            <a:ext cx="152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Exit Loop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7F96E9-B9B0-8C95-40FC-D261A8E9BEC8}"/>
              </a:ext>
            </a:extLst>
          </p:cNvPr>
          <p:cNvCxnSpPr/>
          <p:nvPr/>
        </p:nvCxnSpPr>
        <p:spPr>
          <a:xfrm>
            <a:off x="7467600" y="2004319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93B7B9-54DC-66A6-9031-C7454D72AAEF}"/>
              </a:ext>
            </a:extLst>
          </p:cNvPr>
          <p:cNvCxnSpPr>
            <a:cxnSpLocks/>
          </p:cNvCxnSpPr>
          <p:nvPr/>
        </p:nvCxnSpPr>
        <p:spPr>
          <a:xfrm>
            <a:off x="1638144" y="3429000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17ACE7-72ED-CCA3-078E-25ABDF774939}"/>
              </a:ext>
            </a:extLst>
          </p:cNvPr>
          <p:cNvSpPr txBox="1"/>
          <p:nvPr/>
        </p:nvSpPr>
        <p:spPr>
          <a:xfrm>
            <a:off x="1638144" y="3844837"/>
            <a:ext cx="806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# outside loop</a:t>
            </a:r>
          </a:p>
        </p:txBody>
      </p:sp>
    </p:spTree>
    <p:extLst>
      <p:ext uri="{BB962C8B-B14F-4D97-AF65-F5344CB8AC3E}">
        <p14:creationId xmlns:p14="http://schemas.microsoft.com/office/powerpoint/2010/main" val="38254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35BD-6419-C975-AC15-7B88D55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A8F1FD3-989F-0A7C-9E38-8C7FFA3FCBEA}"/>
              </a:ext>
            </a:extLst>
          </p:cNvPr>
          <p:cNvSpPr txBox="1"/>
          <p:nvPr/>
        </p:nvSpPr>
        <p:spPr>
          <a:xfrm>
            <a:off x="238681" y="51402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DCFD1-C520-1DA4-144A-2F4A9B57FF94}"/>
              </a:ext>
            </a:extLst>
          </p:cNvPr>
          <p:cNvSpPr/>
          <p:nvPr/>
        </p:nvSpPr>
        <p:spPr>
          <a:xfrm>
            <a:off x="89990" y="245830"/>
            <a:ext cx="547769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36CB9-A832-0D23-C5EB-BD29AF235716}"/>
              </a:ext>
            </a:extLst>
          </p:cNvPr>
          <p:cNvGrpSpPr/>
          <p:nvPr/>
        </p:nvGrpSpPr>
        <p:grpSpPr>
          <a:xfrm>
            <a:off x="268514" y="1332241"/>
            <a:ext cx="5071338" cy="2643465"/>
            <a:chOff x="822017" y="1911752"/>
            <a:chExt cx="5071338" cy="2643465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08597C9A-8B42-09E2-438A-EB65BAD42E34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CDE103-1074-CE18-438A-211F89E77E8D}"/>
                </a:ext>
              </a:extLst>
            </p:cNvPr>
            <p:cNvSpPr txBox="1"/>
            <p:nvPr/>
          </p:nvSpPr>
          <p:spPr>
            <a:xfrm>
              <a:off x="1392099" y="2127437"/>
              <a:ext cx="189465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hile </a:t>
              </a:r>
              <a:r>
                <a:rPr lang="en-US" sz="2000" dirty="0">
                  <a:latin typeface="Consolas" panose="020B0609020204030204" pitchFamily="49" charset="0"/>
                </a:rPr>
                <a:t>active</a:t>
              </a:r>
              <a:endParaRPr lang="en-US" sz="2000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824E68B-8395-F565-4785-783FDC1A507F}"/>
                </a:ext>
              </a:extLst>
            </p:cNvPr>
            <p:cNvSpPr/>
            <p:nvPr/>
          </p:nvSpPr>
          <p:spPr>
            <a:xfrm>
              <a:off x="2977844" y="3709711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8C35F-21FB-2AE8-6925-6E2767A77339}"/>
                </a:ext>
              </a:extLst>
            </p:cNvPr>
            <p:cNvSpPr txBox="1"/>
            <p:nvPr/>
          </p:nvSpPr>
          <p:spPr>
            <a:xfrm>
              <a:off x="3653954" y="3795857"/>
              <a:ext cx="189465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message ==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‘quit’?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9DEAF-47A6-32DC-17A6-2B77A8228125}"/>
              </a:ext>
            </a:extLst>
          </p:cNvPr>
          <p:cNvCxnSpPr>
            <a:cxnSpLocks/>
          </p:cNvCxnSpPr>
          <p:nvPr/>
        </p:nvCxnSpPr>
        <p:spPr>
          <a:xfrm flipH="1">
            <a:off x="1730460" y="8652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819F23-39AE-7D83-026B-9E97E1189C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84025" y="17549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E6BAC-66D8-BA0A-BA1C-8BA25C3F0CEA}"/>
              </a:ext>
            </a:extLst>
          </p:cNvPr>
          <p:cNvCxnSpPr>
            <a:cxnSpLocks/>
          </p:cNvCxnSpPr>
          <p:nvPr/>
        </p:nvCxnSpPr>
        <p:spPr>
          <a:xfrm flipH="1">
            <a:off x="3866922" y="2794000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CB056-1604-F3A8-ED81-32769A076189}"/>
              </a:ext>
            </a:extLst>
          </p:cNvPr>
          <p:cNvSpPr/>
          <p:nvPr/>
        </p:nvSpPr>
        <p:spPr>
          <a:xfrm>
            <a:off x="5714603" y="231372"/>
            <a:ext cx="6477397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B391A-4C4C-B94D-B6E0-41F104C3687E}"/>
              </a:ext>
            </a:extLst>
          </p:cNvPr>
          <p:cNvSpPr txBox="1"/>
          <p:nvPr/>
        </p:nvSpPr>
        <p:spPr>
          <a:xfrm>
            <a:off x="5803744" y="555358"/>
            <a:ext cx="7292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496827-8EC5-7BF5-4768-DA7B4C45E4CC}"/>
              </a:ext>
            </a:extLst>
          </p:cNvPr>
          <p:cNvCxnSpPr>
            <a:cxnSpLocks/>
          </p:cNvCxnSpPr>
          <p:nvPr/>
        </p:nvCxnSpPr>
        <p:spPr>
          <a:xfrm>
            <a:off x="6486773" y="1840831"/>
            <a:ext cx="0" cy="2194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33700-9CE3-E98C-F9E2-70A0F84119F7}"/>
              </a:ext>
            </a:extLst>
          </p:cNvPr>
          <p:cNvSpPr txBox="1"/>
          <p:nvPr/>
        </p:nvSpPr>
        <p:spPr>
          <a:xfrm>
            <a:off x="3184025" y="13791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387FE-50C0-9FC0-73FE-B5D515C8F8AF}"/>
              </a:ext>
            </a:extLst>
          </p:cNvPr>
          <p:cNvSpPr/>
          <p:nvPr/>
        </p:nvSpPr>
        <p:spPr>
          <a:xfrm>
            <a:off x="293697" y="3780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EE559-78E0-037D-755C-AEB137C5EEC4}"/>
              </a:ext>
            </a:extLst>
          </p:cNvPr>
          <p:cNvSpPr txBox="1"/>
          <p:nvPr/>
        </p:nvSpPr>
        <p:spPr>
          <a:xfrm>
            <a:off x="313012" y="5128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83E6D-42A5-52E4-496D-5ADF3560565D}"/>
              </a:ext>
            </a:extLst>
          </p:cNvPr>
          <p:cNvGrpSpPr/>
          <p:nvPr/>
        </p:nvGrpSpPr>
        <p:grpSpPr>
          <a:xfrm>
            <a:off x="2676971" y="2279653"/>
            <a:ext cx="2412033" cy="513889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37B353-AAED-958C-6D9D-4BCC1DDC0512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478CD-7FE8-3421-3C5F-CF2DCB2E00B1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927B9-E894-4FDF-3C58-6D0A74D219E8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GET input as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3E240-EC2F-0C96-F1B8-329AA9446B08}"/>
              </a:ext>
            </a:extLst>
          </p:cNvPr>
          <p:cNvSpPr/>
          <p:nvPr/>
        </p:nvSpPr>
        <p:spPr>
          <a:xfrm>
            <a:off x="2409166" y="4521124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49C4-5EB6-D12C-3DF8-665B6B9977D6}"/>
              </a:ext>
            </a:extLst>
          </p:cNvPr>
          <p:cNvSpPr txBox="1"/>
          <p:nvPr/>
        </p:nvSpPr>
        <p:spPr>
          <a:xfrm>
            <a:off x="2360828" y="4662487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0C985-5F07-B4F3-968A-BD0CF6DC8EC7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1393894" y="2510123"/>
            <a:ext cx="2805403" cy="2140652"/>
          </a:xfrm>
          <a:prstGeom prst="bentConnector3">
            <a:avLst>
              <a:gd name="adj1" fmla="val -81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6515-C672-E369-E22F-8C8A93B0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B79B8F4-206F-042D-E212-B1171EE3B0FA}"/>
              </a:ext>
            </a:extLst>
          </p:cNvPr>
          <p:cNvSpPr txBox="1"/>
          <p:nvPr/>
        </p:nvSpPr>
        <p:spPr>
          <a:xfrm>
            <a:off x="908966" y="455668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8.1 shows Python function definition and function 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8E4E7B-F55F-A213-A6DC-012F8BCD3E7C}"/>
              </a:ext>
            </a:extLst>
          </p:cNvPr>
          <p:cNvSpPr txBox="1"/>
          <p:nvPr/>
        </p:nvSpPr>
        <p:spPr>
          <a:xfrm>
            <a:off x="1660805" y="595998"/>
            <a:ext cx="72924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calling the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"Outside the function"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B64A319-9A59-EAB0-909D-A124088113A0}"/>
              </a:ext>
            </a:extLst>
          </p:cNvPr>
          <p:cNvCxnSpPr>
            <a:cxnSpLocks/>
          </p:cNvCxnSpPr>
          <p:nvPr/>
        </p:nvCxnSpPr>
        <p:spPr>
          <a:xfrm flipV="1">
            <a:off x="3728714" y="1575306"/>
            <a:ext cx="853441" cy="1820987"/>
          </a:xfrm>
          <a:prstGeom prst="bentConnector3">
            <a:avLst>
              <a:gd name="adj1" fmla="val 49107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92CDD-E9F7-6814-BC90-320F3697E2BF}"/>
              </a:ext>
            </a:extLst>
          </p:cNvPr>
          <p:cNvCxnSpPr/>
          <p:nvPr/>
        </p:nvCxnSpPr>
        <p:spPr>
          <a:xfrm>
            <a:off x="1457605" y="1486972"/>
            <a:ext cx="0" cy="1005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D1E03-2807-D5BE-B5EC-33D245BDB69F}"/>
              </a:ext>
            </a:extLst>
          </p:cNvPr>
          <p:cNvCxnSpPr>
            <a:cxnSpLocks/>
          </p:cNvCxnSpPr>
          <p:nvPr/>
        </p:nvCxnSpPr>
        <p:spPr>
          <a:xfrm rot="5400000">
            <a:off x="1353290" y="2969433"/>
            <a:ext cx="1488790" cy="812800"/>
          </a:xfrm>
          <a:prstGeom prst="bentConnector4">
            <a:avLst>
              <a:gd name="adj1" fmla="val -670"/>
              <a:gd name="adj2" fmla="val 12812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3A2F388-56FA-B75B-3CA5-3216FF7271E6}"/>
              </a:ext>
            </a:extLst>
          </p:cNvPr>
          <p:cNvSpPr/>
          <p:nvPr/>
        </p:nvSpPr>
        <p:spPr>
          <a:xfrm>
            <a:off x="7993181" y="22642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F8F1A7-4CDE-64C9-8787-1D177E86A1E8}"/>
              </a:ext>
            </a:extLst>
          </p:cNvPr>
          <p:cNvSpPr/>
          <p:nvPr/>
        </p:nvSpPr>
        <p:spPr>
          <a:xfrm>
            <a:off x="908966" y="17612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8BFF58-FA40-FA39-30D6-B08F1DE6BB60}"/>
              </a:ext>
            </a:extLst>
          </p:cNvPr>
          <p:cNvSpPr/>
          <p:nvPr/>
        </p:nvSpPr>
        <p:spPr>
          <a:xfrm>
            <a:off x="919126" y="31307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703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530D-D820-3BEF-05C5-87E86696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F0BB1EC-9E6F-A26F-B134-3E71C21C3D81}"/>
              </a:ext>
            </a:extLst>
          </p:cNvPr>
          <p:cNvSpPr txBox="1"/>
          <p:nvPr/>
        </p:nvSpPr>
        <p:spPr>
          <a:xfrm>
            <a:off x="1345846" y="3318453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8.2 Passing Information to a Function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290F2-9BB2-AB0B-6343-7EFDAA9BF2FD}"/>
              </a:ext>
            </a:extLst>
          </p:cNvPr>
          <p:cNvSpPr txBox="1"/>
          <p:nvPr/>
        </p:nvSpPr>
        <p:spPr>
          <a:xfrm>
            <a:off x="1660805" y="595998"/>
            <a:ext cx="7292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jesse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A4D697B-E32E-A696-BE6E-2ED33229EC2C}"/>
              </a:ext>
            </a:extLst>
          </p:cNvPr>
          <p:cNvSpPr/>
          <p:nvPr/>
        </p:nvSpPr>
        <p:spPr>
          <a:xfrm flipV="1">
            <a:off x="4358641" y="181867"/>
            <a:ext cx="4704080" cy="2934213"/>
          </a:xfrm>
          <a:prstGeom prst="arc">
            <a:avLst>
              <a:gd name="adj1" fmla="val 11948294"/>
              <a:gd name="adj2" fmla="val 9155440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66AF1-A124-6776-E683-0C2D7927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22" y="924663"/>
            <a:ext cx="3994355" cy="4013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8C22C-06C3-FD0E-A823-A156A6707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14668" r="8093" b="19555"/>
          <a:stretch/>
        </p:blipFill>
        <p:spPr>
          <a:xfrm>
            <a:off x="2883163" y="924663"/>
            <a:ext cx="3283958" cy="4104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EEFC7-41F3-91D4-1E99-C0AA3DB2E66A}"/>
              </a:ext>
            </a:extLst>
          </p:cNvPr>
          <p:cNvSpPr/>
          <p:nvPr/>
        </p:nvSpPr>
        <p:spPr>
          <a:xfrm>
            <a:off x="9652000" y="924663"/>
            <a:ext cx="625577" cy="690777"/>
          </a:xfrm>
          <a:prstGeom prst="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3AA-2C7B-DC40-4F5A-B210243B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10A5D-3FBE-8208-A5BC-EA61DE66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7087"/>
            <a:ext cx="9213979" cy="49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2E1A-A348-FE1C-7890-508542B3C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3AA3B-FC22-9415-41B4-C8F916D0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4061" r="62013" b="44136"/>
          <a:stretch/>
        </p:blipFill>
        <p:spPr>
          <a:xfrm>
            <a:off x="355600" y="1625600"/>
            <a:ext cx="3180080" cy="2540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E9067F-5F0B-4109-D883-BED1D5BA354B}"/>
              </a:ext>
            </a:extLst>
          </p:cNvPr>
          <p:cNvSpPr/>
          <p:nvPr/>
        </p:nvSpPr>
        <p:spPr>
          <a:xfrm>
            <a:off x="4490720" y="2641600"/>
            <a:ext cx="386080" cy="355600"/>
          </a:xfrm>
          <a:prstGeom prst="ellipse">
            <a:avLst/>
          </a:prstGeom>
          <a:solidFill>
            <a:srgbClr val="FC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571639-12D1-E7EE-93F6-F9C571182B73}"/>
              </a:ext>
            </a:extLst>
          </p:cNvPr>
          <p:cNvGrpSpPr/>
          <p:nvPr/>
        </p:nvGrpSpPr>
        <p:grpSpPr>
          <a:xfrm>
            <a:off x="4815840" y="342266"/>
            <a:ext cx="3464560" cy="2396807"/>
            <a:chOff x="5963920" y="944880"/>
            <a:chExt cx="3464560" cy="23968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09EFDA-B8D2-B01C-70F3-EC2705009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t="4474" r="10519" b="46643"/>
            <a:stretch/>
          </p:blipFill>
          <p:spPr>
            <a:xfrm>
              <a:off x="6096000" y="944880"/>
              <a:ext cx="3332480" cy="2396807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9C5161-D104-D85B-9F3D-A9AD8F4AB91A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B80A1-3A0E-9C09-BE7D-15BFD7F6827E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3D99FB-D2FB-19EA-6C1C-B85F2478B09C}"/>
              </a:ext>
            </a:extLst>
          </p:cNvPr>
          <p:cNvGrpSpPr/>
          <p:nvPr/>
        </p:nvGrpSpPr>
        <p:grpSpPr>
          <a:xfrm>
            <a:off x="4983480" y="3429000"/>
            <a:ext cx="3464560" cy="2396807"/>
            <a:chOff x="5963920" y="944880"/>
            <a:chExt cx="3464560" cy="239680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D5E575-A2F5-56E0-8EE3-BA71F4AF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t="4474" r="10519" b="46643"/>
            <a:stretch/>
          </p:blipFill>
          <p:spPr>
            <a:xfrm>
              <a:off x="6096000" y="944880"/>
              <a:ext cx="3332480" cy="2396807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50432-FC5F-223F-78F0-FB528965C8FD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3624CE-D906-F9A2-6696-EEE0E29E0DAD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619CED-C558-BF2C-0E72-2BDFE5D4606E}"/>
              </a:ext>
            </a:extLst>
          </p:cNvPr>
          <p:cNvGrpSpPr/>
          <p:nvPr/>
        </p:nvGrpSpPr>
        <p:grpSpPr>
          <a:xfrm>
            <a:off x="8448040" y="230983"/>
            <a:ext cx="3464560" cy="2396807"/>
            <a:chOff x="5963920" y="944880"/>
            <a:chExt cx="3464560" cy="239680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EBD17AB-FFDA-F116-C400-D3B3CE809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t="4474" r="10519" b="46643"/>
            <a:stretch/>
          </p:blipFill>
          <p:spPr>
            <a:xfrm>
              <a:off x="6096000" y="944880"/>
              <a:ext cx="3332480" cy="239680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A4F24C-4B26-981D-BB1B-12D2A2B02E36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84C305-7B08-1D39-1E59-687B8FBD4AFC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AB6FA0-3D61-5CAB-3E5E-19891CC80542}"/>
              </a:ext>
            </a:extLst>
          </p:cNvPr>
          <p:cNvGrpSpPr/>
          <p:nvPr/>
        </p:nvGrpSpPr>
        <p:grpSpPr>
          <a:xfrm>
            <a:off x="8580120" y="3145473"/>
            <a:ext cx="3464560" cy="2396807"/>
            <a:chOff x="5963920" y="944880"/>
            <a:chExt cx="3464560" cy="23968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3284AC3-A634-BC5A-7AE1-D37B54ED9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t="4474" r="10519" b="46643"/>
            <a:stretch/>
          </p:blipFill>
          <p:spPr>
            <a:xfrm>
              <a:off x="6096000" y="944880"/>
              <a:ext cx="3332480" cy="2396807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E9D6B4-F875-E17A-9867-7C07F650E779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A7CDCF-A800-8277-8A13-FD50C55FEA1A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30CB9A-E539-228C-B60E-51C6714CB44B}"/>
              </a:ext>
            </a:extLst>
          </p:cNvPr>
          <p:cNvCxnSpPr/>
          <p:nvPr/>
        </p:nvCxnSpPr>
        <p:spPr>
          <a:xfrm flipV="1">
            <a:off x="3749040" y="1937863"/>
            <a:ext cx="1610360" cy="88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1755E6-79F7-A80F-E62A-2EDF9163D668}"/>
              </a:ext>
            </a:extLst>
          </p:cNvPr>
          <p:cNvCxnSpPr>
            <a:cxnSpLocks/>
          </p:cNvCxnSpPr>
          <p:nvPr/>
        </p:nvCxnSpPr>
        <p:spPr>
          <a:xfrm>
            <a:off x="3749040" y="3348673"/>
            <a:ext cx="1442720" cy="13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3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9A34-7BED-1F9B-9049-54019865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069B1A-DEBE-7894-6D2C-8995410CB2C4}"/>
              </a:ext>
            </a:extLst>
          </p:cNvPr>
          <p:cNvGrpSpPr/>
          <p:nvPr/>
        </p:nvGrpSpPr>
        <p:grpSpPr>
          <a:xfrm>
            <a:off x="477520" y="1599247"/>
            <a:ext cx="3464560" cy="2759393"/>
            <a:chOff x="5963920" y="827087"/>
            <a:chExt cx="3464560" cy="27593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4E83BB-8C42-87FB-D3A8-3052AEC6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r="10519" b="43722"/>
            <a:stretch/>
          </p:blipFill>
          <p:spPr>
            <a:xfrm>
              <a:off x="6096000" y="827087"/>
              <a:ext cx="3332480" cy="2759393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4B7950-9E83-DB51-6122-B36D83933889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52A80-BAD0-F059-72FD-0B4D98BE0A4C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840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5A864-C0CD-1DC2-0E4B-A79F75BF3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2BE83B8-F897-531E-9A29-9D210C1753E8}"/>
              </a:ext>
            </a:extLst>
          </p:cNvPr>
          <p:cNvGrpSpPr/>
          <p:nvPr/>
        </p:nvGrpSpPr>
        <p:grpSpPr>
          <a:xfrm>
            <a:off x="5008880" y="68442"/>
            <a:ext cx="2900680" cy="3443963"/>
            <a:chOff x="6070600" y="111759"/>
            <a:chExt cx="2900680" cy="3443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592D58-AE7A-528F-3740-1E380118B787}"/>
                </a:ext>
              </a:extLst>
            </p:cNvPr>
            <p:cNvSpPr/>
            <p:nvPr/>
          </p:nvSpPr>
          <p:spPr>
            <a:xfrm>
              <a:off x="6070600" y="111759"/>
              <a:ext cx="2900680" cy="4151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DBFF88-4409-084B-D085-2529799CE6CE}"/>
                </a:ext>
              </a:extLst>
            </p:cNvPr>
            <p:cNvSpPr/>
            <p:nvPr/>
          </p:nvSpPr>
          <p:spPr>
            <a:xfrm>
              <a:off x="6070600" y="526897"/>
              <a:ext cx="2900680" cy="14289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BB923C-E172-4EC1-7473-A3B5980F644A}"/>
                </a:ext>
              </a:extLst>
            </p:cNvPr>
            <p:cNvSpPr txBox="1"/>
            <p:nvPr/>
          </p:nvSpPr>
          <p:spPr>
            <a:xfrm>
              <a:off x="6070600" y="610227"/>
              <a:ext cx="1503680" cy="41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+make: str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32A9DA-39C7-1AD4-4ECB-8203D019E047}"/>
                </a:ext>
              </a:extLst>
            </p:cNvPr>
            <p:cNvSpPr txBox="1"/>
            <p:nvPr/>
          </p:nvSpPr>
          <p:spPr>
            <a:xfrm>
              <a:off x="6070600" y="941410"/>
              <a:ext cx="1503680" cy="41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+model: str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B1F8C-F704-403B-F348-E7C2E8AE923F}"/>
                </a:ext>
              </a:extLst>
            </p:cNvPr>
            <p:cNvSpPr txBox="1"/>
            <p:nvPr/>
          </p:nvSpPr>
          <p:spPr>
            <a:xfrm>
              <a:off x="6070600" y="1272592"/>
              <a:ext cx="1503680" cy="41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+year: str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18D319-DD83-B7D6-00EB-FFB66844A7BE}"/>
                </a:ext>
              </a:extLst>
            </p:cNvPr>
            <p:cNvSpPr txBox="1"/>
            <p:nvPr/>
          </p:nvSpPr>
          <p:spPr>
            <a:xfrm>
              <a:off x="6070600" y="1580934"/>
              <a:ext cx="2611120" cy="415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+odometer_reading: int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CCF94E-9474-C70A-0FC7-8CC59EE2DFC2}"/>
                </a:ext>
              </a:extLst>
            </p:cNvPr>
            <p:cNvSpPr/>
            <p:nvPr/>
          </p:nvSpPr>
          <p:spPr>
            <a:xfrm>
              <a:off x="6070600" y="1973717"/>
              <a:ext cx="2900680" cy="1561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730D43-7C56-0C8D-9A70-D71C38019206}"/>
                </a:ext>
              </a:extLst>
            </p:cNvPr>
            <p:cNvSpPr txBox="1"/>
            <p:nvPr/>
          </p:nvSpPr>
          <p:spPr>
            <a:xfrm>
              <a:off x="6070600" y="1990817"/>
              <a:ext cx="2900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+__init__(make,model,year)</a:t>
              </a:r>
            </a:p>
            <a:p>
              <a:r>
                <a:rPr lang="en-US" dirty="0"/>
                <a:t>+get_descriptive_name()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7D474E-BAC5-A427-C39F-F6F99D60E843}"/>
                </a:ext>
              </a:extLst>
            </p:cNvPr>
            <p:cNvSpPr txBox="1"/>
            <p:nvPr/>
          </p:nvSpPr>
          <p:spPr>
            <a:xfrm>
              <a:off x="6070600" y="2517877"/>
              <a:ext cx="2783840" cy="103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+read_odometer()</a:t>
              </a:r>
            </a:p>
            <a:p>
              <a:r>
                <a:rPr lang="en-US" dirty="0"/>
                <a:t>+update_odometer()</a:t>
              </a:r>
            </a:p>
            <a:p>
              <a:r>
                <a:rPr lang="en-US" dirty="0"/>
                <a:t>+increment_odometer()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F0E6DF7-3294-57DF-9411-D7367825E1D9}"/>
              </a:ext>
            </a:extLst>
          </p:cNvPr>
          <p:cNvGrpSpPr/>
          <p:nvPr/>
        </p:nvGrpSpPr>
        <p:grpSpPr>
          <a:xfrm>
            <a:off x="5008880" y="4569768"/>
            <a:ext cx="2900680" cy="2114171"/>
            <a:chOff x="9271000" y="3512683"/>
            <a:chExt cx="2788920" cy="21141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C3135C-2C05-1813-6C08-346AED2C3C6B}"/>
                </a:ext>
              </a:extLst>
            </p:cNvPr>
            <p:cNvSpPr/>
            <p:nvPr/>
          </p:nvSpPr>
          <p:spPr>
            <a:xfrm>
              <a:off x="9271000" y="3512683"/>
              <a:ext cx="278384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ElectricCar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BA2BA2-A306-0008-2C0A-F532A786AC89}"/>
                </a:ext>
              </a:extLst>
            </p:cNvPr>
            <p:cNvSpPr/>
            <p:nvPr/>
          </p:nvSpPr>
          <p:spPr>
            <a:xfrm>
              <a:off x="9271000" y="3882015"/>
              <a:ext cx="2783840" cy="1015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FA053B-FB62-626F-13D7-1C4B6F61C591}"/>
                </a:ext>
              </a:extLst>
            </p:cNvPr>
            <p:cNvSpPr txBox="1"/>
            <p:nvPr/>
          </p:nvSpPr>
          <p:spPr>
            <a:xfrm>
              <a:off x="9271000" y="3956151"/>
              <a:ext cx="278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+inherit from Car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0788A4-8AE0-CBC9-1B07-15229773A034}"/>
                </a:ext>
              </a:extLst>
            </p:cNvPr>
            <p:cNvSpPr txBox="1"/>
            <p:nvPr/>
          </p:nvSpPr>
          <p:spPr>
            <a:xfrm>
              <a:off x="9271000" y="4250791"/>
              <a:ext cx="150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+……</a:t>
              </a:r>
            </a:p>
            <a:p>
              <a:r>
                <a:rPr lang="en-US" dirty="0"/>
                <a:t>- ……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108526-3089-0C11-409B-6F6CB10D8FB2}"/>
                </a:ext>
              </a:extLst>
            </p:cNvPr>
            <p:cNvSpPr/>
            <p:nvPr/>
          </p:nvSpPr>
          <p:spPr>
            <a:xfrm>
              <a:off x="9271000" y="4897123"/>
              <a:ext cx="2783840" cy="7297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FC910A-7766-1F91-02E1-02577B0DFEC8}"/>
                </a:ext>
              </a:extLst>
            </p:cNvPr>
            <p:cNvSpPr txBox="1"/>
            <p:nvPr/>
          </p:nvSpPr>
          <p:spPr>
            <a:xfrm>
              <a:off x="9276080" y="4888190"/>
              <a:ext cx="2783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+inherits from Car</a:t>
              </a:r>
            </a:p>
            <a:p>
              <a:r>
                <a:rPr lang="en-US" dirty="0"/>
                <a:t>+…….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0FEFC-2D1D-2F28-6EF6-395967FBE840}"/>
              </a:ext>
            </a:extLst>
          </p:cNvPr>
          <p:cNvCxnSpPr>
            <a:cxnSpLocks/>
          </p:cNvCxnSpPr>
          <p:nvPr/>
        </p:nvCxnSpPr>
        <p:spPr>
          <a:xfrm flipV="1">
            <a:off x="6456578" y="3484880"/>
            <a:ext cx="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41A785-3DE7-791E-EB5F-0322C6A6949F}"/>
              </a:ext>
            </a:extLst>
          </p:cNvPr>
          <p:cNvSpPr txBox="1"/>
          <p:nvPr/>
        </p:nvSpPr>
        <p:spPr>
          <a:xfrm>
            <a:off x="8432800" y="1644413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super/base/parent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6E0F99-8914-817B-8295-2DDB7397ED7F}"/>
              </a:ext>
            </a:extLst>
          </p:cNvPr>
          <p:cNvSpPr txBox="1"/>
          <p:nvPr/>
        </p:nvSpPr>
        <p:spPr>
          <a:xfrm>
            <a:off x="8432800" y="538256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subclass/derived/child</a:t>
            </a:r>
          </a:p>
        </p:txBody>
      </p:sp>
    </p:spTree>
    <p:extLst>
      <p:ext uri="{BB962C8B-B14F-4D97-AF65-F5344CB8AC3E}">
        <p14:creationId xmlns:p14="http://schemas.microsoft.com/office/powerpoint/2010/main" val="98247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81070-6F46-6117-926A-15F00D50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6D1C5B-1886-286E-D084-D16A6ADEEB09}"/>
              </a:ext>
            </a:extLst>
          </p:cNvPr>
          <p:cNvGrpSpPr/>
          <p:nvPr/>
        </p:nvGrpSpPr>
        <p:grpSpPr>
          <a:xfrm>
            <a:off x="5008880" y="68442"/>
            <a:ext cx="2900680" cy="2918236"/>
            <a:chOff x="5008880" y="68442"/>
            <a:chExt cx="2900680" cy="29182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D50F20-5DC0-E80F-D2DF-EE3185F77577}"/>
                </a:ext>
              </a:extLst>
            </p:cNvPr>
            <p:cNvSpPr/>
            <p:nvPr/>
          </p:nvSpPr>
          <p:spPr>
            <a:xfrm>
              <a:off x="5008880" y="68442"/>
              <a:ext cx="2900680" cy="4151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4FCC3D-4160-09A8-FFE4-DD64E5E30AD0}"/>
                </a:ext>
              </a:extLst>
            </p:cNvPr>
            <p:cNvSpPr/>
            <p:nvPr/>
          </p:nvSpPr>
          <p:spPr>
            <a:xfrm>
              <a:off x="5008880" y="483580"/>
              <a:ext cx="2900680" cy="9336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327A0-B208-6BBB-5B70-B1BC70D90A8E}"/>
                </a:ext>
              </a:extLst>
            </p:cNvPr>
            <p:cNvSpPr txBox="1"/>
            <p:nvPr/>
          </p:nvSpPr>
          <p:spPr>
            <a:xfrm>
              <a:off x="5008880" y="495790"/>
              <a:ext cx="150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+name: str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0020BA-FB7C-53CB-A2B6-E7E78E3CF26A}"/>
                </a:ext>
              </a:extLst>
            </p:cNvPr>
            <p:cNvSpPr txBox="1"/>
            <p:nvPr/>
          </p:nvSpPr>
          <p:spPr>
            <a:xfrm>
              <a:off x="5008880" y="745693"/>
              <a:ext cx="150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+age: int</a:t>
              </a:r>
            </a:p>
            <a:p>
              <a:r>
                <a:rPr lang="en-US" dirty="0"/>
                <a:t>………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CF93E0-536C-DCC5-CB2F-1A08C61B1B28}"/>
                </a:ext>
              </a:extLst>
            </p:cNvPr>
            <p:cNvSpPr/>
            <p:nvPr/>
          </p:nvSpPr>
          <p:spPr>
            <a:xfrm>
              <a:off x="5008880" y="1424715"/>
              <a:ext cx="2900680" cy="1561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37EBDB-D5FA-C312-DFD0-2BD667CCF474}"/>
                </a:ext>
              </a:extLst>
            </p:cNvPr>
            <p:cNvSpPr txBox="1"/>
            <p:nvPr/>
          </p:nvSpPr>
          <p:spPr>
            <a:xfrm>
              <a:off x="5008880" y="1498949"/>
              <a:ext cx="2783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+sit()</a:t>
              </a:r>
            </a:p>
            <a:p>
              <a:r>
                <a:rPr lang="en-US" dirty="0"/>
                <a:t>+roll_over()</a:t>
              </a:r>
            </a:p>
            <a:p>
              <a:r>
                <a:rPr lang="en-US" dirty="0"/>
                <a:t>…………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E7D534-DAF9-2066-565A-6355AFE1870B}"/>
              </a:ext>
            </a:extLst>
          </p:cNvPr>
          <p:cNvGrpSpPr/>
          <p:nvPr/>
        </p:nvGrpSpPr>
        <p:grpSpPr>
          <a:xfrm>
            <a:off x="5008880" y="4569768"/>
            <a:ext cx="2900680" cy="2114171"/>
            <a:chOff x="9271000" y="3512683"/>
            <a:chExt cx="2788920" cy="21141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39A7D3-9909-FF6E-3788-0A4007ADBFDF}"/>
                </a:ext>
              </a:extLst>
            </p:cNvPr>
            <p:cNvSpPr/>
            <p:nvPr/>
          </p:nvSpPr>
          <p:spPr>
            <a:xfrm>
              <a:off x="9271000" y="3512683"/>
              <a:ext cx="278384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ElectricCar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65433E-47BF-C3C8-617E-B9E698684E7A}"/>
                </a:ext>
              </a:extLst>
            </p:cNvPr>
            <p:cNvSpPr/>
            <p:nvPr/>
          </p:nvSpPr>
          <p:spPr>
            <a:xfrm>
              <a:off x="9271000" y="3882015"/>
              <a:ext cx="2783840" cy="1015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BC276-E18B-D588-70C0-2CE1C6AEFCDF}"/>
                </a:ext>
              </a:extLst>
            </p:cNvPr>
            <p:cNvSpPr txBox="1"/>
            <p:nvPr/>
          </p:nvSpPr>
          <p:spPr>
            <a:xfrm>
              <a:off x="9271000" y="3956151"/>
              <a:ext cx="278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+inherit from Car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CC6873-4DD6-BA1E-C699-90A4ADBFF99C}"/>
                </a:ext>
              </a:extLst>
            </p:cNvPr>
            <p:cNvSpPr txBox="1"/>
            <p:nvPr/>
          </p:nvSpPr>
          <p:spPr>
            <a:xfrm>
              <a:off x="9271000" y="4250791"/>
              <a:ext cx="150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+……</a:t>
              </a:r>
            </a:p>
            <a:p>
              <a:r>
                <a:rPr lang="en-US" dirty="0"/>
                <a:t>- ……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B7FF15-1C02-8111-4E5D-791F4D0F0FCE}"/>
                </a:ext>
              </a:extLst>
            </p:cNvPr>
            <p:cNvSpPr/>
            <p:nvPr/>
          </p:nvSpPr>
          <p:spPr>
            <a:xfrm>
              <a:off x="9271000" y="4897123"/>
              <a:ext cx="2783840" cy="7297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2463CC-E1AD-E5BD-4C06-57480ED4D579}"/>
                </a:ext>
              </a:extLst>
            </p:cNvPr>
            <p:cNvSpPr txBox="1"/>
            <p:nvPr/>
          </p:nvSpPr>
          <p:spPr>
            <a:xfrm>
              <a:off x="9276080" y="4888190"/>
              <a:ext cx="2783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+inherits from Car</a:t>
              </a:r>
            </a:p>
            <a:p>
              <a:r>
                <a:rPr lang="en-US" dirty="0"/>
                <a:t>+…….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FCA1E5-86BA-B1DC-3745-CCD65F59D914}"/>
              </a:ext>
            </a:extLst>
          </p:cNvPr>
          <p:cNvCxnSpPr>
            <a:cxnSpLocks/>
          </p:cNvCxnSpPr>
          <p:nvPr/>
        </p:nvCxnSpPr>
        <p:spPr>
          <a:xfrm flipV="1">
            <a:off x="6456578" y="3484880"/>
            <a:ext cx="0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B373A7-AFBD-319F-454F-061907C8800C}"/>
              </a:ext>
            </a:extLst>
          </p:cNvPr>
          <p:cNvSpPr txBox="1"/>
          <p:nvPr/>
        </p:nvSpPr>
        <p:spPr>
          <a:xfrm>
            <a:off x="8432800" y="538256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subclass/derived/child</a:t>
            </a:r>
          </a:p>
        </p:txBody>
      </p:sp>
    </p:spTree>
    <p:extLst>
      <p:ext uri="{BB962C8B-B14F-4D97-AF65-F5344CB8AC3E}">
        <p14:creationId xmlns:p14="http://schemas.microsoft.com/office/powerpoint/2010/main" val="33699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</TotalTime>
  <Words>1240</Words>
  <Application>Microsoft Office PowerPoint</Application>
  <PresentationFormat>Widescreen</PresentationFormat>
  <Paragraphs>306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86</cp:revision>
  <dcterms:created xsi:type="dcterms:W3CDTF">2024-11-23T07:05:24Z</dcterms:created>
  <dcterms:modified xsi:type="dcterms:W3CDTF">2024-12-22T13:09:46Z</dcterms:modified>
</cp:coreProperties>
</file>