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4472C4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43B-FFE2-7142-83C6-2B4C563C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C47E-99C9-ED19-54C2-4F991FF4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E99-078F-C710-EDF8-E657264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5A85-5037-173A-F079-D903EFAD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7C9B-C94C-B163-56CE-0473D29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581-4DED-10D8-5ED9-F12780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5708-CFD6-D1CE-78EC-C70EC224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9274-F4F5-43B3-C997-01C561F6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3E3C-E8E8-D877-6ADE-FF18590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98-CD2B-788B-5649-DB66F86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F06ED-4469-A4EA-9EBE-11660CE8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8600-3827-CBF5-3CF8-7EE8F7D4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0385-DF0F-9C9E-861A-1D6DCBF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A6C-9C69-003B-6DCC-0658CFC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EAA-B385-30FC-BCFE-7F17EF0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F5B1-6F14-4321-B587-C20D6F11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90D4-524C-6CD4-61AC-6B7894C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FA3-EA76-36D9-4FBA-A35FF362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3748-8030-59F1-8016-D5FA182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2A2F-B6FD-43A4-722A-16B375E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7FD-E679-FEC1-4806-6E6EFC7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97CC-329F-0E7D-1213-3593ACA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1288-6D52-D6CF-1C2F-17CB8E6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A3C6-4588-CC8E-4914-59529CE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0F65-BB26-A688-E8DE-9DFEF0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48A-AC4A-CEDB-029A-AC349266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0537-9B92-31DE-B2E6-92F3970F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9F65-57F3-5C71-5112-C73F2FD9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4C58-736C-B24E-7788-542054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91A2-3272-2F18-FECC-B45DF40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153A-F8EF-4113-F4D7-B8E565B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9705-0276-7D77-8855-4132DA0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FE3-A1BC-328D-7B2D-92A0D12C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CD03-6E98-EC39-C436-658E8B7D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0CF9-8F1C-BEC1-B2CD-6B078510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B457-FA77-F76F-6648-0626B351F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B95F-8D2F-A2CC-1759-7A2D51D3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C5AB-8BAA-CCE8-8071-9511FB25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D870-5D10-D07C-0737-FBAD459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A53-37AB-3902-9831-57E25F77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6713-3DDE-B9FE-FE22-078FF34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2BDD-DAD9-A8C4-2048-153F034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665D-4743-2968-35CD-105D5FDF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D759-4DCB-6E23-83B3-6ACBBC03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318A-F8E7-0B70-5B78-C4CC2EC8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BB98-CC6C-C132-3755-15D69AE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DC6-00DF-572E-D5D5-05C8E92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ECF-B514-2FE4-2DF9-E0D9FD17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CAC99-8AA4-03B2-B374-3F02839D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11A1-1275-CBA2-D16F-D617A11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EFDC-8C6E-2E10-2127-DE0CAA4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BC42-F03F-AFA5-C4AE-A455A5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236-BBD4-9976-E640-BCAC30D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C1AB9-3ED6-E235-A500-7076F779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3B54-56FE-229C-0912-510963D9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CB2D-934B-0457-6616-4CBC1E4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0C2F-D5F8-F939-5355-67DCE5E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008F-BAC0-3ADA-6913-AC8350E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08C0A-10AE-D068-43A6-554CA92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EB7F-A38E-3DBB-9C05-8C0B6FA4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A27-8266-8D77-B145-8E84E77D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3627-5753-4E5F-853E-B64920B5A82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553F-BCA9-13FB-A95A-56C0767B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2422-5095-D4A8-AD4A-DFEF8D19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D12D-63E5-44AC-AC15-533B8BC58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B88B9DA6-4C8F-010B-4D51-40161CCD5A70}"/>
              </a:ext>
            </a:extLst>
          </p:cNvPr>
          <p:cNvSpPr txBox="1"/>
          <p:nvPr/>
        </p:nvSpPr>
        <p:spPr>
          <a:xfrm>
            <a:off x="1525310" y="5983884"/>
            <a:ext cx="79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7.1 Input() function waiting for a user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5EB3B-66AF-12F0-850B-47D8773F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55" y="0"/>
            <a:ext cx="8316289" cy="5829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96366D-0920-D3A8-800A-29F054363E57}"/>
              </a:ext>
            </a:extLst>
          </p:cNvPr>
          <p:cNvSpPr/>
          <p:nvPr/>
        </p:nvSpPr>
        <p:spPr>
          <a:xfrm>
            <a:off x="2225039" y="237436"/>
            <a:ext cx="7741920" cy="3779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A5C10-B0C4-8465-C3E9-4C5154537B45}"/>
              </a:ext>
            </a:extLst>
          </p:cNvPr>
          <p:cNvSpPr txBox="1"/>
          <p:nvPr/>
        </p:nvSpPr>
        <p:spPr>
          <a:xfrm>
            <a:off x="2225040" y="526028"/>
            <a:ext cx="5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heSansMonoCd-W5Regular"/>
              </a:rPr>
              <a:t>&gt;&gt; Tell me something, and I will repeat it back to you: 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43F35C-6059-8D3D-38BB-1822A56E349A}"/>
              </a:ext>
            </a:extLst>
          </p:cNvPr>
          <p:cNvCxnSpPr/>
          <p:nvPr/>
        </p:nvCxnSpPr>
        <p:spPr>
          <a:xfrm>
            <a:off x="7442529" y="576828"/>
            <a:ext cx="0" cy="274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7368F85-E6F1-9DBB-5B20-266D052A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95" y="3525317"/>
            <a:ext cx="2068258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17B25-7E6E-08EC-2307-B558C42CB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6ABA30C6-393F-68D9-73FD-D1933E5E3471}"/>
              </a:ext>
            </a:extLst>
          </p:cNvPr>
          <p:cNvSpPr txBox="1"/>
          <p:nvPr/>
        </p:nvSpPr>
        <p:spPr>
          <a:xfrm>
            <a:off x="1525310" y="5983884"/>
            <a:ext cx="79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7.1 Input() function waiting for a user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7D897-E5EE-C2A2-19A6-342279D6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55" y="0"/>
            <a:ext cx="8316289" cy="5829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BFB89C-2E62-312C-6180-F0676A7AD7F8}"/>
              </a:ext>
            </a:extLst>
          </p:cNvPr>
          <p:cNvSpPr/>
          <p:nvPr/>
        </p:nvSpPr>
        <p:spPr>
          <a:xfrm>
            <a:off x="2225039" y="237436"/>
            <a:ext cx="7741920" cy="3779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706F3-6188-B4AE-9C78-612BFEE6E4BE}"/>
              </a:ext>
            </a:extLst>
          </p:cNvPr>
          <p:cNvSpPr txBox="1"/>
          <p:nvPr/>
        </p:nvSpPr>
        <p:spPr>
          <a:xfrm>
            <a:off x="2225040" y="526028"/>
            <a:ext cx="5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heSansMonoCd-W5Regular"/>
              </a:rPr>
              <a:t>&gt;&gt; Tell me something, and I will repeat it back to you: 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75DEA-147B-A9CC-9786-D0EBE4B5E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95" y="3525317"/>
            <a:ext cx="2068258" cy="646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CB10E-F692-988C-1535-4B21B65785E3}"/>
              </a:ext>
            </a:extLst>
          </p:cNvPr>
          <p:cNvSpPr txBox="1"/>
          <p:nvPr/>
        </p:nvSpPr>
        <p:spPr>
          <a:xfrm>
            <a:off x="7248183" y="531892"/>
            <a:ext cx="2526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Hello everyone!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E78D-1AB8-F9DA-79E7-0BE8D6115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D3AD01E-55B1-37E5-ED35-FD2C01206AC0}"/>
              </a:ext>
            </a:extLst>
          </p:cNvPr>
          <p:cNvSpPr txBox="1"/>
          <p:nvPr/>
        </p:nvSpPr>
        <p:spPr>
          <a:xfrm>
            <a:off x="1525310" y="5983884"/>
            <a:ext cx="79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7.1 Input() function waiting for a user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5566B-6D34-E345-9B78-2430F2620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55" y="0"/>
            <a:ext cx="8316289" cy="5829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6D12B2-1B89-79FC-9179-C9B16CAA2866}"/>
              </a:ext>
            </a:extLst>
          </p:cNvPr>
          <p:cNvSpPr/>
          <p:nvPr/>
        </p:nvSpPr>
        <p:spPr>
          <a:xfrm>
            <a:off x="2225039" y="237436"/>
            <a:ext cx="7741920" cy="3779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CCD49-C444-2F3F-594F-E8261672B46F}"/>
              </a:ext>
            </a:extLst>
          </p:cNvPr>
          <p:cNvSpPr txBox="1"/>
          <p:nvPr/>
        </p:nvSpPr>
        <p:spPr>
          <a:xfrm>
            <a:off x="2225040" y="526028"/>
            <a:ext cx="5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heSansMonoCd-W5Regular"/>
              </a:rPr>
              <a:t>&gt;&gt; Tell me something, and I will repeat it back to you: 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3A2F7-1ADE-A4D6-DA0C-BCBEBE84A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95" y="3525317"/>
            <a:ext cx="2068258" cy="646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4066C7-D4E7-9E9E-CE4F-79C136BE8708}"/>
              </a:ext>
            </a:extLst>
          </p:cNvPr>
          <p:cNvSpPr txBox="1"/>
          <p:nvPr/>
        </p:nvSpPr>
        <p:spPr>
          <a:xfrm>
            <a:off x="7248183" y="531892"/>
            <a:ext cx="2526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Hello everyone!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60BF7-8251-6E55-80B5-BE5213D6DBB9}"/>
              </a:ext>
            </a:extLst>
          </p:cNvPr>
          <p:cNvSpPr txBox="1"/>
          <p:nvPr/>
        </p:nvSpPr>
        <p:spPr>
          <a:xfrm>
            <a:off x="2219786" y="867610"/>
            <a:ext cx="5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heSansMonoCd-W5Regular"/>
              </a:rPr>
              <a:t>&gt;&gt;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 everyone!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91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TheSansMonoCd-W5Regular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Falalu Ibrahim</dc:creator>
  <cp:lastModifiedBy>Falalu Ibrahim</cp:lastModifiedBy>
  <cp:revision>81</cp:revision>
  <dcterms:created xsi:type="dcterms:W3CDTF">2024-11-23T07:05:24Z</dcterms:created>
  <dcterms:modified xsi:type="dcterms:W3CDTF">2024-12-11T07:03:23Z</dcterms:modified>
</cp:coreProperties>
</file>