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20" r:id="rId5"/>
    <p:sldId id="305" r:id="rId6"/>
    <p:sldId id="319" r:id="rId7"/>
    <p:sldId id="321" r:id="rId8"/>
    <p:sldId id="296" r:id="rId9"/>
    <p:sldId id="306" r:id="rId10"/>
    <p:sldId id="322" r:id="rId11"/>
    <p:sldId id="259" r:id="rId12"/>
    <p:sldId id="327" r:id="rId13"/>
    <p:sldId id="311" r:id="rId14"/>
    <p:sldId id="324" r:id="rId15"/>
    <p:sldId id="325" r:id="rId16"/>
    <p:sldId id="328" r:id="rId17"/>
    <p:sldId id="326" r:id="rId18"/>
    <p:sldId id="329" r:id="rId19"/>
    <p:sldId id="334" r:id="rId20"/>
    <p:sldId id="330" r:id="rId21"/>
    <p:sldId id="333" r:id="rId22"/>
    <p:sldId id="332" r:id="rId23"/>
    <p:sldId id="331" r:id="rId24"/>
    <p:sldId id="315" r:id="rId25"/>
    <p:sldId id="313" r:id="rId26"/>
    <p:sldId id="310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67A"/>
    <a:srgbClr val="A9D7D9"/>
    <a:srgbClr val="93D3D9"/>
    <a:srgbClr val="AAD6FF"/>
    <a:srgbClr val="B2C8CD"/>
    <a:srgbClr val="CCD8D6"/>
    <a:srgbClr val="4F5945"/>
    <a:srgbClr val="73292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-6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145954581764233E-2"/>
          <c:y val="0.13138902083750917"/>
          <c:w val="0.93973810338925023"/>
          <c:h val="0.79572065455057994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3"/>
                </a:solidFill>
                <a:latin typeface="Gill Sans Nova Light" panose="020B0302020104020203" pitchFamily="34" charset="0"/>
                <a:ea typeface="+mn-ea"/>
                <a:cs typeface="Gill Sans Light" panose="020B0302020104020203" pitchFamily="34" charset="-79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3"/>
                </a:solidFill>
                <a:latin typeface="Gill Sans Nova Light" panose="020B0302020104020203" pitchFamily="34" charset="0"/>
                <a:ea typeface="+mn-ea"/>
                <a:cs typeface="Gill Sans Light" panose="020B0302020104020203" pitchFamily="34" charset="-79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3"/>
              </a:solidFill>
              <a:latin typeface="Gill Sans Nova Light" panose="020B0302020104020203" pitchFamily="34" charset="0"/>
              <a:ea typeface="+mn-ea"/>
              <a:cs typeface="Gill Sans Light" panose="020B0302020104020203" pitchFamily="34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23C94-D852-4F27-A0F4-B146D51E2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01CCF-6A97-495A-A3CB-D00ECC28506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800" b="1" dirty="0"/>
            <a:t>Score is decreasing as the player</a:t>
          </a:r>
          <a:br>
            <a:rPr lang="en-US" sz="1800" b="1" dirty="0"/>
          </a:br>
          <a:r>
            <a:rPr lang="en-US" sz="1800" b="1" dirty="0"/>
            <a:t>keeps on guessing</a:t>
          </a:r>
          <a:endParaRPr lang="en-US" sz="1800" dirty="0"/>
        </a:p>
      </dgm:t>
    </dgm:pt>
    <dgm:pt modelId="{73BD3E62-0F86-4283-BF64-9D8292DB647C}" type="parTrans" cxnId="{F16FC74D-3FA8-461D-AE1B-D2C5EFBC4875}">
      <dgm:prSet/>
      <dgm:spPr/>
      <dgm:t>
        <a:bodyPr/>
        <a:lstStyle/>
        <a:p>
          <a:endParaRPr lang="en-US"/>
        </a:p>
      </dgm:t>
    </dgm:pt>
    <dgm:pt modelId="{EB7E2025-C136-407D-96C2-20BAEFD805DF}" type="sibTrans" cxnId="{F16FC74D-3FA8-461D-AE1B-D2C5EFBC4875}">
      <dgm:prSet/>
      <dgm:spPr/>
      <dgm:t>
        <a:bodyPr/>
        <a:lstStyle/>
        <a:p>
          <a:endParaRPr lang="en-US"/>
        </a:p>
      </dgm:t>
    </dgm:pt>
    <dgm:pt modelId="{77745511-7BF3-46F0-AA4C-FF0C0F8E467F}" type="pres">
      <dgm:prSet presAssocID="{75223C94-D852-4F27-A0F4-B146D51E274E}" presName="linear" presStyleCnt="0">
        <dgm:presLayoutVars>
          <dgm:animLvl val="lvl"/>
          <dgm:resizeHandles val="exact"/>
        </dgm:presLayoutVars>
      </dgm:prSet>
      <dgm:spPr/>
    </dgm:pt>
    <dgm:pt modelId="{072E5006-46A2-4220-9FFA-49017FAFCB3E}" type="pres">
      <dgm:prSet presAssocID="{7EF01CCF-6A97-495A-A3CB-D00ECC2850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6FC74D-3FA8-461D-AE1B-D2C5EFBC4875}" srcId="{75223C94-D852-4F27-A0F4-B146D51E274E}" destId="{7EF01CCF-6A97-495A-A3CB-D00ECC285060}" srcOrd="0" destOrd="0" parTransId="{73BD3E62-0F86-4283-BF64-9D8292DB647C}" sibTransId="{EB7E2025-C136-407D-96C2-20BAEFD805DF}"/>
    <dgm:cxn modelId="{6406D96E-5823-49EF-A17F-8A69DAACC7B1}" type="presOf" srcId="{75223C94-D852-4F27-A0F4-B146D51E274E}" destId="{77745511-7BF3-46F0-AA4C-FF0C0F8E467F}" srcOrd="0" destOrd="0" presId="urn:microsoft.com/office/officeart/2005/8/layout/vList2"/>
    <dgm:cxn modelId="{AB0EE154-09EF-4031-A9E4-2861D009253E}" type="presOf" srcId="{7EF01CCF-6A97-495A-A3CB-D00ECC285060}" destId="{072E5006-46A2-4220-9FFA-49017FAFCB3E}" srcOrd="0" destOrd="0" presId="urn:microsoft.com/office/officeart/2005/8/layout/vList2"/>
    <dgm:cxn modelId="{88DD3FBD-AD86-49B2-A0F1-96F35E0F874D}" type="presParOf" srcId="{77745511-7BF3-46F0-AA4C-FF0C0F8E467F}" destId="{072E5006-46A2-4220-9FFA-49017FAFCB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589B2-551D-4536-9133-258EDDA02A5E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8FE035-E883-42D4-B91A-3F9DDA0157AD}">
      <dgm:prSet/>
      <dgm:spPr/>
      <dgm:t>
        <a:bodyPr/>
        <a:lstStyle/>
        <a:p>
          <a:r>
            <a:rPr lang="en-US" b="1" dirty="0"/>
            <a:t>Score Held By Player 1</a:t>
          </a:r>
          <a:endParaRPr lang="en-US" dirty="0"/>
        </a:p>
      </dgm:t>
    </dgm:pt>
    <dgm:pt modelId="{075DD4B6-FBC7-449C-807D-201234D88B98}" type="parTrans" cxnId="{F2543EEF-514F-41B4-A7EC-00ED051DF42E}">
      <dgm:prSet/>
      <dgm:spPr/>
      <dgm:t>
        <a:bodyPr/>
        <a:lstStyle/>
        <a:p>
          <a:endParaRPr lang="en-US"/>
        </a:p>
      </dgm:t>
    </dgm:pt>
    <dgm:pt modelId="{02FE8136-4B08-4D4E-BB8E-BDBBD5742948}" type="sibTrans" cxnId="{F2543EEF-514F-41B4-A7EC-00ED051DF42E}">
      <dgm:prSet/>
      <dgm:spPr/>
      <dgm:t>
        <a:bodyPr/>
        <a:lstStyle/>
        <a:p>
          <a:endParaRPr lang="en-US"/>
        </a:p>
      </dgm:t>
    </dgm:pt>
    <dgm:pt modelId="{6764B961-E508-43C3-9BCF-56C14422B7F9}" type="pres">
      <dgm:prSet presAssocID="{E5F589B2-551D-4536-9133-258EDDA02A5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EA52A-67DE-4E5B-9B49-34C8390E9669}" type="pres">
      <dgm:prSet presAssocID="{108FE035-E883-42D4-B91A-3F9DDA0157AD}" presName="circle1" presStyleLbl="node1" presStyleIdx="0" presStyleCnt="1"/>
      <dgm:spPr/>
    </dgm:pt>
    <dgm:pt modelId="{5EF77276-65D1-4057-B5E0-B2BAA335D9D6}" type="pres">
      <dgm:prSet presAssocID="{108FE035-E883-42D4-B91A-3F9DDA0157AD}" presName="space" presStyleCnt="0"/>
      <dgm:spPr/>
    </dgm:pt>
    <dgm:pt modelId="{ADEC606A-323D-4CB9-A507-CC76208CCF4D}" type="pres">
      <dgm:prSet presAssocID="{108FE035-E883-42D4-B91A-3F9DDA0157AD}" presName="rect1" presStyleLbl="alignAcc1" presStyleIdx="0" presStyleCnt="1"/>
      <dgm:spPr/>
    </dgm:pt>
    <dgm:pt modelId="{07B640F4-CA32-43CC-BE6D-5BE8E7625F78}" type="pres">
      <dgm:prSet presAssocID="{108FE035-E883-42D4-B91A-3F9DDA0157A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312927D-32B3-420B-BA96-624B4D84CC15}" type="presOf" srcId="{108FE035-E883-42D4-B91A-3F9DDA0157AD}" destId="{ADEC606A-323D-4CB9-A507-CC76208CCF4D}" srcOrd="0" destOrd="0" presId="urn:microsoft.com/office/officeart/2005/8/layout/target3"/>
    <dgm:cxn modelId="{F9BD70C8-3C6C-4C1E-B487-8BCEAC3A1CC4}" type="presOf" srcId="{108FE035-E883-42D4-B91A-3F9DDA0157AD}" destId="{07B640F4-CA32-43CC-BE6D-5BE8E7625F78}" srcOrd="1" destOrd="0" presId="urn:microsoft.com/office/officeart/2005/8/layout/target3"/>
    <dgm:cxn modelId="{95C33ED4-0160-4952-9DB8-4A64AB72EC6B}" type="presOf" srcId="{E5F589B2-551D-4536-9133-258EDDA02A5E}" destId="{6764B961-E508-43C3-9BCF-56C14422B7F9}" srcOrd="0" destOrd="0" presId="urn:microsoft.com/office/officeart/2005/8/layout/target3"/>
    <dgm:cxn modelId="{F2543EEF-514F-41B4-A7EC-00ED051DF42E}" srcId="{E5F589B2-551D-4536-9133-258EDDA02A5E}" destId="{108FE035-E883-42D4-B91A-3F9DDA0157AD}" srcOrd="0" destOrd="0" parTransId="{075DD4B6-FBC7-449C-807D-201234D88B98}" sibTransId="{02FE8136-4B08-4D4E-BB8E-BDBBD5742948}"/>
    <dgm:cxn modelId="{3076630E-970B-49CA-BE4C-3D0A9F4F2DB7}" type="presParOf" srcId="{6764B961-E508-43C3-9BCF-56C14422B7F9}" destId="{C35EA52A-67DE-4E5B-9B49-34C8390E9669}" srcOrd="0" destOrd="0" presId="urn:microsoft.com/office/officeart/2005/8/layout/target3"/>
    <dgm:cxn modelId="{A304C6F6-504C-413D-8D0E-D37D73FE0F69}" type="presParOf" srcId="{6764B961-E508-43C3-9BCF-56C14422B7F9}" destId="{5EF77276-65D1-4057-B5E0-B2BAA335D9D6}" srcOrd="1" destOrd="0" presId="urn:microsoft.com/office/officeart/2005/8/layout/target3"/>
    <dgm:cxn modelId="{455C05E0-1FDE-47F4-AB2C-DB41BD6FC153}" type="presParOf" srcId="{6764B961-E508-43C3-9BCF-56C14422B7F9}" destId="{ADEC606A-323D-4CB9-A507-CC76208CCF4D}" srcOrd="2" destOrd="0" presId="urn:microsoft.com/office/officeart/2005/8/layout/target3"/>
    <dgm:cxn modelId="{30AE386B-F4C4-4422-B863-0A0AE2D5DED3}" type="presParOf" srcId="{6764B961-E508-43C3-9BCF-56C14422B7F9}" destId="{07B640F4-CA32-43CC-BE6D-5BE8E7625F7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BAF6E-D5ED-432F-B0E8-2D4ADC3A73E4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3846CA-9689-4EC0-84C7-0FA8E9D671BE}">
      <dgm:prSet/>
      <dgm:spPr/>
      <dgm:t>
        <a:bodyPr/>
        <a:lstStyle/>
        <a:p>
          <a:r>
            <a:rPr lang="en-US" b="1" dirty="0"/>
            <a:t>To start a new game</a:t>
          </a:r>
          <a:endParaRPr lang="en-US" dirty="0"/>
        </a:p>
      </dgm:t>
    </dgm:pt>
    <dgm:pt modelId="{9DF7E481-5E73-494A-98F7-38B39EEC6267}" type="parTrans" cxnId="{8DCAC1DF-D3BE-4738-AE27-E096E4518F7D}">
      <dgm:prSet/>
      <dgm:spPr/>
      <dgm:t>
        <a:bodyPr/>
        <a:lstStyle/>
        <a:p>
          <a:endParaRPr lang="en-US"/>
        </a:p>
      </dgm:t>
    </dgm:pt>
    <dgm:pt modelId="{66DEF15B-2696-4E13-A40C-C3C850C1672C}" type="sibTrans" cxnId="{8DCAC1DF-D3BE-4738-AE27-E096E4518F7D}">
      <dgm:prSet/>
      <dgm:spPr/>
      <dgm:t>
        <a:bodyPr/>
        <a:lstStyle/>
        <a:p>
          <a:endParaRPr lang="en-US"/>
        </a:p>
      </dgm:t>
    </dgm:pt>
    <dgm:pt modelId="{9EF268AA-3674-4920-B657-95443D09314B}" type="pres">
      <dgm:prSet presAssocID="{D17BAF6E-D5ED-432F-B0E8-2D4ADC3A73E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6CB5937-CDFC-4082-B2DE-5017190CFD4F}" type="pres">
      <dgm:prSet presAssocID="{F33846CA-9689-4EC0-84C7-0FA8E9D671BE}" presName="circle1" presStyleLbl="node1" presStyleIdx="0" presStyleCnt="1"/>
      <dgm:spPr/>
    </dgm:pt>
    <dgm:pt modelId="{E53F5DDC-0B10-4458-B355-CA3C8EE378DF}" type="pres">
      <dgm:prSet presAssocID="{F33846CA-9689-4EC0-84C7-0FA8E9D671BE}" presName="space" presStyleCnt="0"/>
      <dgm:spPr/>
    </dgm:pt>
    <dgm:pt modelId="{7FCB41E5-F324-42B2-BB39-F3CF22D5D17C}" type="pres">
      <dgm:prSet presAssocID="{F33846CA-9689-4EC0-84C7-0FA8E9D671BE}" presName="rect1" presStyleLbl="alignAcc1" presStyleIdx="0" presStyleCnt="1"/>
      <dgm:spPr/>
    </dgm:pt>
    <dgm:pt modelId="{B9AA379D-338B-4052-BACA-684E1EB4061F}" type="pres">
      <dgm:prSet presAssocID="{F33846CA-9689-4EC0-84C7-0FA8E9D671B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8E9F902-45D2-42E2-80AE-292701683A8D}" type="presOf" srcId="{D17BAF6E-D5ED-432F-B0E8-2D4ADC3A73E4}" destId="{9EF268AA-3674-4920-B657-95443D09314B}" srcOrd="0" destOrd="0" presId="urn:microsoft.com/office/officeart/2005/8/layout/target3"/>
    <dgm:cxn modelId="{9DAB633A-FBBB-4D27-B105-504596C525EC}" type="presOf" srcId="{F33846CA-9689-4EC0-84C7-0FA8E9D671BE}" destId="{B9AA379D-338B-4052-BACA-684E1EB4061F}" srcOrd="1" destOrd="0" presId="urn:microsoft.com/office/officeart/2005/8/layout/target3"/>
    <dgm:cxn modelId="{8DCAC1DF-D3BE-4738-AE27-E096E4518F7D}" srcId="{D17BAF6E-D5ED-432F-B0E8-2D4ADC3A73E4}" destId="{F33846CA-9689-4EC0-84C7-0FA8E9D671BE}" srcOrd="0" destOrd="0" parTransId="{9DF7E481-5E73-494A-98F7-38B39EEC6267}" sibTransId="{66DEF15B-2696-4E13-A40C-C3C850C1672C}"/>
    <dgm:cxn modelId="{187346F5-4801-4A3A-A06F-690042F63B6B}" type="presOf" srcId="{F33846CA-9689-4EC0-84C7-0FA8E9D671BE}" destId="{7FCB41E5-F324-42B2-BB39-F3CF22D5D17C}" srcOrd="0" destOrd="0" presId="urn:microsoft.com/office/officeart/2005/8/layout/target3"/>
    <dgm:cxn modelId="{FCA7FEB0-297B-484D-8ED2-67777F14688F}" type="presParOf" srcId="{9EF268AA-3674-4920-B657-95443D09314B}" destId="{26CB5937-CDFC-4082-B2DE-5017190CFD4F}" srcOrd="0" destOrd="0" presId="urn:microsoft.com/office/officeart/2005/8/layout/target3"/>
    <dgm:cxn modelId="{7E9F68C1-77D9-42A9-9FDA-C45A73B5DA2F}" type="presParOf" srcId="{9EF268AA-3674-4920-B657-95443D09314B}" destId="{E53F5DDC-0B10-4458-B355-CA3C8EE378DF}" srcOrd="1" destOrd="0" presId="urn:microsoft.com/office/officeart/2005/8/layout/target3"/>
    <dgm:cxn modelId="{11271FF4-C492-416E-892E-13094DD64E2D}" type="presParOf" srcId="{9EF268AA-3674-4920-B657-95443D09314B}" destId="{7FCB41E5-F324-42B2-BB39-F3CF22D5D17C}" srcOrd="2" destOrd="0" presId="urn:microsoft.com/office/officeart/2005/8/layout/target3"/>
    <dgm:cxn modelId="{24F358FE-46B5-44DC-83C7-59F1E60E7039}" type="presParOf" srcId="{9EF268AA-3674-4920-B657-95443D09314B}" destId="{B9AA379D-338B-4052-BACA-684E1EB4061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3B43A-3821-4538-8E36-2F4990BDFF54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B7CD5E-A186-459B-B269-203708183E95}">
      <dgm:prSet/>
      <dgm:spPr/>
      <dgm:t>
        <a:bodyPr/>
        <a:lstStyle/>
        <a:p>
          <a:r>
            <a:rPr lang="en-US" b="1"/>
            <a:t>To know the rules</a:t>
          </a:r>
          <a:endParaRPr lang="en-US"/>
        </a:p>
      </dgm:t>
    </dgm:pt>
    <dgm:pt modelId="{75B02791-313A-4C33-B726-014EE6B15BB7}" type="parTrans" cxnId="{A392E848-F522-4596-B7CA-F98EA74BABCF}">
      <dgm:prSet/>
      <dgm:spPr/>
      <dgm:t>
        <a:bodyPr/>
        <a:lstStyle/>
        <a:p>
          <a:endParaRPr lang="en-US"/>
        </a:p>
      </dgm:t>
    </dgm:pt>
    <dgm:pt modelId="{B429333A-B9AA-46E7-87AE-C1709D4A9E73}" type="sibTrans" cxnId="{A392E848-F522-4596-B7CA-F98EA74BABCF}">
      <dgm:prSet/>
      <dgm:spPr/>
      <dgm:t>
        <a:bodyPr/>
        <a:lstStyle/>
        <a:p>
          <a:endParaRPr lang="en-US"/>
        </a:p>
      </dgm:t>
    </dgm:pt>
    <dgm:pt modelId="{27722390-70BF-444F-81FF-9F72D11FC2AF}" type="pres">
      <dgm:prSet presAssocID="{1613B43A-3821-4538-8E36-2F4990BDFF5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2BCA2DE-211C-4AD7-84C7-86F3F684F3F1}" type="pres">
      <dgm:prSet presAssocID="{14B7CD5E-A186-459B-B269-203708183E95}" presName="circle1" presStyleLbl="node1" presStyleIdx="0" presStyleCnt="1"/>
      <dgm:spPr/>
    </dgm:pt>
    <dgm:pt modelId="{A04B5B2D-C9B7-4660-A5DA-CC7B59F73D11}" type="pres">
      <dgm:prSet presAssocID="{14B7CD5E-A186-459B-B269-203708183E95}" presName="space" presStyleCnt="0"/>
      <dgm:spPr/>
    </dgm:pt>
    <dgm:pt modelId="{708310D5-CB42-4886-931E-131A98E46314}" type="pres">
      <dgm:prSet presAssocID="{14B7CD5E-A186-459B-B269-203708183E95}" presName="rect1" presStyleLbl="alignAcc1" presStyleIdx="0" presStyleCnt="1" custLinFactNeighborX="1080" custLinFactNeighborY="6927"/>
      <dgm:spPr/>
    </dgm:pt>
    <dgm:pt modelId="{DAE25763-DB72-4850-A53D-13609C56484B}" type="pres">
      <dgm:prSet presAssocID="{14B7CD5E-A186-459B-B269-203708183E9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582E20F-30E9-4548-A365-40D87992296C}" type="presOf" srcId="{14B7CD5E-A186-459B-B269-203708183E95}" destId="{DAE25763-DB72-4850-A53D-13609C56484B}" srcOrd="1" destOrd="0" presId="urn:microsoft.com/office/officeart/2005/8/layout/target3"/>
    <dgm:cxn modelId="{A392E848-F522-4596-B7CA-F98EA74BABCF}" srcId="{1613B43A-3821-4538-8E36-2F4990BDFF54}" destId="{14B7CD5E-A186-459B-B269-203708183E95}" srcOrd="0" destOrd="0" parTransId="{75B02791-313A-4C33-B726-014EE6B15BB7}" sibTransId="{B429333A-B9AA-46E7-87AE-C1709D4A9E73}"/>
    <dgm:cxn modelId="{4C182356-9FA2-4785-8B07-997BDA4A61D6}" type="presOf" srcId="{1613B43A-3821-4538-8E36-2F4990BDFF54}" destId="{27722390-70BF-444F-81FF-9F72D11FC2AF}" srcOrd="0" destOrd="0" presId="urn:microsoft.com/office/officeart/2005/8/layout/target3"/>
    <dgm:cxn modelId="{1064F981-9E2F-4F0E-BF99-1ADAD2004A83}" type="presOf" srcId="{14B7CD5E-A186-459B-B269-203708183E95}" destId="{708310D5-CB42-4886-931E-131A98E46314}" srcOrd="0" destOrd="0" presId="urn:microsoft.com/office/officeart/2005/8/layout/target3"/>
    <dgm:cxn modelId="{35869CD2-CBAC-43C5-9B6A-D5B3A5394793}" type="presParOf" srcId="{27722390-70BF-444F-81FF-9F72D11FC2AF}" destId="{E2BCA2DE-211C-4AD7-84C7-86F3F684F3F1}" srcOrd="0" destOrd="0" presId="urn:microsoft.com/office/officeart/2005/8/layout/target3"/>
    <dgm:cxn modelId="{DB47E529-5213-4F61-BB39-6C8F1DCDBA11}" type="presParOf" srcId="{27722390-70BF-444F-81FF-9F72D11FC2AF}" destId="{A04B5B2D-C9B7-4660-A5DA-CC7B59F73D11}" srcOrd="1" destOrd="0" presId="urn:microsoft.com/office/officeart/2005/8/layout/target3"/>
    <dgm:cxn modelId="{6043A37C-A787-4571-99F8-89B201BEA80E}" type="presParOf" srcId="{27722390-70BF-444F-81FF-9F72D11FC2AF}" destId="{708310D5-CB42-4886-931E-131A98E46314}" srcOrd="2" destOrd="0" presId="urn:microsoft.com/office/officeart/2005/8/layout/target3"/>
    <dgm:cxn modelId="{4F75A89A-C419-4D4F-85E1-CBA219781524}" type="presParOf" srcId="{27722390-70BF-444F-81FF-9F72D11FC2AF}" destId="{DAE25763-DB72-4850-A53D-13609C5648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1EA8C5-E89F-4301-878A-2467B930A4ED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CC1476-2B2D-4FCF-B928-7BAC87C5C939}">
      <dgm:prSet/>
      <dgm:spPr/>
      <dgm:t>
        <a:bodyPr/>
        <a:lstStyle/>
        <a:p>
          <a:r>
            <a:rPr lang="en-US" b="1" dirty="0"/>
            <a:t>Score held by Player 2</a:t>
          </a:r>
          <a:endParaRPr lang="en-US" dirty="0"/>
        </a:p>
      </dgm:t>
    </dgm:pt>
    <dgm:pt modelId="{02F25778-33BB-4AC3-8838-9B0305CCB451}" type="parTrans" cxnId="{AFE9DDD8-0D53-400D-BB34-CEE975A75556}">
      <dgm:prSet/>
      <dgm:spPr/>
      <dgm:t>
        <a:bodyPr/>
        <a:lstStyle/>
        <a:p>
          <a:endParaRPr lang="en-US"/>
        </a:p>
      </dgm:t>
    </dgm:pt>
    <dgm:pt modelId="{18E7A413-AD55-474D-8E5D-35AD76C96202}" type="sibTrans" cxnId="{AFE9DDD8-0D53-400D-BB34-CEE975A75556}">
      <dgm:prSet/>
      <dgm:spPr/>
      <dgm:t>
        <a:bodyPr/>
        <a:lstStyle/>
        <a:p>
          <a:endParaRPr lang="en-US"/>
        </a:p>
      </dgm:t>
    </dgm:pt>
    <dgm:pt modelId="{6BDDD3CE-2D1D-4233-90B7-DC4D68B1B085}" type="pres">
      <dgm:prSet presAssocID="{1D1EA8C5-E89F-4301-878A-2467B930A4E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F01E018-4D9B-4849-A12D-DBAA0F200BC6}" type="pres">
      <dgm:prSet presAssocID="{64CC1476-2B2D-4FCF-B928-7BAC87C5C939}" presName="circle1" presStyleLbl="node1" presStyleIdx="0" presStyleCnt="1"/>
      <dgm:spPr/>
    </dgm:pt>
    <dgm:pt modelId="{271796D1-F657-4B78-AE15-E8C262078A3E}" type="pres">
      <dgm:prSet presAssocID="{64CC1476-2B2D-4FCF-B928-7BAC87C5C939}" presName="space" presStyleCnt="0"/>
      <dgm:spPr/>
    </dgm:pt>
    <dgm:pt modelId="{71D6B035-A327-4AAA-A434-895848F298BA}" type="pres">
      <dgm:prSet presAssocID="{64CC1476-2B2D-4FCF-B928-7BAC87C5C939}" presName="rect1" presStyleLbl="alignAcc1" presStyleIdx="0" presStyleCnt="1"/>
      <dgm:spPr/>
    </dgm:pt>
    <dgm:pt modelId="{28638FD4-76C0-4218-960F-214B3F316A80}" type="pres">
      <dgm:prSet presAssocID="{64CC1476-2B2D-4FCF-B928-7BAC87C5C9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ECE243A-95C7-4BD6-9B01-F8E3BFDF9F50}" type="presOf" srcId="{64CC1476-2B2D-4FCF-B928-7BAC87C5C939}" destId="{28638FD4-76C0-4218-960F-214B3F316A80}" srcOrd="1" destOrd="0" presId="urn:microsoft.com/office/officeart/2005/8/layout/target3"/>
    <dgm:cxn modelId="{2DDE3546-CC9A-45A0-81F0-C41723A9E49E}" type="presOf" srcId="{1D1EA8C5-E89F-4301-878A-2467B930A4ED}" destId="{6BDDD3CE-2D1D-4233-90B7-DC4D68B1B085}" srcOrd="0" destOrd="0" presId="urn:microsoft.com/office/officeart/2005/8/layout/target3"/>
    <dgm:cxn modelId="{6BA5B698-0CE8-475F-B8CC-23531A061012}" type="presOf" srcId="{64CC1476-2B2D-4FCF-B928-7BAC87C5C939}" destId="{71D6B035-A327-4AAA-A434-895848F298BA}" srcOrd="0" destOrd="0" presId="urn:microsoft.com/office/officeart/2005/8/layout/target3"/>
    <dgm:cxn modelId="{AFE9DDD8-0D53-400D-BB34-CEE975A75556}" srcId="{1D1EA8C5-E89F-4301-878A-2467B930A4ED}" destId="{64CC1476-2B2D-4FCF-B928-7BAC87C5C939}" srcOrd="0" destOrd="0" parTransId="{02F25778-33BB-4AC3-8838-9B0305CCB451}" sibTransId="{18E7A413-AD55-474D-8E5D-35AD76C96202}"/>
    <dgm:cxn modelId="{943783A4-423B-4A93-A9B0-38CF894E7E1B}" type="presParOf" srcId="{6BDDD3CE-2D1D-4233-90B7-DC4D68B1B085}" destId="{DF01E018-4D9B-4849-A12D-DBAA0F200BC6}" srcOrd="0" destOrd="0" presId="urn:microsoft.com/office/officeart/2005/8/layout/target3"/>
    <dgm:cxn modelId="{5628A44D-544F-4853-91CD-2CD015A7DC90}" type="presParOf" srcId="{6BDDD3CE-2D1D-4233-90B7-DC4D68B1B085}" destId="{271796D1-F657-4B78-AE15-E8C262078A3E}" srcOrd="1" destOrd="0" presId="urn:microsoft.com/office/officeart/2005/8/layout/target3"/>
    <dgm:cxn modelId="{B599958E-8E06-457B-9BD2-040184E8BB7B}" type="presParOf" srcId="{6BDDD3CE-2D1D-4233-90B7-DC4D68B1B085}" destId="{71D6B035-A327-4AAA-A434-895848F298BA}" srcOrd="2" destOrd="0" presId="urn:microsoft.com/office/officeart/2005/8/layout/target3"/>
    <dgm:cxn modelId="{3CA69A11-1163-4440-957F-97A54E637740}" type="presParOf" srcId="{6BDDD3CE-2D1D-4233-90B7-DC4D68B1B085}" destId="{28638FD4-76C0-4218-960F-214B3F316A8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E5097-7B79-4333-89CA-9A404231C8D4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79F7C0-4FA9-4B2A-AE18-1C7D9ABC39DB}">
      <dgm:prSet/>
      <dgm:spPr/>
      <dgm:t>
        <a:bodyPr/>
        <a:lstStyle/>
        <a:p>
          <a:r>
            <a:rPr lang="en-US" b="1" dirty="0"/>
            <a:t>To Roll Dice</a:t>
          </a:r>
          <a:endParaRPr lang="en-US" dirty="0"/>
        </a:p>
      </dgm:t>
    </dgm:pt>
    <dgm:pt modelId="{75AA0C39-0FE6-4000-833A-91989F0B441C}" type="parTrans" cxnId="{8D95F033-C25F-4319-BFBA-3D42B976EFCE}">
      <dgm:prSet/>
      <dgm:spPr/>
      <dgm:t>
        <a:bodyPr/>
        <a:lstStyle/>
        <a:p>
          <a:endParaRPr lang="en-US"/>
        </a:p>
      </dgm:t>
    </dgm:pt>
    <dgm:pt modelId="{9CA52181-358D-4650-B78C-743A9F142D62}" type="sibTrans" cxnId="{8D95F033-C25F-4319-BFBA-3D42B976EFCE}">
      <dgm:prSet/>
      <dgm:spPr/>
      <dgm:t>
        <a:bodyPr/>
        <a:lstStyle/>
        <a:p>
          <a:endParaRPr lang="en-US"/>
        </a:p>
      </dgm:t>
    </dgm:pt>
    <dgm:pt modelId="{0714C7F0-F86D-4510-A400-D3D6761DBF3C}" type="pres">
      <dgm:prSet presAssocID="{35FE5097-7B79-4333-89CA-9A404231C8D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804D6E-7387-4F7D-90A1-5313E39EAA0F}" type="pres">
      <dgm:prSet presAssocID="{B479F7C0-4FA9-4B2A-AE18-1C7D9ABC39DB}" presName="circle1" presStyleLbl="node1" presStyleIdx="0" presStyleCnt="1"/>
      <dgm:spPr/>
    </dgm:pt>
    <dgm:pt modelId="{D65DFBFA-AA94-4E52-85BF-5046431CAF8D}" type="pres">
      <dgm:prSet presAssocID="{B479F7C0-4FA9-4B2A-AE18-1C7D9ABC39DB}" presName="space" presStyleCnt="0"/>
      <dgm:spPr/>
    </dgm:pt>
    <dgm:pt modelId="{E73E33FA-A8E6-44D2-A33A-71275196A4A0}" type="pres">
      <dgm:prSet presAssocID="{B479F7C0-4FA9-4B2A-AE18-1C7D9ABC39DB}" presName="rect1" presStyleLbl="alignAcc1" presStyleIdx="0" presStyleCnt="1"/>
      <dgm:spPr/>
    </dgm:pt>
    <dgm:pt modelId="{EF14D710-9B1E-4FDA-A1D7-3A90AC5FA33E}" type="pres">
      <dgm:prSet presAssocID="{B479F7C0-4FA9-4B2A-AE18-1C7D9ABC39D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95F033-C25F-4319-BFBA-3D42B976EFCE}" srcId="{35FE5097-7B79-4333-89CA-9A404231C8D4}" destId="{B479F7C0-4FA9-4B2A-AE18-1C7D9ABC39DB}" srcOrd="0" destOrd="0" parTransId="{75AA0C39-0FE6-4000-833A-91989F0B441C}" sibTransId="{9CA52181-358D-4650-B78C-743A9F142D62}"/>
    <dgm:cxn modelId="{48324E7E-91E6-4686-819E-88AAFB273A1F}" type="presOf" srcId="{B479F7C0-4FA9-4B2A-AE18-1C7D9ABC39DB}" destId="{E73E33FA-A8E6-44D2-A33A-71275196A4A0}" srcOrd="0" destOrd="0" presId="urn:microsoft.com/office/officeart/2005/8/layout/target3"/>
    <dgm:cxn modelId="{69449FA3-60BF-48AE-82B7-613752B05E79}" type="presOf" srcId="{35FE5097-7B79-4333-89CA-9A404231C8D4}" destId="{0714C7F0-F86D-4510-A400-D3D6761DBF3C}" srcOrd="0" destOrd="0" presId="urn:microsoft.com/office/officeart/2005/8/layout/target3"/>
    <dgm:cxn modelId="{2F67F6F4-30E9-45C8-A072-A1D09A9413BD}" type="presOf" srcId="{B479F7C0-4FA9-4B2A-AE18-1C7D9ABC39DB}" destId="{EF14D710-9B1E-4FDA-A1D7-3A90AC5FA33E}" srcOrd="1" destOrd="0" presId="urn:microsoft.com/office/officeart/2005/8/layout/target3"/>
    <dgm:cxn modelId="{D7ABE1B9-D1ED-4335-95EB-C05094B62FA7}" type="presParOf" srcId="{0714C7F0-F86D-4510-A400-D3D6761DBF3C}" destId="{D6804D6E-7387-4F7D-90A1-5313E39EAA0F}" srcOrd="0" destOrd="0" presId="urn:microsoft.com/office/officeart/2005/8/layout/target3"/>
    <dgm:cxn modelId="{1AFB0C43-D466-40C2-8C1A-2113B61D5A98}" type="presParOf" srcId="{0714C7F0-F86D-4510-A400-D3D6761DBF3C}" destId="{D65DFBFA-AA94-4E52-85BF-5046431CAF8D}" srcOrd="1" destOrd="0" presId="urn:microsoft.com/office/officeart/2005/8/layout/target3"/>
    <dgm:cxn modelId="{9E50B250-2055-4D1B-8107-45E497E48AD6}" type="presParOf" srcId="{0714C7F0-F86D-4510-A400-D3D6761DBF3C}" destId="{E73E33FA-A8E6-44D2-A33A-71275196A4A0}" srcOrd="2" destOrd="0" presId="urn:microsoft.com/office/officeart/2005/8/layout/target3"/>
    <dgm:cxn modelId="{F82019FE-7625-432F-AD0C-47F531258CAA}" type="presParOf" srcId="{0714C7F0-F86D-4510-A400-D3D6761DBF3C}" destId="{EF14D710-9B1E-4FDA-A1D7-3A90AC5FA33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25D8B-2ED7-4E96-BD38-46B2007FB267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A13244-B193-4BAF-A144-59ADE332290D}">
      <dgm:prSet/>
      <dgm:spPr/>
      <dgm:t>
        <a:bodyPr/>
        <a:lstStyle/>
        <a:p>
          <a:r>
            <a:rPr lang="en-US" b="1" dirty="0"/>
            <a:t>To Hold the </a:t>
          </a:r>
          <a:endParaRPr lang="en-US" dirty="0"/>
        </a:p>
      </dgm:t>
    </dgm:pt>
    <dgm:pt modelId="{6B82EC66-FB3F-41F7-B7D4-96C38E29FB9E}" type="parTrans" cxnId="{57F4B4C2-874C-45E9-B161-57759ECFCF5E}">
      <dgm:prSet/>
      <dgm:spPr/>
      <dgm:t>
        <a:bodyPr/>
        <a:lstStyle/>
        <a:p>
          <a:endParaRPr lang="en-US"/>
        </a:p>
      </dgm:t>
    </dgm:pt>
    <dgm:pt modelId="{FB8E5B63-818C-4A1E-8283-E379EC2F222F}" type="sibTrans" cxnId="{57F4B4C2-874C-45E9-B161-57759ECFCF5E}">
      <dgm:prSet/>
      <dgm:spPr/>
      <dgm:t>
        <a:bodyPr/>
        <a:lstStyle/>
        <a:p>
          <a:endParaRPr lang="en-US"/>
        </a:p>
      </dgm:t>
    </dgm:pt>
    <dgm:pt modelId="{1694EF2B-9BF6-4109-A2FD-38A80F552234}">
      <dgm:prSet/>
      <dgm:spPr/>
      <dgm:t>
        <a:bodyPr/>
        <a:lstStyle/>
        <a:p>
          <a:r>
            <a:rPr lang="en-US" b="1" dirty="0"/>
            <a:t>score</a:t>
          </a:r>
          <a:endParaRPr lang="en-US" dirty="0"/>
        </a:p>
      </dgm:t>
    </dgm:pt>
    <dgm:pt modelId="{180B943C-0DC7-4526-B211-594037360210}" type="parTrans" cxnId="{920C8E5B-0333-4EFB-BE7E-7EFFE81B61A3}">
      <dgm:prSet/>
      <dgm:spPr/>
      <dgm:t>
        <a:bodyPr/>
        <a:lstStyle/>
        <a:p>
          <a:endParaRPr lang="en-US"/>
        </a:p>
      </dgm:t>
    </dgm:pt>
    <dgm:pt modelId="{D42A3C91-9A7E-4423-B4CD-DEFE8218EB0E}" type="sibTrans" cxnId="{920C8E5B-0333-4EFB-BE7E-7EFFE81B61A3}">
      <dgm:prSet/>
      <dgm:spPr/>
      <dgm:t>
        <a:bodyPr/>
        <a:lstStyle/>
        <a:p>
          <a:endParaRPr lang="en-US"/>
        </a:p>
      </dgm:t>
    </dgm:pt>
    <dgm:pt modelId="{AF8780BE-340E-41D5-A190-F4E602ED6488}" type="pres">
      <dgm:prSet presAssocID="{35D25D8B-2ED7-4E96-BD38-46B2007FB26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69A0230-6208-448C-B9BA-D08EF1C8F4E1}" type="pres">
      <dgm:prSet presAssocID="{DAA13244-B193-4BAF-A144-59ADE332290D}" presName="circle1" presStyleLbl="node1" presStyleIdx="0" presStyleCnt="2"/>
      <dgm:spPr/>
    </dgm:pt>
    <dgm:pt modelId="{26231671-767A-4009-A1FB-0FB030F341A6}" type="pres">
      <dgm:prSet presAssocID="{DAA13244-B193-4BAF-A144-59ADE332290D}" presName="space" presStyleCnt="0"/>
      <dgm:spPr/>
    </dgm:pt>
    <dgm:pt modelId="{4EFFB140-0DAB-4DB2-AB7F-B177024F3D28}" type="pres">
      <dgm:prSet presAssocID="{DAA13244-B193-4BAF-A144-59ADE332290D}" presName="rect1" presStyleLbl="alignAcc1" presStyleIdx="0" presStyleCnt="2"/>
      <dgm:spPr/>
    </dgm:pt>
    <dgm:pt modelId="{C5238CD1-5308-4617-A6DF-372B4CBA21A7}" type="pres">
      <dgm:prSet presAssocID="{1694EF2B-9BF6-4109-A2FD-38A80F552234}" presName="vertSpace2" presStyleLbl="node1" presStyleIdx="0" presStyleCnt="2"/>
      <dgm:spPr/>
    </dgm:pt>
    <dgm:pt modelId="{03914189-A9BD-4CF8-BCC0-51BAE392FF92}" type="pres">
      <dgm:prSet presAssocID="{1694EF2B-9BF6-4109-A2FD-38A80F552234}" presName="circle2" presStyleLbl="node1" presStyleIdx="1" presStyleCnt="2"/>
      <dgm:spPr/>
    </dgm:pt>
    <dgm:pt modelId="{4D0E9345-065B-416F-8B35-022612D27F79}" type="pres">
      <dgm:prSet presAssocID="{1694EF2B-9BF6-4109-A2FD-38A80F552234}" presName="rect2" presStyleLbl="alignAcc1" presStyleIdx="1" presStyleCnt="2"/>
      <dgm:spPr/>
    </dgm:pt>
    <dgm:pt modelId="{61092972-CAB9-4B40-BA1A-F480564B1920}" type="pres">
      <dgm:prSet presAssocID="{DAA13244-B193-4BAF-A144-59ADE332290D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BD87A755-2651-4289-9121-0416EA67198D}" type="pres">
      <dgm:prSet presAssocID="{1694EF2B-9BF6-4109-A2FD-38A80F552234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E89FF807-0E4F-4978-9038-66E17C5154A8}" type="presOf" srcId="{DAA13244-B193-4BAF-A144-59ADE332290D}" destId="{61092972-CAB9-4B40-BA1A-F480564B1920}" srcOrd="1" destOrd="0" presId="urn:microsoft.com/office/officeart/2005/8/layout/target3"/>
    <dgm:cxn modelId="{C1E2BD26-5228-4AB3-9F28-D85758E4B08C}" type="presOf" srcId="{1694EF2B-9BF6-4109-A2FD-38A80F552234}" destId="{4D0E9345-065B-416F-8B35-022612D27F79}" srcOrd="0" destOrd="0" presId="urn:microsoft.com/office/officeart/2005/8/layout/target3"/>
    <dgm:cxn modelId="{920C8E5B-0333-4EFB-BE7E-7EFFE81B61A3}" srcId="{35D25D8B-2ED7-4E96-BD38-46B2007FB267}" destId="{1694EF2B-9BF6-4109-A2FD-38A80F552234}" srcOrd="1" destOrd="0" parTransId="{180B943C-0DC7-4526-B211-594037360210}" sibTransId="{D42A3C91-9A7E-4423-B4CD-DEFE8218EB0E}"/>
    <dgm:cxn modelId="{F8D2B15B-63CE-42BC-B03A-ECCB3E508DEE}" type="presOf" srcId="{1694EF2B-9BF6-4109-A2FD-38A80F552234}" destId="{BD87A755-2651-4289-9121-0416EA67198D}" srcOrd="1" destOrd="0" presId="urn:microsoft.com/office/officeart/2005/8/layout/target3"/>
    <dgm:cxn modelId="{5410CE42-7DD7-4030-BF8F-6D79CF71B10C}" type="presOf" srcId="{DAA13244-B193-4BAF-A144-59ADE332290D}" destId="{4EFFB140-0DAB-4DB2-AB7F-B177024F3D28}" srcOrd="0" destOrd="0" presId="urn:microsoft.com/office/officeart/2005/8/layout/target3"/>
    <dgm:cxn modelId="{E276D16A-F254-4BA8-A936-EBA542CDDB36}" type="presOf" srcId="{35D25D8B-2ED7-4E96-BD38-46B2007FB267}" destId="{AF8780BE-340E-41D5-A190-F4E602ED6488}" srcOrd="0" destOrd="0" presId="urn:microsoft.com/office/officeart/2005/8/layout/target3"/>
    <dgm:cxn modelId="{57F4B4C2-874C-45E9-B161-57759ECFCF5E}" srcId="{35D25D8B-2ED7-4E96-BD38-46B2007FB267}" destId="{DAA13244-B193-4BAF-A144-59ADE332290D}" srcOrd="0" destOrd="0" parTransId="{6B82EC66-FB3F-41F7-B7D4-96C38E29FB9E}" sibTransId="{FB8E5B63-818C-4A1E-8283-E379EC2F222F}"/>
    <dgm:cxn modelId="{DC688CF1-7579-4A1B-88A1-1B485E55CC76}" type="presParOf" srcId="{AF8780BE-340E-41D5-A190-F4E602ED6488}" destId="{669A0230-6208-448C-B9BA-D08EF1C8F4E1}" srcOrd="0" destOrd="0" presId="urn:microsoft.com/office/officeart/2005/8/layout/target3"/>
    <dgm:cxn modelId="{40CCB464-3654-4F9C-84BD-9E415B9C480D}" type="presParOf" srcId="{AF8780BE-340E-41D5-A190-F4E602ED6488}" destId="{26231671-767A-4009-A1FB-0FB030F341A6}" srcOrd="1" destOrd="0" presId="urn:microsoft.com/office/officeart/2005/8/layout/target3"/>
    <dgm:cxn modelId="{276F7515-4EF5-440A-881C-48483A68291A}" type="presParOf" srcId="{AF8780BE-340E-41D5-A190-F4E602ED6488}" destId="{4EFFB140-0DAB-4DB2-AB7F-B177024F3D28}" srcOrd="2" destOrd="0" presId="urn:microsoft.com/office/officeart/2005/8/layout/target3"/>
    <dgm:cxn modelId="{41B9E63F-0076-4E8A-96FA-7FD53B701604}" type="presParOf" srcId="{AF8780BE-340E-41D5-A190-F4E602ED6488}" destId="{C5238CD1-5308-4617-A6DF-372B4CBA21A7}" srcOrd="3" destOrd="0" presId="urn:microsoft.com/office/officeart/2005/8/layout/target3"/>
    <dgm:cxn modelId="{62334E3A-5DEB-492C-BBAF-19DECABB1802}" type="presParOf" srcId="{AF8780BE-340E-41D5-A190-F4E602ED6488}" destId="{03914189-A9BD-4CF8-BCC0-51BAE392FF92}" srcOrd="4" destOrd="0" presId="urn:microsoft.com/office/officeart/2005/8/layout/target3"/>
    <dgm:cxn modelId="{9D023FF0-A7A4-4EF4-80D2-B3DBFEF7652B}" type="presParOf" srcId="{AF8780BE-340E-41D5-A190-F4E602ED6488}" destId="{4D0E9345-065B-416F-8B35-022612D27F79}" srcOrd="5" destOrd="0" presId="urn:microsoft.com/office/officeart/2005/8/layout/target3"/>
    <dgm:cxn modelId="{55076143-904B-48A3-B3FC-9C84D7A38EA0}" type="presParOf" srcId="{AF8780BE-340E-41D5-A190-F4E602ED6488}" destId="{61092972-CAB9-4B40-BA1A-F480564B1920}" srcOrd="6" destOrd="0" presId="urn:microsoft.com/office/officeart/2005/8/layout/target3"/>
    <dgm:cxn modelId="{32C01ECA-468A-449B-9FCA-C7DFAFCD29CF}" type="presParOf" srcId="{AF8780BE-340E-41D5-A190-F4E602ED6488}" destId="{BD87A755-2651-4289-9121-0416EA67198D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21005-3255-473A-8F51-00BE3762A875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68928E-6D5C-40B9-AEBC-8A084372964D}">
      <dgm:prSet/>
      <dgm:spPr/>
      <dgm:t>
        <a:bodyPr/>
        <a:lstStyle/>
        <a:p>
          <a:r>
            <a:rPr lang="en-US" b="1" dirty="0"/>
            <a:t>To go back to</a:t>
          </a:r>
          <a:endParaRPr lang="en-US" dirty="0"/>
        </a:p>
      </dgm:t>
    </dgm:pt>
    <dgm:pt modelId="{511FF52A-9327-420E-B357-776C564306BB}" type="parTrans" cxnId="{56195F0F-87E5-41AE-B307-CF5653F34005}">
      <dgm:prSet/>
      <dgm:spPr/>
      <dgm:t>
        <a:bodyPr/>
        <a:lstStyle/>
        <a:p>
          <a:endParaRPr lang="en-US"/>
        </a:p>
      </dgm:t>
    </dgm:pt>
    <dgm:pt modelId="{BA3CCB49-BF87-4F51-A266-CBBCC7D10FB0}" type="sibTrans" cxnId="{56195F0F-87E5-41AE-B307-CF5653F34005}">
      <dgm:prSet/>
      <dgm:spPr/>
      <dgm:t>
        <a:bodyPr/>
        <a:lstStyle/>
        <a:p>
          <a:endParaRPr lang="en-US"/>
        </a:p>
      </dgm:t>
    </dgm:pt>
    <dgm:pt modelId="{DDA0D8CD-9C3F-4A4F-BB1B-F157E01251F0}">
      <dgm:prSet/>
      <dgm:spPr/>
      <dgm:t>
        <a:bodyPr/>
        <a:lstStyle/>
        <a:p>
          <a:r>
            <a:rPr lang="en-US" b="1"/>
            <a:t>Home Page</a:t>
          </a:r>
          <a:endParaRPr lang="en-US"/>
        </a:p>
      </dgm:t>
    </dgm:pt>
    <dgm:pt modelId="{28A820A3-C050-4A40-A470-ED07A440022A}" type="parTrans" cxnId="{6DF4EEB7-8757-4AD8-918A-82A38391FB75}">
      <dgm:prSet/>
      <dgm:spPr/>
      <dgm:t>
        <a:bodyPr/>
        <a:lstStyle/>
        <a:p>
          <a:endParaRPr lang="en-US"/>
        </a:p>
      </dgm:t>
    </dgm:pt>
    <dgm:pt modelId="{EA689DFC-C02B-41A7-A88D-2E2A7B8166E2}" type="sibTrans" cxnId="{6DF4EEB7-8757-4AD8-918A-82A38391FB75}">
      <dgm:prSet/>
      <dgm:spPr/>
      <dgm:t>
        <a:bodyPr/>
        <a:lstStyle/>
        <a:p>
          <a:endParaRPr lang="en-US"/>
        </a:p>
      </dgm:t>
    </dgm:pt>
    <dgm:pt modelId="{E310688E-6461-413A-A183-4BDC6575D116}" type="pres">
      <dgm:prSet presAssocID="{07221005-3255-473A-8F51-00BE3762A87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6240535-4604-46C6-AC96-D870399B6AE4}" type="pres">
      <dgm:prSet presAssocID="{9F68928E-6D5C-40B9-AEBC-8A084372964D}" presName="circle1" presStyleLbl="node1" presStyleIdx="0" presStyleCnt="2"/>
      <dgm:spPr/>
    </dgm:pt>
    <dgm:pt modelId="{06CA6502-B690-4E67-A574-A0E3A2C2307A}" type="pres">
      <dgm:prSet presAssocID="{9F68928E-6D5C-40B9-AEBC-8A084372964D}" presName="space" presStyleCnt="0"/>
      <dgm:spPr/>
    </dgm:pt>
    <dgm:pt modelId="{082D44D9-3C76-452B-A844-0BE191580648}" type="pres">
      <dgm:prSet presAssocID="{9F68928E-6D5C-40B9-AEBC-8A084372964D}" presName="rect1" presStyleLbl="alignAcc1" presStyleIdx="0" presStyleCnt="2"/>
      <dgm:spPr/>
    </dgm:pt>
    <dgm:pt modelId="{181AAAD0-B361-4C96-A5B3-86B32D64904A}" type="pres">
      <dgm:prSet presAssocID="{DDA0D8CD-9C3F-4A4F-BB1B-F157E01251F0}" presName="vertSpace2" presStyleLbl="node1" presStyleIdx="0" presStyleCnt="2"/>
      <dgm:spPr/>
    </dgm:pt>
    <dgm:pt modelId="{979298FD-3B86-435E-B9CC-1147F807DD5C}" type="pres">
      <dgm:prSet presAssocID="{DDA0D8CD-9C3F-4A4F-BB1B-F157E01251F0}" presName="circle2" presStyleLbl="node1" presStyleIdx="1" presStyleCnt="2"/>
      <dgm:spPr/>
    </dgm:pt>
    <dgm:pt modelId="{6E7F68F2-501A-463F-A61A-83C08DE16D94}" type="pres">
      <dgm:prSet presAssocID="{DDA0D8CD-9C3F-4A4F-BB1B-F157E01251F0}" presName="rect2" presStyleLbl="alignAcc1" presStyleIdx="1" presStyleCnt="2"/>
      <dgm:spPr/>
    </dgm:pt>
    <dgm:pt modelId="{977013BC-32F9-47A0-B135-F20010B4E03E}" type="pres">
      <dgm:prSet presAssocID="{9F68928E-6D5C-40B9-AEBC-8A084372964D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DF1E68B0-F745-4420-A0BC-6DC55BADACD2}" type="pres">
      <dgm:prSet presAssocID="{DDA0D8CD-9C3F-4A4F-BB1B-F157E01251F0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50B7F20C-0186-42B3-921E-3D78A74AA1A2}" type="presOf" srcId="{9F68928E-6D5C-40B9-AEBC-8A084372964D}" destId="{977013BC-32F9-47A0-B135-F20010B4E03E}" srcOrd="1" destOrd="0" presId="urn:microsoft.com/office/officeart/2005/8/layout/target3"/>
    <dgm:cxn modelId="{56195F0F-87E5-41AE-B307-CF5653F34005}" srcId="{07221005-3255-473A-8F51-00BE3762A875}" destId="{9F68928E-6D5C-40B9-AEBC-8A084372964D}" srcOrd="0" destOrd="0" parTransId="{511FF52A-9327-420E-B357-776C564306BB}" sibTransId="{BA3CCB49-BF87-4F51-A266-CBBCC7D10FB0}"/>
    <dgm:cxn modelId="{6346972C-895C-4DA3-B0FF-E8D33368116B}" type="presOf" srcId="{DDA0D8CD-9C3F-4A4F-BB1B-F157E01251F0}" destId="{DF1E68B0-F745-4420-A0BC-6DC55BADACD2}" srcOrd="1" destOrd="0" presId="urn:microsoft.com/office/officeart/2005/8/layout/target3"/>
    <dgm:cxn modelId="{A10FFB4E-EE61-4551-961B-87011D061D8B}" type="presOf" srcId="{9F68928E-6D5C-40B9-AEBC-8A084372964D}" destId="{082D44D9-3C76-452B-A844-0BE191580648}" srcOrd="0" destOrd="0" presId="urn:microsoft.com/office/officeart/2005/8/layout/target3"/>
    <dgm:cxn modelId="{DA0E018E-607E-4866-92FC-50434544579B}" type="presOf" srcId="{07221005-3255-473A-8F51-00BE3762A875}" destId="{E310688E-6461-413A-A183-4BDC6575D116}" srcOrd="0" destOrd="0" presId="urn:microsoft.com/office/officeart/2005/8/layout/target3"/>
    <dgm:cxn modelId="{5F7D7EA5-5221-47D2-8BB2-336E901AD8B3}" type="presOf" srcId="{DDA0D8CD-9C3F-4A4F-BB1B-F157E01251F0}" destId="{6E7F68F2-501A-463F-A61A-83C08DE16D94}" srcOrd="0" destOrd="0" presId="urn:microsoft.com/office/officeart/2005/8/layout/target3"/>
    <dgm:cxn modelId="{6DF4EEB7-8757-4AD8-918A-82A38391FB75}" srcId="{07221005-3255-473A-8F51-00BE3762A875}" destId="{DDA0D8CD-9C3F-4A4F-BB1B-F157E01251F0}" srcOrd="1" destOrd="0" parTransId="{28A820A3-C050-4A40-A470-ED07A440022A}" sibTransId="{EA689DFC-C02B-41A7-A88D-2E2A7B8166E2}"/>
    <dgm:cxn modelId="{E9DE321C-B1CE-4E61-889D-1BF7D8A558F5}" type="presParOf" srcId="{E310688E-6461-413A-A183-4BDC6575D116}" destId="{66240535-4604-46C6-AC96-D870399B6AE4}" srcOrd="0" destOrd="0" presId="urn:microsoft.com/office/officeart/2005/8/layout/target3"/>
    <dgm:cxn modelId="{9223CD43-EA43-4BE2-8549-1B618411BBCB}" type="presParOf" srcId="{E310688E-6461-413A-A183-4BDC6575D116}" destId="{06CA6502-B690-4E67-A574-A0E3A2C2307A}" srcOrd="1" destOrd="0" presId="urn:microsoft.com/office/officeart/2005/8/layout/target3"/>
    <dgm:cxn modelId="{47C79EC3-FB46-4823-9865-1A8701D7BB03}" type="presParOf" srcId="{E310688E-6461-413A-A183-4BDC6575D116}" destId="{082D44D9-3C76-452B-A844-0BE191580648}" srcOrd="2" destOrd="0" presId="urn:microsoft.com/office/officeart/2005/8/layout/target3"/>
    <dgm:cxn modelId="{7E89FA76-9211-4373-A032-CF1155053A70}" type="presParOf" srcId="{E310688E-6461-413A-A183-4BDC6575D116}" destId="{181AAAD0-B361-4C96-A5B3-86B32D64904A}" srcOrd="3" destOrd="0" presId="urn:microsoft.com/office/officeart/2005/8/layout/target3"/>
    <dgm:cxn modelId="{ABE1AA89-26AF-48EC-9F06-8C3F6C3457CC}" type="presParOf" srcId="{E310688E-6461-413A-A183-4BDC6575D116}" destId="{979298FD-3B86-435E-B9CC-1147F807DD5C}" srcOrd="4" destOrd="0" presId="urn:microsoft.com/office/officeart/2005/8/layout/target3"/>
    <dgm:cxn modelId="{0BFA9CE5-0923-4CAC-8EDC-B65A0EB7D3AF}" type="presParOf" srcId="{E310688E-6461-413A-A183-4BDC6575D116}" destId="{6E7F68F2-501A-463F-A61A-83C08DE16D94}" srcOrd="5" destOrd="0" presId="urn:microsoft.com/office/officeart/2005/8/layout/target3"/>
    <dgm:cxn modelId="{F7264785-E8C7-468F-8867-1CB1F403D971}" type="presParOf" srcId="{E310688E-6461-413A-A183-4BDC6575D116}" destId="{977013BC-32F9-47A0-B135-F20010B4E03E}" srcOrd="6" destOrd="0" presId="urn:microsoft.com/office/officeart/2005/8/layout/target3"/>
    <dgm:cxn modelId="{83D9398C-E19C-4157-B848-56E22793D57A}" type="presParOf" srcId="{E310688E-6461-413A-A183-4BDC6575D116}" destId="{DF1E68B0-F745-4420-A0BC-6DC55BADACD2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Deploy strategic networks with compelling e-business needs</a:t>
          </a: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/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/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HTML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/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/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8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The</a:t>
          </a:r>
          <a:r>
            <a:rPr lang="en-US" sz="18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main framework of Front-end Website</a:t>
          </a:r>
          <a:endParaRPr lang="en-US" sz="18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/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Python-Django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/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/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Disseminate standardized metrics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/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/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CSS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/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/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Styling of 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/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/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SQLite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/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/>
        </a:p>
      </dgm:t>
    </dgm:pt>
    <dgm:pt modelId="{332BC85C-1CF3-4F8F-ACB7-5B6D53744AE1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Foster holistically superior methodologies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/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/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JavaScript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/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1"/>
        </a:solidFill>
        <a:ln>
          <a:solidFill>
            <a:srgbClr val="4F5945"/>
          </a:solidFill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>
    <a:solidFill>
      <a:schemeClr val="tx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5006-46A2-4220-9FFA-49017FAFCB3E}">
      <dsp:nvSpPr>
        <dsp:cNvPr id="0" name=""/>
        <dsp:cNvSpPr/>
      </dsp:nvSpPr>
      <dsp:spPr>
        <a:xfrm>
          <a:off x="0" y="229"/>
          <a:ext cx="3381888" cy="707427"/>
        </a:xfrm>
        <a:prstGeom prst="round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Score is decreasing as the player</a:t>
          </a:r>
          <a:br>
            <a:rPr lang="en-US" sz="1800" b="1" kern="1200" dirty="0"/>
          </a:br>
          <a:r>
            <a:rPr lang="en-US" sz="1800" b="1" kern="1200" dirty="0"/>
            <a:t>keeps on guessing</a:t>
          </a:r>
          <a:endParaRPr lang="en-US" sz="1800" kern="1200" dirty="0"/>
        </a:p>
      </dsp:txBody>
      <dsp:txXfrm>
        <a:off x="34534" y="34763"/>
        <a:ext cx="3312820" cy="638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EA52A-67DE-4E5B-9B49-34C8390E9669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C606A-323D-4CB9-A507-CC76208CCF4D}">
      <dsp:nvSpPr>
        <dsp:cNvPr id="0" name=""/>
        <dsp:cNvSpPr/>
      </dsp:nvSpPr>
      <dsp:spPr>
        <a:xfrm>
          <a:off x="230832" y="0"/>
          <a:ext cx="2691505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Score Held By Player 1</a:t>
          </a:r>
          <a:endParaRPr lang="en-US" sz="2000" kern="1200" dirty="0"/>
        </a:p>
      </dsp:txBody>
      <dsp:txXfrm>
        <a:off x="230832" y="0"/>
        <a:ext cx="2691505" cy="461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B5937-CDFC-4082-B2DE-5017190CFD4F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CB41E5-F324-42B2-BB39-F3CF22D5D17C}">
      <dsp:nvSpPr>
        <dsp:cNvPr id="0" name=""/>
        <dsp:cNvSpPr/>
      </dsp:nvSpPr>
      <dsp:spPr>
        <a:xfrm>
          <a:off x="230832" y="0"/>
          <a:ext cx="2431306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 start a new game</a:t>
          </a:r>
          <a:endParaRPr lang="en-US" sz="2000" kern="1200" dirty="0"/>
        </a:p>
      </dsp:txBody>
      <dsp:txXfrm>
        <a:off x="230832" y="0"/>
        <a:ext cx="2431306" cy="461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CA2DE-211C-4AD7-84C7-86F3F684F3F1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8310D5-CB42-4886-931E-131A98E46314}">
      <dsp:nvSpPr>
        <dsp:cNvPr id="0" name=""/>
        <dsp:cNvSpPr/>
      </dsp:nvSpPr>
      <dsp:spPr>
        <a:xfrm>
          <a:off x="230832" y="0"/>
          <a:ext cx="214725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 know the rules</a:t>
          </a:r>
          <a:endParaRPr lang="en-US" sz="2000" kern="1200"/>
        </a:p>
      </dsp:txBody>
      <dsp:txXfrm>
        <a:off x="230832" y="0"/>
        <a:ext cx="2147254" cy="4616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1E018-4D9B-4849-A12D-DBAA0F200BC6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D6B035-A327-4AAA-A434-895848F298BA}">
      <dsp:nvSpPr>
        <dsp:cNvPr id="0" name=""/>
        <dsp:cNvSpPr/>
      </dsp:nvSpPr>
      <dsp:spPr>
        <a:xfrm>
          <a:off x="230832" y="0"/>
          <a:ext cx="2611548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Score held by Player 2</a:t>
          </a:r>
          <a:endParaRPr lang="en-US" sz="2000" kern="1200" dirty="0"/>
        </a:p>
      </dsp:txBody>
      <dsp:txXfrm>
        <a:off x="230832" y="0"/>
        <a:ext cx="2611548" cy="461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04D6E-7387-4F7D-90A1-5313E39EAA0F}">
      <dsp:nvSpPr>
        <dsp:cNvPr id="0" name=""/>
        <dsp:cNvSpPr/>
      </dsp:nvSpPr>
      <dsp:spPr>
        <a:xfrm>
          <a:off x="0" y="0"/>
          <a:ext cx="400109" cy="40010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3E33FA-A8E6-44D2-A33A-71275196A4A0}">
      <dsp:nvSpPr>
        <dsp:cNvPr id="0" name=""/>
        <dsp:cNvSpPr/>
      </dsp:nvSpPr>
      <dsp:spPr>
        <a:xfrm>
          <a:off x="200054" y="0"/>
          <a:ext cx="1230145" cy="4001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To Roll Dice</a:t>
          </a:r>
          <a:endParaRPr lang="en-US" sz="1700" kern="1200" dirty="0"/>
        </a:p>
      </dsp:txBody>
      <dsp:txXfrm>
        <a:off x="200054" y="0"/>
        <a:ext cx="1230145" cy="4001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0230-6208-448C-B9BA-D08EF1C8F4E1}">
      <dsp:nvSpPr>
        <dsp:cNvPr id="0" name=""/>
        <dsp:cNvSpPr/>
      </dsp:nvSpPr>
      <dsp:spPr>
        <a:xfrm>
          <a:off x="0" y="73439"/>
          <a:ext cx="984753" cy="98475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FFB140-0DAB-4DB2-AB7F-B177024F3D28}">
      <dsp:nvSpPr>
        <dsp:cNvPr id="0" name=""/>
        <dsp:cNvSpPr/>
      </dsp:nvSpPr>
      <dsp:spPr>
        <a:xfrm>
          <a:off x="492376" y="73439"/>
          <a:ext cx="1148878" cy="984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Hold the </a:t>
          </a:r>
          <a:endParaRPr lang="en-US" sz="1600" kern="1200" dirty="0"/>
        </a:p>
      </dsp:txBody>
      <dsp:txXfrm>
        <a:off x="492376" y="73439"/>
        <a:ext cx="1148878" cy="467757"/>
      </dsp:txXfrm>
    </dsp:sp>
    <dsp:sp modelId="{03914189-A9BD-4CF8-BCC0-51BAE392FF92}">
      <dsp:nvSpPr>
        <dsp:cNvPr id="0" name=""/>
        <dsp:cNvSpPr/>
      </dsp:nvSpPr>
      <dsp:spPr>
        <a:xfrm>
          <a:off x="258497" y="541197"/>
          <a:ext cx="467757" cy="46775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0E9345-065B-416F-8B35-022612D27F79}">
      <dsp:nvSpPr>
        <dsp:cNvPr id="0" name=""/>
        <dsp:cNvSpPr/>
      </dsp:nvSpPr>
      <dsp:spPr>
        <a:xfrm>
          <a:off x="492376" y="541197"/>
          <a:ext cx="1148878" cy="467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score</a:t>
          </a:r>
          <a:endParaRPr lang="en-US" sz="1600" kern="1200" dirty="0"/>
        </a:p>
      </dsp:txBody>
      <dsp:txXfrm>
        <a:off x="492376" y="541197"/>
        <a:ext cx="1148878" cy="467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40535-4604-46C6-AC96-D870399B6AE4}">
      <dsp:nvSpPr>
        <dsp:cNvPr id="0" name=""/>
        <dsp:cNvSpPr/>
      </dsp:nvSpPr>
      <dsp:spPr>
        <a:xfrm>
          <a:off x="0" y="0"/>
          <a:ext cx="973990" cy="9739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2D44D9-3C76-452B-A844-0BE191580648}">
      <dsp:nvSpPr>
        <dsp:cNvPr id="0" name=""/>
        <dsp:cNvSpPr/>
      </dsp:nvSpPr>
      <dsp:spPr>
        <a:xfrm>
          <a:off x="486995" y="0"/>
          <a:ext cx="1347222" cy="973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go back to</a:t>
          </a:r>
          <a:endParaRPr lang="en-US" sz="1600" kern="1200" dirty="0"/>
        </a:p>
      </dsp:txBody>
      <dsp:txXfrm>
        <a:off x="486995" y="0"/>
        <a:ext cx="1347222" cy="462645"/>
      </dsp:txXfrm>
    </dsp:sp>
    <dsp:sp modelId="{979298FD-3B86-435E-B9CC-1147F807DD5C}">
      <dsp:nvSpPr>
        <dsp:cNvPr id="0" name=""/>
        <dsp:cNvSpPr/>
      </dsp:nvSpPr>
      <dsp:spPr>
        <a:xfrm>
          <a:off x="255672" y="462645"/>
          <a:ext cx="462645" cy="46264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7F68F2-501A-463F-A61A-83C08DE16D94}">
      <dsp:nvSpPr>
        <dsp:cNvPr id="0" name=""/>
        <dsp:cNvSpPr/>
      </dsp:nvSpPr>
      <dsp:spPr>
        <a:xfrm>
          <a:off x="486995" y="462645"/>
          <a:ext cx="1347222" cy="462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Home Page</a:t>
          </a:r>
          <a:endParaRPr lang="en-US" sz="1600" kern="1200"/>
        </a:p>
      </dsp:txBody>
      <dsp:txXfrm>
        <a:off x="486995" y="462645"/>
        <a:ext cx="1347222" cy="4626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51490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rgbClr val="4F59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78608" y="409621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46157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The</a:t>
          </a:r>
          <a:r>
            <a:rPr lang="en-US" sz="18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main framework of Front-end Website</a:t>
          </a:r>
          <a:endParaRPr lang="en-US" sz="18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346157" y="677170"/>
        <a:ext cx="2838997" cy="982560"/>
      </dsp:txXfrm>
    </dsp:sp>
    <dsp:sp modelId="{8E3FB235-DF38-476B-9A0E-B1E583D50944}">
      <dsp:nvSpPr>
        <dsp:cNvPr id="0" name=""/>
        <dsp:cNvSpPr/>
      </dsp:nvSpPr>
      <dsp:spPr>
        <a:xfrm>
          <a:off x="346157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HTML</a:t>
          </a:r>
        </a:p>
      </dsp:txBody>
      <dsp:txXfrm>
        <a:off x="346157" y="331946"/>
        <a:ext cx="2838997" cy="345224"/>
      </dsp:txXfrm>
    </dsp:sp>
    <dsp:sp modelId="{9AA05CE5-209F-4AD9-BE2C-2A69F76DA8F4}">
      <dsp:nvSpPr>
        <dsp:cNvPr id="0" name=""/>
        <dsp:cNvSpPr/>
      </dsp:nvSpPr>
      <dsp:spPr>
        <a:xfrm>
          <a:off x="173545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41953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56541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83659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51208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Disseminate standardized metrics</a:t>
          </a:r>
        </a:p>
      </dsp:txBody>
      <dsp:txXfrm>
        <a:off x="2051208" y="1659731"/>
        <a:ext cx="2838997" cy="982560"/>
      </dsp:txXfrm>
    </dsp:sp>
    <dsp:sp modelId="{223C5207-4FA2-4A6C-8F43-20BD55767C99}">
      <dsp:nvSpPr>
        <dsp:cNvPr id="0" name=""/>
        <dsp:cNvSpPr/>
      </dsp:nvSpPr>
      <dsp:spPr>
        <a:xfrm>
          <a:off x="2051208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Python-Django</a:t>
          </a:r>
        </a:p>
      </dsp:txBody>
      <dsp:txXfrm>
        <a:off x="2051208" y="2642291"/>
        <a:ext cx="2838997" cy="345224"/>
      </dsp:txXfrm>
    </dsp:sp>
    <dsp:sp modelId="{4FE5EB5D-4CEF-4D0D-9394-0534E61844BE}">
      <dsp:nvSpPr>
        <dsp:cNvPr id="0" name=""/>
        <dsp:cNvSpPr/>
      </dsp:nvSpPr>
      <dsp:spPr>
        <a:xfrm>
          <a:off x="187859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47004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1592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488711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56259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Styling of </a:t>
          </a:r>
        </a:p>
      </dsp:txBody>
      <dsp:txXfrm>
        <a:off x="3756259" y="677170"/>
        <a:ext cx="2838997" cy="982560"/>
      </dsp:txXfrm>
    </dsp:sp>
    <dsp:sp modelId="{2D6C7916-1130-46A8-833B-A6278CBD2192}">
      <dsp:nvSpPr>
        <dsp:cNvPr id="0" name=""/>
        <dsp:cNvSpPr/>
      </dsp:nvSpPr>
      <dsp:spPr>
        <a:xfrm>
          <a:off x="3756259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CSS</a:t>
          </a:r>
        </a:p>
      </dsp:txBody>
      <dsp:txXfrm>
        <a:off x="3756259" y="331946"/>
        <a:ext cx="2838997" cy="345224"/>
      </dsp:txXfrm>
    </dsp:sp>
    <dsp:sp modelId="{4D953791-5C2F-4A75-A8F4-6ED7EAB5E015}">
      <dsp:nvSpPr>
        <dsp:cNvPr id="0" name=""/>
        <dsp:cNvSpPr/>
      </dsp:nvSpPr>
      <dsp:spPr>
        <a:xfrm>
          <a:off x="3583647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52055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43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762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61311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Foster holistically superior methodologies</a:t>
          </a:r>
        </a:p>
      </dsp:txBody>
      <dsp:txXfrm>
        <a:off x="5461311" y="1659731"/>
        <a:ext cx="2838997" cy="982560"/>
      </dsp:txXfrm>
    </dsp:sp>
    <dsp:sp modelId="{7C1E6B4A-59F7-4018-A403-E1CCAEE78BA1}">
      <dsp:nvSpPr>
        <dsp:cNvPr id="0" name=""/>
        <dsp:cNvSpPr/>
      </dsp:nvSpPr>
      <dsp:spPr>
        <a:xfrm>
          <a:off x="5461311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SQLite</a:t>
          </a:r>
        </a:p>
      </dsp:txBody>
      <dsp:txXfrm>
        <a:off x="5461311" y="2642291"/>
        <a:ext cx="2838997" cy="345224"/>
      </dsp:txXfrm>
    </dsp:sp>
    <dsp:sp modelId="{A03C5372-D306-43AC-B406-6F8183849431}">
      <dsp:nvSpPr>
        <dsp:cNvPr id="0" name=""/>
        <dsp:cNvSpPr/>
      </dsp:nvSpPr>
      <dsp:spPr>
        <a:xfrm>
          <a:off x="5288699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106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71695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898813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6362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Deploy strategic networks with compelling e-business needs</a:t>
          </a:r>
        </a:p>
      </dsp:txBody>
      <dsp:txXfrm>
        <a:off x="7166362" y="677170"/>
        <a:ext cx="2838997" cy="982560"/>
      </dsp:txXfrm>
    </dsp:sp>
    <dsp:sp modelId="{3FA5D5AE-9CAE-4D19-9765-BCEE62095312}">
      <dsp:nvSpPr>
        <dsp:cNvPr id="0" name=""/>
        <dsp:cNvSpPr/>
      </dsp:nvSpPr>
      <dsp:spPr>
        <a:xfrm>
          <a:off x="7166362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JavaScript</a:t>
          </a:r>
        </a:p>
      </dsp:txBody>
      <dsp:txXfrm>
        <a:off x="7166362" y="331946"/>
        <a:ext cx="2838997" cy="345224"/>
      </dsp:txXfrm>
    </dsp:sp>
    <dsp:sp modelId="{FE6CA7EB-68EC-4E76-9051-08C4CF370101}">
      <dsp:nvSpPr>
        <dsp:cNvPr id="0" name=""/>
        <dsp:cNvSpPr/>
      </dsp:nvSpPr>
      <dsp:spPr>
        <a:xfrm>
          <a:off x="6993750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62158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CAC24EB2-DE5A-26A0-11F5-516E748ED16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4608806" cy="698814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0">
              <a:schemeClr val="tx2">
                <a:lumMod val="25000"/>
              </a:schemeClr>
            </a:gs>
            <a:gs pos="48000">
              <a:schemeClr val="tx2">
                <a:lumMod val="50000"/>
              </a:schemeClr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21" Type="http://schemas.openxmlformats.org/officeDocument/2006/relationships/diagramColors" Target="../diagrams/colors5.xml"/><Relationship Id="rId34" Type="http://schemas.openxmlformats.org/officeDocument/2006/relationships/diagramLayout" Target="../diagrams/layout8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33" Type="http://schemas.openxmlformats.org/officeDocument/2006/relationships/diagramData" Target="../diagrams/data8.xml"/><Relationship Id="rId2" Type="http://schemas.openxmlformats.org/officeDocument/2006/relationships/image" Target="../media/image28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29" Type="http://schemas.openxmlformats.org/officeDocument/2006/relationships/diagramLayout" Target="../diagrams/layout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7.xml"/><Relationship Id="rId37" Type="http://schemas.microsoft.com/office/2007/relationships/diagramDrawing" Target="../diagrams/drawing8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openxmlformats.org/officeDocument/2006/relationships/diagramColors" Target="../diagrams/colors8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Relationship Id="rId30" Type="http://schemas.openxmlformats.org/officeDocument/2006/relationships/diagramQuickStyle" Target="../diagrams/quickStyle7.xml"/><Relationship Id="rId35" Type="http://schemas.openxmlformats.org/officeDocument/2006/relationships/diagramQuickStyle" Target="../diagrams/quickStyle8.xml"/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E40A1E-C397-F21A-B9AF-D2B5DD95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E2E17-706C-D66C-2EE8-0815836A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E5906-D13B-C26E-94EF-01DCE26B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55" y="0"/>
            <a:ext cx="5874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04E3C183-7D16-18CC-89F3-EFCB21A47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77694"/>
              </p:ext>
            </p:extLst>
          </p:nvPr>
        </p:nvGraphicFramePr>
        <p:xfrm>
          <a:off x="838200" y="1825625"/>
          <a:ext cx="10515600" cy="437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5E0D11-2B6C-4A65-149E-77632FD37B33}"/>
              </a:ext>
            </a:extLst>
          </p:cNvPr>
          <p:cNvCxnSpPr>
            <a:cxnSpLocks/>
          </p:cNvCxnSpPr>
          <p:nvPr/>
        </p:nvCxnSpPr>
        <p:spPr>
          <a:xfrm flipH="1">
            <a:off x="5898577" y="1156996"/>
            <a:ext cx="1435284" cy="93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03E391-826E-282F-4700-84498AC9F950}"/>
              </a:ext>
            </a:extLst>
          </p:cNvPr>
          <p:cNvSpPr txBox="1"/>
          <p:nvPr/>
        </p:nvSpPr>
        <p:spPr>
          <a:xfrm>
            <a:off x="6625138" y="686207"/>
            <a:ext cx="2163072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log in as a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B2970-0FD3-66AB-2116-B2FD335F5735}"/>
              </a:ext>
            </a:extLst>
          </p:cNvPr>
          <p:cNvSpPr txBox="1"/>
          <p:nvPr/>
        </p:nvSpPr>
        <p:spPr>
          <a:xfrm>
            <a:off x="3219061" y="550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4AB60-CD0E-07BE-8097-91158D0B6344}"/>
              </a:ext>
            </a:extLst>
          </p:cNvPr>
          <p:cNvSpPr txBox="1"/>
          <p:nvPr/>
        </p:nvSpPr>
        <p:spPr>
          <a:xfrm>
            <a:off x="1306292" y="620735"/>
            <a:ext cx="4789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Main View of GTN</a:t>
            </a:r>
            <a:endParaRPr lang="en-US" sz="4400" b="1" dirty="0">
              <a:ln w="0"/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14A3-1301-525E-E544-DE9B95D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5934270" cy="1840981"/>
          </a:xfrm>
        </p:spPr>
        <p:txBody>
          <a:bodyPr>
            <a:normAutofit/>
          </a:bodyPr>
          <a:lstStyle/>
          <a:p>
            <a:r>
              <a:rPr lang="en-US" sz="40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Login Page of GTN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A42E-23F3-CF5C-7863-41D2BD101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E219-A94A-0555-02AE-37A9E6CF1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D86743-38A9-F63F-1791-49D241A8B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04950"/>
            <a:ext cx="10267950" cy="4923516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A0E69-7A21-E0F2-CC18-AAF3ADFB5345}"/>
              </a:ext>
            </a:extLst>
          </p:cNvPr>
          <p:cNvCxnSpPr/>
          <p:nvPr/>
        </p:nvCxnSpPr>
        <p:spPr>
          <a:xfrm flipH="1">
            <a:off x="3456791" y="1164472"/>
            <a:ext cx="3364637" cy="296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CB3BA-3606-4BA2-E880-59848719F38C}"/>
              </a:ext>
            </a:extLst>
          </p:cNvPr>
          <p:cNvSpPr txBox="1"/>
          <p:nvPr/>
        </p:nvSpPr>
        <p:spPr>
          <a:xfrm>
            <a:off x="6378832" y="688258"/>
            <a:ext cx="1156407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username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7CDD0-C430-DF85-1453-F10A7AB694F4}"/>
              </a:ext>
            </a:extLst>
          </p:cNvPr>
          <p:cNvCxnSpPr/>
          <p:nvPr/>
        </p:nvCxnSpPr>
        <p:spPr>
          <a:xfrm flipH="1">
            <a:off x="5995461" y="1164472"/>
            <a:ext cx="1979720" cy="296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036B0F-3779-CEEE-2F4B-568775380808}"/>
              </a:ext>
            </a:extLst>
          </p:cNvPr>
          <p:cNvSpPr txBox="1"/>
          <p:nvPr/>
        </p:nvSpPr>
        <p:spPr>
          <a:xfrm>
            <a:off x="8199136" y="688258"/>
            <a:ext cx="1133515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password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33A43-8EC9-0957-C48D-1D148A07C460}"/>
              </a:ext>
            </a:extLst>
          </p:cNvPr>
          <p:cNvCxnSpPr>
            <a:cxnSpLocks/>
          </p:cNvCxnSpPr>
          <p:nvPr/>
        </p:nvCxnSpPr>
        <p:spPr>
          <a:xfrm flipH="1">
            <a:off x="3874114" y="4129614"/>
            <a:ext cx="6705494" cy="49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688A52-964C-6868-2DFB-11A99A67AE5C}"/>
              </a:ext>
            </a:extLst>
          </p:cNvPr>
          <p:cNvSpPr txBox="1"/>
          <p:nvPr/>
        </p:nvSpPr>
        <p:spPr>
          <a:xfrm>
            <a:off x="10660443" y="3668558"/>
            <a:ext cx="1382879" cy="7078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Sign Up for </a:t>
            </a:r>
          </a:p>
          <a:p>
            <a:r>
              <a:rPr lang="en-US" sz="2000" b="1" dirty="0"/>
              <a:t>New Users</a:t>
            </a:r>
          </a:p>
        </p:txBody>
      </p:sp>
    </p:spTree>
    <p:extLst>
      <p:ext uri="{BB962C8B-B14F-4D97-AF65-F5344CB8AC3E}">
        <p14:creationId xmlns:p14="http://schemas.microsoft.com/office/powerpoint/2010/main" val="29996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74AAE7-9464-5AB7-6B6C-159A7D3D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989" y="1825624"/>
            <a:ext cx="10088502" cy="473379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0ABDE-7E78-76AD-42A2-8687D5AE5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C5124-473D-57FB-1349-86CB32E8F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3751F-DAB3-6960-2425-FCBB26B45529}"/>
              </a:ext>
            </a:extLst>
          </p:cNvPr>
          <p:cNvCxnSpPr>
            <a:cxnSpLocks/>
          </p:cNvCxnSpPr>
          <p:nvPr/>
        </p:nvCxnSpPr>
        <p:spPr>
          <a:xfrm>
            <a:off x="1758585" y="1390264"/>
            <a:ext cx="336545" cy="627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2D2BA-1B03-B495-A9A9-2D7394802273}"/>
              </a:ext>
            </a:extLst>
          </p:cNvPr>
          <p:cNvSpPr txBox="1"/>
          <p:nvPr/>
        </p:nvSpPr>
        <p:spPr>
          <a:xfrm>
            <a:off x="306722" y="930836"/>
            <a:ext cx="2264533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Back to Home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33C1E8-6A37-E3BF-CAB3-0B27E04CD346}"/>
              </a:ext>
            </a:extLst>
          </p:cNvPr>
          <p:cNvCxnSpPr/>
          <p:nvPr/>
        </p:nvCxnSpPr>
        <p:spPr>
          <a:xfrm flipH="1">
            <a:off x="3018408" y="1390264"/>
            <a:ext cx="337351" cy="627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A2762B-4F24-FC1C-7A34-FA1650802EC2}"/>
              </a:ext>
            </a:extLst>
          </p:cNvPr>
          <p:cNvSpPr txBox="1"/>
          <p:nvPr/>
        </p:nvSpPr>
        <p:spPr>
          <a:xfrm>
            <a:off x="2806246" y="930836"/>
            <a:ext cx="2147300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To start new game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EA9D79-F5DF-6C7E-3199-99A2CA254D0E}"/>
              </a:ext>
            </a:extLst>
          </p:cNvPr>
          <p:cNvCxnSpPr/>
          <p:nvPr/>
        </p:nvCxnSpPr>
        <p:spPr>
          <a:xfrm flipH="1">
            <a:off x="4527612" y="1205598"/>
            <a:ext cx="1056442" cy="8118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05941D-5FFC-4DF0-6F77-06E77FDC3FE9}"/>
              </a:ext>
            </a:extLst>
          </p:cNvPr>
          <p:cNvSpPr txBox="1"/>
          <p:nvPr/>
        </p:nvSpPr>
        <p:spPr>
          <a:xfrm>
            <a:off x="5261910" y="716761"/>
            <a:ext cx="1583382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Rules of game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EAFC2D-804F-C559-BBE7-33CA2F1C1ABE}"/>
              </a:ext>
            </a:extLst>
          </p:cNvPr>
          <p:cNvCxnSpPr>
            <a:cxnSpLocks/>
          </p:cNvCxnSpPr>
          <p:nvPr/>
        </p:nvCxnSpPr>
        <p:spPr>
          <a:xfrm flipH="1">
            <a:off x="6879717" y="1330946"/>
            <a:ext cx="1090711" cy="6560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7D822C-3643-B7A1-E43D-1220D4379AFF}"/>
              </a:ext>
            </a:extLst>
          </p:cNvPr>
          <p:cNvSpPr txBox="1"/>
          <p:nvPr/>
        </p:nvSpPr>
        <p:spPr>
          <a:xfrm>
            <a:off x="7730547" y="836266"/>
            <a:ext cx="1228926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To log 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01D7E4-EBF8-4CDF-4BFB-A0765FB0A5B5}"/>
              </a:ext>
            </a:extLst>
          </p:cNvPr>
          <p:cNvCxnSpPr/>
          <p:nvPr/>
        </p:nvCxnSpPr>
        <p:spPr>
          <a:xfrm>
            <a:off x="1162975" y="4580878"/>
            <a:ext cx="20241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537FD7-BD4D-AB58-480C-BE8A57DF7011}"/>
              </a:ext>
            </a:extLst>
          </p:cNvPr>
          <p:cNvSpPr txBox="1"/>
          <p:nvPr/>
        </p:nvSpPr>
        <p:spPr>
          <a:xfrm>
            <a:off x="228600" y="4142792"/>
            <a:ext cx="969887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Guess</a:t>
            </a:r>
          </a:p>
          <a:p>
            <a:r>
              <a:rPr lang="en-US" sz="2000" b="1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20907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5" grpId="0" animBg="1"/>
      <p:bldP spid="29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9CF6-44B8-678E-3FF8-6BAB055A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GTN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869CC-0D7D-C9BD-8EBC-1BA155D1F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0D873-E296-65D9-4CB1-DC699F62E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D7137-5D3E-99E7-9EFD-FBF8407C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615"/>
            <a:ext cx="12192000" cy="30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0D696-04DA-4568-D9A1-583691E1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3" y="1706879"/>
            <a:ext cx="5964797" cy="31965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3B07-7E22-07FB-D524-9ED0FE182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DD9F5-1562-880C-984E-74D5CE10A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6D958424-9099-6BB0-9C32-653ED9D0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28" y="1706879"/>
            <a:ext cx="5720180" cy="31965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DBC12-9999-744D-8E3A-7C66A962EDB2}"/>
              </a:ext>
            </a:extLst>
          </p:cNvPr>
          <p:cNvCxnSpPr/>
          <p:nvPr/>
        </p:nvCxnSpPr>
        <p:spPr>
          <a:xfrm flipV="1">
            <a:off x="2681056" y="2654423"/>
            <a:ext cx="1562470" cy="289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3D78B3-102B-F933-1A85-10333367CB56}"/>
              </a:ext>
            </a:extLst>
          </p:cNvPr>
          <p:cNvSpPr txBox="1"/>
          <p:nvPr/>
        </p:nvSpPr>
        <p:spPr>
          <a:xfrm>
            <a:off x="1193956" y="5674469"/>
            <a:ext cx="3615092" cy="10156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Message showing “Too low”</a:t>
            </a:r>
            <a:br>
              <a:rPr lang="en-US" sz="2000" b="1" dirty="0"/>
            </a:br>
            <a:r>
              <a:rPr lang="en-US" sz="2000" b="1" dirty="0"/>
              <a:t>as the guessed number is less than</a:t>
            </a:r>
          </a:p>
          <a:p>
            <a:r>
              <a:rPr lang="en-US" sz="2000" b="1" dirty="0"/>
              <a:t>Correct number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E2A1D0-30B2-D1B7-46D3-7E02CD42EE2B}"/>
              </a:ext>
            </a:extLst>
          </p:cNvPr>
          <p:cNvCxnSpPr>
            <a:cxnSpLocks/>
          </p:cNvCxnSpPr>
          <p:nvPr/>
        </p:nvCxnSpPr>
        <p:spPr>
          <a:xfrm flipV="1">
            <a:off x="8645853" y="2716567"/>
            <a:ext cx="1252749" cy="2831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F9DA96-D63B-486C-77B6-183B69D4260C}"/>
              </a:ext>
            </a:extLst>
          </p:cNvPr>
          <p:cNvSpPr txBox="1"/>
          <p:nvPr/>
        </p:nvSpPr>
        <p:spPr>
          <a:xfrm>
            <a:off x="7253056" y="5594019"/>
            <a:ext cx="3293337" cy="10156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Message showing “Too High” </a:t>
            </a:r>
          </a:p>
          <a:p>
            <a:r>
              <a:rPr lang="en-US" sz="2000" b="1" dirty="0"/>
              <a:t>as the guessed number is more</a:t>
            </a:r>
          </a:p>
          <a:p>
            <a:r>
              <a:rPr lang="en-US" sz="2000" b="1" dirty="0"/>
              <a:t>than correct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50BE97-66DE-2F9C-CB52-3D639B4518A9}"/>
              </a:ext>
            </a:extLst>
          </p:cNvPr>
          <p:cNvCxnSpPr/>
          <p:nvPr/>
        </p:nvCxnSpPr>
        <p:spPr>
          <a:xfrm flipH="1">
            <a:off x="5464094" y="1260629"/>
            <a:ext cx="2792139" cy="18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89C549-908A-870D-0A9D-32C4B7420CC8}"/>
              </a:ext>
            </a:extLst>
          </p:cNvPr>
          <p:cNvCxnSpPr/>
          <p:nvPr/>
        </p:nvCxnSpPr>
        <p:spPr>
          <a:xfrm>
            <a:off x="8256233" y="1260629"/>
            <a:ext cx="2459115" cy="209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BF882BE8-343E-3739-B120-053C4049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003394"/>
              </p:ext>
            </p:extLst>
          </p:nvPr>
        </p:nvGraphicFramePr>
        <p:xfrm>
          <a:off x="7164505" y="501006"/>
          <a:ext cx="3381888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E5F2DE1-E71C-B710-8FE7-6FC5C73E5347}"/>
              </a:ext>
            </a:extLst>
          </p:cNvPr>
          <p:cNvSpPr/>
          <p:nvPr/>
        </p:nvSpPr>
        <p:spPr>
          <a:xfrm>
            <a:off x="298580" y="373224"/>
            <a:ext cx="5861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Score Board </a:t>
            </a:r>
          </a:p>
        </p:txBody>
      </p:sp>
    </p:spTree>
    <p:extLst>
      <p:ext uri="{BB962C8B-B14F-4D97-AF65-F5344CB8AC3E}">
        <p14:creationId xmlns:p14="http://schemas.microsoft.com/office/powerpoint/2010/main" val="34466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Graphic spid="26" grpId="0">
        <p:bldAsOne/>
      </p:bldGraphic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5C36-E0B5-6A40-CF5F-90382B9894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Winner-mode view of GTN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B1D83D-3D09-572E-EF6B-80180F54F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11" y="1781236"/>
            <a:ext cx="9573471" cy="43703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B1925-6122-34B6-C9DF-708B5D99F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0D19-C738-2C22-DBC4-F1CAFE9A7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23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1C05-7B22-562B-CBE9-3496189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72865"/>
            <a:ext cx="9884664" cy="731520"/>
          </a:xfrm>
        </p:spPr>
        <p:txBody>
          <a:bodyPr>
            <a:normAutofit/>
          </a:bodyPr>
          <a:lstStyle/>
          <a:p>
            <a:r>
              <a:rPr lang="en-US" sz="4000" dirty="0"/>
              <a:t>Software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1B16-63BF-2779-973E-EC3FB0E3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719066"/>
            <a:ext cx="9884664" cy="4572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Game-2 : Roll The Dice</a:t>
            </a:r>
          </a:p>
        </p:txBody>
      </p:sp>
    </p:spTree>
    <p:extLst>
      <p:ext uri="{BB962C8B-B14F-4D97-AF65-F5344CB8AC3E}">
        <p14:creationId xmlns:p14="http://schemas.microsoft.com/office/powerpoint/2010/main" val="226052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66571-A45B-364B-E363-0266E00A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6" y="1697265"/>
            <a:ext cx="9909801" cy="47401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BCF2-951B-F647-437D-4914B8FA8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51B9F-2EEE-45E3-9799-3859623EC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59810F-6651-908A-5C3F-5C07E467462B}"/>
              </a:ext>
            </a:extLst>
          </p:cNvPr>
          <p:cNvCxnSpPr/>
          <p:nvPr/>
        </p:nvCxnSpPr>
        <p:spPr>
          <a:xfrm flipH="1">
            <a:off x="4641753" y="1233611"/>
            <a:ext cx="568171" cy="118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03AEEE-F96C-A92C-423A-0BBB046EB0E4}"/>
              </a:ext>
            </a:extLst>
          </p:cNvPr>
          <p:cNvCxnSpPr/>
          <p:nvPr/>
        </p:nvCxnSpPr>
        <p:spPr>
          <a:xfrm>
            <a:off x="1369302" y="1586974"/>
            <a:ext cx="1671221" cy="1866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6EABD-C410-8871-9549-3445DDFD1D6B}"/>
              </a:ext>
            </a:extLst>
          </p:cNvPr>
          <p:cNvCxnSpPr>
            <a:cxnSpLocks/>
          </p:cNvCxnSpPr>
          <p:nvPr/>
        </p:nvCxnSpPr>
        <p:spPr>
          <a:xfrm flipH="1">
            <a:off x="5299494" y="2598435"/>
            <a:ext cx="4863410" cy="210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7B5335-ED29-E835-16DA-042523F2F85D}"/>
              </a:ext>
            </a:extLst>
          </p:cNvPr>
          <p:cNvCxnSpPr>
            <a:cxnSpLocks/>
          </p:cNvCxnSpPr>
          <p:nvPr/>
        </p:nvCxnSpPr>
        <p:spPr>
          <a:xfrm flipH="1">
            <a:off x="5352710" y="3467599"/>
            <a:ext cx="4968988" cy="170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2773F0-9419-E7A4-4818-6BA0BB0BFCFA}"/>
              </a:ext>
            </a:extLst>
          </p:cNvPr>
          <p:cNvCxnSpPr>
            <a:cxnSpLocks/>
          </p:cNvCxnSpPr>
          <p:nvPr/>
        </p:nvCxnSpPr>
        <p:spPr>
          <a:xfrm flipH="1">
            <a:off x="5299494" y="4669654"/>
            <a:ext cx="4863410" cy="973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F604B1-C63F-5085-9034-FB62B30A79C2}"/>
              </a:ext>
            </a:extLst>
          </p:cNvPr>
          <p:cNvCxnSpPr/>
          <p:nvPr/>
        </p:nvCxnSpPr>
        <p:spPr>
          <a:xfrm flipH="1">
            <a:off x="5299494" y="1582390"/>
            <a:ext cx="985421" cy="12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0C83758-86B8-09E1-D309-3F4DE26A3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68259"/>
              </p:ext>
            </p:extLst>
          </p:nvPr>
        </p:nvGraphicFramePr>
        <p:xfrm>
          <a:off x="323864" y="1037382"/>
          <a:ext cx="2922338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4550DDB-522B-9E04-87A8-AF10D24D3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458446"/>
              </p:ext>
            </p:extLst>
          </p:nvPr>
        </p:nvGraphicFramePr>
        <p:xfrm>
          <a:off x="3605851" y="684019"/>
          <a:ext cx="266213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E702028A-6707-3BB8-DA9F-F052D0EEE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230199"/>
              </p:ext>
            </p:extLst>
          </p:nvPr>
        </p:nvGraphicFramePr>
        <p:xfrm>
          <a:off x="5292082" y="1120725"/>
          <a:ext cx="237808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E676CFFA-9FF7-C729-8238-21C7A3E42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376988"/>
              </p:ext>
            </p:extLst>
          </p:nvPr>
        </p:nvGraphicFramePr>
        <p:xfrm>
          <a:off x="8370355" y="889261"/>
          <a:ext cx="284238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708F315E-E56E-4BEA-5CD0-60845422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341061"/>
              </p:ext>
            </p:extLst>
          </p:nvPr>
        </p:nvGraphicFramePr>
        <p:xfrm>
          <a:off x="10220079" y="2320184"/>
          <a:ext cx="143020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3394D8CD-4C4D-9921-C486-F3CDACA4E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05013"/>
              </p:ext>
            </p:extLst>
          </p:nvPr>
        </p:nvGraphicFramePr>
        <p:xfrm>
          <a:off x="10374914" y="2887688"/>
          <a:ext cx="1641255" cy="113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B84F6090-C317-CF48-3655-02458232E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365830"/>
              </p:ext>
            </p:extLst>
          </p:nvPr>
        </p:nvGraphicFramePr>
        <p:xfrm>
          <a:off x="10275819" y="4322225"/>
          <a:ext cx="1834217" cy="97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8F258E-4A2E-1489-CE84-12C08C0A7DF6}"/>
              </a:ext>
            </a:extLst>
          </p:cNvPr>
          <p:cNvCxnSpPr>
            <a:cxnSpLocks/>
          </p:cNvCxnSpPr>
          <p:nvPr/>
        </p:nvCxnSpPr>
        <p:spPr>
          <a:xfrm flipH="1">
            <a:off x="6736703" y="1410355"/>
            <a:ext cx="3267407" cy="192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21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Graphic spid="37" grpId="0">
        <p:bldAsOne/>
      </p:bldGraphic>
      <p:bldGraphic spid="39" grpId="0">
        <p:bldAsOne/>
      </p:bldGraphic>
      <p:bldGraphic spid="42" grpId="0">
        <p:bldAsOne/>
      </p:bldGraphic>
      <p:bldGraphic spid="44" grpId="0">
        <p:bldAsOne/>
      </p:bldGraphic>
      <p:bldGraphic spid="51" grpId="0">
        <p:bldAsOne/>
      </p:bldGraphic>
      <p:bldGraphic spid="5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A0F-ABC0-DE07-691C-50327C12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RULE OF RTD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DDD9A-095F-10B7-8B37-B7482E60C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2"/>
            <a:ext cx="10975199" cy="50400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5506E-AA32-94A4-5B02-37F1A82D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B620-2798-74DD-423A-39E723AFA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DD0AFD-FA54-A637-F0D6-2E6A042E4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40971"/>
            <a:ext cx="10515599" cy="49498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3A36-D577-9327-05AF-F260482087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B54AF-7789-DDFA-9A5C-3AE3C6F60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A3B74-F838-73AF-5FD1-DE2E761C3C0D}"/>
              </a:ext>
            </a:extLst>
          </p:cNvPr>
          <p:cNvCxnSpPr/>
          <p:nvPr/>
        </p:nvCxnSpPr>
        <p:spPr>
          <a:xfrm flipH="1">
            <a:off x="5812971" y="928530"/>
            <a:ext cx="3713584" cy="1991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F8D9A-4CAB-F9B6-6BD3-0DF2598BC401}"/>
              </a:ext>
            </a:extLst>
          </p:cNvPr>
          <p:cNvSpPr txBox="1"/>
          <p:nvPr/>
        </p:nvSpPr>
        <p:spPr>
          <a:xfrm>
            <a:off x="9283959" y="569167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Dice as per</a:t>
            </a:r>
          </a:p>
        </p:txBody>
      </p:sp>
    </p:spTree>
    <p:extLst>
      <p:ext uri="{BB962C8B-B14F-4D97-AF65-F5344CB8AC3E}">
        <p14:creationId xmlns:p14="http://schemas.microsoft.com/office/powerpoint/2010/main" val="32659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573" y="2689934"/>
            <a:ext cx="6060705" cy="1376039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                                                           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dirty="0"/>
            </a:br>
            <a:r>
              <a:rPr lang="en-US" sz="3200" dirty="0"/>
              <a:t>Project Title: Two Games in </a:t>
            </a:r>
            <a:br>
              <a:rPr lang="en-US" sz="3200" dirty="0"/>
            </a:br>
            <a:r>
              <a:rPr lang="en-US" sz="3200" dirty="0"/>
              <a:t>One Web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192" y="1315603"/>
            <a:ext cx="3293615" cy="598999"/>
          </a:xfrm>
        </p:spPr>
        <p:txBody>
          <a:bodyPr>
            <a:noAutofit/>
          </a:bodyPr>
          <a:lstStyle/>
          <a:p>
            <a:r>
              <a:rPr lang="en-US" sz="2600" b="1" dirty="0"/>
              <a:t>Course no: CSE 2100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AD133-B151-3047-DE78-360948DAD36A}"/>
              </a:ext>
            </a:extLst>
          </p:cNvPr>
          <p:cNvSpPr txBox="1"/>
          <p:nvPr/>
        </p:nvSpPr>
        <p:spPr>
          <a:xfrm>
            <a:off x="2991776" y="1893872"/>
            <a:ext cx="6220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Course Title: 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Software Development Project - I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84C-EF03-0851-EA6A-4D9942ED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Winner-mode view of Roll The Dice Game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730721-46A6-0F4B-144B-4ED323804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26" y="1825625"/>
            <a:ext cx="9402348" cy="43703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8AD7C-6EFA-5BFF-DAC2-8129C6BF3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CC8F-D8B7-1B7C-3FAA-A2EBECFEF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Language &amp; Tools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Diagram 2" descr="Timeline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96733460"/>
              </p:ext>
            </p:extLst>
          </p:nvPr>
        </p:nvGraphicFramePr>
        <p:xfrm>
          <a:off x="974725" y="2614613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Till now, my project has only two games and it runs on local host but when it will be global, I want to increase as more engagement as possible.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add more super interesting and fun game. I will also update the rules of the current game and will make it a little bit more complex. </a:t>
            </a: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name the website “Gamers Guild” where users can not only create account and log in but also they can see themselves progressing in leaderboard and have a competition within themselves. In this way, I hope I can reach out to many customers.</a:t>
            </a: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08888"/>
            <a:ext cx="8695944" cy="1325880"/>
          </a:xfrm>
        </p:spPr>
        <p:txBody>
          <a:bodyPr/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824" y="1971675"/>
            <a:ext cx="8286751" cy="37242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sum up everything, 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Multiple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Games in One Web App” is a very user friendly and easy to handle app that can be run on both mobile and desktop browsers.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People with a little strategical knowledge irrespective of age and profession can play this game.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Primarily there are two games but as it’s a dynamic project so I may add more fun games later.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ultimate motive of this project is to find a way to kill idle time and make break-hour more interesting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dirty="0"/>
            </a:b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90" y="2007108"/>
            <a:ext cx="4001649" cy="284378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Raiyan Zannat</a:t>
            </a:r>
          </a:p>
          <a:p>
            <a:r>
              <a:rPr lang="en-US" sz="3200" dirty="0"/>
              <a:t>Undergraduate</a:t>
            </a:r>
          </a:p>
          <a:p>
            <a:r>
              <a:rPr lang="en-US" sz="3200" dirty="0"/>
              <a:t>BSc in CSE RUET</a:t>
            </a:r>
          </a:p>
          <a:p>
            <a:r>
              <a:rPr lang="en-US" sz="3200" dirty="0"/>
              <a:t>raiyan435jgcc</a:t>
            </a:r>
            <a:r>
              <a:rPr lang="en-US" sz="3200"/>
              <a:t>@gmailcom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C123-629D-D36F-9909-4FC6E3113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75B7-15F3-E516-3FD8-E8D36390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607" y="1550485"/>
            <a:ext cx="2999232" cy="43891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  <a:latin typeface="+mj-lt"/>
              </a:rPr>
              <a:t>Submitted 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35E01-E69E-F44E-1D09-EB62AEB3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87" y="2256348"/>
            <a:ext cx="1664965" cy="1664965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B47AD-CCE3-3BD2-7BD6-1349F01850F5}"/>
              </a:ext>
            </a:extLst>
          </p:cNvPr>
          <p:cNvSpPr txBox="1"/>
          <p:nvPr/>
        </p:nvSpPr>
        <p:spPr>
          <a:xfrm>
            <a:off x="4107401" y="4420547"/>
            <a:ext cx="3749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  </a:t>
            </a:r>
            <a:r>
              <a:rPr lang="en-US" sz="2200" dirty="0" err="1">
                <a:solidFill>
                  <a:schemeClr val="accent3"/>
                </a:solidFill>
                <a:latin typeface="Constantia" panose="02030602050306030303" pitchFamily="18" charset="0"/>
              </a:rPr>
              <a:t>Tasmia</a:t>
            </a:r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Jannat</a:t>
            </a:r>
          </a:p>
          <a:p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        Lecturer</a:t>
            </a:r>
          </a:p>
          <a:p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Department of CSE,</a:t>
            </a:r>
          </a:p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RUET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0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2AB749-ABBC-B58A-C97B-212FEDAB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6813" y="1621410"/>
            <a:ext cx="2999232" cy="43891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  <a:latin typeface="+mj-lt"/>
              </a:rPr>
              <a:t>Submitted by</a:t>
            </a:r>
          </a:p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042454C-8157-7A34-0D0B-0B3AB19B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44" y="2216614"/>
            <a:ext cx="1617512" cy="1655254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4FFE7-7228-9E79-A461-6E116103B6B3}"/>
              </a:ext>
            </a:extLst>
          </p:cNvPr>
          <p:cNvSpPr txBox="1"/>
          <p:nvPr/>
        </p:nvSpPr>
        <p:spPr>
          <a:xfrm>
            <a:off x="4787650" y="4397516"/>
            <a:ext cx="279839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Raiyan Zannat</a:t>
            </a:r>
          </a:p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Roll – 1903073</a:t>
            </a:r>
          </a:p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Section – B</a:t>
            </a: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Constantia" panose="02030602050306030303" pitchFamily="18" charset="0"/>
              </a:rPr>
              <a:t>Department of CSE, </a:t>
            </a: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Constantia" panose="02030602050306030303" pitchFamily="18" charset="0"/>
              </a:rPr>
              <a:t>RUET</a:t>
            </a:r>
          </a:p>
          <a:p>
            <a:pPr algn="ctr"/>
            <a:endParaRPr lang="en-US" sz="2200" dirty="0">
              <a:solidFill>
                <a:schemeClr val="accent3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72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818" y="507536"/>
            <a:ext cx="3622090" cy="761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Presentation 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09922" y="3090047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0509" y="1858874"/>
            <a:ext cx="3648722" cy="62687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9782F-F3CD-F6FA-A482-E6F6F875F65C}"/>
              </a:ext>
            </a:extLst>
          </p:cNvPr>
          <p:cNvSpPr txBox="1"/>
          <p:nvPr/>
        </p:nvSpPr>
        <p:spPr>
          <a:xfrm>
            <a:off x="7510509" y="2007309"/>
            <a:ext cx="2042289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40C3D-4066-1EF2-EC8B-47BE00F42088}"/>
              </a:ext>
            </a:extLst>
          </p:cNvPr>
          <p:cNvSpPr txBox="1"/>
          <p:nvPr/>
        </p:nvSpPr>
        <p:spPr>
          <a:xfrm>
            <a:off x="7510509" y="2621919"/>
            <a:ext cx="1962377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E44EC-6810-789C-3E2A-E45955DBA5B6}"/>
              </a:ext>
            </a:extLst>
          </p:cNvPr>
          <p:cNvSpPr txBox="1"/>
          <p:nvPr/>
        </p:nvSpPr>
        <p:spPr>
          <a:xfrm>
            <a:off x="7510509" y="3254260"/>
            <a:ext cx="311789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FCB8F-B5D8-B331-58CE-852D620ECFF3}"/>
              </a:ext>
            </a:extLst>
          </p:cNvPr>
          <p:cNvSpPr txBox="1"/>
          <p:nvPr/>
        </p:nvSpPr>
        <p:spPr>
          <a:xfrm>
            <a:off x="7510509" y="3895996"/>
            <a:ext cx="3252163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Language &amp;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6AF71-1445-6A3D-FB08-E1E37467F8E4}"/>
              </a:ext>
            </a:extLst>
          </p:cNvPr>
          <p:cNvSpPr txBox="1"/>
          <p:nvPr/>
        </p:nvSpPr>
        <p:spPr>
          <a:xfrm>
            <a:off x="7510509" y="4555489"/>
            <a:ext cx="271945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Future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4EBAE-F412-5D89-DE17-7F317E3A2254}"/>
              </a:ext>
            </a:extLst>
          </p:cNvPr>
          <p:cNvSpPr txBox="1"/>
          <p:nvPr/>
        </p:nvSpPr>
        <p:spPr>
          <a:xfrm>
            <a:off x="7510509" y="5126173"/>
            <a:ext cx="1492716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105802"/>
            <a:ext cx="8695944" cy="132588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944" y="2024109"/>
            <a:ext cx="8553028" cy="3325131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For a busy and focused generation like ours, it is necessary to just take a break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for a while and let the brains loosen up. During that break-hour, playing non-brainstorming games really helps to relax. Again, we experienced COVID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pandemic hours from 2020 to the end of 2021. During those idle hours, most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teenage boys and girls and others did not have any idea how to spend their time.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A situation like this can come in years ahead too. Besides this, This project is a way to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unproductive time. In this project, I am going to incorporate two mini and easy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to play games. Anyone with an internet connection can play these games. The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rules of these games are also simple so that anyone can understand how to play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and win.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D04-5515-E7F1-2D35-8CB5D4FA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528" y="356616"/>
            <a:ext cx="3749040" cy="13277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4D67-53C3-075D-A1ED-9203825B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FF28E-3CA7-D122-1E31-C5114E78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DFCD1-09B1-1F14-6D83-BAB47473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1144" y="1281430"/>
            <a:ext cx="4555576" cy="5074920"/>
          </a:xfrm>
          <a:solidFill>
            <a:schemeClr val="tx2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Way to escape boredom</a:t>
            </a:r>
            <a:endParaRPr lang="en-US" sz="26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Spend leisure hour</a:t>
            </a:r>
            <a:endParaRPr lang="en-US" sz="26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Simple way of entertainment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Preventing youngsters from being indulged in any other illegal activities by engaging them in playing non-harmful games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Way to kill time for old and retired persons</a:t>
            </a:r>
            <a:r>
              <a:rPr lang="en-US" sz="3500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8F289D-30D6-B298-7E04-FB95DD7C9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309087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20490"/>
            <a:ext cx="9884664" cy="731520"/>
          </a:xfrm>
        </p:spPr>
        <p:txBody>
          <a:bodyPr>
            <a:normAutofit/>
          </a:bodyPr>
          <a:lstStyle/>
          <a:p>
            <a:r>
              <a:rPr lang="en-US" sz="4000" dirty="0"/>
              <a:t>Software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823841"/>
            <a:ext cx="9884664" cy="4572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Game-1 : Guess The Number / GTN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7CB-7583-2B3B-E5C5-032B93141A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The Home Page of Combined Static Website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8CF7-2210-1995-31AB-6C027CF30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EEAC-8E7D-518F-E5D1-39E9D99DB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24F03A-3769-FC19-5C33-139239D8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403"/>
            <a:ext cx="10515600" cy="5060598"/>
          </a:xfrm>
        </p:spPr>
      </p:pic>
    </p:spTree>
    <p:extLst>
      <p:ext uri="{BB962C8B-B14F-4D97-AF65-F5344CB8AC3E}">
        <p14:creationId xmlns:p14="http://schemas.microsoft.com/office/powerpoint/2010/main" val="1732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sharepoint/v3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738</Words>
  <Application>Microsoft Office PowerPoint</Application>
  <PresentationFormat>Widescreen</PresentationFormat>
  <Paragraphs>136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Baskerville</vt:lpstr>
      <vt:lpstr>Baskerville Old Face</vt:lpstr>
      <vt:lpstr>Calibri</vt:lpstr>
      <vt:lpstr>Constantia</vt:lpstr>
      <vt:lpstr>Gill Sans Light</vt:lpstr>
      <vt:lpstr>Gill Sans Nova</vt:lpstr>
      <vt:lpstr>Gill Sans Nova Light</vt:lpstr>
      <vt:lpstr>Roboto</vt:lpstr>
      <vt:lpstr>Symbol</vt:lpstr>
      <vt:lpstr>TimesNewRoman</vt:lpstr>
      <vt:lpstr>Wingdings</vt:lpstr>
      <vt:lpstr>Office Theme</vt:lpstr>
      <vt:lpstr>PowerPoint Presentation</vt:lpstr>
      <vt:lpstr>                                                                               Project Title: Two Games in  One Web App</vt:lpstr>
      <vt:lpstr> </vt:lpstr>
      <vt:lpstr>PowerPoint Presentation</vt:lpstr>
      <vt:lpstr>Presentation Outline</vt:lpstr>
      <vt:lpstr>Introduction</vt:lpstr>
      <vt:lpstr>Objectives</vt:lpstr>
      <vt:lpstr>Software features</vt:lpstr>
      <vt:lpstr>The Home Page of Combined Static Website</vt:lpstr>
      <vt:lpstr>PowerPoint Presentation</vt:lpstr>
      <vt:lpstr>Login Page of GTN </vt:lpstr>
      <vt:lpstr>PowerPoint Presentation</vt:lpstr>
      <vt:lpstr>RULE OF GTN</vt:lpstr>
      <vt:lpstr>PowerPoint Presentation</vt:lpstr>
      <vt:lpstr>Winner-mode view of GTN</vt:lpstr>
      <vt:lpstr>Software Features</vt:lpstr>
      <vt:lpstr>PowerPoint Presentation</vt:lpstr>
      <vt:lpstr>RULE OF RTD</vt:lpstr>
      <vt:lpstr>PowerPoint Presentation</vt:lpstr>
      <vt:lpstr>Winner-mode view of Roll The Dice Game</vt:lpstr>
      <vt:lpstr>Language &amp; Tools </vt:lpstr>
      <vt:lpstr>Future Plan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Two Games in One Web App</dc:title>
  <dc:creator>Raiyan Zannat</dc:creator>
  <cp:lastModifiedBy>Raiyan Zannat</cp:lastModifiedBy>
  <cp:revision>2</cp:revision>
  <cp:lastPrinted>2022-10-20T13:42:31Z</cp:lastPrinted>
  <dcterms:created xsi:type="dcterms:W3CDTF">2022-10-20T10:49:11Z</dcterms:created>
  <dcterms:modified xsi:type="dcterms:W3CDTF">2022-10-29T06:46:15Z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