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9" r:id="rId4"/>
    <p:sldId id="274" r:id="rId5"/>
    <p:sldId id="272" r:id="rId6"/>
    <p:sldId id="275" r:id="rId7"/>
    <p:sldId id="257" r:id="rId8"/>
    <p:sldId id="276" r:id="rId9"/>
    <p:sldId id="264" r:id="rId10"/>
    <p:sldId id="277" r:id="rId11"/>
    <p:sldId id="265" r:id="rId12"/>
    <p:sldId id="278" r:id="rId13"/>
    <p:sldId id="266" r:id="rId14"/>
    <p:sldId id="279" r:id="rId15"/>
    <p:sldId id="267" r:id="rId16"/>
    <p:sldId id="280" r:id="rId17"/>
    <p:sldId id="268" r:id="rId18"/>
    <p:sldId id="282" r:id="rId19"/>
    <p:sldId id="273" r:id="rId20"/>
    <p:sldId id="283" r:id="rId21"/>
    <p:sldId id="281" r:id="rId22"/>
    <p:sldId id="285" r:id="rId23"/>
    <p:sldId id="271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A4D41-49A3-4A16-A0B9-C70C1247EEB1}" v="20" dt="2021-10-13T17:17:15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obbs" userId="17e3ce08-814d-44bb-8c75-291ff0a23321" providerId="ADAL" clId="{EDAA4D41-49A3-4A16-A0B9-C70C1247EEB1}"/>
    <pc:docChg chg="undo custSel addSld delSld modSld sldOrd">
      <pc:chgData name="Joseph Hobbs" userId="17e3ce08-814d-44bb-8c75-291ff0a23321" providerId="ADAL" clId="{EDAA4D41-49A3-4A16-A0B9-C70C1247EEB1}" dt="2021-10-13T17:17:31.983" v="4192"/>
      <pc:docMkLst>
        <pc:docMk/>
      </pc:docMkLst>
      <pc:sldChg chg="modSp mod">
        <pc:chgData name="Joseph Hobbs" userId="17e3ce08-814d-44bb-8c75-291ff0a23321" providerId="ADAL" clId="{EDAA4D41-49A3-4A16-A0B9-C70C1247EEB1}" dt="2021-10-13T17:13:24.038" v="4132" actId="313"/>
        <pc:sldMkLst>
          <pc:docMk/>
          <pc:sldMk cId="2677310114" sldId="256"/>
        </pc:sldMkLst>
        <pc:spChg chg="mod">
          <ac:chgData name="Joseph Hobbs" userId="17e3ce08-814d-44bb-8c75-291ff0a23321" providerId="ADAL" clId="{EDAA4D41-49A3-4A16-A0B9-C70C1247EEB1}" dt="2021-10-13T01:15:55.277" v="31" actId="20577"/>
          <ac:spMkLst>
            <pc:docMk/>
            <pc:sldMk cId="2677310114" sldId="256"/>
            <ac:spMk id="2" creationId="{3639132D-C6AF-4868-86BB-AFD11D730A41}"/>
          </ac:spMkLst>
        </pc:spChg>
        <pc:spChg chg="mod">
          <ac:chgData name="Joseph Hobbs" userId="17e3ce08-814d-44bb-8c75-291ff0a23321" providerId="ADAL" clId="{EDAA4D41-49A3-4A16-A0B9-C70C1247EEB1}" dt="2021-10-13T17:13:24.038" v="4132" actId="313"/>
          <ac:spMkLst>
            <pc:docMk/>
            <pc:sldMk cId="2677310114" sldId="256"/>
            <ac:spMk id="3" creationId="{CBB849F4-389E-49C1-8FCC-78160B4DE3EB}"/>
          </ac:spMkLst>
        </pc:spChg>
      </pc:sldChg>
      <pc:sldChg chg="addSp delSp modSp mod modClrScheme chgLayout">
        <pc:chgData name="Joseph Hobbs" userId="17e3ce08-814d-44bb-8c75-291ff0a23321" providerId="ADAL" clId="{EDAA4D41-49A3-4A16-A0B9-C70C1247EEB1}" dt="2021-10-13T01:24:42.295" v="237" actId="1076"/>
        <pc:sldMkLst>
          <pc:docMk/>
          <pc:sldMk cId="2188128926" sldId="257"/>
        </pc:sldMkLst>
        <pc:spChg chg="del">
          <ac:chgData name="Joseph Hobbs" userId="17e3ce08-814d-44bb-8c75-291ff0a23321" providerId="ADAL" clId="{EDAA4D41-49A3-4A16-A0B9-C70C1247EEB1}" dt="2021-10-13T01:18:08.724" v="107" actId="700"/>
          <ac:spMkLst>
            <pc:docMk/>
            <pc:sldMk cId="2188128926" sldId="257"/>
            <ac:spMk id="2" creationId="{650B4EFC-E0AE-4829-BAEE-3F5584CB55D3}"/>
          </ac:spMkLst>
        </pc:spChg>
        <pc:spChg chg="del">
          <ac:chgData name="Joseph Hobbs" userId="17e3ce08-814d-44bb-8c75-291ff0a23321" providerId="ADAL" clId="{EDAA4D41-49A3-4A16-A0B9-C70C1247EEB1}" dt="2021-10-13T01:18:08.724" v="107" actId="700"/>
          <ac:spMkLst>
            <pc:docMk/>
            <pc:sldMk cId="2188128926" sldId="257"/>
            <ac:spMk id="3" creationId="{914A226C-99BE-470E-A094-D1878D7487EA}"/>
          </ac:spMkLst>
        </pc:spChg>
        <pc:spChg chg="add mod ord">
          <ac:chgData name="Joseph Hobbs" userId="17e3ce08-814d-44bb-8c75-291ff0a23321" providerId="ADAL" clId="{EDAA4D41-49A3-4A16-A0B9-C70C1247EEB1}" dt="2021-10-13T01:24:36.128" v="235" actId="255"/>
          <ac:spMkLst>
            <pc:docMk/>
            <pc:sldMk cId="2188128926" sldId="257"/>
            <ac:spMk id="4" creationId="{C99EBD67-3196-44E3-86DA-759B3A9012AD}"/>
          </ac:spMkLst>
        </pc:spChg>
        <pc:spChg chg="mod ord">
          <ac:chgData name="Joseph Hobbs" userId="17e3ce08-814d-44bb-8c75-291ff0a23321" providerId="ADAL" clId="{EDAA4D41-49A3-4A16-A0B9-C70C1247EEB1}" dt="2021-10-13T01:23:32.009" v="221" actId="700"/>
          <ac:spMkLst>
            <pc:docMk/>
            <pc:sldMk cId="2188128926" sldId="257"/>
            <ac:spMk id="5" creationId="{DC22291E-EA0F-425D-BC09-2F67AB9FBA25}"/>
          </ac:spMkLst>
        </pc:spChg>
        <pc:spChg chg="mod ord">
          <ac:chgData name="Joseph Hobbs" userId="17e3ce08-814d-44bb-8c75-291ff0a23321" providerId="ADAL" clId="{EDAA4D41-49A3-4A16-A0B9-C70C1247EEB1}" dt="2021-10-13T01:23:32.009" v="221" actId="700"/>
          <ac:spMkLst>
            <pc:docMk/>
            <pc:sldMk cId="2188128926" sldId="257"/>
            <ac:spMk id="6" creationId="{25DE8F28-7CDF-4369-BE66-D5C99D3D348F}"/>
          </ac:spMkLst>
        </pc:spChg>
        <pc:spChg chg="add mod">
          <ac:chgData name="Joseph Hobbs" userId="17e3ce08-814d-44bb-8c75-291ff0a23321" providerId="ADAL" clId="{EDAA4D41-49A3-4A16-A0B9-C70C1247EEB1}" dt="2021-10-13T01:23:39.414" v="222" actId="21"/>
          <ac:spMkLst>
            <pc:docMk/>
            <pc:sldMk cId="2188128926" sldId="257"/>
            <ac:spMk id="7" creationId="{A301CA7D-4D0F-4EF5-B967-61D47AC86905}"/>
          </ac:spMkLst>
        </pc:spChg>
        <pc:spChg chg="add mod">
          <ac:chgData name="Joseph Hobbs" userId="17e3ce08-814d-44bb-8c75-291ff0a23321" providerId="ADAL" clId="{EDAA4D41-49A3-4A16-A0B9-C70C1247EEB1}" dt="2021-10-13T01:24:42.295" v="237" actId="1076"/>
          <ac:spMkLst>
            <pc:docMk/>
            <pc:sldMk cId="2188128926" sldId="257"/>
            <ac:spMk id="8" creationId="{E9149371-D6AE-47B8-A54C-458E7B14D194}"/>
          </ac:spMkLst>
        </pc:spChg>
        <pc:spChg chg="add mod">
          <ac:chgData name="Joseph Hobbs" userId="17e3ce08-814d-44bb-8c75-291ff0a23321" providerId="ADAL" clId="{EDAA4D41-49A3-4A16-A0B9-C70C1247EEB1}" dt="2021-10-13T01:24:40.027" v="236" actId="1076"/>
          <ac:spMkLst>
            <pc:docMk/>
            <pc:sldMk cId="2188128926" sldId="257"/>
            <ac:spMk id="9" creationId="{DE8E0E5D-BE7C-452B-8D24-88D29CA2BCAD}"/>
          </ac:spMkLst>
        </pc:spChg>
      </pc:sldChg>
      <pc:sldChg chg="del">
        <pc:chgData name="Joseph Hobbs" userId="17e3ce08-814d-44bb-8c75-291ff0a23321" providerId="ADAL" clId="{EDAA4D41-49A3-4A16-A0B9-C70C1247EEB1}" dt="2021-10-13T01:22:21.318" v="150" actId="47"/>
        <pc:sldMkLst>
          <pc:docMk/>
          <pc:sldMk cId="1779364837" sldId="258"/>
        </pc:sldMkLst>
      </pc:sldChg>
      <pc:sldChg chg="del">
        <pc:chgData name="Joseph Hobbs" userId="17e3ce08-814d-44bb-8c75-291ff0a23321" providerId="ADAL" clId="{EDAA4D41-49A3-4A16-A0B9-C70C1247EEB1}" dt="2021-10-13T01:22:21.318" v="150" actId="47"/>
        <pc:sldMkLst>
          <pc:docMk/>
          <pc:sldMk cId="2417375187" sldId="259"/>
        </pc:sldMkLst>
      </pc:sldChg>
      <pc:sldChg chg="del">
        <pc:chgData name="Joseph Hobbs" userId="17e3ce08-814d-44bb-8c75-291ff0a23321" providerId="ADAL" clId="{EDAA4D41-49A3-4A16-A0B9-C70C1247EEB1}" dt="2021-10-13T01:22:21.318" v="150" actId="47"/>
        <pc:sldMkLst>
          <pc:docMk/>
          <pc:sldMk cId="3960469808" sldId="260"/>
        </pc:sldMkLst>
      </pc:sldChg>
      <pc:sldChg chg="del">
        <pc:chgData name="Joseph Hobbs" userId="17e3ce08-814d-44bb-8c75-291ff0a23321" providerId="ADAL" clId="{EDAA4D41-49A3-4A16-A0B9-C70C1247EEB1}" dt="2021-10-13T01:22:21.318" v="150" actId="47"/>
        <pc:sldMkLst>
          <pc:docMk/>
          <pc:sldMk cId="3309112053" sldId="261"/>
        </pc:sldMkLst>
      </pc:sldChg>
      <pc:sldChg chg="del">
        <pc:chgData name="Joseph Hobbs" userId="17e3ce08-814d-44bb-8c75-291ff0a23321" providerId="ADAL" clId="{EDAA4D41-49A3-4A16-A0B9-C70C1247EEB1}" dt="2021-10-13T01:22:21.318" v="150" actId="47"/>
        <pc:sldMkLst>
          <pc:docMk/>
          <pc:sldMk cId="748211040" sldId="262"/>
        </pc:sldMkLst>
      </pc:sldChg>
      <pc:sldChg chg="addSp delSp modSp new mod modClrScheme chgLayout">
        <pc:chgData name="Joseph Hobbs" userId="17e3ce08-814d-44bb-8c75-291ff0a23321" providerId="ADAL" clId="{EDAA4D41-49A3-4A16-A0B9-C70C1247EEB1}" dt="2021-10-13T01:17:09.489" v="106" actId="1076"/>
        <pc:sldMkLst>
          <pc:docMk/>
          <pc:sldMk cId="3835443348" sldId="263"/>
        </pc:sldMkLst>
        <pc:spChg chg="del mod ord">
          <ac:chgData name="Joseph Hobbs" userId="17e3ce08-814d-44bb-8c75-291ff0a23321" providerId="ADAL" clId="{EDAA4D41-49A3-4A16-A0B9-C70C1247EEB1}" dt="2021-10-13T01:16:35.363" v="79" actId="700"/>
          <ac:spMkLst>
            <pc:docMk/>
            <pc:sldMk cId="3835443348" sldId="263"/>
            <ac:spMk id="2" creationId="{7CE5E54F-EEB5-4B70-B510-30B4C8724BB6}"/>
          </ac:spMkLst>
        </pc:spChg>
        <pc:spChg chg="del mod ord">
          <ac:chgData name="Joseph Hobbs" userId="17e3ce08-814d-44bb-8c75-291ff0a23321" providerId="ADAL" clId="{EDAA4D41-49A3-4A16-A0B9-C70C1247EEB1}" dt="2021-10-13T01:16:35.363" v="79" actId="700"/>
          <ac:spMkLst>
            <pc:docMk/>
            <pc:sldMk cId="3835443348" sldId="263"/>
            <ac:spMk id="3" creationId="{120EEE1B-B314-42B1-8D33-2BDF1F1B7348}"/>
          </ac:spMkLst>
        </pc:spChg>
        <pc:spChg chg="add mod ord">
          <ac:chgData name="Joseph Hobbs" userId="17e3ce08-814d-44bb-8c75-291ff0a23321" providerId="ADAL" clId="{EDAA4D41-49A3-4A16-A0B9-C70C1247EEB1}" dt="2021-10-13T01:16:54.178" v="89" actId="20577"/>
          <ac:spMkLst>
            <pc:docMk/>
            <pc:sldMk cId="3835443348" sldId="263"/>
            <ac:spMk id="4" creationId="{09581648-F253-457D-8C34-5F9F864BE338}"/>
          </ac:spMkLst>
        </pc:spChg>
        <pc:spChg chg="add mod ord">
          <ac:chgData name="Joseph Hobbs" userId="17e3ce08-814d-44bb-8c75-291ff0a23321" providerId="ADAL" clId="{EDAA4D41-49A3-4A16-A0B9-C70C1247EEB1}" dt="2021-10-13T01:17:00.065" v="104" actId="20577"/>
          <ac:spMkLst>
            <pc:docMk/>
            <pc:sldMk cId="3835443348" sldId="263"/>
            <ac:spMk id="5" creationId="{9BA6EE22-29BD-43D4-BFE3-92ECFC77943A}"/>
          </ac:spMkLst>
        </pc:spChg>
        <pc:picChg chg="add mod">
          <ac:chgData name="Joseph Hobbs" userId="17e3ce08-814d-44bb-8c75-291ff0a23321" providerId="ADAL" clId="{EDAA4D41-49A3-4A16-A0B9-C70C1247EEB1}" dt="2021-10-13T01:16:39.620" v="80"/>
          <ac:picMkLst>
            <pc:docMk/>
            <pc:sldMk cId="3835443348" sldId="263"/>
            <ac:picMk id="6" creationId="{D5A84AE2-31F2-435A-A842-A3A3A36F925D}"/>
          </ac:picMkLst>
        </pc:picChg>
        <pc:picChg chg="add mod">
          <ac:chgData name="Joseph Hobbs" userId="17e3ce08-814d-44bb-8c75-291ff0a23321" providerId="ADAL" clId="{EDAA4D41-49A3-4A16-A0B9-C70C1247EEB1}" dt="2021-10-13T01:17:09.489" v="106" actId="1076"/>
          <ac:picMkLst>
            <pc:docMk/>
            <pc:sldMk cId="3835443348" sldId="263"/>
            <ac:picMk id="7" creationId="{33F7E32A-862F-4500-BF18-60833C949882}"/>
          </ac:picMkLst>
        </pc:picChg>
      </pc:sldChg>
      <pc:sldChg chg="addSp delSp modSp add mod modClrScheme chgLayout">
        <pc:chgData name="Joseph Hobbs" userId="17e3ce08-814d-44bb-8c75-291ff0a23321" providerId="ADAL" clId="{EDAA4D41-49A3-4A16-A0B9-C70C1247EEB1}" dt="2021-10-13T01:26:17.205" v="261" actId="255"/>
        <pc:sldMkLst>
          <pc:docMk/>
          <pc:sldMk cId="613090866" sldId="264"/>
        </pc:sldMkLst>
        <pc:spChg chg="add mod ord">
          <ac:chgData name="Joseph Hobbs" userId="17e3ce08-814d-44bb-8c75-291ff0a23321" providerId="ADAL" clId="{EDAA4D41-49A3-4A16-A0B9-C70C1247EEB1}" dt="2021-10-13T01:26:17.205" v="261" actId="255"/>
          <ac:spMkLst>
            <pc:docMk/>
            <pc:sldMk cId="613090866" sldId="264"/>
            <ac:spMk id="2" creationId="{992A68ED-3097-4598-A473-0812BC5F0D34}"/>
          </ac:spMkLst>
        </pc:spChg>
        <pc:spChg chg="mod ord">
          <ac:chgData name="Joseph Hobbs" userId="17e3ce08-814d-44bb-8c75-291ff0a23321" providerId="ADAL" clId="{EDAA4D41-49A3-4A16-A0B9-C70C1247EEB1}" dt="2021-10-13T01:23:46.179" v="225" actId="700"/>
          <ac:spMkLst>
            <pc:docMk/>
            <pc:sldMk cId="613090866" sldId="264"/>
            <ac:spMk id="5" creationId="{DC22291E-EA0F-425D-BC09-2F67AB9FBA25}"/>
          </ac:spMkLst>
        </pc:spChg>
        <pc:spChg chg="mod ord">
          <ac:chgData name="Joseph Hobbs" userId="17e3ce08-814d-44bb-8c75-291ff0a23321" providerId="ADAL" clId="{EDAA4D41-49A3-4A16-A0B9-C70C1247EEB1}" dt="2021-10-13T01:23:46.179" v="225" actId="700"/>
          <ac:spMkLst>
            <pc:docMk/>
            <pc:sldMk cId="613090866" sldId="264"/>
            <ac:spMk id="6" creationId="{25DE8F28-7CDF-4369-BE66-D5C99D3D348F}"/>
          </ac:spMkLst>
        </pc:spChg>
        <pc:spChg chg="del">
          <ac:chgData name="Joseph Hobbs" userId="17e3ce08-814d-44bb-8c75-291ff0a23321" providerId="ADAL" clId="{EDAA4D41-49A3-4A16-A0B9-C70C1247EEB1}" dt="2021-10-13T01:18:54.110" v="116" actId="478"/>
          <ac:spMkLst>
            <pc:docMk/>
            <pc:sldMk cId="613090866" sldId="264"/>
            <ac:spMk id="7" creationId="{A301CA7D-4D0F-4EF5-B967-61D47AC86905}"/>
          </ac:spMkLst>
        </pc:spChg>
        <pc:spChg chg="del">
          <ac:chgData name="Joseph Hobbs" userId="17e3ce08-814d-44bb-8c75-291ff0a23321" providerId="ADAL" clId="{EDAA4D41-49A3-4A16-A0B9-C70C1247EEB1}" dt="2021-10-13T01:18:51.343" v="115" actId="478"/>
          <ac:spMkLst>
            <pc:docMk/>
            <pc:sldMk cId="613090866" sldId="264"/>
            <ac:spMk id="8" creationId="{E9149371-D6AE-47B8-A54C-458E7B14D194}"/>
          </ac:spMkLst>
        </pc:spChg>
        <pc:spChg chg="del">
          <ac:chgData name="Joseph Hobbs" userId="17e3ce08-814d-44bb-8c75-291ff0a23321" providerId="ADAL" clId="{EDAA4D41-49A3-4A16-A0B9-C70C1247EEB1}" dt="2021-10-13T01:18:51.343" v="115" actId="478"/>
          <ac:spMkLst>
            <pc:docMk/>
            <pc:sldMk cId="613090866" sldId="264"/>
            <ac:spMk id="9" creationId="{DE8E0E5D-BE7C-452B-8D24-88D29CA2BCAD}"/>
          </ac:spMkLst>
        </pc:spChg>
        <pc:spChg chg="add mod">
          <ac:chgData name="Joseph Hobbs" userId="17e3ce08-814d-44bb-8c75-291ff0a23321" providerId="ADAL" clId="{EDAA4D41-49A3-4A16-A0B9-C70C1247EEB1}" dt="2021-10-13T01:23:48.131" v="226" actId="21"/>
          <ac:spMkLst>
            <pc:docMk/>
            <pc:sldMk cId="613090866" sldId="264"/>
            <ac:spMk id="10" creationId="{1CDA5F26-36FA-481F-B16D-8E4F674132E6}"/>
          </ac:spMkLst>
        </pc:spChg>
      </pc:sldChg>
      <pc:sldChg chg="addSp modSp new mod modClrScheme chgLayout">
        <pc:chgData name="Joseph Hobbs" userId="17e3ce08-814d-44bb-8c75-291ff0a23321" providerId="ADAL" clId="{EDAA4D41-49A3-4A16-A0B9-C70C1247EEB1}" dt="2021-10-13T01:25:41.818" v="253" actId="1076"/>
        <pc:sldMkLst>
          <pc:docMk/>
          <pc:sldMk cId="264062993" sldId="265"/>
        </pc:sldMkLst>
        <pc:spChg chg="add mod">
          <ac:chgData name="Joseph Hobbs" userId="17e3ce08-814d-44bb-8c75-291ff0a23321" providerId="ADAL" clId="{EDAA4D41-49A3-4A16-A0B9-C70C1247EEB1}" dt="2021-10-13T01:25:17.705" v="245" actId="21"/>
          <ac:spMkLst>
            <pc:docMk/>
            <pc:sldMk cId="264062993" sldId="265"/>
            <ac:spMk id="2" creationId="{65253F55-6771-4C19-800B-8BB0AE1E0E1C}"/>
          </ac:spMkLst>
        </pc:spChg>
        <pc:spChg chg="add mod ord">
          <ac:chgData name="Joseph Hobbs" userId="17e3ce08-814d-44bb-8c75-291ff0a23321" providerId="ADAL" clId="{EDAA4D41-49A3-4A16-A0B9-C70C1247EEB1}" dt="2021-10-13T01:25:41.818" v="253" actId="1076"/>
          <ac:spMkLst>
            <pc:docMk/>
            <pc:sldMk cId="264062993" sldId="265"/>
            <ac:spMk id="3" creationId="{688E713C-EE56-4A72-9370-B8D16653D08B}"/>
          </ac:spMkLst>
        </pc:spChg>
      </pc:sldChg>
      <pc:sldChg chg="addSp modSp new mod modClrScheme chgLayout">
        <pc:chgData name="Joseph Hobbs" userId="17e3ce08-814d-44bb-8c75-291ff0a23321" providerId="ADAL" clId="{EDAA4D41-49A3-4A16-A0B9-C70C1247EEB1}" dt="2021-10-13T01:26:03.901" v="260" actId="14100"/>
        <pc:sldMkLst>
          <pc:docMk/>
          <pc:sldMk cId="1970108502" sldId="266"/>
        </pc:sldMkLst>
        <pc:spChg chg="add mod">
          <ac:chgData name="Joseph Hobbs" userId="17e3ce08-814d-44bb-8c75-291ff0a23321" providerId="ADAL" clId="{EDAA4D41-49A3-4A16-A0B9-C70C1247EEB1}" dt="2021-10-13T01:26:03.901" v="260" actId="14100"/>
          <ac:spMkLst>
            <pc:docMk/>
            <pc:sldMk cId="1970108502" sldId="266"/>
            <ac:spMk id="2" creationId="{187E9086-99EE-4191-94C9-DEAC10F3B196}"/>
          </ac:spMkLst>
        </pc:spChg>
        <pc:spChg chg="add mod">
          <ac:chgData name="Joseph Hobbs" userId="17e3ce08-814d-44bb-8c75-291ff0a23321" providerId="ADAL" clId="{EDAA4D41-49A3-4A16-A0B9-C70C1247EEB1}" dt="2021-10-13T01:25:51.894" v="255" actId="21"/>
          <ac:spMkLst>
            <pc:docMk/>
            <pc:sldMk cId="1970108502" sldId="266"/>
            <ac:spMk id="3" creationId="{9D363759-9977-40B3-A1FB-4B45E1ACF52B}"/>
          </ac:spMkLst>
        </pc:spChg>
        <pc:spChg chg="add mod ord">
          <ac:chgData name="Joseph Hobbs" userId="17e3ce08-814d-44bb-8c75-291ff0a23321" providerId="ADAL" clId="{EDAA4D41-49A3-4A16-A0B9-C70C1247EEB1}" dt="2021-10-13T01:25:55.213" v="258" actId="120"/>
          <ac:spMkLst>
            <pc:docMk/>
            <pc:sldMk cId="1970108502" sldId="266"/>
            <ac:spMk id="4" creationId="{3E7F49B5-0C32-43E1-B983-219D1B50D36B}"/>
          </ac:spMkLst>
        </pc:spChg>
      </pc:sldChg>
      <pc:sldChg chg="addSp modSp new mod modClrScheme chgLayout">
        <pc:chgData name="Joseph Hobbs" userId="17e3ce08-814d-44bb-8c75-291ff0a23321" providerId="ADAL" clId="{EDAA4D41-49A3-4A16-A0B9-C70C1247EEB1}" dt="2021-10-13T01:26:43.039" v="267" actId="2711"/>
        <pc:sldMkLst>
          <pc:docMk/>
          <pc:sldMk cId="789645477" sldId="267"/>
        </pc:sldMkLst>
        <pc:spChg chg="add mod">
          <ac:chgData name="Joseph Hobbs" userId="17e3ce08-814d-44bb-8c75-291ff0a23321" providerId="ADAL" clId="{EDAA4D41-49A3-4A16-A0B9-C70C1247EEB1}" dt="2021-10-13T01:26:28.542" v="263" actId="21"/>
          <ac:spMkLst>
            <pc:docMk/>
            <pc:sldMk cId="789645477" sldId="267"/>
            <ac:spMk id="2" creationId="{57CEE226-9BA4-483F-A385-B1692E5852F7}"/>
          </ac:spMkLst>
        </pc:spChg>
        <pc:spChg chg="add mod ord">
          <ac:chgData name="Joseph Hobbs" userId="17e3ce08-814d-44bb-8c75-291ff0a23321" providerId="ADAL" clId="{EDAA4D41-49A3-4A16-A0B9-C70C1247EEB1}" dt="2021-10-13T01:26:43.039" v="267" actId="2711"/>
          <ac:spMkLst>
            <pc:docMk/>
            <pc:sldMk cId="789645477" sldId="267"/>
            <ac:spMk id="3" creationId="{A0BE803C-BA7C-42BC-8509-83EFAF26075D}"/>
          </ac:spMkLst>
        </pc:spChg>
      </pc:sldChg>
      <pc:sldChg chg="addSp modSp new mod modClrScheme chgLayout">
        <pc:chgData name="Joseph Hobbs" userId="17e3ce08-814d-44bb-8c75-291ff0a23321" providerId="ADAL" clId="{EDAA4D41-49A3-4A16-A0B9-C70C1247EEB1}" dt="2021-10-13T01:27:34.772" v="275" actId="1076"/>
        <pc:sldMkLst>
          <pc:docMk/>
          <pc:sldMk cId="1583405028" sldId="268"/>
        </pc:sldMkLst>
        <pc:spChg chg="add mod">
          <ac:chgData name="Joseph Hobbs" userId="17e3ce08-814d-44bb-8c75-291ff0a23321" providerId="ADAL" clId="{EDAA4D41-49A3-4A16-A0B9-C70C1247EEB1}" dt="2021-10-13T01:27:01.205" v="269" actId="21"/>
          <ac:spMkLst>
            <pc:docMk/>
            <pc:sldMk cId="1583405028" sldId="268"/>
            <ac:spMk id="2" creationId="{6645100F-1162-4F4F-82ED-95D5F2B897D6}"/>
          </ac:spMkLst>
        </pc:spChg>
        <pc:spChg chg="add mod">
          <ac:chgData name="Joseph Hobbs" userId="17e3ce08-814d-44bb-8c75-291ff0a23321" providerId="ADAL" clId="{EDAA4D41-49A3-4A16-A0B9-C70C1247EEB1}" dt="2021-10-13T01:27:20.936" v="273" actId="207"/>
          <ac:spMkLst>
            <pc:docMk/>
            <pc:sldMk cId="1583405028" sldId="268"/>
            <ac:spMk id="3" creationId="{9D2E3E14-D2F7-4C66-A665-6D76BF4C29F7}"/>
          </ac:spMkLst>
        </pc:spChg>
        <pc:spChg chg="add mod ord">
          <ac:chgData name="Joseph Hobbs" userId="17e3ce08-814d-44bb-8c75-291ff0a23321" providerId="ADAL" clId="{EDAA4D41-49A3-4A16-A0B9-C70C1247EEB1}" dt="2021-10-13T01:27:34.772" v="275" actId="1076"/>
          <ac:spMkLst>
            <pc:docMk/>
            <pc:sldMk cId="1583405028" sldId="268"/>
            <ac:spMk id="4" creationId="{2B24A01F-5533-4F61-B11E-27C495A7BB59}"/>
          </ac:spMkLst>
        </pc:spChg>
      </pc:sldChg>
      <pc:sldChg chg="modSp new mod">
        <pc:chgData name="Joseph Hobbs" userId="17e3ce08-814d-44bb-8c75-291ff0a23321" providerId="ADAL" clId="{EDAA4D41-49A3-4A16-A0B9-C70C1247EEB1}" dt="2021-10-13T17:07:33.363" v="3957" actId="20577"/>
        <pc:sldMkLst>
          <pc:docMk/>
          <pc:sldMk cId="233282699" sldId="269"/>
        </pc:sldMkLst>
        <pc:spChg chg="mod">
          <ac:chgData name="Joseph Hobbs" userId="17e3ce08-814d-44bb-8c75-291ff0a23321" providerId="ADAL" clId="{EDAA4D41-49A3-4A16-A0B9-C70C1247EEB1}" dt="2021-10-13T01:23:04.867" v="220" actId="20577"/>
          <ac:spMkLst>
            <pc:docMk/>
            <pc:sldMk cId="233282699" sldId="269"/>
            <ac:spMk id="2" creationId="{150B5FAD-50ED-4DBD-AA28-2A1F2F8EA251}"/>
          </ac:spMkLst>
        </pc:spChg>
        <pc:spChg chg="mod">
          <ac:chgData name="Joseph Hobbs" userId="17e3ce08-814d-44bb-8c75-291ff0a23321" providerId="ADAL" clId="{EDAA4D41-49A3-4A16-A0B9-C70C1247EEB1}" dt="2021-10-13T17:07:33.363" v="3957" actId="20577"/>
          <ac:spMkLst>
            <pc:docMk/>
            <pc:sldMk cId="233282699" sldId="269"/>
            <ac:spMk id="3" creationId="{46C1AF45-2538-49A2-8093-88BCA0FA9354}"/>
          </ac:spMkLst>
        </pc:spChg>
      </pc:sldChg>
      <pc:sldChg chg="addSp delSp modSp new del mod setBg">
        <pc:chgData name="Joseph Hobbs" userId="17e3ce08-814d-44bb-8c75-291ff0a23321" providerId="ADAL" clId="{EDAA4D41-49A3-4A16-A0B9-C70C1247EEB1}" dt="2021-10-13T01:51:00.004" v="324" actId="2696"/>
        <pc:sldMkLst>
          <pc:docMk/>
          <pc:sldMk cId="1389850380" sldId="270"/>
        </pc:sldMkLst>
        <pc:spChg chg="del mod">
          <ac:chgData name="Joseph Hobbs" userId="17e3ce08-814d-44bb-8c75-291ff0a23321" providerId="ADAL" clId="{EDAA4D41-49A3-4A16-A0B9-C70C1247EEB1}" dt="2021-10-13T01:36:37.411" v="280" actId="478"/>
          <ac:spMkLst>
            <pc:docMk/>
            <pc:sldMk cId="1389850380" sldId="270"/>
            <ac:spMk id="2" creationId="{F91CDD56-1ED6-4931-9AFD-76B73E286C03}"/>
          </ac:spMkLst>
        </pc:spChg>
        <pc:spChg chg="add del">
          <ac:chgData name="Joseph Hobbs" userId="17e3ce08-814d-44bb-8c75-291ff0a23321" providerId="ADAL" clId="{EDAA4D41-49A3-4A16-A0B9-C70C1247EEB1}" dt="2021-10-13T01:36:34.096" v="279" actId="26606"/>
          <ac:spMkLst>
            <pc:docMk/>
            <pc:sldMk cId="1389850380" sldId="270"/>
            <ac:spMk id="9" creationId="{6AF4ABE2-381B-4B67-9C0F-27FFD64F7D91}"/>
          </ac:spMkLst>
        </pc:spChg>
        <pc:spChg chg="add del">
          <ac:chgData name="Joseph Hobbs" userId="17e3ce08-814d-44bb-8c75-291ff0a23321" providerId="ADAL" clId="{EDAA4D41-49A3-4A16-A0B9-C70C1247EEB1}" dt="2021-10-13T01:36:34.096" v="279" actId="26606"/>
          <ac:spMkLst>
            <pc:docMk/>
            <pc:sldMk cId="1389850380" sldId="270"/>
            <ac:spMk id="11" creationId="{4AA509EC-4C56-4A74-A517-3ECD04C3FC84}"/>
          </ac:spMkLst>
        </pc:spChg>
        <pc:spChg chg="add del">
          <ac:chgData name="Joseph Hobbs" userId="17e3ce08-814d-44bb-8c75-291ff0a23321" providerId="ADAL" clId="{EDAA4D41-49A3-4A16-A0B9-C70C1247EEB1}" dt="2021-10-13T01:36:34.096" v="279" actId="26606"/>
          <ac:spMkLst>
            <pc:docMk/>
            <pc:sldMk cId="1389850380" sldId="270"/>
            <ac:spMk id="13" creationId="{6FBC94C7-2F0E-4FBA-B442-0E0296AAA7E5}"/>
          </ac:spMkLst>
        </pc:spChg>
        <pc:spChg chg="add del">
          <ac:chgData name="Joseph Hobbs" userId="17e3ce08-814d-44bb-8c75-291ff0a23321" providerId="ADAL" clId="{EDAA4D41-49A3-4A16-A0B9-C70C1247EEB1}" dt="2021-10-13T01:36:34.096" v="279" actId="26606"/>
          <ac:spMkLst>
            <pc:docMk/>
            <pc:sldMk cId="1389850380" sldId="270"/>
            <ac:spMk id="15" creationId="{6CF43A2F-2E6F-44F4-A006-A10CF1DCBD61}"/>
          </ac:spMkLst>
        </pc:spChg>
        <pc:spChg chg="add del">
          <ac:chgData name="Joseph Hobbs" userId="17e3ce08-814d-44bb-8c75-291ff0a23321" providerId="ADAL" clId="{EDAA4D41-49A3-4A16-A0B9-C70C1247EEB1}" dt="2021-10-13T01:36:34.096" v="279" actId="26606"/>
          <ac:spMkLst>
            <pc:docMk/>
            <pc:sldMk cId="1389850380" sldId="270"/>
            <ac:spMk id="17" creationId="{F83DA5F0-0D4C-4E74-8A5C-F6CBD391F071}"/>
          </ac:spMkLst>
        </pc:spChg>
        <pc:spChg chg="add del">
          <ac:chgData name="Joseph Hobbs" userId="17e3ce08-814d-44bb-8c75-291ff0a23321" providerId="ADAL" clId="{EDAA4D41-49A3-4A16-A0B9-C70C1247EEB1}" dt="2021-10-13T01:36:34.096" v="279" actId="26606"/>
          <ac:spMkLst>
            <pc:docMk/>
            <pc:sldMk cId="1389850380" sldId="270"/>
            <ac:spMk id="19" creationId="{A7798713-AB3F-41E3-8CE3-1C1FBCF7CFD6}"/>
          </ac:spMkLst>
        </pc:spChg>
        <pc:picChg chg="add del mod">
          <ac:chgData name="Joseph Hobbs" userId="17e3ce08-814d-44bb-8c75-291ff0a23321" providerId="ADAL" clId="{EDAA4D41-49A3-4A16-A0B9-C70C1247EEB1}" dt="2021-10-13T01:50:45.586" v="320" actId="21"/>
          <ac:picMkLst>
            <pc:docMk/>
            <pc:sldMk cId="1389850380" sldId="270"/>
            <ac:picMk id="4" creationId="{7A917220-16D1-4E9A-9BF9-83E92BFDB764}"/>
          </ac:picMkLst>
        </pc:picChg>
      </pc:sldChg>
      <pc:sldChg chg="addSp delSp modSp new mod setBg modClrScheme chgLayout">
        <pc:chgData name="Joseph Hobbs" userId="17e3ce08-814d-44bb-8c75-291ff0a23321" providerId="ADAL" clId="{EDAA4D41-49A3-4A16-A0B9-C70C1247EEB1}" dt="2021-10-13T17:05:16.698" v="3929" actId="20577"/>
        <pc:sldMkLst>
          <pc:docMk/>
          <pc:sldMk cId="3159154344" sldId="271"/>
        </pc:sldMkLst>
        <pc:spChg chg="del mod ord">
          <ac:chgData name="Joseph Hobbs" userId="17e3ce08-814d-44bb-8c75-291ff0a23321" providerId="ADAL" clId="{EDAA4D41-49A3-4A16-A0B9-C70C1247EEB1}" dt="2021-10-13T16:53:08.553" v="3134" actId="700"/>
          <ac:spMkLst>
            <pc:docMk/>
            <pc:sldMk cId="3159154344" sldId="271"/>
            <ac:spMk id="2" creationId="{2079017E-8361-4F61-B0D8-516B14AEE590}"/>
          </ac:spMkLst>
        </pc:spChg>
        <pc:spChg chg="add mod ord">
          <ac:chgData name="Joseph Hobbs" userId="17e3ce08-814d-44bb-8c75-291ff0a23321" providerId="ADAL" clId="{EDAA4D41-49A3-4A16-A0B9-C70C1247EEB1}" dt="2021-10-13T17:05:16.698" v="3929" actId="20577"/>
          <ac:spMkLst>
            <pc:docMk/>
            <pc:sldMk cId="3159154344" sldId="271"/>
            <ac:spMk id="3" creationId="{0A3A5CD1-66BB-4933-A9E1-9D3423E4CF5C}"/>
          </ac:spMkLst>
        </pc:spChg>
        <pc:spChg chg="add mod ord">
          <ac:chgData name="Joseph Hobbs" userId="17e3ce08-814d-44bb-8c75-291ff0a23321" providerId="ADAL" clId="{EDAA4D41-49A3-4A16-A0B9-C70C1247EEB1}" dt="2021-10-13T17:03:06.017" v="3891" actId="14100"/>
          <ac:spMkLst>
            <pc:docMk/>
            <pc:sldMk cId="3159154344" sldId="271"/>
            <ac:spMk id="4" creationId="{6AAC358E-911E-42DA-9EF0-1D9C26FF7BF3}"/>
          </ac:spMkLst>
        </pc:spChg>
        <pc:spChg chg="add">
          <ac:chgData name="Joseph Hobbs" userId="17e3ce08-814d-44bb-8c75-291ff0a23321" providerId="ADAL" clId="{EDAA4D41-49A3-4A16-A0B9-C70C1247EEB1}" dt="2021-10-13T16:58:34.432" v="3775" actId="26606"/>
          <ac:spMkLst>
            <pc:docMk/>
            <pc:sldMk cId="3159154344" sldId="271"/>
            <ac:spMk id="9" creationId="{907EF6B7-1338-4443-8C46-6A318D952DFD}"/>
          </ac:spMkLst>
        </pc:spChg>
        <pc:spChg chg="add">
          <ac:chgData name="Joseph Hobbs" userId="17e3ce08-814d-44bb-8c75-291ff0a23321" providerId="ADAL" clId="{EDAA4D41-49A3-4A16-A0B9-C70C1247EEB1}" dt="2021-10-13T16:58:34.432" v="3775" actId="26606"/>
          <ac:spMkLst>
            <pc:docMk/>
            <pc:sldMk cId="3159154344" sldId="271"/>
            <ac:spMk id="11" creationId="{DAAE4CDD-124C-4DCF-9584-B6033B545DD5}"/>
          </ac:spMkLst>
        </pc:spChg>
        <pc:spChg chg="add">
          <ac:chgData name="Joseph Hobbs" userId="17e3ce08-814d-44bb-8c75-291ff0a23321" providerId="ADAL" clId="{EDAA4D41-49A3-4A16-A0B9-C70C1247EEB1}" dt="2021-10-13T16:58:34.432" v="3775" actId="26606"/>
          <ac:spMkLst>
            <pc:docMk/>
            <pc:sldMk cId="3159154344" sldId="271"/>
            <ac:spMk id="13" creationId="{081E4A58-353D-44AE-B2FC-2A74E2E400F7}"/>
          </ac:spMkLst>
        </pc:spChg>
      </pc:sldChg>
      <pc:sldChg chg="addSp delSp modSp new mod modClrScheme chgLayout">
        <pc:chgData name="Joseph Hobbs" userId="17e3ce08-814d-44bb-8c75-291ff0a23321" providerId="ADAL" clId="{EDAA4D41-49A3-4A16-A0B9-C70C1247EEB1}" dt="2021-10-13T01:49:18.862" v="306" actId="255"/>
        <pc:sldMkLst>
          <pc:docMk/>
          <pc:sldMk cId="2686563148" sldId="272"/>
        </pc:sldMkLst>
        <pc:spChg chg="del mod ord">
          <ac:chgData name="Joseph Hobbs" userId="17e3ce08-814d-44bb-8c75-291ff0a23321" providerId="ADAL" clId="{EDAA4D41-49A3-4A16-A0B9-C70C1247EEB1}" dt="2021-10-13T01:48:52.027" v="286" actId="700"/>
          <ac:spMkLst>
            <pc:docMk/>
            <pc:sldMk cId="2686563148" sldId="272"/>
            <ac:spMk id="2" creationId="{ABBC0756-19E9-4205-BBAA-B3AB0065E1ED}"/>
          </ac:spMkLst>
        </pc:spChg>
        <pc:spChg chg="del">
          <ac:chgData name="Joseph Hobbs" userId="17e3ce08-814d-44bb-8c75-291ff0a23321" providerId="ADAL" clId="{EDAA4D41-49A3-4A16-A0B9-C70C1247EEB1}" dt="2021-10-13T01:48:52.027" v="286" actId="700"/>
          <ac:spMkLst>
            <pc:docMk/>
            <pc:sldMk cId="2686563148" sldId="272"/>
            <ac:spMk id="3" creationId="{B2B9F386-269A-4BBE-99A6-B365A711BEED}"/>
          </ac:spMkLst>
        </pc:spChg>
        <pc:spChg chg="add mod ord">
          <ac:chgData name="Joseph Hobbs" userId="17e3ce08-814d-44bb-8c75-291ff0a23321" providerId="ADAL" clId="{EDAA4D41-49A3-4A16-A0B9-C70C1247EEB1}" dt="2021-10-13T01:49:18.862" v="306" actId="255"/>
          <ac:spMkLst>
            <pc:docMk/>
            <pc:sldMk cId="2686563148" sldId="272"/>
            <ac:spMk id="4" creationId="{17F4C178-1208-4922-A653-5C00CA35440F}"/>
          </ac:spMkLst>
        </pc:spChg>
      </pc:sldChg>
      <pc:sldChg chg="addSp modSp add mod ord">
        <pc:chgData name="Joseph Hobbs" userId="17e3ce08-814d-44bb-8c75-291ff0a23321" providerId="ADAL" clId="{EDAA4D41-49A3-4A16-A0B9-C70C1247EEB1}" dt="2021-10-13T02:06:01.546" v="338"/>
        <pc:sldMkLst>
          <pc:docMk/>
          <pc:sldMk cId="2876891619" sldId="273"/>
        </pc:sldMkLst>
        <pc:spChg chg="mod">
          <ac:chgData name="Joseph Hobbs" userId="17e3ce08-814d-44bb-8c75-291ff0a23321" providerId="ADAL" clId="{EDAA4D41-49A3-4A16-A0B9-C70C1247EEB1}" dt="2021-10-13T01:50:40.871" v="319" actId="20577"/>
          <ac:spMkLst>
            <pc:docMk/>
            <pc:sldMk cId="2876891619" sldId="273"/>
            <ac:spMk id="4" creationId="{17F4C178-1208-4922-A653-5C00CA35440F}"/>
          </ac:spMkLst>
        </pc:spChg>
        <pc:picChg chg="add mod">
          <ac:chgData name="Joseph Hobbs" userId="17e3ce08-814d-44bb-8c75-291ff0a23321" providerId="ADAL" clId="{EDAA4D41-49A3-4A16-A0B9-C70C1247EEB1}" dt="2021-10-13T01:50:53.890" v="323" actId="1076"/>
          <ac:picMkLst>
            <pc:docMk/>
            <pc:sldMk cId="2876891619" sldId="273"/>
            <ac:picMk id="3" creationId="{CD7312FE-1692-40C7-B552-0A78F6A94C42}"/>
          </ac:picMkLst>
        </pc:picChg>
      </pc:sldChg>
      <pc:sldChg chg="addSp delSp modSp new mod ord setBg modClrScheme chgLayout">
        <pc:chgData name="Joseph Hobbs" userId="17e3ce08-814d-44bb-8c75-291ff0a23321" providerId="ADAL" clId="{EDAA4D41-49A3-4A16-A0B9-C70C1247EEB1}" dt="2021-10-13T16:42:56.262" v="2675" actId="26606"/>
        <pc:sldMkLst>
          <pc:docMk/>
          <pc:sldMk cId="1247607287" sldId="274"/>
        </pc:sldMkLst>
        <pc:spChg chg="del mod ord">
          <ac:chgData name="Joseph Hobbs" userId="17e3ce08-814d-44bb-8c75-291ff0a23321" providerId="ADAL" clId="{EDAA4D41-49A3-4A16-A0B9-C70C1247EEB1}" dt="2021-10-13T01:58:20.417" v="326" actId="700"/>
          <ac:spMkLst>
            <pc:docMk/>
            <pc:sldMk cId="1247607287" sldId="274"/>
            <ac:spMk id="2" creationId="{E53A25E4-4FB5-4790-960F-D2007BC4E0BF}"/>
          </ac:spMkLst>
        </pc:spChg>
        <pc:spChg chg="add del mod ord">
          <ac:chgData name="Joseph Hobbs" userId="17e3ce08-814d-44bb-8c75-291ff0a23321" providerId="ADAL" clId="{EDAA4D41-49A3-4A16-A0B9-C70C1247EEB1}" dt="2021-10-13T01:58:23.473" v="327" actId="478"/>
          <ac:spMkLst>
            <pc:docMk/>
            <pc:sldMk cId="1247607287" sldId="274"/>
            <ac:spMk id="3" creationId="{A92F8324-F5D9-4CCE-AF72-E405464F2F2C}"/>
          </ac:spMkLst>
        </pc:spChg>
        <pc:picChg chg="add del">
          <ac:chgData name="Joseph Hobbs" userId="17e3ce08-814d-44bb-8c75-291ff0a23321" providerId="ADAL" clId="{EDAA4D41-49A3-4A16-A0B9-C70C1247EEB1}" dt="2021-10-13T02:05:02.891" v="333" actId="478"/>
          <ac:picMkLst>
            <pc:docMk/>
            <pc:sldMk cId="1247607287" sldId="274"/>
            <ac:picMk id="5" creationId="{A03A8713-FC05-4678-81B2-614CEF71ACF2}"/>
          </ac:picMkLst>
        </pc:picChg>
        <pc:picChg chg="add mod">
          <ac:chgData name="Joseph Hobbs" userId="17e3ce08-814d-44bb-8c75-291ff0a23321" providerId="ADAL" clId="{EDAA4D41-49A3-4A16-A0B9-C70C1247EEB1}" dt="2021-10-13T16:42:56.262" v="2675" actId="26606"/>
          <ac:picMkLst>
            <pc:docMk/>
            <pc:sldMk cId="1247607287" sldId="274"/>
            <ac:picMk id="7" creationId="{9AE60304-6115-4ABF-A676-741197E11A67}"/>
          </ac:picMkLst>
        </pc:picChg>
      </pc:sldChg>
      <pc:sldChg chg="addSp delSp modSp new mod setBg modNotesTx">
        <pc:chgData name="Joseph Hobbs" userId="17e3ce08-814d-44bb-8c75-291ff0a23321" providerId="ADAL" clId="{EDAA4D41-49A3-4A16-A0B9-C70C1247EEB1}" dt="2021-10-13T16:42:50.445" v="2673" actId="26606"/>
        <pc:sldMkLst>
          <pc:docMk/>
          <pc:sldMk cId="3425594372" sldId="275"/>
        </pc:sldMkLst>
        <pc:spChg chg="del mod">
          <ac:chgData name="Joseph Hobbs" userId="17e3ce08-814d-44bb-8c75-291ff0a23321" providerId="ADAL" clId="{EDAA4D41-49A3-4A16-A0B9-C70C1247EEB1}" dt="2021-10-13T16:42:45.767" v="2671" actId="478"/>
          <ac:spMkLst>
            <pc:docMk/>
            <pc:sldMk cId="3425594372" sldId="275"/>
            <ac:spMk id="2" creationId="{49AEA501-B5A2-4A76-B787-08375982B672}"/>
          </ac:spMkLst>
        </pc:spChg>
        <pc:spChg chg="add del">
          <ac:chgData name="Joseph Hobbs" userId="17e3ce08-814d-44bb-8c75-291ff0a23321" providerId="ADAL" clId="{EDAA4D41-49A3-4A16-A0B9-C70C1247EEB1}" dt="2021-10-13T16:42:41.265" v="2669" actId="26606"/>
          <ac:spMkLst>
            <pc:docMk/>
            <pc:sldMk cId="3425594372" sldId="275"/>
            <ac:spMk id="11" creationId="{23D09407-53BC-485E-B4CE-BC5E4FC4B25B}"/>
          </ac:spMkLst>
        </pc:spChg>
        <pc:spChg chg="add del">
          <ac:chgData name="Joseph Hobbs" userId="17e3ce08-814d-44bb-8c75-291ff0a23321" providerId="ADAL" clId="{EDAA4D41-49A3-4A16-A0B9-C70C1247EEB1}" dt="2021-10-13T16:42:41.265" v="2669" actId="26606"/>
          <ac:spMkLst>
            <pc:docMk/>
            <pc:sldMk cId="3425594372" sldId="275"/>
            <ac:spMk id="13" creationId="{921DB988-49FC-4608-B0A2-E2F3A4019041}"/>
          </ac:spMkLst>
        </pc:spChg>
        <pc:grpChg chg="add del">
          <ac:chgData name="Joseph Hobbs" userId="17e3ce08-814d-44bb-8c75-291ff0a23321" providerId="ADAL" clId="{EDAA4D41-49A3-4A16-A0B9-C70C1247EEB1}" dt="2021-10-13T16:42:41.265" v="2669" actId="26606"/>
          <ac:grpSpMkLst>
            <pc:docMk/>
            <pc:sldMk cId="3425594372" sldId="275"/>
            <ac:grpSpMk id="15" creationId="{E9B930FD-8671-4C4C-ADCF-73AC1D0CD417}"/>
          </ac:grpSpMkLst>
        </pc:grpChg>
        <pc:grpChg chg="add del">
          <ac:chgData name="Joseph Hobbs" userId="17e3ce08-814d-44bb-8c75-291ff0a23321" providerId="ADAL" clId="{EDAA4D41-49A3-4A16-A0B9-C70C1247EEB1}" dt="2021-10-13T16:42:41.265" v="2669" actId="26606"/>
          <ac:grpSpMkLst>
            <pc:docMk/>
            <pc:sldMk cId="3425594372" sldId="275"/>
            <ac:grpSpMk id="21" creationId="{383C2651-AE0C-4AE4-8725-E2F9414FE219}"/>
          </ac:grpSpMkLst>
        </pc:grpChg>
        <pc:picChg chg="add del">
          <ac:chgData name="Joseph Hobbs" userId="17e3ce08-814d-44bb-8c75-291ff0a23321" providerId="ADAL" clId="{EDAA4D41-49A3-4A16-A0B9-C70C1247EEB1}" dt="2021-10-13T02:05:18.243" v="335" actId="478"/>
          <ac:picMkLst>
            <pc:docMk/>
            <pc:sldMk cId="3425594372" sldId="275"/>
            <ac:picMk id="4" creationId="{46E92DCB-7180-4DDB-A1ED-70952123134E}"/>
          </ac:picMkLst>
        </pc:picChg>
        <pc:picChg chg="add mod">
          <ac:chgData name="Joseph Hobbs" userId="17e3ce08-814d-44bb-8c75-291ff0a23321" providerId="ADAL" clId="{EDAA4D41-49A3-4A16-A0B9-C70C1247EEB1}" dt="2021-10-13T16:42:50.445" v="2673" actId="26606"/>
          <ac:picMkLst>
            <pc:docMk/>
            <pc:sldMk cId="3425594372" sldId="275"/>
            <ac:picMk id="6" creationId="{38A67446-0CBB-4D9E-9976-569E2F9BADD1}"/>
          </ac:picMkLst>
        </pc:picChg>
      </pc:sldChg>
      <pc:sldChg chg="addSp delSp modSp new mod setBg modNotesTx">
        <pc:chgData name="Joseph Hobbs" userId="17e3ce08-814d-44bb-8c75-291ff0a23321" providerId="ADAL" clId="{EDAA4D41-49A3-4A16-A0B9-C70C1247EEB1}" dt="2021-10-13T16:42:36.356" v="2667" actId="26606"/>
        <pc:sldMkLst>
          <pc:docMk/>
          <pc:sldMk cId="801647321" sldId="276"/>
        </pc:sldMkLst>
        <pc:spChg chg="del">
          <ac:chgData name="Joseph Hobbs" userId="17e3ce08-814d-44bb-8c75-291ff0a23321" providerId="ADAL" clId="{EDAA4D41-49A3-4A16-A0B9-C70C1247EEB1}" dt="2021-10-13T02:23:06.073" v="340" actId="478"/>
          <ac:spMkLst>
            <pc:docMk/>
            <pc:sldMk cId="801647321" sldId="276"/>
            <ac:spMk id="2" creationId="{007525A0-3E61-4151-9A2A-D9F1C73082F4}"/>
          </ac:spMkLst>
        </pc:spChg>
        <pc:picChg chg="add del">
          <ac:chgData name="Joseph Hobbs" userId="17e3ce08-814d-44bb-8c75-291ff0a23321" providerId="ADAL" clId="{EDAA4D41-49A3-4A16-A0B9-C70C1247EEB1}" dt="2021-10-13T02:43:09.753" v="771" actId="478"/>
          <ac:picMkLst>
            <pc:docMk/>
            <pc:sldMk cId="801647321" sldId="276"/>
            <ac:picMk id="4" creationId="{2D0BBB20-2668-4361-B503-8246C7D9DF49}"/>
          </ac:picMkLst>
        </pc:picChg>
        <pc:picChg chg="add del">
          <ac:chgData name="Joseph Hobbs" userId="17e3ce08-814d-44bb-8c75-291ff0a23321" providerId="ADAL" clId="{EDAA4D41-49A3-4A16-A0B9-C70C1247EEB1}" dt="2021-10-13T02:50:58.790" v="1037" actId="478"/>
          <ac:picMkLst>
            <pc:docMk/>
            <pc:sldMk cId="801647321" sldId="276"/>
            <ac:picMk id="6" creationId="{041B0E47-D81B-4090-A5DD-8A454CD8C70A}"/>
          </ac:picMkLst>
        </pc:picChg>
        <pc:picChg chg="add del">
          <ac:chgData name="Joseph Hobbs" userId="17e3ce08-814d-44bb-8c75-291ff0a23321" providerId="ADAL" clId="{EDAA4D41-49A3-4A16-A0B9-C70C1247EEB1}" dt="2021-10-13T02:57:20.414" v="1411" actId="478"/>
          <ac:picMkLst>
            <pc:docMk/>
            <pc:sldMk cId="801647321" sldId="276"/>
            <ac:picMk id="8" creationId="{A5CD1408-C754-4972-BD99-2E79192BEDC9}"/>
          </ac:picMkLst>
        </pc:picChg>
        <pc:picChg chg="add mod">
          <ac:chgData name="Joseph Hobbs" userId="17e3ce08-814d-44bb-8c75-291ff0a23321" providerId="ADAL" clId="{EDAA4D41-49A3-4A16-A0B9-C70C1247EEB1}" dt="2021-10-13T16:42:36.356" v="2667" actId="26606"/>
          <ac:picMkLst>
            <pc:docMk/>
            <pc:sldMk cId="801647321" sldId="276"/>
            <ac:picMk id="10" creationId="{BA1E7262-C81E-4928-9918-EC69F1D26E19}"/>
          </ac:picMkLst>
        </pc:picChg>
      </pc:sldChg>
      <pc:sldChg chg="addSp delSp modSp new mod setBg modNotesTx">
        <pc:chgData name="Joseph Hobbs" userId="17e3ce08-814d-44bb-8c75-291ff0a23321" providerId="ADAL" clId="{EDAA4D41-49A3-4A16-A0B9-C70C1247EEB1}" dt="2021-10-13T16:42:32.495" v="2666" actId="26606"/>
        <pc:sldMkLst>
          <pc:docMk/>
          <pc:sldMk cId="1702038264" sldId="277"/>
        </pc:sldMkLst>
        <pc:spChg chg="del">
          <ac:chgData name="Joseph Hobbs" userId="17e3ce08-814d-44bb-8c75-291ff0a23321" providerId="ADAL" clId="{EDAA4D41-49A3-4A16-A0B9-C70C1247EEB1}" dt="2021-10-13T02:53:08.590" v="1040" actId="478"/>
          <ac:spMkLst>
            <pc:docMk/>
            <pc:sldMk cId="1702038264" sldId="277"/>
            <ac:spMk id="2" creationId="{57C2B9FF-003F-4D1E-9661-01D91E50E82E}"/>
          </ac:spMkLst>
        </pc:spChg>
        <pc:picChg chg="add del">
          <ac:chgData name="Joseph Hobbs" userId="17e3ce08-814d-44bb-8c75-291ff0a23321" providerId="ADAL" clId="{EDAA4D41-49A3-4A16-A0B9-C70C1247EEB1}" dt="2021-10-13T02:57:36.833" v="1413" actId="478"/>
          <ac:picMkLst>
            <pc:docMk/>
            <pc:sldMk cId="1702038264" sldId="277"/>
            <ac:picMk id="4" creationId="{6905430A-3581-4521-AE3B-363017E80218}"/>
          </ac:picMkLst>
        </pc:picChg>
        <pc:picChg chg="add mod">
          <ac:chgData name="Joseph Hobbs" userId="17e3ce08-814d-44bb-8c75-291ff0a23321" providerId="ADAL" clId="{EDAA4D41-49A3-4A16-A0B9-C70C1247EEB1}" dt="2021-10-13T16:42:32.495" v="2666" actId="26606"/>
          <ac:picMkLst>
            <pc:docMk/>
            <pc:sldMk cId="1702038264" sldId="277"/>
            <ac:picMk id="6" creationId="{6657B48D-C8B4-4E9D-8A69-9A124D9B8B4B}"/>
          </ac:picMkLst>
        </pc:picChg>
      </pc:sldChg>
      <pc:sldChg chg="addSp delSp modSp new mod setBg modNotesTx">
        <pc:chgData name="Joseph Hobbs" userId="17e3ce08-814d-44bb-8c75-291ff0a23321" providerId="ADAL" clId="{EDAA4D41-49A3-4A16-A0B9-C70C1247EEB1}" dt="2021-10-13T16:42:27.840" v="2665" actId="26606"/>
        <pc:sldMkLst>
          <pc:docMk/>
          <pc:sldMk cId="2670986690" sldId="278"/>
        </pc:sldMkLst>
        <pc:spChg chg="del">
          <ac:chgData name="Joseph Hobbs" userId="17e3ce08-814d-44bb-8c75-291ff0a23321" providerId="ADAL" clId="{EDAA4D41-49A3-4A16-A0B9-C70C1247EEB1}" dt="2021-10-13T03:02:12.070" v="1416" actId="478"/>
          <ac:spMkLst>
            <pc:docMk/>
            <pc:sldMk cId="2670986690" sldId="278"/>
            <ac:spMk id="2" creationId="{3F4EB600-F76E-4477-86B5-669FDC5D30CA}"/>
          </ac:spMkLst>
        </pc:spChg>
        <pc:picChg chg="add del">
          <ac:chgData name="Joseph Hobbs" userId="17e3ce08-814d-44bb-8c75-291ff0a23321" providerId="ADAL" clId="{EDAA4D41-49A3-4A16-A0B9-C70C1247EEB1}" dt="2021-10-13T03:09:37.513" v="1915" actId="478"/>
          <ac:picMkLst>
            <pc:docMk/>
            <pc:sldMk cId="2670986690" sldId="278"/>
            <ac:picMk id="4" creationId="{9A017B32-3C2A-4936-875A-813418508E72}"/>
          </ac:picMkLst>
        </pc:picChg>
        <pc:picChg chg="add mod">
          <ac:chgData name="Joseph Hobbs" userId="17e3ce08-814d-44bb-8c75-291ff0a23321" providerId="ADAL" clId="{EDAA4D41-49A3-4A16-A0B9-C70C1247EEB1}" dt="2021-10-13T16:42:27.840" v="2665" actId="26606"/>
          <ac:picMkLst>
            <pc:docMk/>
            <pc:sldMk cId="2670986690" sldId="278"/>
            <ac:picMk id="6" creationId="{43644FF4-E405-4DB2-BEA8-A929F3CF27C6}"/>
          </ac:picMkLst>
        </pc:picChg>
      </pc:sldChg>
      <pc:sldChg chg="addSp delSp modSp new mod setBg modNotesTx">
        <pc:chgData name="Joseph Hobbs" userId="17e3ce08-814d-44bb-8c75-291ff0a23321" providerId="ADAL" clId="{EDAA4D41-49A3-4A16-A0B9-C70C1247EEB1}" dt="2021-10-13T16:42:23.653" v="2664" actId="26606"/>
        <pc:sldMkLst>
          <pc:docMk/>
          <pc:sldMk cId="1307927434" sldId="279"/>
        </pc:sldMkLst>
        <pc:spChg chg="del">
          <ac:chgData name="Joseph Hobbs" userId="17e3ce08-814d-44bb-8c75-291ff0a23321" providerId="ADAL" clId="{EDAA4D41-49A3-4A16-A0B9-C70C1247EEB1}" dt="2021-10-13T03:17:50.020" v="1918" actId="478"/>
          <ac:spMkLst>
            <pc:docMk/>
            <pc:sldMk cId="1307927434" sldId="279"/>
            <ac:spMk id="2" creationId="{A91C6E92-0E36-48B7-8902-743697BA952C}"/>
          </ac:spMkLst>
        </pc:spChg>
        <pc:picChg chg="add del">
          <ac:chgData name="Joseph Hobbs" userId="17e3ce08-814d-44bb-8c75-291ff0a23321" providerId="ADAL" clId="{EDAA4D41-49A3-4A16-A0B9-C70C1247EEB1}" dt="2021-10-13T03:23:17.711" v="2215" actId="478"/>
          <ac:picMkLst>
            <pc:docMk/>
            <pc:sldMk cId="1307927434" sldId="279"/>
            <ac:picMk id="4" creationId="{BF081E04-A2CE-4885-92C7-2733FED57FF1}"/>
          </ac:picMkLst>
        </pc:picChg>
        <pc:picChg chg="add del">
          <ac:chgData name="Joseph Hobbs" userId="17e3ce08-814d-44bb-8c75-291ff0a23321" providerId="ADAL" clId="{EDAA4D41-49A3-4A16-A0B9-C70C1247EEB1}" dt="2021-10-13T03:27:48.011" v="2284" actId="478"/>
          <ac:picMkLst>
            <pc:docMk/>
            <pc:sldMk cId="1307927434" sldId="279"/>
            <ac:picMk id="6" creationId="{AFE55496-7E7D-4CEA-835B-40DAFAD29C88}"/>
          </ac:picMkLst>
        </pc:picChg>
        <pc:picChg chg="add del">
          <ac:chgData name="Joseph Hobbs" userId="17e3ce08-814d-44bb-8c75-291ff0a23321" providerId="ADAL" clId="{EDAA4D41-49A3-4A16-A0B9-C70C1247EEB1}" dt="2021-10-13T03:29:28.257" v="2286" actId="478"/>
          <ac:picMkLst>
            <pc:docMk/>
            <pc:sldMk cId="1307927434" sldId="279"/>
            <ac:picMk id="8" creationId="{885AF2B5-3471-4391-A5B0-F2EDE1F7BC9C}"/>
          </ac:picMkLst>
        </pc:picChg>
        <pc:picChg chg="add mod">
          <ac:chgData name="Joseph Hobbs" userId="17e3ce08-814d-44bb-8c75-291ff0a23321" providerId="ADAL" clId="{EDAA4D41-49A3-4A16-A0B9-C70C1247EEB1}" dt="2021-10-13T16:42:23.653" v="2664" actId="26606"/>
          <ac:picMkLst>
            <pc:docMk/>
            <pc:sldMk cId="1307927434" sldId="279"/>
            <ac:picMk id="10" creationId="{835FAE48-2775-4DDE-B4D0-7B8E0E8CE687}"/>
          </ac:picMkLst>
        </pc:picChg>
      </pc:sldChg>
      <pc:sldChg chg="addSp delSp modSp new mod setBg setClrOvrMap modNotesTx">
        <pc:chgData name="Joseph Hobbs" userId="17e3ce08-814d-44bb-8c75-291ff0a23321" providerId="ADAL" clId="{EDAA4D41-49A3-4A16-A0B9-C70C1247EEB1}" dt="2021-10-13T16:42:18.923" v="2663" actId="26606"/>
        <pc:sldMkLst>
          <pc:docMk/>
          <pc:sldMk cId="2645880161" sldId="280"/>
        </pc:sldMkLst>
        <pc:spChg chg="del">
          <ac:chgData name="Joseph Hobbs" userId="17e3ce08-814d-44bb-8c75-291ff0a23321" providerId="ADAL" clId="{EDAA4D41-49A3-4A16-A0B9-C70C1247EEB1}" dt="2021-10-13T03:29:49.964" v="2292" actId="478"/>
          <ac:spMkLst>
            <pc:docMk/>
            <pc:sldMk cId="2645880161" sldId="280"/>
            <ac:spMk id="2" creationId="{055CB2DC-DEFC-4C13-A07E-08140BCCB6CE}"/>
          </ac:spMkLst>
        </pc:spChg>
        <pc:picChg chg="add del mod">
          <ac:chgData name="Joseph Hobbs" userId="17e3ce08-814d-44bb-8c75-291ff0a23321" providerId="ADAL" clId="{EDAA4D41-49A3-4A16-A0B9-C70C1247EEB1}" dt="2021-10-13T03:41:45.613" v="2570" actId="478"/>
          <ac:picMkLst>
            <pc:docMk/>
            <pc:sldMk cId="2645880161" sldId="280"/>
            <ac:picMk id="4" creationId="{2067390E-679B-49ED-92CD-2C7AD251DF51}"/>
          </ac:picMkLst>
        </pc:picChg>
        <pc:picChg chg="add mod">
          <ac:chgData name="Joseph Hobbs" userId="17e3ce08-814d-44bb-8c75-291ff0a23321" providerId="ADAL" clId="{EDAA4D41-49A3-4A16-A0B9-C70C1247EEB1}" dt="2021-10-13T16:42:18.923" v="2663" actId="26606"/>
          <ac:picMkLst>
            <pc:docMk/>
            <pc:sldMk cId="2645880161" sldId="280"/>
            <ac:picMk id="6" creationId="{6D56B163-93C6-4661-B931-1778243369F7}"/>
          </ac:picMkLst>
        </pc:picChg>
      </pc:sldChg>
      <pc:sldChg chg="add">
        <pc:chgData name="Joseph Hobbs" userId="17e3ce08-814d-44bb-8c75-291ff0a23321" providerId="ADAL" clId="{EDAA4D41-49A3-4A16-A0B9-C70C1247EEB1}" dt="2021-10-13T03:42:48.506" v="2658"/>
        <pc:sldMkLst>
          <pc:docMk/>
          <pc:sldMk cId="1743699871" sldId="281"/>
        </pc:sldMkLst>
      </pc:sldChg>
      <pc:sldChg chg="addSp delSp modSp new mod setBg modNotesTx">
        <pc:chgData name="Joseph Hobbs" userId="17e3ce08-814d-44bb-8c75-291ff0a23321" providerId="ADAL" clId="{EDAA4D41-49A3-4A16-A0B9-C70C1247EEB1}" dt="2021-10-13T16:43:39.452" v="2828" actId="20577"/>
        <pc:sldMkLst>
          <pc:docMk/>
          <pc:sldMk cId="2565823782" sldId="282"/>
        </pc:sldMkLst>
        <pc:spChg chg="del">
          <ac:chgData name="Joseph Hobbs" userId="17e3ce08-814d-44bb-8c75-291ff0a23321" providerId="ADAL" clId="{EDAA4D41-49A3-4A16-A0B9-C70C1247EEB1}" dt="2021-10-13T16:42:08.163" v="2660" actId="478"/>
          <ac:spMkLst>
            <pc:docMk/>
            <pc:sldMk cId="2565823782" sldId="282"/>
            <ac:spMk id="2" creationId="{F3369752-BF05-40C7-BE70-9204B2AB5C72}"/>
          </ac:spMkLst>
        </pc:spChg>
        <pc:picChg chg="add mod">
          <ac:chgData name="Joseph Hobbs" userId="17e3ce08-814d-44bb-8c75-291ff0a23321" providerId="ADAL" clId="{EDAA4D41-49A3-4A16-A0B9-C70C1247EEB1}" dt="2021-10-13T16:42:13.719" v="2662" actId="26606"/>
          <ac:picMkLst>
            <pc:docMk/>
            <pc:sldMk cId="2565823782" sldId="282"/>
            <ac:picMk id="4" creationId="{BCE12CD6-966C-4290-9085-34B33A7362C8}"/>
          </ac:picMkLst>
        </pc:picChg>
      </pc:sldChg>
      <pc:sldChg chg="addSp delSp modSp new mod setBg modNotesTx">
        <pc:chgData name="Joseph Hobbs" userId="17e3ce08-814d-44bb-8c75-291ff0a23321" providerId="ADAL" clId="{EDAA4D41-49A3-4A16-A0B9-C70C1247EEB1}" dt="2021-10-13T16:51:46.973" v="3133" actId="20577"/>
        <pc:sldMkLst>
          <pc:docMk/>
          <pc:sldMk cId="2965229710" sldId="283"/>
        </pc:sldMkLst>
        <pc:spChg chg="del">
          <ac:chgData name="Joseph Hobbs" userId="17e3ce08-814d-44bb-8c75-291ff0a23321" providerId="ADAL" clId="{EDAA4D41-49A3-4A16-A0B9-C70C1247EEB1}" dt="2021-10-13T16:50:32.138" v="2830" actId="478"/>
          <ac:spMkLst>
            <pc:docMk/>
            <pc:sldMk cId="2965229710" sldId="283"/>
            <ac:spMk id="2" creationId="{B0B6B9E2-4373-4C59-B531-0528DD263F13}"/>
          </ac:spMkLst>
        </pc:spChg>
        <pc:picChg chg="add mod">
          <ac:chgData name="Joseph Hobbs" userId="17e3ce08-814d-44bb-8c75-291ff0a23321" providerId="ADAL" clId="{EDAA4D41-49A3-4A16-A0B9-C70C1247EEB1}" dt="2021-10-13T16:50:35.413" v="2832" actId="26606"/>
          <ac:picMkLst>
            <pc:docMk/>
            <pc:sldMk cId="2965229710" sldId="283"/>
            <ac:picMk id="4" creationId="{A2F0449C-60C5-4B8C-B00A-0986FD8AA1B9}"/>
          </ac:picMkLst>
        </pc:picChg>
      </pc:sldChg>
      <pc:sldChg chg="modSp add mod">
        <pc:chgData name="Joseph Hobbs" userId="17e3ce08-814d-44bb-8c75-291ff0a23321" providerId="ADAL" clId="{EDAA4D41-49A3-4A16-A0B9-C70C1247EEB1}" dt="2021-10-13T17:12:52.359" v="4122" actId="20577"/>
        <pc:sldMkLst>
          <pc:docMk/>
          <pc:sldMk cId="3041959153" sldId="284"/>
        </pc:sldMkLst>
        <pc:spChg chg="mod">
          <ac:chgData name="Joseph Hobbs" userId="17e3ce08-814d-44bb-8c75-291ff0a23321" providerId="ADAL" clId="{EDAA4D41-49A3-4A16-A0B9-C70C1247EEB1}" dt="2021-10-13T17:02:50.420" v="3885" actId="20577"/>
          <ac:spMkLst>
            <pc:docMk/>
            <pc:sldMk cId="3041959153" sldId="284"/>
            <ac:spMk id="4" creationId="{09581648-F253-457D-8C34-5F9F864BE338}"/>
          </ac:spMkLst>
        </pc:spChg>
        <pc:spChg chg="mod">
          <ac:chgData name="Joseph Hobbs" userId="17e3ce08-814d-44bb-8c75-291ff0a23321" providerId="ADAL" clId="{EDAA4D41-49A3-4A16-A0B9-C70C1247EEB1}" dt="2021-10-13T17:12:52.359" v="4122" actId="20577"/>
          <ac:spMkLst>
            <pc:docMk/>
            <pc:sldMk cId="3041959153" sldId="284"/>
            <ac:spMk id="5" creationId="{9BA6EE22-29BD-43D4-BFE3-92ECFC77943A}"/>
          </ac:spMkLst>
        </pc:spChg>
        <pc:picChg chg="mod">
          <ac:chgData name="Joseph Hobbs" userId="17e3ce08-814d-44bb-8c75-291ff0a23321" providerId="ADAL" clId="{EDAA4D41-49A3-4A16-A0B9-C70C1247EEB1}" dt="2021-10-13T17:01:28.982" v="3801" actId="1076"/>
          <ac:picMkLst>
            <pc:docMk/>
            <pc:sldMk cId="3041959153" sldId="284"/>
            <ac:picMk id="7" creationId="{33F7E32A-862F-4500-BF18-60833C949882}"/>
          </ac:picMkLst>
        </pc:picChg>
      </pc:sldChg>
      <pc:sldChg chg="addSp delSp modSp new mod ord modClrScheme chgLayout">
        <pc:chgData name="Joseph Hobbs" userId="17e3ce08-814d-44bb-8c75-291ff0a23321" providerId="ADAL" clId="{EDAA4D41-49A3-4A16-A0B9-C70C1247EEB1}" dt="2021-10-13T17:17:31.983" v="4192"/>
        <pc:sldMkLst>
          <pc:docMk/>
          <pc:sldMk cId="2545189436" sldId="285"/>
        </pc:sldMkLst>
        <pc:spChg chg="del mod ord">
          <ac:chgData name="Joseph Hobbs" userId="17e3ce08-814d-44bb-8c75-291ff0a23321" providerId="ADAL" clId="{EDAA4D41-49A3-4A16-A0B9-C70C1247EEB1}" dt="2021-10-13T17:13:44.934" v="4134" actId="700"/>
          <ac:spMkLst>
            <pc:docMk/>
            <pc:sldMk cId="2545189436" sldId="285"/>
            <ac:spMk id="2" creationId="{5BA35AA2-2604-4E4A-B7FA-9A15225DB923}"/>
          </ac:spMkLst>
        </pc:spChg>
        <pc:spChg chg="del mod ord">
          <ac:chgData name="Joseph Hobbs" userId="17e3ce08-814d-44bb-8c75-291ff0a23321" providerId="ADAL" clId="{EDAA4D41-49A3-4A16-A0B9-C70C1247EEB1}" dt="2021-10-13T17:13:44.934" v="4134" actId="700"/>
          <ac:spMkLst>
            <pc:docMk/>
            <pc:sldMk cId="2545189436" sldId="285"/>
            <ac:spMk id="3" creationId="{06EBA714-6749-4922-B1CA-E0E8CB1B0570}"/>
          </ac:spMkLst>
        </pc:spChg>
        <pc:spChg chg="add mod ord">
          <ac:chgData name="Joseph Hobbs" userId="17e3ce08-814d-44bb-8c75-291ff0a23321" providerId="ADAL" clId="{EDAA4D41-49A3-4A16-A0B9-C70C1247EEB1}" dt="2021-10-13T17:15:32.040" v="4163" actId="5793"/>
          <ac:spMkLst>
            <pc:docMk/>
            <pc:sldMk cId="2545189436" sldId="285"/>
            <ac:spMk id="4" creationId="{92C009DC-F341-4FF5-9650-3F483FC9F7AE}"/>
          </ac:spMkLst>
        </pc:spChg>
        <pc:spChg chg="add mod ord">
          <ac:chgData name="Joseph Hobbs" userId="17e3ce08-814d-44bb-8c75-291ff0a23321" providerId="ADAL" clId="{EDAA4D41-49A3-4A16-A0B9-C70C1247EEB1}" dt="2021-10-13T17:16:59.247" v="4187" actId="20577"/>
          <ac:spMkLst>
            <pc:docMk/>
            <pc:sldMk cId="2545189436" sldId="285"/>
            <ac:spMk id="5" creationId="{797722A0-AA7B-44CA-91B9-AB4026D70514}"/>
          </ac:spMkLst>
        </pc:spChg>
        <pc:picChg chg="add mod">
          <ac:chgData name="Joseph Hobbs" userId="17e3ce08-814d-44bb-8c75-291ff0a23321" providerId="ADAL" clId="{EDAA4D41-49A3-4A16-A0B9-C70C1247EEB1}" dt="2021-10-13T17:17:15.202" v="4190" actId="1076"/>
          <ac:picMkLst>
            <pc:docMk/>
            <pc:sldMk cId="2545189436" sldId="285"/>
            <ac:picMk id="1026" creationId="{BA7AB438-2CEB-42A9-A4E1-8186AE89C8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87B67-8A1C-4136-93D0-E9B392CB65F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A5433-6497-43D0-B547-D310DF51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changed: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Moved header items to align and read left to right, top to bottom</a:t>
            </a:r>
          </a:p>
          <a:p>
            <a:pPr marL="171450" indent="-171450">
              <a:buFontTx/>
              <a:buChar char="-"/>
            </a:pPr>
            <a:r>
              <a:rPr lang="en-US" dirty="0"/>
              <a:t>Left aligned all visuals (this required replacing the visual type)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01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8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changed: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Replaced logo-with-company-title with just logo</a:t>
            </a:r>
          </a:p>
          <a:p>
            <a:pPr marL="171450" indent="-171450">
              <a:buFontTx/>
              <a:buChar char="-"/>
            </a:pPr>
            <a:r>
              <a:rPr lang="en-US" dirty="0"/>
              <a:t>Made report header bigger (h1)</a:t>
            </a:r>
          </a:p>
          <a:p>
            <a:pPr marL="171450" indent="-171450">
              <a:buFontTx/>
              <a:buChar char="-"/>
            </a:pPr>
            <a:r>
              <a:rPr lang="en-US" dirty="0"/>
              <a:t>Made visual headers bigger (h3)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make visual on the right look the right size, I split it into x2, one negative and one positive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Removed X axis labels (since we already had datapoint labels)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 a minimum category width 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 row font size to 12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 Y axis maximum label size to 50%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Resized visuals to fit larger row labels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 data label groupings to Millions and removed extra decimals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changed: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Neutral, mono-chromatic color scheme in most places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Picked a “means nothing color” (dark grey)</a:t>
            </a:r>
          </a:p>
          <a:p>
            <a:pPr marL="171450" indent="-171450">
              <a:buFontTx/>
              <a:buChar char="-"/>
            </a:pPr>
            <a:r>
              <a:rPr lang="en-US" dirty="0"/>
              <a:t>Matched data label color to fit with background</a:t>
            </a:r>
          </a:p>
          <a:p>
            <a:pPr marL="171450" indent="-171450">
              <a:buFontTx/>
              <a:buChar char="-"/>
            </a:pPr>
            <a:r>
              <a:rPr lang="en-US" dirty="0"/>
              <a:t>Made a bad thing red (but didn’t make a good thing green. TSHIRT JOKE)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Added in legends on the bottom center, with no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changed: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Rearranged all elements to give us a whitespace border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Rearranged price and margin to have some space between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rearranging the titles, I notice how bad the title is. I re-write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 also think I can remove some extra text, and make the date stand on its own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makes me re-think my visual labels a bit as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I’m cheating a bit here, as not all of this is strictly “Distance”. It would fit better under “Reading Matters”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1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changed: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 added a background image which grouped the header away from the visuals</a:t>
            </a:r>
          </a:p>
          <a:p>
            <a:pPr marL="171450" indent="-171450">
              <a:buFontTx/>
              <a:buChar char="-"/>
            </a:pPr>
            <a:r>
              <a:rPr lang="en-US" dirty="0"/>
              <a:t>I put a bar between the Sales and Margin visuals</a:t>
            </a:r>
          </a:p>
          <a:p>
            <a:pPr marL="171450" indent="-171450">
              <a:buFontTx/>
              <a:buChar char="-"/>
            </a:pPr>
            <a:r>
              <a:rPr lang="en-US" dirty="0"/>
              <a:t>I reduced the starkness of the border line from black to grey</a:t>
            </a:r>
          </a:p>
          <a:p>
            <a:pPr marL="171450" indent="-171450">
              <a:buFontTx/>
              <a:buChar char="-"/>
            </a:pPr>
            <a:r>
              <a:rPr lang="en-US" dirty="0"/>
              <a:t>I turned on the Filter Pane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I changed: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 added a background color to titles to visually make them look like headers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 colored the Filter pane uniquely to make it a separate group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 thought about how I could change the margin visuals to be visually different, but didn’t come up with anything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Instead, I decided to add some KPIs along the top. Those that I wanted to relate to “Bad”, I made the same color as the bottom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changed: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Removed color coding and legends from left-hand visuals (distracting and can be achieved by clicking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Added a KPI tile in the top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changed: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Added a ‘click’ icon to the first visual to draw attention to interactivity. I could do it everywhere, but that’s not necessary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Could also have added a note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Added an ‘info’ icon to the top right corner of a visual. Often I will do this on lots of visuals. Added a tooltip.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A5433-6497-43D0-B547-D310DF51ED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0252-4A24-477A-A8ED-DF717B2AB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072" y="1885688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8AD7A-0098-4CA3-A17E-7A88B9E4D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072" y="437331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7AC5A463-A76B-48B4-8F44-E4234C783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44" y="347971"/>
            <a:ext cx="5037056" cy="116195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CBAD7-7C66-4D6C-9BC0-19C9F045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7E9F-402D-41C4-B746-5DD0256C5C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9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403FA-560B-4B1E-8707-5C73BEE2BB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BAC7A143-6619-4ED9-AC63-3447B4B9C5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6CA5B3-ED61-413E-A51F-129314B83B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418735"/>
            <a:ext cx="10515600" cy="214374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76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403FA-560B-4B1E-8707-5C73BEE2BB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AC740E-5EB4-41CC-96FA-A6CCE48A9B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E5C7149-2B59-43C7-BD46-DF59262062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418735"/>
            <a:ext cx="10515600" cy="214374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677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403FA-560B-4B1E-8707-5C73BEE2BB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BAC7A143-6619-4ED9-AC63-3447B4B9C5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403FA-560B-4B1E-8707-5C73BEE2BB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AC740E-5EB4-41CC-96FA-A6CCE48A9B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A357DD-178D-4A8F-9414-DACC702E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2348C62F-DA34-4D35-B705-D3FED25B38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B71B8-FBF0-4E2D-A385-3A7C9589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8079-8D44-4E3C-BB2C-9E301B9F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E896C-FF2F-4039-A07C-8F078C35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9CCF-4CCB-4225-8A9A-17796B3F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6B361-11D8-4905-AEC7-74C6378D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E7A5B-EE9E-4864-8F9F-3F001C9F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5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51809A-5F5D-439D-A4B8-8D718EAE7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9D01BCEF-54EB-4C7C-BDD5-EF31432EA5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C016A-35BE-49EA-9A2F-9D594A57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7A987-EDB1-4368-BD55-5CF61D182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3FC1C-D836-4D85-83F4-8397146A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D2C82-674F-4B16-B28F-47E0BE93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7C55C-C689-4AD3-AE66-CF51365D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36203-3DB4-4173-8B83-5CBCBB75A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C7AF54-A7D1-4BFA-902B-36720896A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80EA7AA4-8FD9-4B9E-ABFF-9C0856F389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33583-9DE9-4216-A4EF-BBFB6FB2E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772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0080-746A-43DF-9F73-F2A70E7F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352D-785A-47A6-98F5-B4745B5A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4883-CF85-4ED0-B476-D8ECDC5D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86BF9BF-948B-4299-BE04-5035A1CC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166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8365AA-77CC-446A-970F-5484D1B4B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DDABA3FC-2E85-4CAD-8376-FD0304F544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33583-9DE9-4216-A4EF-BBFB6FB2E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616E2-50D0-49CD-BAAB-5692171D0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0080-746A-43DF-9F73-F2A70E7F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352D-785A-47A6-98F5-B4745B5A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4883-CF85-4ED0-B476-D8ECDC5D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410BC-02F6-426C-8327-AFC05CAE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0E41019B-8280-48F2-9557-DEDEF387D1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20169-79E9-4A7B-A1B4-53D45C41B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BEE0-E57C-4447-85D9-4BCC1C125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B086-C251-45D5-BE50-0B847318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E75E-BC7E-42FF-ADA7-6DD6059A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A6FF9-68C3-4D5F-A0FB-C28DC708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0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735BFB-E12A-421E-81EA-49749249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67A9F9A3-F48C-4A8A-A38A-DDAA3AE7E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50626-C7C3-4823-986F-FB484203F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E966-6C23-447E-A7FB-52462CDDE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90D9B-C140-41B3-972B-5C8EBB9D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5072-B915-4227-AE1B-F7526299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6A667-7DCB-4C7F-AF72-10D4D848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50329-C577-4886-BAB4-4EED6496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95F90C7-B209-475D-B6E7-5A65A294B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9C4588AD-91EF-4D5A-8D99-4B8CF7C269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135F4-CED2-4C45-9A4D-8DAAE0A11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48F72-F09A-460B-8240-17198404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1481-E7D5-4E11-9007-F028C5084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7EF08-B750-41F6-920D-379E4C10B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027ED-1C76-4874-9B36-B89343D71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0681F-3E10-4F30-A658-3EDCA696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8B4BC-59B7-44FA-870B-1C10827E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6A71A9-EC6C-423D-BC71-706D9C78E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7188CB-982D-4076-80B0-71B35FD2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2A0C6D7B-D7C4-41D0-93F2-A8399BC4F4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DDD76-0D7F-4C6B-B6BF-B70CF6624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77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97F28-E0FD-469C-BAA3-28F32696E0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1A516-F570-406E-9042-65A139BB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231DE-5BC5-4026-9DDA-4DEB6E77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ADB9B4-6194-482E-A791-D9BC0428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09572107-055E-4097-B9D4-0AA9BD67D2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97F28-E0FD-469C-BAA3-28F32696E0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1A516-F570-406E-9042-65A139BB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231DE-5BC5-4026-9DDA-4DEB6E77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FADC0-1C49-4764-9428-01EB3FD21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D3B34-DEEA-4B8C-ABEF-215829B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1ACAE487-42CD-44B4-A3AB-61F2CD5545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96E1A-C89A-4EB3-8078-66282B58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6DDE3-C76D-4A80-9FE6-AA3E6123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A8BA8-5E38-4648-A6BD-04D32B46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44EC45-6711-4846-93E8-4492FF44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9D19E8-389E-412B-A288-1BF4BDFAF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C407E9F-402D-41C4-B746-5DD0256C5C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5AE9AD-5171-47E6-933D-1170422A582B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© 2021 Dynamic Communities</a:t>
            </a:r>
          </a:p>
        </p:txBody>
      </p:sp>
    </p:spTree>
    <p:extLst>
      <p:ext uri="{BB962C8B-B14F-4D97-AF65-F5344CB8AC3E}">
        <p14:creationId xmlns:p14="http://schemas.microsoft.com/office/powerpoint/2010/main" val="24709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9" r:id="rId8"/>
    <p:sldLayoutId id="2147483655" r:id="rId9"/>
    <p:sldLayoutId id="2147483660" r:id="rId10"/>
    <p:sldLayoutId id="2147483661" r:id="rId11"/>
    <p:sldLayoutId id="2147483662" r:id="rId12"/>
    <p:sldLayoutId id="2147483663" r:id="rId13"/>
    <p:sldLayoutId id="2147483656" r:id="rId14"/>
    <p:sldLayoutId id="214748365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32832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nam11.safelinks.protection.outlook.com/?url=https%3A%2F%2Femail.dynamiccommunities.com%2Fe3t%2FBtc%2F2I%2B113%2FcjZ1x04%2FVW2gSl6hbLx4W6314FF8yWX_PW7TctdS4ymLc6MXl4n_3q3npV1-WJV7CgQsfW6_S5SG2b9J_5W6GrrlJ99lhwFW5z61-h4FbC5NVwzzjf3zWBnJW5LsYRT8Cq0P5W3gMfgV8Q0NFMW6vkllW1q6ssQW6NXy7L7VrMgcW9k61mF1jYTg3N5bB0jd-2Rs6W47cnWb5FCGNhW492p4f7wXsCcW6PpVM75YdHsFW5gxZ7n31xdwyN7ylTZc5rnrFV5pmzm63F3_kW3dz4cJ1LhmFYW3Vpk0L57kWzvW1jtqVm5XmLl-W2hhN212WpyDvW1yfGdL85vMjzVY-k9K7vyF713cmv1&amp;data=04%7C01%7Cjhobbs%40valorem.com%7C39056de0655443c75ae208d989a2b869%7C5c8085d91e884bb6b5bde6e6d5b5babd%7C0%7C0%7C637692154259521137%7CUnknown%7CTWFpbGZsb3d8eyJWIjoiMC4wLjAwMDAiLCJQIjoiV2luMzIiLCJBTiI6Ik1haWwiLCJXVCI6Mn0%3D%7C1000&amp;sdata=dX2HXGZfDEiGBjPOx3J0DmgdeviDAA3cUIYWGhSgvd4%3D&amp;reserved=0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linkedin.com/in/iamhobbs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jhobbs@valorem.com" TargetMode="External"/><Relationship Id="rId5" Type="http://schemas.openxmlformats.org/officeDocument/2006/relationships/hyperlink" Target="https://www.youtube.com/watch?v=5DSBqA_s5VI&amp;list=PLDRTQtrEzXtsXGLTTynZ6jjMkIZPwWOO4" TargetMode="External"/><Relationship Id="rId4" Type="http://schemas.openxmlformats.org/officeDocument/2006/relationships/hyperlink" Target="https://github.com/IAmHobbs/RulesOfDesig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132D-C6AF-4868-86BB-AFD11D730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 Rules for </a:t>
            </a:r>
            <a:br>
              <a:rPr lang="en-US" dirty="0"/>
            </a:br>
            <a:r>
              <a:rPr lang="en-US" dirty="0"/>
              <a:t>Better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849F4-389E-49C1-8FCC-78160B4DE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‘Checklists &amp; the Death of the Master Builder’</a:t>
            </a:r>
          </a:p>
        </p:txBody>
      </p:sp>
    </p:spTree>
    <p:extLst>
      <p:ext uri="{BB962C8B-B14F-4D97-AF65-F5344CB8AC3E}">
        <p14:creationId xmlns:p14="http://schemas.microsoft.com/office/powerpoint/2010/main" val="267731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57B48D-C8B4-4E9D-8A69-9A124D9B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3" y="643466"/>
            <a:ext cx="99483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5253F55-6771-4C19-800B-8BB0AE1E0E1C}"/>
              </a:ext>
            </a:extLst>
          </p:cNvPr>
          <p:cNvSpPr txBox="1">
            <a:spLocks/>
          </p:cNvSpPr>
          <p:nvPr/>
        </p:nvSpPr>
        <p:spPr>
          <a:xfrm>
            <a:off x="926841" y="2098714"/>
            <a:ext cx="10133882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32832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8E713C-EE56-4A72-9370-B8D16653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810621"/>
            <a:ext cx="11201400" cy="214374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DISTANCE                 MATTERS</a:t>
            </a:r>
            <a:br>
              <a:rPr lang="en-US" dirty="0"/>
            </a:br>
            <a:r>
              <a:rPr lang="en-US" dirty="0" err="1"/>
              <a:t>MATTERS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644FF4-E405-4DB2-BEA8-A929F3CF2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3" y="643466"/>
            <a:ext cx="99483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8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7E9086-99EE-4191-94C9-DEAC10F3B196}"/>
              </a:ext>
            </a:extLst>
          </p:cNvPr>
          <p:cNvSpPr/>
          <p:nvPr/>
        </p:nvSpPr>
        <p:spPr>
          <a:xfrm>
            <a:off x="844550" y="2294655"/>
            <a:ext cx="3792764" cy="15752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363759-9977-40B3-A1FB-4B45E1ACF52B}"/>
              </a:ext>
            </a:extLst>
          </p:cNvPr>
          <p:cNvSpPr txBox="1">
            <a:spLocks/>
          </p:cNvSpPr>
          <p:nvPr/>
        </p:nvSpPr>
        <p:spPr>
          <a:xfrm>
            <a:off x="926841" y="209871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32832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7F49B5-0C32-43E1-B983-219D1B50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GROUPING MATTERS</a:t>
            </a:r>
            <a:br>
              <a:rPr lang="en-US" dirty="0"/>
            </a:br>
            <a:r>
              <a:rPr lang="en-US" dirty="0" err="1"/>
              <a:t>MATTERS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0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FAE48-2775-4DDE-B4D0-7B8E0E8C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E226-9BA4-483F-A385-B1692E5852F7}"/>
              </a:ext>
            </a:extLst>
          </p:cNvPr>
          <p:cNvSpPr txBox="1">
            <a:spLocks/>
          </p:cNvSpPr>
          <p:nvPr/>
        </p:nvSpPr>
        <p:spPr>
          <a:xfrm>
            <a:off x="926841" y="209871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32832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E803C-BA7C-42BC-8509-83EFAF26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valon Quest" pitchFamily="2" charset="0"/>
              </a:rPr>
              <a:t>SIMILARITY MATTERS</a:t>
            </a:r>
            <a:br>
              <a:rPr lang="en-US" dirty="0"/>
            </a:br>
            <a:r>
              <a:rPr lang="en-US" dirty="0" err="1"/>
              <a:t>MATTERS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4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56B163-93C6-4661-B931-17782433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8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24A01F-5533-4F61-B11E-27C495A7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45" y="2527536"/>
            <a:ext cx="10515600" cy="2143740"/>
          </a:xfrm>
        </p:spPr>
        <p:txBody>
          <a:bodyPr>
            <a:noAutofit/>
          </a:bodyPr>
          <a:lstStyle/>
          <a:p>
            <a:r>
              <a:rPr lang="en-US" sz="6600" dirty="0"/>
              <a:t>MATTERS </a:t>
            </a:r>
            <a:r>
              <a:rPr lang="en-US" sz="6600" dirty="0" err="1"/>
              <a:t>MATTERS</a:t>
            </a:r>
            <a:br>
              <a:rPr lang="en-US" sz="6600" dirty="0"/>
            </a:br>
            <a:r>
              <a:rPr lang="en-US" sz="6600" dirty="0" err="1"/>
              <a:t>MATTERS</a:t>
            </a:r>
            <a:r>
              <a:rPr lang="en-US" sz="6600" dirty="0"/>
              <a:t> </a:t>
            </a:r>
            <a:r>
              <a:rPr lang="en-US" sz="6600" dirty="0" err="1"/>
              <a:t>MATTERS</a:t>
            </a:r>
            <a:br>
              <a:rPr lang="en-US" sz="6600" dirty="0"/>
            </a:br>
            <a:r>
              <a:rPr lang="en-US" sz="6600" dirty="0" err="1"/>
              <a:t>MATTERS</a:t>
            </a:r>
            <a:r>
              <a:rPr lang="en-US" sz="6600" dirty="0"/>
              <a:t> </a:t>
            </a:r>
            <a:r>
              <a:rPr lang="en-US" sz="6600" dirty="0" err="1"/>
              <a:t>MATTERS</a:t>
            </a:r>
            <a:br>
              <a:rPr lang="en-US" sz="6600" dirty="0"/>
            </a:br>
            <a:r>
              <a:rPr lang="en-US" sz="6600" dirty="0" err="1"/>
              <a:t>MATTERS</a:t>
            </a:r>
            <a:r>
              <a:rPr lang="en-US" sz="6600" dirty="0"/>
              <a:t> </a:t>
            </a:r>
            <a:r>
              <a:rPr lang="en-US" sz="6600" dirty="0" err="1"/>
              <a:t>MATTERS</a:t>
            </a:r>
            <a:br>
              <a:rPr lang="en-US" sz="6600" dirty="0"/>
            </a:br>
            <a:r>
              <a:rPr lang="en-US" sz="6600" dirty="0" err="1"/>
              <a:t>MATTERS</a:t>
            </a:r>
            <a:r>
              <a:rPr lang="en-US" sz="6600" dirty="0"/>
              <a:t> </a:t>
            </a:r>
            <a:r>
              <a:rPr lang="en-US" sz="6600" dirty="0" err="1"/>
              <a:t>MATTERS</a:t>
            </a:r>
            <a:br>
              <a:rPr lang="en-US" sz="6600" dirty="0">
                <a:solidFill>
                  <a:schemeClr val="accent3"/>
                </a:solidFill>
              </a:rPr>
            </a:br>
            <a:endParaRPr lang="en-US" sz="660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645100F-1162-4F4F-82ED-95D5F2B897D6}"/>
              </a:ext>
            </a:extLst>
          </p:cNvPr>
          <p:cNvSpPr txBox="1">
            <a:spLocks/>
          </p:cNvSpPr>
          <p:nvPr/>
        </p:nvSpPr>
        <p:spPr>
          <a:xfrm>
            <a:off x="926841" y="498514"/>
            <a:ext cx="11499732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32832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</a:lstStyle>
          <a:p>
            <a:endParaRPr lang="en-US" sz="80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E3E14-D2F7-4C66-A665-6D76BF4C29F7}"/>
              </a:ext>
            </a:extLst>
          </p:cNvPr>
          <p:cNvSpPr txBox="1"/>
          <p:nvPr/>
        </p:nvSpPr>
        <p:spPr>
          <a:xfrm>
            <a:off x="3999034" y="2463918"/>
            <a:ext cx="3348823" cy="110799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58340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12CD6-966C-4290-9085-34B33A736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2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4C178-1208-4922-A653-5C00CA35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EXPERIENCE MATTERS</a:t>
            </a:r>
          </a:p>
        </p:txBody>
      </p:sp>
      <p:pic>
        <p:nvPicPr>
          <p:cNvPr id="3" name="Graphic 2" descr="Back with solid fill">
            <a:extLst>
              <a:ext uri="{FF2B5EF4-FFF2-40B4-BE49-F238E27FC236}">
                <a16:creationId xmlns:a16="http://schemas.microsoft.com/office/drawing/2014/main" id="{CD7312FE-1692-40C7-B552-0A78F6A94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5957" y="3883693"/>
            <a:ext cx="2266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9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81648-F253-457D-8C34-5F9F864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6EE22-29BD-43D4-BFE3-92ECFC779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Valorem Reply</a:t>
            </a:r>
          </a:p>
        </p:txBody>
      </p:sp>
      <p:pic>
        <p:nvPicPr>
          <p:cNvPr id="6" name="Picture 5" descr="A person holding a racket&#10;&#10;Description automatically generated">
            <a:extLst>
              <a:ext uri="{FF2B5EF4-FFF2-40B4-BE49-F238E27FC236}">
                <a16:creationId xmlns:a16="http://schemas.microsoft.com/office/drawing/2014/main" id="{D5A84AE2-31F2-435A-A842-A3A3A36F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6" y="577198"/>
            <a:ext cx="5073334" cy="49172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3F7E32A-862F-4500-BF18-60833C949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5054412"/>
            <a:ext cx="1313879" cy="5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0449C-60C5-4B8C-B00A-0986FD8A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E60304-6115-4ABF-A676-741197E1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009DC-F341-4FF5-9650-3F483FC9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me a favor…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722A0-AA7B-44CA-91B9-AB4026D70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84BD00"/>
                </a:solidFill>
                <a:effectLst/>
                <a:latin typeface="Verdana" panose="020B0604030504040204" pitchFamily="34" charset="0"/>
                <a:hlinkClick r:id="rId2" tooltip="Original URL: https://email.dynamiccommunities.com/e3t/Btc/2I+113/cjZ1x04/VW2gSl6hbLx4W6314FF8yWX_PW7TctdS4ymLc6MXl4n_3q3npV1-WJV7CgQsfW6_S5SG2b9J_5W6GrrlJ99lhwFW5z61-h4FbC5NVwzzjf3zWBnJW5LsYRT8Cq0P5W3gMfgV8Q0NFMW6vkllW1q6ssQW6NXy7L7VrMgcW9k61mF1jYTg3N5bB0jd-2Rs6W47cnWb5FCGNhW492p4f7wXsCcW6PpVM75YdHsFW5gxZ7n31xdwyN7ylTZc5rnrFV5pmzm63F3_kW3dz4cJ1LhmFYW3Vpk0L57kWzvW1jtqVm5XmLl-W2hhN212WpyDvW1yfGdL85vMjzVY-k9K7vyF713cmv1. Click or tap if you trust this link."/>
              </a:rPr>
              <a:t>biz.bo/035246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7AB438-2CEB-42A9-A4E1-8186AE89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05" y="1457569"/>
            <a:ext cx="29718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8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A5CD1-66BB-4933-A9E1-9D3423E4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  <a:cs typeface="+mj-cs"/>
              </a:rPr>
              <a:t>THE ‘WHAT MATTERS’ CHEAT SHEET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C358E-911E-42DA-9EF0-1D9C26FF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6906491" cy="6219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Reading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alignment, grid-like layout, left-to-right priority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Font, visual, titles, objects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Consistent, mono-chromatic, meaningful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 space, header balance, visual padding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Grouping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Dividers, meaningful distance, filters, background blocking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Similarity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Meaningful visual-types, matching text styles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oriented, story telling, F/Z layout, color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Icons, familiar layouts, red-is-bad and green-is-good</a:t>
            </a:r>
          </a:p>
        </p:txBody>
      </p:sp>
    </p:spTree>
    <p:extLst>
      <p:ext uri="{BB962C8B-B14F-4D97-AF65-F5344CB8AC3E}">
        <p14:creationId xmlns:p14="http://schemas.microsoft.com/office/powerpoint/2010/main" val="315915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81648-F253-457D-8C34-5F9F864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96901"/>
            <a:ext cx="10515600" cy="1076446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6EE22-29BD-43D4-BFE3-92ECFC77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773347"/>
            <a:ext cx="10515600" cy="15001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linkedin.com/in/iamhobbs</a:t>
            </a:r>
            <a:endParaRPr lang="en-US" dirty="0"/>
          </a:p>
          <a:p>
            <a:r>
              <a:rPr lang="en-US" dirty="0">
                <a:hlinkClick r:id="rId4"/>
              </a:rPr>
              <a:t>github.com/IAmHobbs/RulesOfDesign</a:t>
            </a:r>
            <a:r>
              <a:rPr lang="en-US" dirty="0"/>
              <a:t>  </a:t>
            </a:r>
          </a:p>
          <a:p>
            <a:r>
              <a:rPr lang="en-US" dirty="0" err="1">
                <a:hlinkClick r:id="rId5"/>
              </a:rPr>
              <a:t>Youtube</a:t>
            </a:r>
            <a:r>
              <a:rPr lang="en-US" dirty="0"/>
              <a:t> (or just search for “Valorem </a:t>
            </a:r>
            <a:r>
              <a:rPr lang="en-US" dirty="0" err="1"/>
              <a:t>TnT</a:t>
            </a:r>
            <a:r>
              <a:rPr lang="en-US" dirty="0"/>
              <a:t>”)</a:t>
            </a:r>
          </a:p>
          <a:p>
            <a:r>
              <a:rPr lang="en-US" dirty="0">
                <a:hlinkClick r:id="rId6"/>
              </a:rPr>
              <a:t>jhobbs@valorem.com</a:t>
            </a:r>
            <a:r>
              <a:rPr lang="en-US" dirty="0"/>
              <a:t> </a:t>
            </a:r>
          </a:p>
        </p:txBody>
      </p:sp>
      <p:pic>
        <p:nvPicPr>
          <p:cNvPr id="6" name="Picture 5" descr="A person holding a racket&#10;&#10;Description automatically generated">
            <a:extLst>
              <a:ext uri="{FF2B5EF4-FFF2-40B4-BE49-F238E27FC236}">
                <a16:creationId xmlns:a16="http://schemas.microsoft.com/office/drawing/2014/main" id="{D5A84AE2-31F2-435A-A842-A3A3A36F9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6" y="577198"/>
            <a:ext cx="5073334" cy="49172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3F7E32A-862F-4500-BF18-60833C9498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65516"/>
            <a:ext cx="1313879" cy="5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5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5FAD-50ED-4DBD-AA28-2A1F2F8E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PRE-COGNITIVE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AF45-2538-49A2-8093-88BCA0FA9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UNCONSCIOUS BRAIN AT WORK</a:t>
            </a:r>
          </a:p>
        </p:txBody>
      </p:sp>
    </p:spTree>
    <p:extLst>
      <p:ext uri="{BB962C8B-B14F-4D97-AF65-F5344CB8AC3E}">
        <p14:creationId xmlns:p14="http://schemas.microsoft.com/office/powerpoint/2010/main" val="23328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E60304-6115-4ABF-A676-741197E1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0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4C178-1208-4922-A653-5C00CA35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READING MATTERS</a:t>
            </a:r>
          </a:p>
        </p:txBody>
      </p:sp>
    </p:spTree>
    <p:extLst>
      <p:ext uri="{BB962C8B-B14F-4D97-AF65-F5344CB8AC3E}">
        <p14:creationId xmlns:p14="http://schemas.microsoft.com/office/powerpoint/2010/main" val="268656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A67446-0CBB-4D9E-9976-569E2F9B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3" y="643466"/>
            <a:ext cx="99483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5DE8F28-7CDF-4369-BE66-D5C99D3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9EBD67-3196-44E3-86DA-759B3A90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/>
              <a:t>SIZE MATTERS</a:t>
            </a:r>
            <a:br>
              <a:rPr lang="en-US" sz="8800" dirty="0"/>
            </a:br>
            <a:endParaRPr lang="en-US" sz="880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C22291E-EA0F-425D-BC09-2F67AB9FBA2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301CA7D-4D0F-4EF5-B967-61D47AC86905}"/>
              </a:ext>
            </a:extLst>
          </p:cNvPr>
          <p:cNvSpPr txBox="1">
            <a:spLocks/>
          </p:cNvSpPr>
          <p:nvPr/>
        </p:nvSpPr>
        <p:spPr>
          <a:xfrm>
            <a:off x="926841" y="2098714"/>
            <a:ext cx="10467990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32832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</a:lstStyle>
          <a:p>
            <a:endParaRPr lang="en-US" sz="10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49371-D6AE-47B8-A54C-458E7B14D194}"/>
              </a:ext>
            </a:extLst>
          </p:cNvPr>
          <p:cNvSpPr txBox="1"/>
          <p:nvPr/>
        </p:nvSpPr>
        <p:spPr>
          <a:xfrm>
            <a:off x="2265784" y="3244334"/>
            <a:ext cx="11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E0E5D-BE7C-452B-8D24-88D29CA2BCAD}"/>
              </a:ext>
            </a:extLst>
          </p:cNvPr>
          <p:cNvSpPr txBox="1"/>
          <p:nvPr/>
        </p:nvSpPr>
        <p:spPr>
          <a:xfrm>
            <a:off x="4757057" y="204940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18812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1E7262-C81E-4928-9918-EC69F1D2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5DE8F28-7CDF-4369-BE66-D5C99D3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A68ED-3097-4598-A473-0812BC5F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59" y="1433512"/>
            <a:ext cx="10515600" cy="3990975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COLOR</a:t>
            </a:r>
            <a:r>
              <a:rPr lang="en-US" dirty="0"/>
              <a:t> MATTERS </a:t>
            </a:r>
            <a:br>
              <a:rPr lang="en-US" dirty="0"/>
            </a:br>
            <a:r>
              <a:rPr lang="en-US" dirty="0" err="1">
                <a:solidFill>
                  <a:schemeClr val="accent1"/>
                </a:solidFill>
              </a:rPr>
              <a:t>MATTERS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C22291E-EA0F-425D-BC09-2F67AB9FBA2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CDA5F26-36FA-481F-B16D-8E4F674132E6}"/>
              </a:ext>
            </a:extLst>
          </p:cNvPr>
          <p:cNvSpPr txBox="1">
            <a:spLocks/>
          </p:cNvSpPr>
          <p:nvPr/>
        </p:nvSpPr>
        <p:spPr>
          <a:xfrm>
            <a:off x="926841" y="2098714"/>
            <a:ext cx="9144000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32832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</a:lstStyle>
          <a:p>
            <a:endParaRPr lang="en-US" sz="8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32832"/>
      </a:dk1>
      <a:lt1>
        <a:srgbClr val="FFFFFF"/>
      </a:lt1>
      <a:dk2>
        <a:srgbClr val="232832"/>
      </a:dk2>
      <a:lt2>
        <a:srgbClr val="FFFFFF"/>
      </a:lt2>
      <a:accent1>
        <a:srgbClr val="7FBE41"/>
      </a:accent1>
      <a:accent2>
        <a:srgbClr val="4141BE"/>
      </a:accent2>
      <a:accent3>
        <a:srgbClr val="8041BE"/>
      </a:accent3>
      <a:accent4>
        <a:srgbClr val="BE41BE"/>
      </a:accent4>
      <a:accent5>
        <a:srgbClr val="7FBE41"/>
      </a:accent5>
      <a:accent6>
        <a:srgbClr val="8041BE"/>
      </a:accent6>
      <a:hlink>
        <a:srgbClr val="7FBE41"/>
      </a:hlink>
      <a:folHlink>
        <a:srgbClr val="BE41BE"/>
      </a:folHlink>
    </a:clrScheme>
    <a:fontScheme name="Summit">
      <a:majorFont>
        <a:latin typeface="Poppins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709</Words>
  <Application>Microsoft Office PowerPoint</Application>
  <PresentationFormat>Widescreen</PresentationFormat>
  <Paragraphs>107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Avalon Quest</vt:lpstr>
      <vt:lpstr>Calibri</vt:lpstr>
      <vt:lpstr>Open Sans</vt:lpstr>
      <vt:lpstr>Poppins</vt:lpstr>
      <vt:lpstr>Poppins Black</vt:lpstr>
      <vt:lpstr>Verdana</vt:lpstr>
      <vt:lpstr>Office Theme</vt:lpstr>
      <vt:lpstr>8 Rules for  Better Design</vt:lpstr>
      <vt:lpstr>Hobbs</vt:lpstr>
      <vt:lpstr>PRE-COGNITIVE ATTRIBUTES</vt:lpstr>
      <vt:lpstr>PowerPoint Presentation</vt:lpstr>
      <vt:lpstr>READING MATTERS</vt:lpstr>
      <vt:lpstr>PowerPoint Presentation</vt:lpstr>
      <vt:lpstr>SIZE MATTERS </vt:lpstr>
      <vt:lpstr>PowerPoint Presentation</vt:lpstr>
      <vt:lpstr>COLOR MATTERS  MATTERS</vt:lpstr>
      <vt:lpstr>PowerPoint Presentation</vt:lpstr>
      <vt:lpstr>DISTANCE                 MATTERS MATTERS </vt:lpstr>
      <vt:lpstr>PowerPoint Presentation</vt:lpstr>
      <vt:lpstr>GROUPING MATTERS MATTERS </vt:lpstr>
      <vt:lpstr>PowerPoint Presentation</vt:lpstr>
      <vt:lpstr>SIMILARITY MATTERS MATTERS </vt:lpstr>
      <vt:lpstr>PowerPoint Presentation</vt:lpstr>
      <vt:lpstr>MATTERS MATTERS MATTERS MATTERS MATTERS MATTERS MATTERS MATTERS MATTERS MATTERS </vt:lpstr>
      <vt:lpstr>PowerPoint Presentation</vt:lpstr>
      <vt:lpstr>EXPERIENCE MATTERS</vt:lpstr>
      <vt:lpstr>PowerPoint Presentation</vt:lpstr>
      <vt:lpstr>PowerPoint Presentation</vt:lpstr>
      <vt:lpstr>Do me a favor…</vt:lpstr>
      <vt:lpstr>THE ‘WHAT MATTERS’ CHEAT SHEET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Triniti Burton</dc:creator>
  <cp:lastModifiedBy>Joseph Hobbs</cp:lastModifiedBy>
  <cp:revision>11</cp:revision>
  <dcterms:created xsi:type="dcterms:W3CDTF">2021-06-02T18:20:35Z</dcterms:created>
  <dcterms:modified xsi:type="dcterms:W3CDTF">2021-10-13T17:17:47Z</dcterms:modified>
</cp:coreProperties>
</file>