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A4E95A4-098E-43BD-AA31-D3B19BD0E99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B1589A-5F6A-4D06-A70E-FDEAEB16602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подготовили</a:t>
            </a:r>
            <a:r>
              <a:rPr lang="en-US" dirty="0" smtClean="0"/>
              <a:t>:</a:t>
            </a:r>
            <a:r>
              <a:rPr lang="ru-RU" dirty="0" err="1" smtClean="0"/>
              <a:t>Михнюк</a:t>
            </a:r>
            <a:r>
              <a:rPr lang="ru-RU" dirty="0" smtClean="0"/>
              <a:t> Роман, </a:t>
            </a:r>
            <a:r>
              <a:rPr lang="ru-RU" dirty="0" err="1" smtClean="0"/>
              <a:t>Шакель</a:t>
            </a:r>
            <a:r>
              <a:rPr lang="ru-RU" dirty="0" smtClean="0"/>
              <a:t> Андрей, Белявский Артём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Бюро находок онлайн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31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Сегодня множество людей теряет свои вещи, и почти такое же множество людей их находит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Мы захотели помочь </a:t>
            </a:r>
            <a:r>
              <a:rPr lang="ru-RU" dirty="0"/>
              <a:t>им найти друг друга, владельца потерянной вещи и человека, который её нашел.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162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Командой разработать систему, в которой пользователи смогут</a:t>
            </a:r>
            <a:r>
              <a:rPr lang="en-US" dirty="0" smtClean="0"/>
              <a:t>:</a:t>
            </a:r>
            <a:endParaRPr lang="ru-RU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smtClean="0"/>
              <a:t>Искать потерянные и найденные вещи, а также контактные данные нашедшего</a:t>
            </a:r>
            <a:r>
              <a:rPr lang="en-US" dirty="0" smtClean="0"/>
              <a:t>/</a:t>
            </a:r>
            <a:r>
              <a:rPr lang="ru-RU" dirty="0" smtClean="0"/>
              <a:t>потерявшего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smtClean="0"/>
              <a:t>Регистрироваться и указывать свои контактные данные</a:t>
            </a: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 smtClean="0"/>
              <a:t>Добавлять и удалять потерянные вещи от своего имени с дальнейшей возможностью редактировать информацию о них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987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нашей наилучшей команде три разработчика разделили обязанности следующим образом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Работа с внешним видом приложения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Бизнес логика приложения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Работа с базой данных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587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итоге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Овладели навыками командной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Ощутили атмосферу работы программиста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Создали полноценное приложение, пройдя этапы разработки, начиная с идеи и дизайна до её реализации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Освоили и изучили сопутствующие материалы</a:t>
            </a:r>
          </a:p>
        </p:txBody>
      </p:sp>
    </p:spTree>
    <p:extLst>
      <p:ext uri="{BB962C8B-B14F-4D97-AF65-F5344CB8AC3E}">
        <p14:creationId xmlns:p14="http://schemas.microsoft.com/office/powerpoint/2010/main" xmlns="" val="1360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6600" dirty="0" smtClean="0"/>
              <a:t>Рабочее приложение!!!</a:t>
            </a:r>
          </a:p>
          <a:p>
            <a:pPr marL="0" indent="0" algn="ctr">
              <a:buNone/>
            </a:pPr>
            <a:r>
              <a:rPr lang="ru-RU" sz="6600" dirty="0" smtClean="0"/>
              <a:t>А также много радости и счастья=)</a:t>
            </a:r>
          </a:p>
          <a:p>
            <a:pPr marL="0" indent="0" algn="ctr">
              <a:buNone/>
            </a:pPr>
            <a:r>
              <a:rPr lang="ru-RU" sz="6600" dirty="0" smtClean="0"/>
              <a:t>А еще пропуск недели мучений в школе!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xmlns="" val="42152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</TotalTime>
  <Words>169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Официальная</vt:lpstr>
      <vt:lpstr>Бюро находок онлайн</vt:lpstr>
      <vt:lpstr>Актуальность</vt:lpstr>
      <vt:lpstr>Постановка</vt:lpstr>
      <vt:lpstr>Реализация</vt:lpstr>
      <vt:lpstr>Вывод</vt:lpstr>
      <vt:lpstr>Результат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Бюро находок онлайн</dc:title>
  <dc:creator>арти</dc:creator>
  <cp:lastModifiedBy>Рома</cp:lastModifiedBy>
  <cp:revision>8</cp:revision>
  <dcterms:created xsi:type="dcterms:W3CDTF">2016-04-02T06:54:49Z</dcterms:created>
  <dcterms:modified xsi:type="dcterms:W3CDTF">2016-04-02T09:39:40Z</dcterms:modified>
</cp:coreProperties>
</file>