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3" r:id="rId1"/>
  </p:sldMasterIdLst>
  <p:notesMasterIdLst>
    <p:notesMasterId r:id="rId22"/>
  </p:notesMasterIdLst>
  <p:handoutMasterIdLst>
    <p:handoutMasterId r:id="rId23"/>
  </p:handoutMasterIdLst>
  <p:sldIdLst>
    <p:sldId id="565" r:id="rId2"/>
    <p:sldId id="569" r:id="rId3"/>
    <p:sldId id="570" r:id="rId4"/>
    <p:sldId id="623" r:id="rId5"/>
    <p:sldId id="843" r:id="rId6"/>
    <p:sldId id="844" r:id="rId7"/>
    <p:sldId id="845" r:id="rId8"/>
    <p:sldId id="847" r:id="rId9"/>
    <p:sldId id="846" r:id="rId10"/>
    <p:sldId id="848" r:id="rId11"/>
    <p:sldId id="850" r:id="rId12"/>
    <p:sldId id="851" r:id="rId13"/>
    <p:sldId id="849" r:id="rId14"/>
    <p:sldId id="852" r:id="rId15"/>
    <p:sldId id="827" r:id="rId16"/>
    <p:sldId id="828" r:id="rId17"/>
    <p:sldId id="618" r:id="rId18"/>
    <p:sldId id="635" r:id="rId19"/>
    <p:sldId id="663" r:id="rId20"/>
    <p:sldId id="6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src" initials="s" lastIdx="1" clrIdx="0">
    <p:extLst>
      <p:ext uri="{19B8F6BF-5375-455C-9EA6-DF929625EA0E}">
        <p15:presenceInfo xmlns:p15="http://schemas.microsoft.com/office/powerpoint/2012/main" userId=" src" providerId="None"/>
      </p:ext>
    </p:extLst>
  </p:cmAuthor>
  <p:cmAuthor id="2" name="Shopon Ahmed" initials="SA" lastIdx="1" clrIdx="1">
    <p:extLst>
      <p:ext uri="{19B8F6BF-5375-455C-9EA6-DF929625EA0E}">
        <p15:presenceInfo xmlns:p15="http://schemas.microsoft.com/office/powerpoint/2012/main" userId="Shopon Ahme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B7A4"/>
    <a:srgbClr val="FDFAF5"/>
    <a:srgbClr val="F3EBDE"/>
    <a:srgbClr val="B8C6C6"/>
    <a:srgbClr val="A7A57F"/>
    <a:srgbClr val="292A25"/>
    <a:srgbClr val="463B25"/>
    <a:srgbClr val="A5A47C"/>
    <a:srgbClr val="B6B48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31" autoAdjust="0"/>
    <p:restoredTop sz="96374" autoAdjust="0"/>
  </p:normalViewPr>
  <p:slideViewPr>
    <p:cSldViewPr snapToGrid="0" snapToObjects="1">
      <p:cViewPr>
        <p:scale>
          <a:sx n="93" d="100"/>
          <a:sy n="93" d="100"/>
        </p:scale>
        <p:origin x="1554" y="564"/>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588"/>
    </p:cViewPr>
  </p:sorterViewPr>
  <p:notesViewPr>
    <p:cSldViewPr snapToGrid="0" snapToObjects="1" showGuides="1">
      <p:cViewPr varScale="1">
        <p:scale>
          <a:sx n="91" d="100"/>
          <a:sy n="91" d="100"/>
        </p:scale>
        <p:origin x="375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D4DFA9-38CF-7D4C-9EB4-7A6A0A01A9C5}" type="datetimeFigureOut">
              <a:rPr lang="en-US" smtClean="0"/>
              <a:t>4/7/2023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8C5D27-E275-914C-B9A8-807C55B0069F}" type="slidenum">
              <a:rPr lang="en-US" smtClean="0"/>
              <a:t>‹#›</a:t>
            </a:fld>
            <a:endParaRPr lang="en-US"/>
          </a:p>
        </p:txBody>
      </p:sp>
    </p:spTree>
    <p:extLst>
      <p:ext uri="{BB962C8B-B14F-4D97-AF65-F5344CB8AC3E}">
        <p14:creationId xmlns:p14="http://schemas.microsoft.com/office/powerpoint/2010/main" val="48029849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09CB90-614C-5144-87C1-67812BEDF5FB}" type="datetimeFigureOut">
              <a:rPr lang="en-US" smtClean="0"/>
              <a:t>4/7/2023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E7EC0-9BE3-5541-9D76-7DE32A6C9D42}" type="slidenum">
              <a:rPr lang="en-US" smtClean="0"/>
              <a:t>‹#›</a:t>
            </a:fld>
            <a:endParaRPr lang="en-US"/>
          </a:p>
        </p:txBody>
      </p:sp>
    </p:spTree>
    <p:extLst>
      <p:ext uri="{BB962C8B-B14F-4D97-AF65-F5344CB8AC3E}">
        <p14:creationId xmlns:p14="http://schemas.microsoft.com/office/powerpoint/2010/main" val="2001100545"/>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B36E7EC0-9BE3-5541-9D76-7DE32A6C9D42}" type="slidenum">
              <a:rPr lang="en-US" smtClean="0"/>
              <a:t>1</a:t>
            </a:fld>
            <a:endParaRPr lang="en-US"/>
          </a:p>
        </p:txBody>
      </p:sp>
    </p:spTree>
    <p:extLst>
      <p:ext uri="{BB962C8B-B14F-4D97-AF65-F5344CB8AC3E}">
        <p14:creationId xmlns:p14="http://schemas.microsoft.com/office/powerpoint/2010/main" val="1436691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B36E7EC0-9BE3-5541-9D76-7DE32A6C9D42}" type="slidenum">
              <a:rPr lang="en-US" smtClean="0"/>
              <a:t>2</a:t>
            </a:fld>
            <a:endParaRPr lang="en-US"/>
          </a:p>
        </p:txBody>
      </p:sp>
    </p:spTree>
    <p:extLst>
      <p:ext uri="{BB962C8B-B14F-4D97-AF65-F5344CB8AC3E}">
        <p14:creationId xmlns:p14="http://schemas.microsoft.com/office/powerpoint/2010/main" val="2355312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B36E7EC0-9BE3-5541-9D76-7DE32A6C9D42}" type="slidenum">
              <a:rPr lang="en-US" smtClean="0"/>
              <a:t>4</a:t>
            </a:fld>
            <a:endParaRPr lang="en-US"/>
          </a:p>
        </p:txBody>
      </p:sp>
    </p:spTree>
    <p:extLst>
      <p:ext uri="{BB962C8B-B14F-4D97-AF65-F5344CB8AC3E}">
        <p14:creationId xmlns:p14="http://schemas.microsoft.com/office/powerpoint/2010/main" val="3503234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B36E7EC0-9BE3-5541-9D76-7DE32A6C9D42}" type="slidenum">
              <a:rPr lang="en-US" smtClean="0"/>
              <a:t>17</a:t>
            </a:fld>
            <a:endParaRPr lang="en-US"/>
          </a:p>
        </p:txBody>
      </p:sp>
    </p:spTree>
    <p:extLst>
      <p:ext uri="{BB962C8B-B14F-4D97-AF65-F5344CB8AC3E}">
        <p14:creationId xmlns:p14="http://schemas.microsoft.com/office/powerpoint/2010/main" val="661764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B36E7EC0-9BE3-5541-9D76-7DE32A6C9D42}" type="slidenum">
              <a:rPr lang="en-US" smtClean="0"/>
              <a:t>18</a:t>
            </a:fld>
            <a:endParaRPr lang="en-US"/>
          </a:p>
        </p:txBody>
      </p:sp>
    </p:spTree>
    <p:extLst>
      <p:ext uri="{BB962C8B-B14F-4D97-AF65-F5344CB8AC3E}">
        <p14:creationId xmlns:p14="http://schemas.microsoft.com/office/powerpoint/2010/main" val="3687202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endParaRPr lang="en-US"/>
          </a:p>
        </p:txBody>
      </p:sp>
      <p:sp>
        <p:nvSpPr>
          <p:cNvPr id="6" name="Slide Number Placeholder 5"/>
          <p:cNvSpPr>
            <a:spLocks noGrp="1"/>
          </p:cNvSpPr>
          <p:nvPr>
            <p:ph type="sldNum" sz="quarter" idx="5"/>
          </p:nvPr>
        </p:nvSpPr>
        <p:spPr/>
        <p:txBody>
          <a:bodyPr/>
          <a:lstStyle/>
          <a:p>
            <a:fld id="{B36E7EC0-9BE3-5541-9D76-7DE32A6C9D42}" type="slidenum">
              <a:rPr lang="en-US" smtClean="0"/>
              <a:t>20</a:t>
            </a:fld>
            <a:endParaRPr lang="en-US"/>
          </a:p>
        </p:txBody>
      </p:sp>
    </p:spTree>
    <p:extLst>
      <p:ext uri="{BB962C8B-B14F-4D97-AF65-F5344CB8AC3E}">
        <p14:creationId xmlns:p14="http://schemas.microsoft.com/office/powerpoint/2010/main" val="1305977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2" name="Picture Placeholder 3">
            <a:extLst>
              <a:ext uri="{FF2B5EF4-FFF2-40B4-BE49-F238E27FC236}">
                <a16:creationId xmlns:a16="http://schemas.microsoft.com/office/drawing/2014/main" id="{EA24EDBB-3342-B70F-57EC-DC0E59DD4A35}"/>
              </a:ext>
            </a:extLst>
          </p:cNvPr>
          <p:cNvSpPr>
            <a:spLocks noGrp="1"/>
          </p:cNvSpPr>
          <p:nvPr>
            <p:ph type="pic" sz="quarter" idx="14" hasCustomPrompt="1"/>
          </p:nvPr>
        </p:nvSpPr>
        <p:spPr>
          <a:xfrm>
            <a:off x="1" y="-9525"/>
            <a:ext cx="12192000" cy="6858000"/>
          </a:xfrm>
          <a:custGeom>
            <a:avLst/>
            <a:gdLst>
              <a:gd name="connsiteX0" fmla="*/ 0 w 4020457"/>
              <a:gd name="connsiteY0" fmla="*/ 0 h 6858000"/>
              <a:gd name="connsiteX1" fmla="*/ 4020457 w 4020457"/>
              <a:gd name="connsiteY1" fmla="*/ 0 h 6858000"/>
              <a:gd name="connsiteX2" fmla="*/ 4020457 w 4020457"/>
              <a:gd name="connsiteY2" fmla="*/ 6858000 h 6858000"/>
              <a:gd name="connsiteX3" fmla="*/ 0 w 402045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20457" h="6858000">
                <a:moveTo>
                  <a:pt x="0" y="0"/>
                </a:moveTo>
                <a:lnTo>
                  <a:pt x="4020457" y="0"/>
                </a:lnTo>
                <a:lnTo>
                  <a:pt x="4020457" y="6858000"/>
                </a:lnTo>
                <a:lnTo>
                  <a:pt x="0" y="6858000"/>
                </a:lnTo>
                <a:close/>
              </a:path>
            </a:pathLst>
          </a:custGeom>
        </p:spPr>
        <p:txBody>
          <a:bodyPr wrap="square">
            <a:noAutofit/>
          </a:bodyPr>
          <a:lstStyle>
            <a:lvl1pPr marL="0" indent="0" algn="ctr">
              <a:buNone/>
              <a:defRPr sz="1500">
                <a:solidFill>
                  <a:schemeClr val="tx1">
                    <a:lumMod val="50000"/>
                    <a:lumOff val="50000"/>
                  </a:schemeClr>
                </a:solidFill>
                <a:latin typeface="Inter" panose="02000503000000020004" pitchFamily="2" charset="0"/>
                <a:ea typeface="Inter" panose="02000503000000020004" pitchFamily="2" charset="0"/>
                <a:cs typeface="Open Sans Semibold" panose="020B0706030804020204" pitchFamily="34" charset="0"/>
              </a:defRPr>
            </a:lvl1pPr>
          </a:lstStyle>
          <a:p>
            <a:r>
              <a:rPr lang="en-US" dirty="0"/>
              <a:t>Picture</a:t>
            </a:r>
          </a:p>
        </p:txBody>
      </p:sp>
    </p:spTree>
    <p:extLst>
      <p:ext uri="{BB962C8B-B14F-4D97-AF65-F5344CB8AC3E}">
        <p14:creationId xmlns:p14="http://schemas.microsoft.com/office/powerpoint/2010/main" val="229208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B86F84D-33B5-44C3-A685-98B156864D59}"/>
              </a:ext>
            </a:extLst>
          </p:cNvPr>
          <p:cNvSpPr>
            <a:spLocks noGrp="1"/>
          </p:cNvSpPr>
          <p:nvPr>
            <p:ph type="pic" sz="quarter" idx="14" hasCustomPrompt="1"/>
          </p:nvPr>
        </p:nvSpPr>
        <p:spPr>
          <a:xfrm>
            <a:off x="8171543" y="1509309"/>
            <a:ext cx="4020457" cy="5348691"/>
          </a:xfrm>
          <a:custGeom>
            <a:avLst/>
            <a:gdLst>
              <a:gd name="connsiteX0" fmla="*/ 0 w 4020457"/>
              <a:gd name="connsiteY0" fmla="*/ 0 h 6858000"/>
              <a:gd name="connsiteX1" fmla="*/ 4020457 w 4020457"/>
              <a:gd name="connsiteY1" fmla="*/ 0 h 6858000"/>
              <a:gd name="connsiteX2" fmla="*/ 4020457 w 4020457"/>
              <a:gd name="connsiteY2" fmla="*/ 6858000 h 6858000"/>
              <a:gd name="connsiteX3" fmla="*/ 0 w 402045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20457" h="6858000">
                <a:moveTo>
                  <a:pt x="0" y="0"/>
                </a:moveTo>
                <a:lnTo>
                  <a:pt x="4020457" y="0"/>
                </a:lnTo>
                <a:lnTo>
                  <a:pt x="4020457" y="6858000"/>
                </a:lnTo>
                <a:lnTo>
                  <a:pt x="0" y="6858000"/>
                </a:lnTo>
                <a:close/>
              </a:path>
            </a:pathLst>
          </a:custGeom>
        </p:spPr>
        <p:txBody>
          <a:bodyPr wrap="square">
            <a:noAutofit/>
          </a:bodyPr>
          <a:lstStyle>
            <a:lvl1pPr marL="0" indent="0" algn="ctr">
              <a:buNone/>
              <a:defRPr sz="1500">
                <a:solidFill>
                  <a:schemeClr val="tx1">
                    <a:lumMod val="50000"/>
                    <a:lumOff val="50000"/>
                  </a:schemeClr>
                </a:solidFill>
                <a:latin typeface="+mj-lt"/>
                <a:ea typeface="Open Sans Semibold" panose="020B0706030804020204" pitchFamily="34" charset="0"/>
                <a:cs typeface="Open Sans Semibold" panose="020B0706030804020204" pitchFamily="34" charset="0"/>
              </a:defRPr>
            </a:lvl1pPr>
          </a:lstStyle>
          <a:p>
            <a:r>
              <a:rPr lang="en-US" dirty="0"/>
              <a:t>Picture</a:t>
            </a:r>
          </a:p>
        </p:txBody>
      </p:sp>
    </p:spTree>
    <p:extLst>
      <p:ext uri="{BB962C8B-B14F-4D97-AF65-F5344CB8AC3E}">
        <p14:creationId xmlns:p14="http://schemas.microsoft.com/office/powerpoint/2010/main" val="1215578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C846D194-3F37-FBB5-AAC7-8FC7B68BB0E4}"/>
              </a:ext>
            </a:extLst>
          </p:cNvPr>
          <p:cNvSpPr>
            <a:spLocks noGrp="1"/>
          </p:cNvSpPr>
          <p:nvPr>
            <p:ph type="pic" sz="quarter" idx="14" hasCustomPrompt="1"/>
          </p:nvPr>
        </p:nvSpPr>
        <p:spPr>
          <a:xfrm>
            <a:off x="686046" y="2300330"/>
            <a:ext cx="6299768" cy="4560657"/>
          </a:xfrm>
          <a:custGeom>
            <a:avLst/>
            <a:gdLst>
              <a:gd name="connsiteX0" fmla="*/ 0 w 4020457"/>
              <a:gd name="connsiteY0" fmla="*/ 0 h 6858000"/>
              <a:gd name="connsiteX1" fmla="*/ 4020457 w 4020457"/>
              <a:gd name="connsiteY1" fmla="*/ 0 h 6858000"/>
              <a:gd name="connsiteX2" fmla="*/ 4020457 w 4020457"/>
              <a:gd name="connsiteY2" fmla="*/ 6858000 h 6858000"/>
              <a:gd name="connsiteX3" fmla="*/ 0 w 402045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20457" h="6858000">
                <a:moveTo>
                  <a:pt x="0" y="0"/>
                </a:moveTo>
                <a:lnTo>
                  <a:pt x="4020457" y="0"/>
                </a:lnTo>
                <a:lnTo>
                  <a:pt x="4020457" y="6858000"/>
                </a:lnTo>
                <a:lnTo>
                  <a:pt x="0" y="6858000"/>
                </a:lnTo>
                <a:close/>
              </a:path>
            </a:pathLst>
          </a:custGeom>
        </p:spPr>
        <p:txBody>
          <a:bodyPr wrap="square">
            <a:noAutofit/>
          </a:bodyPr>
          <a:lstStyle>
            <a:lvl1pPr marL="0" indent="0" algn="ctr">
              <a:buNone/>
              <a:defRPr sz="1500">
                <a:solidFill>
                  <a:schemeClr val="tx1">
                    <a:lumMod val="50000"/>
                    <a:lumOff val="50000"/>
                  </a:schemeClr>
                </a:solidFill>
                <a:latin typeface="+mj-lt"/>
                <a:ea typeface="Open Sans Semibold" panose="020B0706030804020204" pitchFamily="34" charset="0"/>
                <a:cs typeface="Open Sans Semibold" panose="020B0706030804020204" pitchFamily="34" charset="0"/>
              </a:defRPr>
            </a:lvl1pPr>
          </a:lstStyle>
          <a:p>
            <a:r>
              <a:rPr lang="en-US" dirty="0"/>
              <a:t>Picture</a:t>
            </a:r>
          </a:p>
        </p:txBody>
      </p:sp>
    </p:spTree>
    <p:extLst>
      <p:ext uri="{BB962C8B-B14F-4D97-AF65-F5344CB8AC3E}">
        <p14:creationId xmlns:p14="http://schemas.microsoft.com/office/powerpoint/2010/main" val="992561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3">
            <a:extLst>
              <a:ext uri="{FF2B5EF4-FFF2-40B4-BE49-F238E27FC236}">
                <a16:creationId xmlns:a16="http://schemas.microsoft.com/office/drawing/2014/main" id="{F139CD52-1E3B-7281-4565-51265A568415}"/>
              </a:ext>
            </a:extLst>
          </p:cNvPr>
          <p:cNvSpPr>
            <a:spLocks noGrp="1"/>
          </p:cNvSpPr>
          <p:nvPr>
            <p:ph type="pic" sz="quarter" idx="15" hasCustomPrompt="1"/>
          </p:nvPr>
        </p:nvSpPr>
        <p:spPr>
          <a:xfrm>
            <a:off x="9277321" y="1663548"/>
            <a:ext cx="2914679" cy="3541118"/>
          </a:xfrm>
          <a:custGeom>
            <a:avLst/>
            <a:gdLst>
              <a:gd name="connsiteX0" fmla="*/ 0 w 4020457"/>
              <a:gd name="connsiteY0" fmla="*/ 0 h 6858000"/>
              <a:gd name="connsiteX1" fmla="*/ 4020457 w 4020457"/>
              <a:gd name="connsiteY1" fmla="*/ 0 h 6858000"/>
              <a:gd name="connsiteX2" fmla="*/ 4020457 w 4020457"/>
              <a:gd name="connsiteY2" fmla="*/ 6858000 h 6858000"/>
              <a:gd name="connsiteX3" fmla="*/ 0 w 402045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20457" h="6858000">
                <a:moveTo>
                  <a:pt x="0" y="0"/>
                </a:moveTo>
                <a:lnTo>
                  <a:pt x="4020457" y="0"/>
                </a:lnTo>
                <a:lnTo>
                  <a:pt x="4020457" y="6858000"/>
                </a:lnTo>
                <a:lnTo>
                  <a:pt x="0" y="6858000"/>
                </a:lnTo>
                <a:close/>
              </a:path>
            </a:pathLst>
          </a:custGeom>
        </p:spPr>
        <p:txBody>
          <a:bodyPr wrap="square">
            <a:noAutofit/>
          </a:bodyPr>
          <a:lstStyle>
            <a:lvl1pPr marL="0" indent="0" algn="ctr">
              <a:buNone/>
              <a:defRPr sz="1500">
                <a:solidFill>
                  <a:schemeClr val="tx1">
                    <a:lumMod val="50000"/>
                    <a:lumOff val="50000"/>
                  </a:schemeClr>
                </a:solidFill>
                <a:latin typeface="+mj-lt"/>
                <a:ea typeface="Open Sans Semibold" panose="020B0706030804020204" pitchFamily="34" charset="0"/>
                <a:cs typeface="Open Sans Semibold" panose="020B0706030804020204" pitchFamily="34" charset="0"/>
              </a:defRPr>
            </a:lvl1pPr>
          </a:lstStyle>
          <a:p>
            <a:r>
              <a:rPr lang="en-US" dirty="0"/>
              <a:t>Picture</a:t>
            </a:r>
          </a:p>
        </p:txBody>
      </p:sp>
      <p:sp>
        <p:nvSpPr>
          <p:cNvPr id="5" name="Picture Placeholder 3">
            <a:extLst>
              <a:ext uri="{FF2B5EF4-FFF2-40B4-BE49-F238E27FC236}">
                <a16:creationId xmlns:a16="http://schemas.microsoft.com/office/drawing/2014/main" id="{A554F979-51A8-2DFD-7B8E-97ADE36A4663}"/>
              </a:ext>
            </a:extLst>
          </p:cNvPr>
          <p:cNvSpPr>
            <a:spLocks noGrp="1"/>
          </p:cNvSpPr>
          <p:nvPr>
            <p:ph type="pic" sz="quarter" idx="14" hasCustomPrompt="1"/>
          </p:nvPr>
        </p:nvSpPr>
        <p:spPr>
          <a:xfrm>
            <a:off x="0" y="1663548"/>
            <a:ext cx="3063808" cy="3541118"/>
          </a:xfrm>
          <a:custGeom>
            <a:avLst/>
            <a:gdLst>
              <a:gd name="connsiteX0" fmla="*/ 0 w 4020457"/>
              <a:gd name="connsiteY0" fmla="*/ 0 h 6858000"/>
              <a:gd name="connsiteX1" fmla="*/ 4020457 w 4020457"/>
              <a:gd name="connsiteY1" fmla="*/ 0 h 6858000"/>
              <a:gd name="connsiteX2" fmla="*/ 4020457 w 4020457"/>
              <a:gd name="connsiteY2" fmla="*/ 6858000 h 6858000"/>
              <a:gd name="connsiteX3" fmla="*/ 0 w 402045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20457" h="6858000">
                <a:moveTo>
                  <a:pt x="0" y="0"/>
                </a:moveTo>
                <a:lnTo>
                  <a:pt x="4020457" y="0"/>
                </a:lnTo>
                <a:lnTo>
                  <a:pt x="4020457" y="6858000"/>
                </a:lnTo>
                <a:lnTo>
                  <a:pt x="0" y="6858000"/>
                </a:lnTo>
                <a:close/>
              </a:path>
            </a:pathLst>
          </a:custGeom>
        </p:spPr>
        <p:txBody>
          <a:bodyPr wrap="square">
            <a:noAutofit/>
          </a:bodyPr>
          <a:lstStyle>
            <a:lvl1pPr marL="0" indent="0" algn="ctr">
              <a:buNone/>
              <a:defRPr sz="1500">
                <a:solidFill>
                  <a:schemeClr val="tx1">
                    <a:lumMod val="50000"/>
                    <a:lumOff val="50000"/>
                  </a:schemeClr>
                </a:solidFill>
                <a:latin typeface="+mj-lt"/>
                <a:ea typeface="Open Sans Semibold" panose="020B0706030804020204" pitchFamily="34" charset="0"/>
                <a:cs typeface="Open Sans Semibold" panose="020B0706030804020204" pitchFamily="34" charset="0"/>
              </a:defRPr>
            </a:lvl1pPr>
          </a:lstStyle>
          <a:p>
            <a:r>
              <a:rPr lang="en-US" dirty="0"/>
              <a:t>Picture</a:t>
            </a:r>
          </a:p>
        </p:txBody>
      </p:sp>
    </p:spTree>
    <p:extLst>
      <p:ext uri="{BB962C8B-B14F-4D97-AF65-F5344CB8AC3E}">
        <p14:creationId xmlns:p14="http://schemas.microsoft.com/office/powerpoint/2010/main" val="3361830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7" name="Picture Placeholder 3">
            <a:extLst>
              <a:ext uri="{FF2B5EF4-FFF2-40B4-BE49-F238E27FC236}">
                <a16:creationId xmlns:a16="http://schemas.microsoft.com/office/drawing/2014/main" id="{5518C233-0B49-BF4D-E333-ACE71E8D2B52}"/>
              </a:ext>
            </a:extLst>
          </p:cNvPr>
          <p:cNvSpPr>
            <a:spLocks noGrp="1"/>
          </p:cNvSpPr>
          <p:nvPr>
            <p:ph type="pic" sz="quarter" idx="14" hasCustomPrompt="1"/>
          </p:nvPr>
        </p:nvSpPr>
        <p:spPr>
          <a:xfrm>
            <a:off x="0" y="1663547"/>
            <a:ext cx="3789800" cy="5197439"/>
          </a:xfrm>
          <a:custGeom>
            <a:avLst/>
            <a:gdLst>
              <a:gd name="connsiteX0" fmla="*/ 0 w 4020457"/>
              <a:gd name="connsiteY0" fmla="*/ 0 h 6858000"/>
              <a:gd name="connsiteX1" fmla="*/ 4020457 w 4020457"/>
              <a:gd name="connsiteY1" fmla="*/ 0 h 6858000"/>
              <a:gd name="connsiteX2" fmla="*/ 4020457 w 4020457"/>
              <a:gd name="connsiteY2" fmla="*/ 6858000 h 6858000"/>
              <a:gd name="connsiteX3" fmla="*/ 0 w 402045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20457" h="6858000">
                <a:moveTo>
                  <a:pt x="0" y="0"/>
                </a:moveTo>
                <a:lnTo>
                  <a:pt x="4020457" y="0"/>
                </a:lnTo>
                <a:lnTo>
                  <a:pt x="4020457" y="6858000"/>
                </a:lnTo>
                <a:lnTo>
                  <a:pt x="0" y="6858000"/>
                </a:lnTo>
                <a:close/>
              </a:path>
            </a:pathLst>
          </a:custGeom>
        </p:spPr>
        <p:txBody>
          <a:bodyPr wrap="square">
            <a:noAutofit/>
          </a:bodyPr>
          <a:lstStyle>
            <a:lvl1pPr marL="0" indent="0" algn="ctr">
              <a:buNone/>
              <a:defRPr sz="1500">
                <a:solidFill>
                  <a:schemeClr val="tx1">
                    <a:lumMod val="50000"/>
                    <a:lumOff val="50000"/>
                  </a:schemeClr>
                </a:solidFill>
                <a:latin typeface="+mj-lt"/>
                <a:ea typeface="Open Sans Semibold" panose="020B0706030804020204" pitchFamily="34" charset="0"/>
                <a:cs typeface="Open Sans Semibold" panose="020B0706030804020204" pitchFamily="34" charset="0"/>
              </a:defRPr>
            </a:lvl1pPr>
          </a:lstStyle>
          <a:p>
            <a:r>
              <a:rPr lang="en-US" dirty="0"/>
              <a:t>Picture</a:t>
            </a:r>
          </a:p>
        </p:txBody>
      </p:sp>
      <p:sp>
        <p:nvSpPr>
          <p:cNvPr id="8" name="Picture Placeholder 8">
            <a:extLst>
              <a:ext uri="{FF2B5EF4-FFF2-40B4-BE49-F238E27FC236}">
                <a16:creationId xmlns:a16="http://schemas.microsoft.com/office/drawing/2014/main" id="{FBDD7E46-493A-3824-6651-39CCBA82F855}"/>
              </a:ext>
            </a:extLst>
          </p:cNvPr>
          <p:cNvSpPr>
            <a:spLocks noGrp="1"/>
          </p:cNvSpPr>
          <p:nvPr>
            <p:ph type="pic" sz="quarter" idx="11"/>
          </p:nvPr>
        </p:nvSpPr>
        <p:spPr>
          <a:xfrm>
            <a:off x="5367022" y="1806254"/>
            <a:ext cx="1452854" cy="1452854"/>
          </a:xfrm>
          <a:custGeom>
            <a:avLst/>
            <a:gdLst>
              <a:gd name="connsiteX0" fmla="*/ 726427 w 1452854"/>
              <a:gd name="connsiteY0" fmla="*/ 0 h 1452854"/>
              <a:gd name="connsiteX1" fmla="*/ 1452854 w 1452854"/>
              <a:gd name="connsiteY1" fmla="*/ 726427 h 1452854"/>
              <a:gd name="connsiteX2" fmla="*/ 726427 w 1452854"/>
              <a:gd name="connsiteY2" fmla="*/ 1452854 h 1452854"/>
              <a:gd name="connsiteX3" fmla="*/ 0 w 1452854"/>
              <a:gd name="connsiteY3" fmla="*/ 726427 h 1452854"/>
              <a:gd name="connsiteX4" fmla="*/ 726427 w 1452854"/>
              <a:gd name="connsiteY4" fmla="*/ 0 h 14528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2854" h="1452854">
                <a:moveTo>
                  <a:pt x="726427" y="0"/>
                </a:moveTo>
                <a:cubicBezTo>
                  <a:pt x="1127622" y="0"/>
                  <a:pt x="1452854" y="325232"/>
                  <a:pt x="1452854" y="726427"/>
                </a:cubicBezTo>
                <a:cubicBezTo>
                  <a:pt x="1452854" y="1127622"/>
                  <a:pt x="1127622" y="1452854"/>
                  <a:pt x="726427" y="1452854"/>
                </a:cubicBezTo>
                <a:cubicBezTo>
                  <a:pt x="325232" y="1452854"/>
                  <a:pt x="0" y="1127622"/>
                  <a:pt x="0" y="726427"/>
                </a:cubicBezTo>
                <a:cubicBezTo>
                  <a:pt x="0" y="325232"/>
                  <a:pt x="325232" y="0"/>
                  <a:pt x="726427" y="0"/>
                </a:cubicBezTo>
                <a:close/>
              </a:path>
            </a:pathLst>
          </a:custGeom>
        </p:spPr>
        <p:txBody>
          <a:bodyPr wrap="square">
            <a:noAutofit/>
          </a:bodyPr>
          <a:lstStyle>
            <a:lvl1pPr>
              <a:defRPr sz="1100">
                <a:latin typeface="Inter "/>
              </a:defRPr>
            </a:lvl1pPr>
          </a:lstStyle>
          <a:p>
            <a:endParaRPr lang="en-US"/>
          </a:p>
        </p:txBody>
      </p:sp>
      <p:sp>
        <p:nvSpPr>
          <p:cNvPr id="9" name="Picture Placeholder 8">
            <a:extLst>
              <a:ext uri="{FF2B5EF4-FFF2-40B4-BE49-F238E27FC236}">
                <a16:creationId xmlns:a16="http://schemas.microsoft.com/office/drawing/2014/main" id="{DB519260-44B6-A9D6-9273-52E405986066}"/>
              </a:ext>
            </a:extLst>
          </p:cNvPr>
          <p:cNvSpPr>
            <a:spLocks noGrp="1"/>
          </p:cNvSpPr>
          <p:nvPr>
            <p:ph type="pic" sz="quarter" idx="15"/>
          </p:nvPr>
        </p:nvSpPr>
        <p:spPr>
          <a:xfrm>
            <a:off x="5367022" y="3535451"/>
            <a:ext cx="1452854" cy="1452854"/>
          </a:xfrm>
          <a:custGeom>
            <a:avLst/>
            <a:gdLst>
              <a:gd name="connsiteX0" fmla="*/ 726427 w 1452854"/>
              <a:gd name="connsiteY0" fmla="*/ 0 h 1452854"/>
              <a:gd name="connsiteX1" fmla="*/ 1452854 w 1452854"/>
              <a:gd name="connsiteY1" fmla="*/ 726427 h 1452854"/>
              <a:gd name="connsiteX2" fmla="*/ 726427 w 1452854"/>
              <a:gd name="connsiteY2" fmla="*/ 1452854 h 1452854"/>
              <a:gd name="connsiteX3" fmla="*/ 0 w 1452854"/>
              <a:gd name="connsiteY3" fmla="*/ 726427 h 1452854"/>
              <a:gd name="connsiteX4" fmla="*/ 726427 w 1452854"/>
              <a:gd name="connsiteY4" fmla="*/ 0 h 14528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2854" h="1452854">
                <a:moveTo>
                  <a:pt x="726427" y="0"/>
                </a:moveTo>
                <a:cubicBezTo>
                  <a:pt x="1127622" y="0"/>
                  <a:pt x="1452854" y="325232"/>
                  <a:pt x="1452854" y="726427"/>
                </a:cubicBezTo>
                <a:cubicBezTo>
                  <a:pt x="1452854" y="1127622"/>
                  <a:pt x="1127622" y="1452854"/>
                  <a:pt x="726427" y="1452854"/>
                </a:cubicBezTo>
                <a:cubicBezTo>
                  <a:pt x="325232" y="1452854"/>
                  <a:pt x="0" y="1127622"/>
                  <a:pt x="0" y="726427"/>
                </a:cubicBezTo>
                <a:cubicBezTo>
                  <a:pt x="0" y="325232"/>
                  <a:pt x="325232" y="0"/>
                  <a:pt x="726427" y="0"/>
                </a:cubicBezTo>
                <a:close/>
              </a:path>
            </a:pathLst>
          </a:custGeom>
        </p:spPr>
        <p:txBody>
          <a:bodyPr wrap="square">
            <a:noAutofit/>
          </a:bodyPr>
          <a:lstStyle>
            <a:lvl1pPr>
              <a:defRPr sz="1100">
                <a:latin typeface="Inter "/>
              </a:defRPr>
            </a:lvl1pPr>
          </a:lstStyle>
          <a:p>
            <a:endParaRPr lang="en-US"/>
          </a:p>
        </p:txBody>
      </p:sp>
      <p:sp>
        <p:nvSpPr>
          <p:cNvPr id="10" name="Picture Placeholder 8">
            <a:extLst>
              <a:ext uri="{FF2B5EF4-FFF2-40B4-BE49-F238E27FC236}">
                <a16:creationId xmlns:a16="http://schemas.microsoft.com/office/drawing/2014/main" id="{04769DD9-F48E-0A1E-28F3-592D275D20D0}"/>
              </a:ext>
            </a:extLst>
          </p:cNvPr>
          <p:cNvSpPr>
            <a:spLocks noGrp="1"/>
          </p:cNvSpPr>
          <p:nvPr>
            <p:ph type="pic" sz="quarter" idx="16"/>
          </p:nvPr>
        </p:nvSpPr>
        <p:spPr>
          <a:xfrm>
            <a:off x="5367022" y="5264648"/>
            <a:ext cx="1452854" cy="1452854"/>
          </a:xfrm>
          <a:custGeom>
            <a:avLst/>
            <a:gdLst>
              <a:gd name="connsiteX0" fmla="*/ 726427 w 1452854"/>
              <a:gd name="connsiteY0" fmla="*/ 0 h 1452854"/>
              <a:gd name="connsiteX1" fmla="*/ 1452854 w 1452854"/>
              <a:gd name="connsiteY1" fmla="*/ 726427 h 1452854"/>
              <a:gd name="connsiteX2" fmla="*/ 726427 w 1452854"/>
              <a:gd name="connsiteY2" fmla="*/ 1452854 h 1452854"/>
              <a:gd name="connsiteX3" fmla="*/ 0 w 1452854"/>
              <a:gd name="connsiteY3" fmla="*/ 726427 h 1452854"/>
              <a:gd name="connsiteX4" fmla="*/ 726427 w 1452854"/>
              <a:gd name="connsiteY4" fmla="*/ 0 h 14528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2854" h="1452854">
                <a:moveTo>
                  <a:pt x="726427" y="0"/>
                </a:moveTo>
                <a:cubicBezTo>
                  <a:pt x="1127622" y="0"/>
                  <a:pt x="1452854" y="325232"/>
                  <a:pt x="1452854" y="726427"/>
                </a:cubicBezTo>
                <a:cubicBezTo>
                  <a:pt x="1452854" y="1127622"/>
                  <a:pt x="1127622" y="1452854"/>
                  <a:pt x="726427" y="1452854"/>
                </a:cubicBezTo>
                <a:cubicBezTo>
                  <a:pt x="325232" y="1452854"/>
                  <a:pt x="0" y="1127622"/>
                  <a:pt x="0" y="726427"/>
                </a:cubicBezTo>
                <a:cubicBezTo>
                  <a:pt x="0" y="325232"/>
                  <a:pt x="325232" y="0"/>
                  <a:pt x="726427" y="0"/>
                </a:cubicBezTo>
                <a:close/>
              </a:path>
            </a:pathLst>
          </a:custGeom>
        </p:spPr>
        <p:txBody>
          <a:bodyPr wrap="square">
            <a:noAutofit/>
          </a:bodyPr>
          <a:lstStyle>
            <a:lvl1pPr>
              <a:defRPr sz="1100">
                <a:latin typeface="Inter "/>
              </a:defRPr>
            </a:lvl1pPr>
          </a:lstStyle>
          <a:p>
            <a:endParaRPr lang="en-US"/>
          </a:p>
        </p:txBody>
      </p:sp>
    </p:spTree>
    <p:extLst>
      <p:ext uri="{BB962C8B-B14F-4D97-AF65-F5344CB8AC3E}">
        <p14:creationId xmlns:p14="http://schemas.microsoft.com/office/powerpoint/2010/main" val="3871616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19A698C-EC14-A84B-28B7-67D6315515E3}"/>
              </a:ext>
            </a:extLst>
          </p:cNvPr>
          <p:cNvSpPr>
            <a:spLocks noGrp="1"/>
          </p:cNvSpPr>
          <p:nvPr>
            <p:ph type="pic" sz="quarter" idx="14" hasCustomPrompt="1"/>
          </p:nvPr>
        </p:nvSpPr>
        <p:spPr>
          <a:xfrm>
            <a:off x="3405336" y="1258183"/>
            <a:ext cx="8786662" cy="5599817"/>
          </a:xfrm>
          <a:custGeom>
            <a:avLst/>
            <a:gdLst>
              <a:gd name="connsiteX0" fmla="*/ 0 w 4020457"/>
              <a:gd name="connsiteY0" fmla="*/ 0 h 6858000"/>
              <a:gd name="connsiteX1" fmla="*/ 4020457 w 4020457"/>
              <a:gd name="connsiteY1" fmla="*/ 0 h 6858000"/>
              <a:gd name="connsiteX2" fmla="*/ 4020457 w 4020457"/>
              <a:gd name="connsiteY2" fmla="*/ 6858000 h 6858000"/>
              <a:gd name="connsiteX3" fmla="*/ 0 w 402045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20457" h="6858000">
                <a:moveTo>
                  <a:pt x="0" y="0"/>
                </a:moveTo>
                <a:lnTo>
                  <a:pt x="4020457" y="0"/>
                </a:lnTo>
                <a:lnTo>
                  <a:pt x="4020457" y="6858000"/>
                </a:lnTo>
                <a:lnTo>
                  <a:pt x="0" y="6858000"/>
                </a:lnTo>
                <a:close/>
              </a:path>
            </a:pathLst>
          </a:custGeom>
        </p:spPr>
        <p:txBody>
          <a:bodyPr wrap="square">
            <a:noAutofit/>
          </a:bodyPr>
          <a:lstStyle>
            <a:lvl1pPr marL="0" indent="0" algn="ctr">
              <a:buNone/>
              <a:defRPr sz="1500">
                <a:solidFill>
                  <a:schemeClr val="tx1">
                    <a:lumMod val="50000"/>
                    <a:lumOff val="50000"/>
                  </a:schemeClr>
                </a:solidFill>
                <a:latin typeface="+mj-lt"/>
                <a:ea typeface="Open Sans Semibold" panose="020B0706030804020204" pitchFamily="34" charset="0"/>
                <a:cs typeface="Open Sans Semibold" panose="020B0706030804020204" pitchFamily="34" charset="0"/>
              </a:defRPr>
            </a:lvl1pPr>
          </a:lstStyle>
          <a:p>
            <a:r>
              <a:rPr lang="en-US" dirty="0"/>
              <a:t>Picture</a:t>
            </a:r>
          </a:p>
        </p:txBody>
      </p:sp>
    </p:spTree>
    <p:extLst>
      <p:ext uri="{BB962C8B-B14F-4D97-AF65-F5344CB8AC3E}">
        <p14:creationId xmlns:p14="http://schemas.microsoft.com/office/powerpoint/2010/main" val="3375936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D3043D59-ECB1-8B13-BA79-03D08F73D639}"/>
              </a:ext>
            </a:extLst>
          </p:cNvPr>
          <p:cNvSpPr>
            <a:spLocks noGrp="1"/>
          </p:cNvSpPr>
          <p:nvPr>
            <p:ph type="pic" sz="quarter" idx="14" hasCustomPrompt="1"/>
          </p:nvPr>
        </p:nvSpPr>
        <p:spPr>
          <a:xfrm>
            <a:off x="0" y="1869664"/>
            <a:ext cx="3679634" cy="4991322"/>
          </a:xfrm>
          <a:custGeom>
            <a:avLst/>
            <a:gdLst>
              <a:gd name="connsiteX0" fmla="*/ 0 w 4020457"/>
              <a:gd name="connsiteY0" fmla="*/ 0 h 6858000"/>
              <a:gd name="connsiteX1" fmla="*/ 4020457 w 4020457"/>
              <a:gd name="connsiteY1" fmla="*/ 0 h 6858000"/>
              <a:gd name="connsiteX2" fmla="*/ 4020457 w 4020457"/>
              <a:gd name="connsiteY2" fmla="*/ 6858000 h 6858000"/>
              <a:gd name="connsiteX3" fmla="*/ 0 w 402045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20457" h="6858000">
                <a:moveTo>
                  <a:pt x="0" y="0"/>
                </a:moveTo>
                <a:lnTo>
                  <a:pt x="4020457" y="0"/>
                </a:lnTo>
                <a:lnTo>
                  <a:pt x="4020457" y="6858000"/>
                </a:lnTo>
                <a:lnTo>
                  <a:pt x="0" y="6858000"/>
                </a:lnTo>
                <a:close/>
              </a:path>
            </a:pathLst>
          </a:custGeom>
        </p:spPr>
        <p:txBody>
          <a:bodyPr wrap="square">
            <a:noAutofit/>
          </a:bodyPr>
          <a:lstStyle>
            <a:lvl1pPr marL="0" indent="0" algn="ctr">
              <a:buNone/>
              <a:defRPr sz="1500">
                <a:solidFill>
                  <a:schemeClr val="tx1">
                    <a:lumMod val="50000"/>
                    <a:lumOff val="50000"/>
                  </a:schemeClr>
                </a:solidFill>
                <a:latin typeface="+mj-lt"/>
                <a:ea typeface="Open Sans Semibold" panose="020B0706030804020204" pitchFamily="34" charset="0"/>
                <a:cs typeface="Open Sans Semibold" panose="020B0706030804020204" pitchFamily="34" charset="0"/>
              </a:defRPr>
            </a:lvl1pPr>
          </a:lstStyle>
          <a:p>
            <a:r>
              <a:rPr lang="en-US" dirty="0"/>
              <a:t>Picture</a:t>
            </a:r>
          </a:p>
        </p:txBody>
      </p:sp>
      <p:sp>
        <p:nvSpPr>
          <p:cNvPr id="6" name="Picture Placeholder 3">
            <a:extLst>
              <a:ext uri="{FF2B5EF4-FFF2-40B4-BE49-F238E27FC236}">
                <a16:creationId xmlns:a16="http://schemas.microsoft.com/office/drawing/2014/main" id="{4D566F3F-3B24-78A4-76C1-AFF0F23E1822}"/>
              </a:ext>
            </a:extLst>
          </p:cNvPr>
          <p:cNvSpPr>
            <a:spLocks noGrp="1"/>
          </p:cNvSpPr>
          <p:nvPr>
            <p:ph type="pic" sz="quarter" idx="15" hasCustomPrompt="1"/>
          </p:nvPr>
        </p:nvSpPr>
        <p:spPr>
          <a:xfrm>
            <a:off x="8174514" y="1869664"/>
            <a:ext cx="4017485" cy="4980306"/>
          </a:xfrm>
          <a:custGeom>
            <a:avLst/>
            <a:gdLst>
              <a:gd name="connsiteX0" fmla="*/ 0 w 4020457"/>
              <a:gd name="connsiteY0" fmla="*/ 0 h 6858000"/>
              <a:gd name="connsiteX1" fmla="*/ 4020457 w 4020457"/>
              <a:gd name="connsiteY1" fmla="*/ 0 h 6858000"/>
              <a:gd name="connsiteX2" fmla="*/ 4020457 w 4020457"/>
              <a:gd name="connsiteY2" fmla="*/ 6858000 h 6858000"/>
              <a:gd name="connsiteX3" fmla="*/ 0 w 402045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20457" h="6858000">
                <a:moveTo>
                  <a:pt x="0" y="0"/>
                </a:moveTo>
                <a:lnTo>
                  <a:pt x="4020457" y="0"/>
                </a:lnTo>
                <a:lnTo>
                  <a:pt x="4020457" y="6858000"/>
                </a:lnTo>
                <a:lnTo>
                  <a:pt x="0" y="6858000"/>
                </a:lnTo>
                <a:close/>
              </a:path>
            </a:pathLst>
          </a:custGeom>
        </p:spPr>
        <p:txBody>
          <a:bodyPr wrap="square">
            <a:noAutofit/>
          </a:bodyPr>
          <a:lstStyle>
            <a:lvl1pPr marL="0" indent="0" algn="ctr">
              <a:buNone/>
              <a:defRPr sz="1500">
                <a:solidFill>
                  <a:schemeClr val="tx1">
                    <a:lumMod val="50000"/>
                    <a:lumOff val="50000"/>
                  </a:schemeClr>
                </a:solidFill>
                <a:latin typeface="+mj-lt"/>
                <a:ea typeface="Open Sans Semibold" panose="020B0706030804020204" pitchFamily="34" charset="0"/>
                <a:cs typeface="Open Sans Semibold" panose="020B0706030804020204" pitchFamily="34" charset="0"/>
              </a:defRPr>
            </a:lvl1pPr>
          </a:lstStyle>
          <a:p>
            <a:r>
              <a:rPr lang="en-US" dirty="0"/>
              <a:t>Picture</a:t>
            </a:r>
          </a:p>
        </p:txBody>
      </p:sp>
    </p:spTree>
    <p:extLst>
      <p:ext uri="{BB962C8B-B14F-4D97-AF65-F5344CB8AC3E}">
        <p14:creationId xmlns:p14="http://schemas.microsoft.com/office/powerpoint/2010/main" val="494029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age">
    <p:spTree>
      <p:nvGrpSpPr>
        <p:cNvPr id="1" name=""/>
        <p:cNvGrpSpPr/>
        <p:nvPr/>
      </p:nvGrpSpPr>
      <p:grpSpPr>
        <a:xfrm>
          <a:off x="0" y="0"/>
          <a:ext cx="0" cy="0"/>
          <a:chOff x="0" y="0"/>
          <a:chExt cx="0" cy="0"/>
        </a:xfrm>
      </p:grpSpPr>
      <p:sp>
        <p:nvSpPr>
          <p:cNvPr id="23" name="Picture Placeholder 3">
            <a:extLst>
              <a:ext uri="{FF2B5EF4-FFF2-40B4-BE49-F238E27FC236}">
                <a16:creationId xmlns:a16="http://schemas.microsoft.com/office/drawing/2014/main" id="{860EE125-A9F5-5DA4-8F8F-A5CCE51A90C8}"/>
              </a:ext>
            </a:extLst>
          </p:cNvPr>
          <p:cNvSpPr>
            <a:spLocks noGrp="1"/>
          </p:cNvSpPr>
          <p:nvPr>
            <p:ph type="pic" sz="quarter" idx="15" hasCustomPrompt="1"/>
          </p:nvPr>
        </p:nvSpPr>
        <p:spPr>
          <a:xfrm>
            <a:off x="7740568" y="1272148"/>
            <a:ext cx="4451432" cy="5596869"/>
          </a:xfrm>
          <a:custGeom>
            <a:avLst/>
            <a:gdLst>
              <a:gd name="connsiteX0" fmla="*/ 0 w 4020457"/>
              <a:gd name="connsiteY0" fmla="*/ 0 h 6858000"/>
              <a:gd name="connsiteX1" fmla="*/ 4020457 w 4020457"/>
              <a:gd name="connsiteY1" fmla="*/ 0 h 6858000"/>
              <a:gd name="connsiteX2" fmla="*/ 4020457 w 4020457"/>
              <a:gd name="connsiteY2" fmla="*/ 6858000 h 6858000"/>
              <a:gd name="connsiteX3" fmla="*/ 0 w 402045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20457" h="6858000">
                <a:moveTo>
                  <a:pt x="0" y="0"/>
                </a:moveTo>
                <a:lnTo>
                  <a:pt x="4020457" y="0"/>
                </a:lnTo>
                <a:lnTo>
                  <a:pt x="4020457" y="6858000"/>
                </a:lnTo>
                <a:lnTo>
                  <a:pt x="0" y="6858000"/>
                </a:lnTo>
                <a:close/>
              </a:path>
            </a:pathLst>
          </a:custGeom>
        </p:spPr>
        <p:txBody>
          <a:bodyPr wrap="square">
            <a:noAutofit/>
          </a:bodyPr>
          <a:lstStyle>
            <a:lvl1pPr marL="0" indent="0" algn="ctr">
              <a:buNone/>
              <a:defRPr sz="1500">
                <a:solidFill>
                  <a:schemeClr val="tx1">
                    <a:lumMod val="50000"/>
                    <a:lumOff val="50000"/>
                  </a:schemeClr>
                </a:solidFill>
                <a:latin typeface="+mj-lt"/>
                <a:ea typeface="Open Sans Semibold" panose="020B0706030804020204" pitchFamily="34" charset="0"/>
                <a:cs typeface="Open Sans Semibold" panose="020B0706030804020204" pitchFamily="34" charset="0"/>
              </a:defRPr>
            </a:lvl1pPr>
          </a:lstStyle>
          <a:p>
            <a:r>
              <a:rPr lang="en-US" dirty="0"/>
              <a:t>Picture</a:t>
            </a:r>
          </a:p>
        </p:txBody>
      </p:sp>
    </p:spTree>
    <p:extLst>
      <p:ext uri="{BB962C8B-B14F-4D97-AF65-F5344CB8AC3E}">
        <p14:creationId xmlns:p14="http://schemas.microsoft.com/office/powerpoint/2010/main" val="570258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C72BBA2-7E70-1A8F-6893-F83674BFACCC}"/>
              </a:ext>
            </a:extLst>
          </p:cNvPr>
          <p:cNvSpPr>
            <a:spLocks noGrp="1"/>
          </p:cNvSpPr>
          <p:nvPr>
            <p:ph type="pic" sz="quarter" idx="15" hasCustomPrompt="1"/>
          </p:nvPr>
        </p:nvSpPr>
        <p:spPr>
          <a:xfrm>
            <a:off x="4243388" y="5554279"/>
            <a:ext cx="3692429" cy="1303721"/>
          </a:xfrm>
          <a:custGeom>
            <a:avLst/>
            <a:gdLst>
              <a:gd name="connsiteX0" fmla="*/ 0 w 4020457"/>
              <a:gd name="connsiteY0" fmla="*/ 0 h 6858000"/>
              <a:gd name="connsiteX1" fmla="*/ 4020457 w 4020457"/>
              <a:gd name="connsiteY1" fmla="*/ 0 h 6858000"/>
              <a:gd name="connsiteX2" fmla="*/ 4020457 w 4020457"/>
              <a:gd name="connsiteY2" fmla="*/ 6858000 h 6858000"/>
              <a:gd name="connsiteX3" fmla="*/ 0 w 402045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20457" h="6858000">
                <a:moveTo>
                  <a:pt x="0" y="0"/>
                </a:moveTo>
                <a:lnTo>
                  <a:pt x="4020457" y="0"/>
                </a:lnTo>
                <a:lnTo>
                  <a:pt x="4020457" y="6858000"/>
                </a:lnTo>
                <a:lnTo>
                  <a:pt x="0" y="6858000"/>
                </a:lnTo>
                <a:close/>
              </a:path>
            </a:pathLst>
          </a:custGeom>
        </p:spPr>
        <p:txBody>
          <a:bodyPr wrap="square">
            <a:noAutofit/>
          </a:bodyPr>
          <a:lstStyle>
            <a:lvl1pPr marL="0" indent="0" algn="ctr">
              <a:buNone/>
              <a:defRPr sz="1500">
                <a:solidFill>
                  <a:schemeClr val="tx1">
                    <a:lumMod val="50000"/>
                    <a:lumOff val="50000"/>
                  </a:schemeClr>
                </a:solidFill>
                <a:latin typeface="+mj-lt"/>
                <a:ea typeface="Open Sans Semibold" panose="020B0706030804020204" pitchFamily="34" charset="0"/>
                <a:cs typeface="Open Sans Semibold" panose="020B0706030804020204" pitchFamily="34" charset="0"/>
              </a:defRPr>
            </a:lvl1pPr>
          </a:lstStyle>
          <a:p>
            <a:r>
              <a:rPr lang="en-US" dirty="0"/>
              <a:t>Picture</a:t>
            </a:r>
          </a:p>
        </p:txBody>
      </p:sp>
    </p:spTree>
    <p:extLst>
      <p:ext uri="{BB962C8B-B14F-4D97-AF65-F5344CB8AC3E}">
        <p14:creationId xmlns:p14="http://schemas.microsoft.com/office/powerpoint/2010/main" val="14157298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osting">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1108475C-84A7-AA37-5A4A-CA6091CA487D}"/>
              </a:ext>
            </a:extLst>
          </p:cNvPr>
          <p:cNvSpPr>
            <a:spLocks noGrp="1"/>
          </p:cNvSpPr>
          <p:nvPr>
            <p:ph type="pic" sz="quarter" idx="14" hasCustomPrompt="1"/>
          </p:nvPr>
        </p:nvSpPr>
        <p:spPr>
          <a:xfrm>
            <a:off x="9480481" y="1969205"/>
            <a:ext cx="1815044" cy="1815042"/>
          </a:xfrm>
          <a:custGeom>
            <a:avLst/>
            <a:gdLst>
              <a:gd name="connsiteX0" fmla="*/ 0 w 3196856"/>
              <a:gd name="connsiteY0" fmla="*/ 0 h 3850227"/>
              <a:gd name="connsiteX1" fmla="*/ 3196856 w 3196856"/>
              <a:gd name="connsiteY1" fmla="*/ 0 h 3850227"/>
              <a:gd name="connsiteX2" fmla="*/ 3196856 w 3196856"/>
              <a:gd name="connsiteY2" fmla="*/ 3850227 h 3850227"/>
              <a:gd name="connsiteX3" fmla="*/ 0 w 3196856"/>
              <a:gd name="connsiteY3" fmla="*/ 3850227 h 3850227"/>
            </a:gdLst>
            <a:ahLst/>
            <a:cxnLst>
              <a:cxn ang="0">
                <a:pos x="connsiteX0" y="connsiteY0"/>
              </a:cxn>
              <a:cxn ang="0">
                <a:pos x="connsiteX1" y="connsiteY1"/>
              </a:cxn>
              <a:cxn ang="0">
                <a:pos x="connsiteX2" y="connsiteY2"/>
              </a:cxn>
              <a:cxn ang="0">
                <a:pos x="connsiteX3" y="connsiteY3"/>
              </a:cxn>
            </a:cxnLst>
            <a:rect l="l" t="t" r="r" b="b"/>
            <a:pathLst>
              <a:path w="3196856" h="3850227">
                <a:moveTo>
                  <a:pt x="0" y="0"/>
                </a:moveTo>
                <a:lnTo>
                  <a:pt x="3196856" y="0"/>
                </a:lnTo>
                <a:lnTo>
                  <a:pt x="3196856" y="3850227"/>
                </a:lnTo>
                <a:lnTo>
                  <a:pt x="0" y="3850227"/>
                </a:lnTo>
                <a:close/>
              </a:path>
            </a:pathLst>
          </a:custGeom>
        </p:spPr>
        <p:txBody>
          <a:bodyPr wrap="square">
            <a:noAutofit/>
          </a:bodyPr>
          <a:lstStyle>
            <a:lvl1pPr marL="0" indent="0" algn="ctr">
              <a:buNone/>
              <a:defRPr sz="1500">
                <a:solidFill>
                  <a:schemeClr val="tx1">
                    <a:lumMod val="50000"/>
                    <a:lumOff val="50000"/>
                  </a:schemeClr>
                </a:solidFill>
                <a:latin typeface="+mj-lt"/>
                <a:ea typeface="Open Sans Semibold" panose="020B0706030804020204" pitchFamily="34" charset="0"/>
                <a:cs typeface="Open Sans Semibold" panose="020B0706030804020204" pitchFamily="34" charset="0"/>
              </a:defRPr>
            </a:lvl1pPr>
          </a:lstStyle>
          <a:p>
            <a:r>
              <a:rPr lang="en-US" dirty="0"/>
              <a:t>Picture</a:t>
            </a:r>
          </a:p>
        </p:txBody>
      </p:sp>
    </p:spTree>
    <p:extLst>
      <p:ext uri="{BB962C8B-B14F-4D97-AF65-F5344CB8AC3E}">
        <p14:creationId xmlns:p14="http://schemas.microsoft.com/office/powerpoint/2010/main" val="13913327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423FF020-9C80-6904-F880-5569FAA2C5D4}"/>
              </a:ext>
            </a:extLst>
          </p:cNvPr>
          <p:cNvSpPr>
            <a:spLocks noGrp="1"/>
          </p:cNvSpPr>
          <p:nvPr>
            <p:ph type="pic" sz="quarter" idx="14" hasCustomPrompt="1"/>
          </p:nvPr>
        </p:nvSpPr>
        <p:spPr>
          <a:xfrm>
            <a:off x="8641455" y="3033591"/>
            <a:ext cx="1894898" cy="2463826"/>
          </a:xfrm>
          <a:custGeom>
            <a:avLst/>
            <a:gdLst>
              <a:gd name="connsiteX0" fmla="*/ 0 w 3196856"/>
              <a:gd name="connsiteY0" fmla="*/ 0 h 3850227"/>
              <a:gd name="connsiteX1" fmla="*/ 3196856 w 3196856"/>
              <a:gd name="connsiteY1" fmla="*/ 0 h 3850227"/>
              <a:gd name="connsiteX2" fmla="*/ 3196856 w 3196856"/>
              <a:gd name="connsiteY2" fmla="*/ 3850227 h 3850227"/>
              <a:gd name="connsiteX3" fmla="*/ 0 w 3196856"/>
              <a:gd name="connsiteY3" fmla="*/ 3850227 h 3850227"/>
            </a:gdLst>
            <a:ahLst/>
            <a:cxnLst>
              <a:cxn ang="0">
                <a:pos x="connsiteX0" y="connsiteY0"/>
              </a:cxn>
              <a:cxn ang="0">
                <a:pos x="connsiteX1" y="connsiteY1"/>
              </a:cxn>
              <a:cxn ang="0">
                <a:pos x="connsiteX2" y="connsiteY2"/>
              </a:cxn>
              <a:cxn ang="0">
                <a:pos x="connsiteX3" y="connsiteY3"/>
              </a:cxn>
            </a:cxnLst>
            <a:rect l="l" t="t" r="r" b="b"/>
            <a:pathLst>
              <a:path w="3196856" h="3850227">
                <a:moveTo>
                  <a:pt x="0" y="0"/>
                </a:moveTo>
                <a:lnTo>
                  <a:pt x="3196856" y="0"/>
                </a:lnTo>
                <a:lnTo>
                  <a:pt x="3196856" y="3850227"/>
                </a:lnTo>
                <a:lnTo>
                  <a:pt x="0" y="3850227"/>
                </a:lnTo>
                <a:close/>
              </a:path>
            </a:pathLst>
          </a:custGeom>
        </p:spPr>
        <p:txBody>
          <a:bodyPr wrap="square">
            <a:noAutofit/>
          </a:bodyPr>
          <a:lstStyle>
            <a:lvl1pPr marL="0" indent="0" algn="ctr">
              <a:buNone/>
              <a:defRPr sz="1500">
                <a:solidFill>
                  <a:schemeClr val="tx1">
                    <a:lumMod val="50000"/>
                    <a:lumOff val="50000"/>
                  </a:schemeClr>
                </a:solidFill>
                <a:latin typeface="+mj-lt"/>
                <a:ea typeface="Open Sans Semibold" panose="020B0706030804020204" pitchFamily="34" charset="0"/>
                <a:cs typeface="Open Sans Semibold" panose="020B0706030804020204" pitchFamily="34" charset="0"/>
              </a:defRPr>
            </a:lvl1pPr>
          </a:lstStyle>
          <a:p>
            <a:r>
              <a:rPr lang="en-US" dirty="0"/>
              <a:t>Picture</a:t>
            </a:r>
          </a:p>
        </p:txBody>
      </p:sp>
    </p:spTree>
    <p:extLst>
      <p:ext uri="{BB962C8B-B14F-4D97-AF65-F5344CB8AC3E}">
        <p14:creationId xmlns:p14="http://schemas.microsoft.com/office/powerpoint/2010/main" val="1230132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DEB31DD-A756-4A08-8E02-32196F1FED17}"/>
              </a:ext>
            </a:extLst>
          </p:cNvPr>
          <p:cNvSpPr>
            <a:spLocks noGrp="1"/>
          </p:cNvSpPr>
          <p:nvPr>
            <p:ph type="pic" sz="quarter" idx="14" hasCustomPrompt="1"/>
          </p:nvPr>
        </p:nvSpPr>
        <p:spPr>
          <a:xfrm>
            <a:off x="1601430" y="1764959"/>
            <a:ext cx="3058104" cy="3836841"/>
          </a:xfrm>
          <a:custGeom>
            <a:avLst/>
            <a:gdLst>
              <a:gd name="connsiteX0" fmla="*/ 0 w 3058104"/>
              <a:gd name="connsiteY0" fmla="*/ 0 h 3836841"/>
              <a:gd name="connsiteX1" fmla="*/ 3058104 w 3058104"/>
              <a:gd name="connsiteY1" fmla="*/ 0 h 3836841"/>
              <a:gd name="connsiteX2" fmla="*/ 3058104 w 3058104"/>
              <a:gd name="connsiteY2" fmla="*/ 3836841 h 3836841"/>
              <a:gd name="connsiteX3" fmla="*/ 0 w 3058104"/>
              <a:gd name="connsiteY3" fmla="*/ 3836841 h 3836841"/>
            </a:gdLst>
            <a:ahLst/>
            <a:cxnLst>
              <a:cxn ang="0">
                <a:pos x="connsiteX0" y="connsiteY0"/>
              </a:cxn>
              <a:cxn ang="0">
                <a:pos x="connsiteX1" y="connsiteY1"/>
              </a:cxn>
              <a:cxn ang="0">
                <a:pos x="connsiteX2" y="connsiteY2"/>
              </a:cxn>
              <a:cxn ang="0">
                <a:pos x="connsiteX3" y="connsiteY3"/>
              </a:cxn>
            </a:cxnLst>
            <a:rect l="l" t="t" r="r" b="b"/>
            <a:pathLst>
              <a:path w="3058104" h="3836841">
                <a:moveTo>
                  <a:pt x="0" y="0"/>
                </a:moveTo>
                <a:lnTo>
                  <a:pt x="3058104" y="0"/>
                </a:lnTo>
                <a:lnTo>
                  <a:pt x="3058104" y="3836841"/>
                </a:lnTo>
                <a:lnTo>
                  <a:pt x="0" y="3836841"/>
                </a:lnTo>
                <a:close/>
              </a:path>
            </a:pathLst>
          </a:custGeom>
        </p:spPr>
        <p:txBody>
          <a:bodyPr wrap="square">
            <a:noAutofit/>
          </a:bodyPr>
          <a:lstStyle>
            <a:lvl1pPr marL="0" indent="0" algn="ctr">
              <a:buNone/>
              <a:defRPr sz="1500">
                <a:solidFill>
                  <a:schemeClr val="tx1">
                    <a:lumMod val="50000"/>
                    <a:lumOff val="50000"/>
                  </a:schemeClr>
                </a:solidFill>
                <a:latin typeface="+mj-lt"/>
                <a:ea typeface="Open Sans Semibold" panose="020B0706030804020204" pitchFamily="34" charset="0"/>
                <a:cs typeface="Open Sans Semibold" panose="020B0706030804020204" pitchFamily="34" charset="0"/>
              </a:defRPr>
            </a:lvl1pPr>
          </a:lstStyle>
          <a:p>
            <a:r>
              <a:rPr lang="en-US" dirty="0"/>
              <a:t>Picture</a:t>
            </a:r>
          </a:p>
        </p:txBody>
      </p:sp>
    </p:spTree>
    <p:extLst>
      <p:ext uri="{BB962C8B-B14F-4D97-AF65-F5344CB8AC3E}">
        <p14:creationId xmlns:p14="http://schemas.microsoft.com/office/powerpoint/2010/main" val="31361986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50F2A56-AF78-C0FA-A26F-659EE6BC6311}"/>
              </a:ext>
            </a:extLst>
          </p:cNvPr>
          <p:cNvSpPr>
            <a:spLocks noGrp="1"/>
          </p:cNvSpPr>
          <p:nvPr>
            <p:ph type="pic" sz="quarter" idx="11"/>
          </p:nvPr>
        </p:nvSpPr>
        <p:spPr>
          <a:xfrm>
            <a:off x="5250160" y="2438531"/>
            <a:ext cx="1452854" cy="1452854"/>
          </a:xfrm>
          <a:custGeom>
            <a:avLst/>
            <a:gdLst>
              <a:gd name="connsiteX0" fmla="*/ 726427 w 1452854"/>
              <a:gd name="connsiteY0" fmla="*/ 0 h 1452854"/>
              <a:gd name="connsiteX1" fmla="*/ 1452854 w 1452854"/>
              <a:gd name="connsiteY1" fmla="*/ 726427 h 1452854"/>
              <a:gd name="connsiteX2" fmla="*/ 726427 w 1452854"/>
              <a:gd name="connsiteY2" fmla="*/ 1452854 h 1452854"/>
              <a:gd name="connsiteX3" fmla="*/ 0 w 1452854"/>
              <a:gd name="connsiteY3" fmla="*/ 726427 h 1452854"/>
              <a:gd name="connsiteX4" fmla="*/ 726427 w 1452854"/>
              <a:gd name="connsiteY4" fmla="*/ 0 h 14528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2854" h="1452854">
                <a:moveTo>
                  <a:pt x="726427" y="0"/>
                </a:moveTo>
                <a:cubicBezTo>
                  <a:pt x="1127622" y="0"/>
                  <a:pt x="1452854" y="325232"/>
                  <a:pt x="1452854" y="726427"/>
                </a:cubicBezTo>
                <a:cubicBezTo>
                  <a:pt x="1452854" y="1127622"/>
                  <a:pt x="1127622" y="1452854"/>
                  <a:pt x="726427" y="1452854"/>
                </a:cubicBezTo>
                <a:cubicBezTo>
                  <a:pt x="325232" y="1452854"/>
                  <a:pt x="0" y="1127622"/>
                  <a:pt x="0" y="726427"/>
                </a:cubicBezTo>
                <a:cubicBezTo>
                  <a:pt x="0" y="325232"/>
                  <a:pt x="325232" y="0"/>
                  <a:pt x="726427" y="0"/>
                </a:cubicBezTo>
                <a:close/>
              </a:path>
            </a:pathLst>
          </a:custGeom>
        </p:spPr>
        <p:txBody>
          <a:bodyPr wrap="square">
            <a:noAutofit/>
          </a:bodyPr>
          <a:lstStyle>
            <a:lvl1pPr>
              <a:defRPr sz="1100">
                <a:latin typeface="Inter "/>
              </a:defRPr>
            </a:lvl1pPr>
          </a:lstStyle>
          <a:p>
            <a:endParaRPr lang="en-US"/>
          </a:p>
        </p:txBody>
      </p:sp>
      <p:sp>
        <p:nvSpPr>
          <p:cNvPr id="10" name="Picture Placeholder 9">
            <a:extLst>
              <a:ext uri="{FF2B5EF4-FFF2-40B4-BE49-F238E27FC236}">
                <a16:creationId xmlns:a16="http://schemas.microsoft.com/office/drawing/2014/main" id="{0E2E8A79-1D00-A471-0426-46FDE2B6264A}"/>
              </a:ext>
            </a:extLst>
          </p:cNvPr>
          <p:cNvSpPr>
            <a:spLocks noGrp="1"/>
          </p:cNvSpPr>
          <p:nvPr>
            <p:ph type="pic" sz="quarter" idx="12"/>
          </p:nvPr>
        </p:nvSpPr>
        <p:spPr>
          <a:xfrm>
            <a:off x="8623593" y="2438531"/>
            <a:ext cx="1452854" cy="1452854"/>
          </a:xfrm>
          <a:custGeom>
            <a:avLst/>
            <a:gdLst>
              <a:gd name="connsiteX0" fmla="*/ 726427 w 1452854"/>
              <a:gd name="connsiteY0" fmla="*/ 0 h 1452854"/>
              <a:gd name="connsiteX1" fmla="*/ 1452854 w 1452854"/>
              <a:gd name="connsiteY1" fmla="*/ 726427 h 1452854"/>
              <a:gd name="connsiteX2" fmla="*/ 726427 w 1452854"/>
              <a:gd name="connsiteY2" fmla="*/ 1452854 h 1452854"/>
              <a:gd name="connsiteX3" fmla="*/ 0 w 1452854"/>
              <a:gd name="connsiteY3" fmla="*/ 726427 h 1452854"/>
              <a:gd name="connsiteX4" fmla="*/ 726427 w 1452854"/>
              <a:gd name="connsiteY4" fmla="*/ 0 h 14528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2854" h="1452854">
                <a:moveTo>
                  <a:pt x="726427" y="0"/>
                </a:moveTo>
                <a:cubicBezTo>
                  <a:pt x="1127622" y="0"/>
                  <a:pt x="1452854" y="325232"/>
                  <a:pt x="1452854" y="726427"/>
                </a:cubicBezTo>
                <a:cubicBezTo>
                  <a:pt x="1452854" y="1127622"/>
                  <a:pt x="1127622" y="1452854"/>
                  <a:pt x="726427" y="1452854"/>
                </a:cubicBezTo>
                <a:cubicBezTo>
                  <a:pt x="325232" y="1452854"/>
                  <a:pt x="0" y="1127622"/>
                  <a:pt x="0" y="726427"/>
                </a:cubicBezTo>
                <a:cubicBezTo>
                  <a:pt x="0" y="325232"/>
                  <a:pt x="325232" y="0"/>
                  <a:pt x="726427" y="0"/>
                </a:cubicBezTo>
                <a:close/>
              </a:path>
            </a:pathLst>
          </a:custGeom>
        </p:spPr>
        <p:txBody>
          <a:bodyPr wrap="square">
            <a:noAutofit/>
          </a:bodyPr>
          <a:lstStyle>
            <a:lvl1pPr>
              <a:defRPr sz="1100">
                <a:latin typeface="Inter "/>
              </a:defRPr>
            </a:lvl1pPr>
          </a:lstStyle>
          <a:p>
            <a:endParaRPr lang="en-US"/>
          </a:p>
        </p:txBody>
      </p:sp>
      <p:sp>
        <p:nvSpPr>
          <p:cNvPr id="8" name="Picture Placeholder 7">
            <a:extLst>
              <a:ext uri="{FF2B5EF4-FFF2-40B4-BE49-F238E27FC236}">
                <a16:creationId xmlns:a16="http://schemas.microsoft.com/office/drawing/2014/main" id="{C7CF0F65-C48D-ED07-987F-DB80E29AA1B1}"/>
              </a:ext>
            </a:extLst>
          </p:cNvPr>
          <p:cNvSpPr>
            <a:spLocks noGrp="1"/>
          </p:cNvSpPr>
          <p:nvPr>
            <p:ph type="pic" sz="quarter" idx="10"/>
          </p:nvPr>
        </p:nvSpPr>
        <p:spPr>
          <a:xfrm>
            <a:off x="1876726" y="2438531"/>
            <a:ext cx="1452854" cy="1452854"/>
          </a:xfrm>
          <a:custGeom>
            <a:avLst/>
            <a:gdLst>
              <a:gd name="connsiteX0" fmla="*/ 726427 w 1452854"/>
              <a:gd name="connsiteY0" fmla="*/ 0 h 1452854"/>
              <a:gd name="connsiteX1" fmla="*/ 1452854 w 1452854"/>
              <a:gd name="connsiteY1" fmla="*/ 726427 h 1452854"/>
              <a:gd name="connsiteX2" fmla="*/ 726427 w 1452854"/>
              <a:gd name="connsiteY2" fmla="*/ 1452854 h 1452854"/>
              <a:gd name="connsiteX3" fmla="*/ 0 w 1452854"/>
              <a:gd name="connsiteY3" fmla="*/ 726427 h 1452854"/>
              <a:gd name="connsiteX4" fmla="*/ 726427 w 1452854"/>
              <a:gd name="connsiteY4" fmla="*/ 0 h 14528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2854" h="1452854">
                <a:moveTo>
                  <a:pt x="726427" y="0"/>
                </a:moveTo>
                <a:cubicBezTo>
                  <a:pt x="1127622" y="0"/>
                  <a:pt x="1452854" y="325232"/>
                  <a:pt x="1452854" y="726427"/>
                </a:cubicBezTo>
                <a:cubicBezTo>
                  <a:pt x="1452854" y="1127622"/>
                  <a:pt x="1127622" y="1452854"/>
                  <a:pt x="726427" y="1452854"/>
                </a:cubicBezTo>
                <a:cubicBezTo>
                  <a:pt x="325232" y="1452854"/>
                  <a:pt x="0" y="1127622"/>
                  <a:pt x="0" y="726427"/>
                </a:cubicBezTo>
                <a:cubicBezTo>
                  <a:pt x="0" y="325232"/>
                  <a:pt x="325232" y="0"/>
                  <a:pt x="726427" y="0"/>
                </a:cubicBezTo>
                <a:close/>
              </a:path>
            </a:pathLst>
          </a:custGeom>
        </p:spPr>
        <p:txBody>
          <a:bodyPr wrap="square">
            <a:noAutofit/>
          </a:bodyPr>
          <a:lstStyle>
            <a:lvl1pPr>
              <a:defRPr sz="1100">
                <a:latin typeface="Inter "/>
              </a:defRPr>
            </a:lvl1pPr>
          </a:lstStyle>
          <a:p>
            <a:endParaRPr lang="en-US"/>
          </a:p>
        </p:txBody>
      </p:sp>
    </p:spTree>
    <p:extLst>
      <p:ext uri="{BB962C8B-B14F-4D97-AF65-F5344CB8AC3E}">
        <p14:creationId xmlns:p14="http://schemas.microsoft.com/office/powerpoint/2010/main" val="41115743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EB7F471-9D1A-3657-DAD3-09107D899704}"/>
              </a:ext>
            </a:extLst>
          </p:cNvPr>
          <p:cNvSpPr>
            <a:spLocks noGrp="1"/>
          </p:cNvSpPr>
          <p:nvPr>
            <p:ph type="pic" sz="quarter" idx="10"/>
          </p:nvPr>
        </p:nvSpPr>
        <p:spPr>
          <a:xfrm>
            <a:off x="6600818" y="2206611"/>
            <a:ext cx="1538287" cy="2003642"/>
          </a:xfrm>
          <a:custGeom>
            <a:avLst/>
            <a:gdLst>
              <a:gd name="connsiteX0" fmla="*/ 256386 w 1538287"/>
              <a:gd name="connsiteY0" fmla="*/ 0 h 2003642"/>
              <a:gd name="connsiteX1" fmla="*/ 1281901 w 1538287"/>
              <a:gd name="connsiteY1" fmla="*/ 0 h 2003642"/>
              <a:gd name="connsiteX2" fmla="*/ 1538287 w 1538287"/>
              <a:gd name="connsiteY2" fmla="*/ 256386 h 2003642"/>
              <a:gd name="connsiteX3" fmla="*/ 1538287 w 1538287"/>
              <a:gd name="connsiteY3" fmla="*/ 1747256 h 2003642"/>
              <a:gd name="connsiteX4" fmla="*/ 1281901 w 1538287"/>
              <a:gd name="connsiteY4" fmla="*/ 2003642 h 2003642"/>
              <a:gd name="connsiteX5" fmla="*/ 256386 w 1538287"/>
              <a:gd name="connsiteY5" fmla="*/ 2003642 h 2003642"/>
              <a:gd name="connsiteX6" fmla="*/ 0 w 1538287"/>
              <a:gd name="connsiteY6" fmla="*/ 1747256 h 2003642"/>
              <a:gd name="connsiteX7" fmla="*/ 0 w 1538287"/>
              <a:gd name="connsiteY7" fmla="*/ 256386 h 2003642"/>
              <a:gd name="connsiteX8" fmla="*/ 256386 w 1538287"/>
              <a:gd name="connsiteY8" fmla="*/ 0 h 2003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8287" h="2003642">
                <a:moveTo>
                  <a:pt x="256386" y="0"/>
                </a:moveTo>
                <a:lnTo>
                  <a:pt x="1281901" y="0"/>
                </a:lnTo>
                <a:cubicBezTo>
                  <a:pt x="1423499" y="0"/>
                  <a:pt x="1538287" y="114788"/>
                  <a:pt x="1538287" y="256386"/>
                </a:cubicBezTo>
                <a:lnTo>
                  <a:pt x="1538287" y="1747256"/>
                </a:lnTo>
                <a:cubicBezTo>
                  <a:pt x="1538287" y="1888854"/>
                  <a:pt x="1423499" y="2003642"/>
                  <a:pt x="1281901" y="2003642"/>
                </a:cubicBezTo>
                <a:lnTo>
                  <a:pt x="256386" y="2003642"/>
                </a:lnTo>
                <a:cubicBezTo>
                  <a:pt x="114788" y="2003642"/>
                  <a:pt x="0" y="1888854"/>
                  <a:pt x="0" y="1747256"/>
                </a:cubicBezTo>
                <a:lnTo>
                  <a:pt x="0" y="256386"/>
                </a:lnTo>
                <a:cubicBezTo>
                  <a:pt x="0" y="114788"/>
                  <a:pt x="114788" y="0"/>
                  <a:pt x="256386" y="0"/>
                </a:cubicBezTo>
                <a:close/>
              </a:path>
            </a:pathLst>
          </a:custGeom>
        </p:spPr>
        <p:txBody>
          <a:bodyPr wrap="square">
            <a:noAutofit/>
          </a:bodyPr>
          <a:lstStyle>
            <a:lvl1pPr>
              <a:defRPr sz="1100">
                <a:latin typeface="Inter "/>
              </a:defRPr>
            </a:lvl1pPr>
          </a:lstStyle>
          <a:p>
            <a:endParaRPr lang="en-US"/>
          </a:p>
        </p:txBody>
      </p:sp>
      <p:sp>
        <p:nvSpPr>
          <p:cNvPr id="8" name="Picture Placeholder 7">
            <a:extLst>
              <a:ext uri="{FF2B5EF4-FFF2-40B4-BE49-F238E27FC236}">
                <a16:creationId xmlns:a16="http://schemas.microsoft.com/office/drawing/2014/main" id="{741CFD5D-D427-C498-C8C1-81CA822E5F0A}"/>
              </a:ext>
            </a:extLst>
          </p:cNvPr>
          <p:cNvSpPr>
            <a:spLocks noGrp="1"/>
          </p:cNvSpPr>
          <p:nvPr>
            <p:ph type="pic" sz="quarter" idx="11"/>
          </p:nvPr>
        </p:nvSpPr>
        <p:spPr>
          <a:xfrm>
            <a:off x="9164856" y="2206611"/>
            <a:ext cx="1538287" cy="2003642"/>
          </a:xfrm>
          <a:custGeom>
            <a:avLst/>
            <a:gdLst>
              <a:gd name="connsiteX0" fmla="*/ 256386 w 1538287"/>
              <a:gd name="connsiteY0" fmla="*/ 0 h 2003642"/>
              <a:gd name="connsiteX1" fmla="*/ 1281901 w 1538287"/>
              <a:gd name="connsiteY1" fmla="*/ 0 h 2003642"/>
              <a:gd name="connsiteX2" fmla="*/ 1538287 w 1538287"/>
              <a:gd name="connsiteY2" fmla="*/ 256386 h 2003642"/>
              <a:gd name="connsiteX3" fmla="*/ 1538287 w 1538287"/>
              <a:gd name="connsiteY3" fmla="*/ 1747256 h 2003642"/>
              <a:gd name="connsiteX4" fmla="*/ 1281901 w 1538287"/>
              <a:gd name="connsiteY4" fmla="*/ 2003642 h 2003642"/>
              <a:gd name="connsiteX5" fmla="*/ 256386 w 1538287"/>
              <a:gd name="connsiteY5" fmla="*/ 2003642 h 2003642"/>
              <a:gd name="connsiteX6" fmla="*/ 0 w 1538287"/>
              <a:gd name="connsiteY6" fmla="*/ 1747256 h 2003642"/>
              <a:gd name="connsiteX7" fmla="*/ 0 w 1538287"/>
              <a:gd name="connsiteY7" fmla="*/ 256386 h 2003642"/>
              <a:gd name="connsiteX8" fmla="*/ 256386 w 1538287"/>
              <a:gd name="connsiteY8" fmla="*/ 0 h 2003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8287" h="2003642">
                <a:moveTo>
                  <a:pt x="256386" y="0"/>
                </a:moveTo>
                <a:lnTo>
                  <a:pt x="1281901" y="0"/>
                </a:lnTo>
                <a:cubicBezTo>
                  <a:pt x="1423499" y="0"/>
                  <a:pt x="1538287" y="114788"/>
                  <a:pt x="1538287" y="256386"/>
                </a:cubicBezTo>
                <a:lnTo>
                  <a:pt x="1538287" y="1747256"/>
                </a:lnTo>
                <a:cubicBezTo>
                  <a:pt x="1538287" y="1888854"/>
                  <a:pt x="1423499" y="2003642"/>
                  <a:pt x="1281901" y="2003642"/>
                </a:cubicBezTo>
                <a:lnTo>
                  <a:pt x="256386" y="2003642"/>
                </a:lnTo>
                <a:cubicBezTo>
                  <a:pt x="114788" y="2003642"/>
                  <a:pt x="0" y="1888854"/>
                  <a:pt x="0" y="1747256"/>
                </a:cubicBezTo>
                <a:lnTo>
                  <a:pt x="0" y="256386"/>
                </a:lnTo>
                <a:cubicBezTo>
                  <a:pt x="0" y="114788"/>
                  <a:pt x="114788" y="0"/>
                  <a:pt x="256386" y="0"/>
                </a:cubicBezTo>
                <a:close/>
              </a:path>
            </a:pathLst>
          </a:custGeom>
        </p:spPr>
        <p:txBody>
          <a:bodyPr wrap="square">
            <a:noAutofit/>
          </a:bodyPr>
          <a:lstStyle>
            <a:lvl1pPr>
              <a:defRPr sz="1100">
                <a:latin typeface="Inter "/>
              </a:defRPr>
            </a:lvl1pPr>
          </a:lstStyle>
          <a:p>
            <a:endParaRPr lang="en-US"/>
          </a:p>
        </p:txBody>
      </p:sp>
    </p:spTree>
    <p:extLst>
      <p:ext uri="{BB962C8B-B14F-4D97-AF65-F5344CB8AC3E}">
        <p14:creationId xmlns:p14="http://schemas.microsoft.com/office/powerpoint/2010/main" val="938933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375D0A6-81D9-735E-C2CC-F3A01E74D9AD}"/>
              </a:ext>
            </a:extLst>
          </p:cNvPr>
          <p:cNvSpPr>
            <a:spLocks noGrp="1"/>
          </p:cNvSpPr>
          <p:nvPr>
            <p:ph type="pic" sz="quarter" idx="14" hasCustomPrompt="1"/>
          </p:nvPr>
        </p:nvSpPr>
        <p:spPr>
          <a:xfrm>
            <a:off x="866147" y="3662173"/>
            <a:ext cx="2719025" cy="2479926"/>
          </a:xfrm>
          <a:custGeom>
            <a:avLst/>
            <a:gdLst>
              <a:gd name="connsiteX0" fmla="*/ 0 w 4020457"/>
              <a:gd name="connsiteY0" fmla="*/ 0 h 6858000"/>
              <a:gd name="connsiteX1" fmla="*/ 4020457 w 4020457"/>
              <a:gd name="connsiteY1" fmla="*/ 0 h 6858000"/>
              <a:gd name="connsiteX2" fmla="*/ 4020457 w 4020457"/>
              <a:gd name="connsiteY2" fmla="*/ 6858000 h 6858000"/>
              <a:gd name="connsiteX3" fmla="*/ 0 w 402045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20457" h="6858000">
                <a:moveTo>
                  <a:pt x="0" y="0"/>
                </a:moveTo>
                <a:lnTo>
                  <a:pt x="4020457" y="0"/>
                </a:lnTo>
                <a:lnTo>
                  <a:pt x="4020457" y="6858000"/>
                </a:lnTo>
                <a:lnTo>
                  <a:pt x="0" y="6858000"/>
                </a:lnTo>
                <a:close/>
              </a:path>
            </a:pathLst>
          </a:custGeom>
        </p:spPr>
        <p:txBody>
          <a:bodyPr wrap="square">
            <a:noAutofit/>
          </a:bodyPr>
          <a:lstStyle>
            <a:lvl1pPr marL="0" indent="0" algn="ctr">
              <a:buNone/>
              <a:defRPr sz="1100">
                <a:solidFill>
                  <a:schemeClr val="tx1">
                    <a:lumMod val="50000"/>
                    <a:lumOff val="50000"/>
                  </a:schemeClr>
                </a:solidFill>
                <a:latin typeface="Inter" panose="02000503000000020004" pitchFamily="2" charset="0"/>
                <a:ea typeface="Inter" panose="02000503000000020004" pitchFamily="2" charset="0"/>
                <a:cs typeface="Open Sans Semibold" panose="020B0706030804020204" pitchFamily="34" charset="0"/>
              </a:defRPr>
            </a:lvl1pPr>
          </a:lstStyle>
          <a:p>
            <a:r>
              <a:rPr lang="en-US" dirty="0"/>
              <a:t>Picture</a:t>
            </a:r>
          </a:p>
        </p:txBody>
      </p:sp>
    </p:spTree>
    <p:extLst>
      <p:ext uri="{BB962C8B-B14F-4D97-AF65-F5344CB8AC3E}">
        <p14:creationId xmlns:p14="http://schemas.microsoft.com/office/powerpoint/2010/main" val="3327276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89F5659-A585-1A3D-58BF-D83A57D1EB10}"/>
              </a:ext>
            </a:extLst>
          </p:cNvPr>
          <p:cNvSpPr>
            <a:spLocks noGrp="1"/>
          </p:cNvSpPr>
          <p:nvPr>
            <p:ph type="pic" sz="quarter" idx="14" hasCustomPrompt="1"/>
          </p:nvPr>
        </p:nvSpPr>
        <p:spPr>
          <a:xfrm>
            <a:off x="924448" y="2625038"/>
            <a:ext cx="5299650" cy="4232961"/>
          </a:xfrm>
          <a:custGeom>
            <a:avLst/>
            <a:gdLst>
              <a:gd name="connsiteX0" fmla="*/ 0 w 4020457"/>
              <a:gd name="connsiteY0" fmla="*/ 0 h 6858000"/>
              <a:gd name="connsiteX1" fmla="*/ 4020457 w 4020457"/>
              <a:gd name="connsiteY1" fmla="*/ 0 h 6858000"/>
              <a:gd name="connsiteX2" fmla="*/ 4020457 w 4020457"/>
              <a:gd name="connsiteY2" fmla="*/ 6858000 h 6858000"/>
              <a:gd name="connsiteX3" fmla="*/ 0 w 402045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20457" h="6858000">
                <a:moveTo>
                  <a:pt x="0" y="0"/>
                </a:moveTo>
                <a:lnTo>
                  <a:pt x="4020457" y="0"/>
                </a:lnTo>
                <a:lnTo>
                  <a:pt x="4020457" y="6858000"/>
                </a:lnTo>
                <a:lnTo>
                  <a:pt x="0" y="6858000"/>
                </a:lnTo>
                <a:close/>
              </a:path>
            </a:pathLst>
          </a:custGeom>
        </p:spPr>
        <p:txBody>
          <a:bodyPr wrap="square">
            <a:noAutofit/>
          </a:bodyPr>
          <a:lstStyle>
            <a:lvl1pPr marL="0" indent="0" algn="ctr">
              <a:buNone/>
              <a:defRPr sz="1100">
                <a:solidFill>
                  <a:schemeClr val="tx1">
                    <a:lumMod val="50000"/>
                    <a:lumOff val="50000"/>
                  </a:schemeClr>
                </a:solidFill>
                <a:latin typeface="Inter" panose="02000503000000020004" pitchFamily="2" charset="0"/>
                <a:ea typeface="Inter" panose="02000503000000020004" pitchFamily="2" charset="0"/>
                <a:cs typeface="Open Sans Semibold" panose="020B0706030804020204" pitchFamily="34" charset="0"/>
              </a:defRPr>
            </a:lvl1pPr>
          </a:lstStyle>
          <a:p>
            <a:r>
              <a:rPr lang="en-US" dirty="0"/>
              <a:t>Picture</a:t>
            </a:r>
          </a:p>
        </p:txBody>
      </p:sp>
    </p:spTree>
    <p:extLst>
      <p:ext uri="{BB962C8B-B14F-4D97-AF65-F5344CB8AC3E}">
        <p14:creationId xmlns:p14="http://schemas.microsoft.com/office/powerpoint/2010/main" val="15342369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76E757A-5EC7-46B3-B2EA-0E9A4C9B0631}"/>
              </a:ext>
            </a:extLst>
          </p:cNvPr>
          <p:cNvSpPr>
            <a:spLocks noGrp="1"/>
          </p:cNvSpPr>
          <p:nvPr>
            <p:ph type="pic" sz="quarter" idx="14" hasCustomPrompt="1"/>
          </p:nvPr>
        </p:nvSpPr>
        <p:spPr>
          <a:xfrm>
            <a:off x="6647543" y="930917"/>
            <a:ext cx="4026160" cy="5238643"/>
          </a:xfrm>
          <a:custGeom>
            <a:avLst/>
            <a:gdLst>
              <a:gd name="connsiteX0" fmla="*/ 0 w 4026160"/>
              <a:gd name="connsiteY0" fmla="*/ 0 h 5238643"/>
              <a:gd name="connsiteX1" fmla="*/ 4026160 w 4026160"/>
              <a:gd name="connsiteY1" fmla="*/ 0 h 5238643"/>
              <a:gd name="connsiteX2" fmla="*/ 4026160 w 4026160"/>
              <a:gd name="connsiteY2" fmla="*/ 5238643 h 5238643"/>
              <a:gd name="connsiteX3" fmla="*/ 0 w 4026160"/>
              <a:gd name="connsiteY3" fmla="*/ 5238643 h 5238643"/>
            </a:gdLst>
            <a:ahLst/>
            <a:cxnLst>
              <a:cxn ang="0">
                <a:pos x="connsiteX0" y="connsiteY0"/>
              </a:cxn>
              <a:cxn ang="0">
                <a:pos x="connsiteX1" y="connsiteY1"/>
              </a:cxn>
              <a:cxn ang="0">
                <a:pos x="connsiteX2" y="connsiteY2"/>
              </a:cxn>
              <a:cxn ang="0">
                <a:pos x="connsiteX3" y="connsiteY3"/>
              </a:cxn>
            </a:cxnLst>
            <a:rect l="l" t="t" r="r" b="b"/>
            <a:pathLst>
              <a:path w="4026160" h="5238643">
                <a:moveTo>
                  <a:pt x="0" y="0"/>
                </a:moveTo>
                <a:lnTo>
                  <a:pt x="4026160" y="0"/>
                </a:lnTo>
                <a:lnTo>
                  <a:pt x="4026160" y="5238643"/>
                </a:lnTo>
                <a:lnTo>
                  <a:pt x="0" y="5238643"/>
                </a:lnTo>
                <a:close/>
              </a:path>
            </a:pathLst>
          </a:custGeom>
        </p:spPr>
        <p:txBody>
          <a:bodyPr wrap="square">
            <a:noAutofit/>
          </a:bodyPr>
          <a:lstStyle>
            <a:lvl1pPr marL="0" indent="0" algn="ctr">
              <a:buNone/>
              <a:defRPr sz="1500">
                <a:solidFill>
                  <a:schemeClr val="tx1">
                    <a:lumMod val="50000"/>
                    <a:lumOff val="50000"/>
                  </a:schemeClr>
                </a:solidFill>
                <a:latin typeface="+mj-lt"/>
                <a:ea typeface="Open Sans Semibold" panose="020B0706030804020204" pitchFamily="34" charset="0"/>
                <a:cs typeface="Open Sans Semibold" panose="020B0706030804020204" pitchFamily="34" charset="0"/>
              </a:defRPr>
            </a:lvl1pPr>
          </a:lstStyle>
          <a:p>
            <a:r>
              <a:rPr lang="en-US" dirty="0"/>
              <a:t>Picture</a:t>
            </a:r>
          </a:p>
        </p:txBody>
      </p:sp>
    </p:spTree>
    <p:extLst>
      <p:ext uri="{BB962C8B-B14F-4D97-AF65-F5344CB8AC3E}">
        <p14:creationId xmlns:p14="http://schemas.microsoft.com/office/powerpoint/2010/main" val="3170194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2538F07-82C1-4D57-BBA7-CBD1282F9466}"/>
              </a:ext>
            </a:extLst>
          </p:cNvPr>
          <p:cNvSpPr>
            <a:spLocks noGrp="1"/>
          </p:cNvSpPr>
          <p:nvPr>
            <p:ph type="pic" sz="quarter" idx="14" hasCustomPrompt="1"/>
          </p:nvPr>
        </p:nvSpPr>
        <p:spPr>
          <a:xfrm>
            <a:off x="1014282" y="1553029"/>
            <a:ext cx="3196856" cy="3850227"/>
          </a:xfrm>
          <a:custGeom>
            <a:avLst/>
            <a:gdLst>
              <a:gd name="connsiteX0" fmla="*/ 0 w 3196856"/>
              <a:gd name="connsiteY0" fmla="*/ 0 h 3850227"/>
              <a:gd name="connsiteX1" fmla="*/ 3196856 w 3196856"/>
              <a:gd name="connsiteY1" fmla="*/ 0 h 3850227"/>
              <a:gd name="connsiteX2" fmla="*/ 3196856 w 3196856"/>
              <a:gd name="connsiteY2" fmla="*/ 3850227 h 3850227"/>
              <a:gd name="connsiteX3" fmla="*/ 0 w 3196856"/>
              <a:gd name="connsiteY3" fmla="*/ 3850227 h 3850227"/>
            </a:gdLst>
            <a:ahLst/>
            <a:cxnLst>
              <a:cxn ang="0">
                <a:pos x="connsiteX0" y="connsiteY0"/>
              </a:cxn>
              <a:cxn ang="0">
                <a:pos x="connsiteX1" y="connsiteY1"/>
              </a:cxn>
              <a:cxn ang="0">
                <a:pos x="connsiteX2" y="connsiteY2"/>
              </a:cxn>
              <a:cxn ang="0">
                <a:pos x="connsiteX3" y="connsiteY3"/>
              </a:cxn>
            </a:cxnLst>
            <a:rect l="l" t="t" r="r" b="b"/>
            <a:pathLst>
              <a:path w="3196856" h="3850227">
                <a:moveTo>
                  <a:pt x="0" y="0"/>
                </a:moveTo>
                <a:lnTo>
                  <a:pt x="3196856" y="0"/>
                </a:lnTo>
                <a:lnTo>
                  <a:pt x="3196856" y="3850227"/>
                </a:lnTo>
                <a:lnTo>
                  <a:pt x="0" y="3850227"/>
                </a:lnTo>
                <a:close/>
              </a:path>
            </a:pathLst>
          </a:custGeom>
        </p:spPr>
        <p:txBody>
          <a:bodyPr wrap="square">
            <a:noAutofit/>
          </a:bodyPr>
          <a:lstStyle>
            <a:lvl1pPr marL="0" indent="0" algn="ctr">
              <a:buNone/>
              <a:defRPr sz="1500">
                <a:solidFill>
                  <a:schemeClr val="tx1">
                    <a:lumMod val="50000"/>
                    <a:lumOff val="50000"/>
                  </a:schemeClr>
                </a:solidFill>
                <a:latin typeface="+mj-lt"/>
                <a:ea typeface="Open Sans Semibold" panose="020B0706030804020204" pitchFamily="34" charset="0"/>
                <a:cs typeface="Open Sans Semibold" panose="020B0706030804020204" pitchFamily="34" charset="0"/>
              </a:defRPr>
            </a:lvl1pPr>
          </a:lstStyle>
          <a:p>
            <a:r>
              <a:rPr lang="en-US" dirty="0"/>
              <a:t>Picture</a:t>
            </a:r>
          </a:p>
        </p:txBody>
      </p:sp>
    </p:spTree>
    <p:extLst>
      <p:ext uri="{BB962C8B-B14F-4D97-AF65-F5344CB8AC3E}">
        <p14:creationId xmlns:p14="http://schemas.microsoft.com/office/powerpoint/2010/main" val="3376943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21262C1-CB3B-5377-1866-862931F31249}"/>
              </a:ext>
            </a:extLst>
          </p:cNvPr>
          <p:cNvSpPr>
            <a:spLocks noGrp="1"/>
          </p:cNvSpPr>
          <p:nvPr>
            <p:ph type="pic" sz="quarter" idx="10"/>
          </p:nvPr>
        </p:nvSpPr>
        <p:spPr>
          <a:xfrm>
            <a:off x="7994599" y="1301364"/>
            <a:ext cx="3197867" cy="4255272"/>
          </a:xfrm>
          <a:custGeom>
            <a:avLst/>
            <a:gdLst>
              <a:gd name="connsiteX0" fmla="*/ 36040 w 3197867"/>
              <a:gd name="connsiteY0" fmla="*/ 0 h 4255272"/>
              <a:gd name="connsiteX1" fmla="*/ 3161827 w 3197867"/>
              <a:gd name="connsiteY1" fmla="*/ 0 h 4255272"/>
              <a:gd name="connsiteX2" fmla="*/ 3197867 w 3197867"/>
              <a:gd name="connsiteY2" fmla="*/ 36040 h 4255272"/>
              <a:gd name="connsiteX3" fmla="*/ 3197867 w 3197867"/>
              <a:gd name="connsiteY3" fmla="*/ 4219232 h 4255272"/>
              <a:gd name="connsiteX4" fmla="*/ 3161827 w 3197867"/>
              <a:gd name="connsiteY4" fmla="*/ 4255272 h 4255272"/>
              <a:gd name="connsiteX5" fmla="*/ 36040 w 3197867"/>
              <a:gd name="connsiteY5" fmla="*/ 4255272 h 4255272"/>
              <a:gd name="connsiteX6" fmla="*/ 0 w 3197867"/>
              <a:gd name="connsiteY6" fmla="*/ 4219232 h 4255272"/>
              <a:gd name="connsiteX7" fmla="*/ 0 w 3197867"/>
              <a:gd name="connsiteY7" fmla="*/ 36040 h 4255272"/>
              <a:gd name="connsiteX8" fmla="*/ 36040 w 3197867"/>
              <a:gd name="connsiteY8" fmla="*/ 0 h 4255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7867" h="4255272">
                <a:moveTo>
                  <a:pt x="36040" y="0"/>
                </a:moveTo>
                <a:lnTo>
                  <a:pt x="3161827" y="0"/>
                </a:lnTo>
                <a:cubicBezTo>
                  <a:pt x="3181731" y="0"/>
                  <a:pt x="3197867" y="16136"/>
                  <a:pt x="3197867" y="36040"/>
                </a:cubicBezTo>
                <a:lnTo>
                  <a:pt x="3197867" y="4219232"/>
                </a:lnTo>
                <a:cubicBezTo>
                  <a:pt x="3197867" y="4239136"/>
                  <a:pt x="3181731" y="4255272"/>
                  <a:pt x="3161827" y="4255272"/>
                </a:cubicBezTo>
                <a:lnTo>
                  <a:pt x="36040" y="4255272"/>
                </a:lnTo>
                <a:cubicBezTo>
                  <a:pt x="16136" y="4255272"/>
                  <a:pt x="0" y="4239136"/>
                  <a:pt x="0" y="4219232"/>
                </a:cubicBezTo>
                <a:lnTo>
                  <a:pt x="0" y="36040"/>
                </a:lnTo>
                <a:cubicBezTo>
                  <a:pt x="0" y="16136"/>
                  <a:pt x="16136" y="0"/>
                  <a:pt x="36040" y="0"/>
                </a:cubicBezTo>
                <a:close/>
              </a:path>
            </a:pathLst>
          </a:custGeom>
        </p:spPr>
        <p:txBody>
          <a:bodyPr wrap="square">
            <a:noAutofit/>
          </a:bodyPr>
          <a:lstStyle>
            <a:lvl1pPr>
              <a:defRPr sz="1100">
                <a:latin typeface="Inter "/>
              </a:defRPr>
            </a:lvl1pPr>
          </a:lstStyle>
          <a:p>
            <a:endParaRPr lang="en-US"/>
          </a:p>
        </p:txBody>
      </p:sp>
    </p:spTree>
    <p:extLst>
      <p:ext uri="{BB962C8B-B14F-4D97-AF65-F5344CB8AC3E}">
        <p14:creationId xmlns:p14="http://schemas.microsoft.com/office/powerpoint/2010/main" val="19109166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F459957-19F0-4704-8089-DB315A98ED0E}"/>
              </a:ext>
            </a:extLst>
          </p:cNvPr>
          <p:cNvSpPr>
            <a:spLocks noGrp="1"/>
          </p:cNvSpPr>
          <p:nvPr>
            <p:ph type="pic" sz="quarter" idx="14" hasCustomPrompt="1"/>
          </p:nvPr>
        </p:nvSpPr>
        <p:spPr>
          <a:xfrm>
            <a:off x="7239868" y="1828802"/>
            <a:ext cx="3210418" cy="3777072"/>
          </a:xfrm>
          <a:custGeom>
            <a:avLst/>
            <a:gdLst>
              <a:gd name="connsiteX0" fmla="*/ 0 w 3004457"/>
              <a:gd name="connsiteY0" fmla="*/ 0 h 3777072"/>
              <a:gd name="connsiteX1" fmla="*/ 3004457 w 3004457"/>
              <a:gd name="connsiteY1" fmla="*/ 0 h 3777072"/>
              <a:gd name="connsiteX2" fmla="*/ 3004457 w 3004457"/>
              <a:gd name="connsiteY2" fmla="*/ 3777072 h 3777072"/>
              <a:gd name="connsiteX3" fmla="*/ 0 w 3004457"/>
              <a:gd name="connsiteY3" fmla="*/ 3777072 h 3777072"/>
            </a:gdLst>
            <a:ahLst/>
            <a:cxnLst>
              <a:cxn ang="0">
                <a:pos x="connsiteX0" y="connsiteY0"/>
              </a:cxn>
              <a:cxn ang="0">
                <a:pos x="connsiteX1" y="connsiteY1"/>
              </a:cxn>
              <a:cxn ang="0">
                <a:pos x="connsiteX2" y="connsiteY2"/>
              </a:cxn>
              <a:cxn ang="0">
                <a:pos x="connsiteX3" y="connsiteY3"/>
              </a:cxn>
            </a:cxnLst>
            <a:rect l="l" t="t" r="r" b="b"/>
            <a:pathLst>
              <a:path w="3004457" h="3777072">
                <a:moveTo>
                  <a:pt x="0" y="0"/>
                </a:moveTo>
                <a:lnTo>
                  <a:pt x="3004457" y="0"/>
                </a:lnTo>
                <a:lnTo>
                  <a:pt x="3004457" y="3777072"/>
                </a:lnTo>
                <a:lnTo>
                  <a:pt x="0" y="3777072"/>
                </a:lnTo>
                <a:close/>
              </a:path>
            </a:pathLst>
          </a:custGeom>
        </p:spPr>
        <p:txBody>
          <a:bodyPr wrap="square">
            <a:noAutofit/>
          </a:bodyPr>
          <a:lstStyle>
            <a:lvl1pPr marL="0" indent="0" algn="ctr">
              <a:buNone/>
              <a:defRPr sz="1500">
                <a:solidFill>
                  <a:schemeClr val="tx1">
                    <a:lumMod val="50000"/>
                    <a:lumOff val="50000"/>
                  </a:schemeClr>
                </a:solidFill>
                <a:latin typeface="+mj-lt"/>
                <a:ea typeface="Open Sans Semibold" panose="020B0706030804020204" pitchFamily="34" charset="0"/>
                <a:cs typeface="Open Sans Semibold" panose="020B0706030804020204" pitchFamily="34" charset="0"/>
              </a:defRPr>
            </a:lvl1pPr>
          </a:lstStyle>
          <a:p>
            <a:r>
              <a:rPr lang="en-US" dirty="0"/>
              <a:t>Picture</a:t>
            </a:r>
          </a:p>
        </p:txBody>
      </p:sp>
    </p:spTree>
    <p:extLst>
      <p:ext uri="{BB962C8B-B14F-4D97-AF65-F5344CB8AC3E}">
        <p14:creationId xmlns:p14="http://schemas.microsoft.com/office/powerpoint/2010/main" val="32463377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419DD1FF-388D-44EB-A4EE-44586FCCC30C}"/>
              </a:ext>
            </a:extLst>
          </p:cNvPr>
          <p:cNvSpPr>
            <a:spLocks noGrp="1"/>
          </p:cNvSpPr>
          <p:nvPr>
            <p:ph type="pic" sz="quarter" idx="16" hasCustomPrompt="1"/>
          </p:nvPr>
        </p:nvSpPr>
        <p:spPr>
          <a:xfrm>
            <a:off x="566057" y="566057"/>
            <a:ext cx="11059886" cy="5725886"/>
          </a:xfrm>
          <a:custGeom>
            <a:avLst/>
            <a:gdLst>
              <a:gd name="connsiteX0" fmla="*/ 0 w 11059886"/>
              <a:gd name="connsiteY0" fmla="*/ 0 h 5725886"/>
              <a:gd name="connsiteX1" fmla="*/ 11059886 w 11059886"/>
              <a:gd name="connsiteY1" fmla="*/ 0 h 5725886"/>
              <a:gd name="connsiteX2" fmla="*/ 11059886 w 11059886"/>
              <a:gd name="connsiteY2" fmla="*/ 5725886 h 5725886"/>
              <a:gd name="connsiteX3" fmla="*/ 0 w 11059886"/>
              <a:gd name="connsiteY3" fmla="*/ 5725886 h 5725886"/>
            </a:gdLst>
            <a:ahLst/>
            <a:cxnLst>
              <a:cxn ang="0">
                <a:pos x="connsiteX0" y="connsiteY0"/>
              </a:cxn>
              <a:cxn ang="0">
                <a:pos x="connsiteX1" y="connsiteY1"/>
              </a:cxn>
              <a:cxn ang="0">
                <a:pos x="connsiteX2" y="connsiteY2"/>
              </a:cxn>
              <a:cxn ang="0">
                <a:pos x="connsiteX3" y="connsiteY3"/>
              </a:cxn>
            </a:cxnLst>
            <a:rect l="l" t="t" r="r" b="b"/>
            <a:pathLst>
              <a:path w="11059886" h="5725886">
                <a:moveTo>
                  <a:pt x="0" y="0"/>
                </a:moveTo>
                <a:lnTo>
                  <a:pt x="11059886" y="0"/>
                </a:lnTo>
                <a:lnTo>
                  <a:pt x="11059886" y="5725886"/>
                </a:lnTo>
                <a:lnTo>
                  <a:pt x="0" y="5725886"/>
                </a:lnTo>
                <a:close/>
              </a:path>
            </a:pathLst>
          </a:custGeom>
        </p:spPr>
        <p:txBody>
          <a:bodyPr wrap="square">
            <a:noAutofit/>
          </a:bodyPr>
          <a:lstStyle>
            <a:lvl1pPr marL="0" indent="0" algn="ctr">
              <a:buNone/>
              <a:defRPr sz="1500">
                <a:solidFill>
                  <a:schemeClr val="tx1">
                    <a:lumMod val="50000"/>
                    <a:lumOff val="50000"/>
                  </a:schemeClr>
                </a:solidFill>
                <a:latin typeface="+mj-lt"/>
                <a:ea typeface="Open Sans Semibold" panose="020B0706030804020204" pitchFamily="34" charset="0"/>
                <a:cs typeface="Open Sans Semibold" panose="020B0706030804020204" pitchFamily="34" charset="0"/>
              </a:defRPr>
            </a:lvl1pPr>
          </a:lstStyle>
          <a:p>
            <a:r>
              <a:rPr lang="en-US" dirty="0"/>
              <a:t>Picture</a:t>
            </a:r>
          </a:p>
        </p:txBody>
      </p:sp>
    </p:spTree>
    <p:extLst>
      <p:ext uri="{BB962C8B-B14F-4D97-AF65-F5344CB8AC3E}">
        <p14:creationId xmlns:p14="http://schemas.microsoft.com/office/powerpoint/2010/main" val="6852661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D29AC79-96E7-4BFF-8983-028058672C5C}"/>
              </a:ext>
            </a:extLst>
          </p:cNvPr>
          <p:cNvSpPr>
            <a:spLocks noGrp="1"/>
          </p:cNvSpPr>
          <p:nvPr>
            <p:ph type="pic" sz="quarter" idx="17" hasCustomPrompt="1"/>
          </p:nvPr>
        </p:nvSpPr>
        <p:spPr>
          <a:xfrm>
            <a:off x="8463301" y="2288851"/>
            <a:ext cx="1858130" cy="1858130"/>
          </a:xfrm>
          <a:custGeom>
            <a:avLst/>
            <a:gdLst>
              <a:gd name="connsiteX0" fmla="*/ 929065 w 1858130"/>
              <a:gd name="connsiteY0" fmla="*/ 0 h 1858130"/>
              <a:gd name="connsiteX1" fmla="*/ 1858130 w 1858130"/>
              <a:gd name="connsiteY1" fmla="*/ 929065 h 1858130"/>
              <a:gd name="connsiteX2" fmla="*/ 929065 w 1858130"/>
              <a:gd name="connsiteY2" fmla="*/ 1858130 h 1858130"/>
              <a:gd name="connsiteX3" fmla="*/ 0 w 1858130"/>
              <a:gd name="connsiteY3" fmla="*/ 929065 h 1858130"/>
              <a:gd name="connsiteX4" fmla="*/ 929065 w 1858130"/>
              <a:gd name="connsiteY4" fmla="*/ 0 h 1858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8130" h="1858130">
                <a:moveTo>
                  <a:pt x="929065" y="0"/>
                </a:moveTo>
                <a:cubicBezTo>
                  <a:pt x="1442173" y="0"/>
                  <a:pt x="1858130" y="415957"/>
                  <a:pt x="1858130" y="929065"/>
                </a:cubicBezTo>
                <a:cubicBezTo>
                  <a:pt x="1858130" y="1442173"/>
                  <a:pt x="1442173" y="1858130"/>
                  <a:pt x="929065" y="1858130"/>
                </a:cubicBezTo>
                <a:cubicBezTo>
                  <a:pt x="415957" y="1858130"/>
                  <a:pt x="0" y="1442173"/>
                  <a:pt x="0" y="929065"/>
                </a:cubicBezTo>
                <a:cubicBezTo>
                  <a:pt x="0" y="415957"/>
                  <a:pt x="415957" y="0"/>
                  <a:pt x="929065" y="0"/>
                </a:cubicBezTo>
                <a:close/>
              </a:path>
            </a:pathLst>
          </a:custGeom>
        </p:spPr>
        <p:txBody>
          <a:bodyPr wrap="square">
            <a:noAutofit/>
          </a:bodyPr>
          <a:lstStyle>
            <a:lvl1pPr marL="0" indent="0" algn="ctr">
              <a:buNone/>
              <a:defRPr sz="1500">
                <a:solidFill>
                  <a:schemeClr val="tx1">
                    <a:lumMod val="50000"/>
                    <a:lumOff val="50000"/>
                  </a:schemeClr>
                </a:solidFill>
                <a:latin typeface="+mj-lt"/>
                <a:ea typeface="Open Sans Semibold" panose="020B0706030804020204" pitchFamily="34" charset="0"/>
                <a:cs typeface="Open Sans Semibold" panose="020B0706030804020204" pitchFamily="34" charset="0"/>
              </a:defRPr>
            </a:lvl1pPr>
          </a:lstStyle>
          <a:p>
            <a:r>
              <a:rPr lang="en-US" dirty="0"/>
              <a:t>Picture</a:t>
            </a:r>
          </a:p>
        </p:txBody>
      </p:sp>
      <p:sp>
        <p:nvSpPr>
          <p:cNvPr id="9" name="Picture Placeholder 8">
            <a:extLst>
              <a:ext uri="{FF2B5EF4-FFF2-40B4-BE49-F238E27FC236}">
                <a16:creationId xmlns:a16="http://schemas.microsoft.com/office/drawing/2014/main" id="{9B07394A-9789-4EC5-9A25-23C417A68CAF}"/>
              </a:ext>
            </a:extLst>
          </p:cNvPr>
          <p:cNvSpPr>
            <a:spLocks noGrp="1"/>
          </p:cNvSpPr>
          <p:nvPr>
            <p:ph type="pic" sz="quarter" idx="16" hasCustomPrompt="1"/>
          </p:nvPr>
        </p:nvSpPr>
        <p:spPr>
          <a:xfrm>
            <a:off x="5166934" y="2288851"/>
            <a:ext cx="1858130" cy="1858130"/>
          </a:xfrm>
          <a:custGeom>
            <a:avLst/>
            <a:gdLst>
              <a:gd name="connsiteX0" fmla="*/ 929065 w 1858130"/>
              <a:gd name="connsiteY0" fmla="*/ 0 h 1858130"/>
              <a:gd name="connsiteX1" fmla="*/ 1858130 w 1858130"/>
              <a:gd name="connsiteY1" fmla="*/ 929065 h 1858130"/>
              <a:gd name="connsiteX2" fmla="*/ 929065 w 1858130"/>
              <a:gd name="connsiteY2" fmla="*/ 1858130 h 1858130"/>
              <a:gd name="connsiteX3" fmla="*/ 0 w 1858130"/>
              <a:gd name="connsiteY3" fmla="*/ 929065 h 1858130"/>
              <a:gd name="connsiteX4" fmla="*/ 929065 w 1858130"/>
              <a:gd name="connsiteY4" fmla="*/ 0 h 1858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8130" h="1858130">
                <a:moveTo>
                  <a:pt x="929065" y="0"/>
                </a:moveTo>
                <a:cubicBezTo>
                  <a:pt x="1442173" y="0"/>
                  <a:pt x="1858130" y="415957"/>
                  <a:pt x="1858130" y="929065"/>
                </a:cubicBezTo>
                <a:cubicBezTo>
                  <a:pt x="1858130" y="1442173"/>
                  <a:pt x="1442173" y="1858130"/>
                  <a:pt x="929065" y="1858130"/>
                </a:cubicBezTo>
                <a:cubicBezTo>
                  <a:pt x="415957" y="1858130"/>
                  <a:pt x="0" y="1442173"/>
                  <a:pt x="0" y="929065"/>
                </a:cubicBezTo>
                <a:cubicBezTo>
                  <a:pt x="0" y="415957"/>
                  <a:pt x="415957" y="0"/>
                  <a:pt x="929065" y="0"/>
                </a:cubicBezTo>
                <a:close/>
              </a:path>
            </a:pathLst>
          </a:custGeom>
        </p:spPr>
        <p:txBody>
          <a:bodyPr wrap="square">
            <a:noAutofit/>
          </a:bodyPr>
          <a:lstStyle>
            <a:lvl1pPr marL="0" indent="0" algn="ctr">
              <a:buNone/>
              <a:defRPr sz="1500">
                <a:solidFill>
                  <a:schemeClr val="tx1">
                    <a:lumMod val="50000"/>
                    <a:lumOff val="50000"/>
                  </a:schemeClr>
                </a:solidFill>
                <a:latin typeface="+mj-lt"/>
                <a:ea typeface="Open Sans Semibold" panose="020B0706030804020204" pitchFamily="34" charset="0"/>
                <a:cs typeface="Open Sans Semibold" panose="020B0706030804020204" pitchFamily="34" charset="0"/>
              </a:defRPr>
            </a:lvl1pPr>
          </a:lstStyle>
          <a:p>
            <a:r>
              <a:rPr lang="en-US" dirty="0"/>
              <a:t>Picture</a:t>
            </a:r>
          </a:p>
        </p:txBody>
      </p:sp>
      <p:sp>
        <p:nvSpPr>
          <p:cNvPr id="7" name="Picture Placeholder 6">
            <a:extLst>
              <a:ext uri="{FF2B5EF4-FFF2-40B4-BE49-F238E27FC236}">
                <a16:creationId xmlns:a16="http://schemas.microsoft.com/office/drawing/2014/main" id="{ED0EB185-5B24-48D2-864C-BC3C39DEF709}"/>
              </a:ext>
            </a:extLst>
          </p:cNvPr>
          <p:cNvSpPr>
            <a:spLocks noGrp="1"/>
          </p:cNvSpPr>
          <p:nvPr>
            <p:ph type="pic" sz="quarter" idx="15" hasCustomPrompt="1"/>
          </p:nvPr>
        </p:nvSpPr>
        <p:spPr>
          <a:xfrm>
            <a:off x="1870568" y="2288851"/>
            <a:ext cx="1858130" cy="1858130"/>
          </a:xfrm>
          <a:custGeom>
            <a:avLst/>
            <a:gdLst>
              <a:gd name="connsiteX0" fmla="*/ 929065 w 1858130"/>
              <a:gd name="connsiteY0" fmla="*/ 0 h 1858130"/>
              <a:gd name="connsiteX1" fmla="*/ 1858130 w 1858130"/>
              <a:gd name="connsiteY1" fmla="*/ 929065 h 1858130"/>
              <a:gd name="connsiteX2" fmla="*/ 929065 w 1858130"/>
              <a:gd name="connsiteY2" fmla="*/ 1858130 h 1858130"/>
              <a:gd name="connsiteX3" fmla="*/ 0 w 1858130"/>
              <a:gd name="connsiteY3" fmla="*/ 929065 h 1858130"/>
              <a:gd name="connsiteX4" fmla="*/ 929065 w 1858130"/>
              <a:gd name="connsiteY4" fmla="*/ 0 h 1858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8130" h="1858130">
                <a:moveTo>
                  <a:pt x="929065" y="0"/>
                </a:moveTo>
                <a:cubicBezTo>
                  <a:pt x="1442173" y="0"/>
                  <a:pt x="1858130" y="415957"/>
                  <a:pt x="1858130" y="929065"/>
                </a:cubicBezTo>
                <a:cubicBezTo>
                  <a:pt x="1858130" y="1442173"/>
                  <a:pt x="1442173" y="1858130"/>
                  <a:pt x="929065" y="1858130"/>
                </a:cubicBezTo>
                <a:cubicBezTo>
                  <a:pt x="415957" y="1858130"/>
                  <a:pt x="0" y="1442173"/>
                  <a:pt x="0" y="929065"/>
                </a:cubicBezTo>
                <a:cubicBezTo>
                  <a:pt x="0" y="415957"/>
                  <a:pt x="415957" y="0"/>
                  <a:pt x="929065" y="0"/>
                </a:cubicBezTo>
                <a:close/>
              </a:path>
            </a:pathLst>
          </a:custGeom>
        </p:spPr>
        <p:txBody>
          <a:bodyPr wrap="square">
            <a:noAutofit/>
          </a:bodyPr>
          <a:lstStyle>
            <a:lvl1pPr marL="0" indent="0" algn="ctr">
              <a:buNone/>
              <a:defRPr sz="1500">
                <a:solidFill>
                  <a:schemeClr val="tx1">
                    <a:lumMod val="50000"/>
                    <a:lumOff val="50000"/>
                  </a:schemeClr>
                </a:solidFill>
                <a:latin typeface="+mj-lt"/>
                <a:ea typeface="Open Sans Semibold" panose="020B0706030804020204" pitchFamily="34" charset="0"/>
                <a:cs typeface="Open Sans Semibold" panose="020B0706030804020204" pitchFamily="34" charset="0"/>
              </a:defRPr>
            </a:lvl1pPr>
          </a:lstStyle>
          <a:p>
            <a:r>
              <a:rPr lang="en-US" dirty="0"/>
              <a:t>Picture</a:t>
            </a:r>
          </a:p>
        </p:txBody>
      </p:sp>
    </p:spTree>
    <p:extLst>
      <p:ext uri="{BB962C8B-B14F-4D97-AF65-F5344CB8AC3E}">
        <p14:creationId xmlns:p14="http://schemas.microsoft.com/office/powerpoint/2010/main" val="4160017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0E0FE7B-42FB-B1F6-C4D0-D942FA23DA5B}"/>
              </a:ext>
            </a:extLst>
          </p:cNvPr>
          <p:cNvSpPr>
            <a:spLocks noGrp="1"/>
          </p:cNvSpPr>
          <p:nvPr>
            <p:ph type="pic" sz="quarter" idx="14" hasCustomPrompt="1"/>
          </p:nvPr>
        </p:nvSpPr>
        <p:spPr>
          <a:xfrm>
            <a:off x="3063810" y="1247166"/>
            <a:ext cx="3922004" cy="5613821"/>
          </a:xfrm>
          <a:custGeom>
            <a:avLst/>
            <a:gdLst>
              <a:gd name="connsiteX0" fmla="*/ 0 w 3058104"/>
              <a:gd name="connsiteY0" fmla="*/ 0 h 3836841"/>
              <a:gd name="connsiteX1" fmla="*/ 3058104 w 3058104"/>
              <a:gd name="connsiteY1" fmla="*/ 0 h 3836841"/>
              <a:gd name="connsiteX2" fmla="*/ 3058104 w 3058104"/>
              <a:gd name="connsiteY2" fmla="*/ 3836841 h 3836841"/>
              <a:gd name="connsiteX3" fmla="*/ 0 w 3058104"/>
              <a:gd name="connsiteY3" fmla="*/ 3836841 h 3836841"/>
            </a:gdLst>
            <a:ahLst/>
            <a:cxnLst>
              <a:cxn ang="0">
                <a:pos x="connsiteX0" y="connsiteY0"/>
              </a:cxn>
              <a:cxn ang="0">
                <a:pos x="connsiteX1" y="connsiteY1"/>
              </a:cxn>
              <a:cxn ang="0">
                <a:pos x="connsiteX2" y="connsiteY2"/>
              </a:cxn>
              <a:cxn ang="0">
                <a:pos x="connsiteX3" y="connsiteY3"/>
              </a:cxn>
            </a:cxnLst>
            <a:rect l="l" t="t" r="r" b="b"/>
            <a:pathLst>
              <a:path w="3058104" h="3836841">
                <a:moveTo>
                  <a:pt x="0" y="0"/>
                </a:moveTo>
                <a:lnTo>
                  <a:pt x="3058104" y="0"/>
                </a:lnTo>
                <a:lnTo>
                  <a:pt x="3058104" y="3836841"/>
                </a:lnTo>
                <a:lnTo>
                  <a:pt x="0" y="3836841"/>
                </a:lnTo>
                <a:close/>
              </a:path>
            </a:pathLst>
          </a:custGeom>
        </p:spPr>
        <p:txBody>
          <a:bodyPr wrap="square">
            <a:noAutofit/>
          </a:bodyPr>
          <a:lstStyle>
            <a:lvl1pPr marL="0" indent="0" algn="ctr">
              <a:buNone/>
              <a:defRPr sz="1500">
                <a:solidFill>
                  <a:schemeClr val="tx1">
                    <a:lumMod val="50000"/>
                    <a:lumOff val="50000"/>
                  </a:schemeClr>
                </a:solidFill>
                <a:latin typeface="+mj-lt"/>
                <a:ea typeface="Open Sans Semibold" panose="020B0706030804020204" pitchFamily="34" charset="0"/>
                <a:cs typeface="Open Sans Semibold" panose="020B0706030804020204" pitchFamily="34" charset="0"/>
              </a:defRPr>
            </a:lvl1pPr>
          </a:lstStyle>
          <a:p>
            <a:r>
              <a:rPr lang="en-US" dirty="0"/>
              <a:t>Picture</a:t>
            </a:r>
          </a:p>
        </p:txBody>
      </p:sp>
    </p:spTree>
    <p:extLst>
      <p:ext uri="{BB962C8B-B14F-4D97-AF65-F5344CB8AC3E}">
        <p14:creationId xmlns:p14="http://schemas.microsoft.com/office/powerpoint/2010/main" val="14671150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1B6FD1A0-7589-4B36-AE32-7B7D244D2CD9}"/>
              </a:ext>
            </a:extLst>
          </p:cNvPr>
          <p:cNvSpPr>
            <a:spLocks noGrp="1"/>
          </p:cNvSpPr>
          <p:nvPr>
            <p:ph type="pic" sz="quarter" idx="16" hasCustomPrompt="1"/>
          </p:nvPr>
        </p:nvSpPr>
        <p:spPr>
          <a:xfrm>
            <a:off x="8878688" y="2785592"/>
            <a:ext cx="1869902" cy="1732022"/>
          </a:xfrm>
          <a:custGeom>
            <a:avLst/>
            <a:gdLst>
              <a:gd name="connsiteX0" fmla="*/ 0 w 1869902"/>
              <a:gd name="connsiteY0" fmla="*/ 0 h 1732022"/>
              <a:gd name="connsiteX1" fmla="*/ 1869902 w 1869902"/>
              <a:gd name="connsiteY1" fmla="*/ 0 h 1732022"/>
              <a:gd name="connsiteX2" fmla="*/ 1869902 w 1869902"/>
              <a:gd name="connsiteY2" fmla="*/ 1732022 h 1732022"/>
              <a:gd name="connsiteX3" fmla="*/ 0 w 1869902"/>
              <a:gd name="connsiteY3" fmla="*/ 1732022 h 1732022"/>
            </a:gdLst>
            <a:ahLst/>
            <a:cxnLst>
              <a:cxn ang="0">
                <a:pos x="connsiteX0" y="connsiteY0"/>
              </a:cxn>
              <a:cxn ang="0">
                <a:pos x="connsiteX1" y="connsiteY1"/>
              </a:cxn>
              <a:cxn ang="0">
                <a:pos x="connsiteX2" y="connsiteY2"/>
              </a:cxn>
              <a:cxn ang="0">
                <a:pos x="connsiteX3" y="connsiteY3"/>
              </a:cxn>
            </a:cxnLst>
            <a:rect l="l" t="t" r="r" b="b"/>
            <a:pathLst>
              <a:path w="1869902" h="1732022">
                <a:moveTo>
                  <a:pt x="0" y="0"/>
                </a:moveTo>
                <a:lnTo>
                  <a:pt x="1869902" y="0"/>
                </a:lnTo>
                <a:lnTo>
                  <a:pt x="1869902" y="1732022"/>
                </a:lnTo>
                <a:lnTo>
                  <a:pt x="0" y="1732022"/>
                </a:lnTo>
                <a:close/>
              </a:path>
            </a:pathLst>
          </a:custGeom>
        </p:spPr>
        <p:txBody>
          <a:bodyPr wrap="square">
            <a:noAutofit/>
          </a:bodyPr>
          <a:lstStyle>
            <a:lvl1pPr marL="0" indent="0" algn="ctr">
              <a:buNone/>
              <a:defRPr sz="1500">
                <a:solidFill>
                  <a:schemeClr val="tx1">
                    <a:lumMod val="50000"/>
                    <a:lumOff val="50000"/>
                  </a:schemeClr>
                </a:solidFill>
                <a:latin typeface="+mj-lt"/>
                <a:ea typeface="Open Sans Semibold" panose="020B0706030804020204" pitchFamily="34" charset="0"/>
                <a:cs typeface="Open Sans Semibold" panose="020B0706030804020204" pitchFamily="34" charset="0"/>
              </a:defRPr>
            </a:lvl1pPr>
          </a:lstStyle>
          <a:p>
            <a:r>
              <a:rPr lang="en-US" dirty="0"/>
              <a:t>Picture</a:t>
            </a:r>
          </a:p>
        </p:txBody>
      </p:sp>
      <p:sp>
        <p:nvSpPr>
          <p:cNvPr id="12" name="Picture Placeholder 11">
            <a:extLst>
              <a:ext uri="{FF2B5EF4-FFF2-40B4-BE49-F238E27FC236}">
                <a16:creationId xmlns:a16="http://schemas.microsoft.com/office/drawing/2014/main" id="{A70F8612-8684-4681-A624-16B5112BFB07}"/>
              </a:ext>
            </a:extLst>
          </p:cNvPr>
          <p:cNvSpPr>
            <a:spLocks noGrp="1"/>
          </p:cNvSpPr>
          <p:nvPr>
            <p:ph type="pic" sz="quarter" idx="15" hasCustomPrompt="1"/>
          </p:nvPr>
        </p:nvSpPr>
        <p:spPr>
          <a:xfrm>
            <a:off x="5564100" y="2785592"/>
            <a:ext cx="1869902" cy="1732022"/>
          </a:xfrm>
          <a:custGeom>
            <a:avLst/>
            <a:gdLst>
              <a:gd name="connsiteX0" fmla="*/ 0 w 1869902"/>
              <a:gd name="connsiteY0" fmla="*/ 0 h 1732022"/>
              <a:gd name="connsiteX1" fmla="*/ 1869902 w 1869902"/>
              <a:gd name="connsiteY1" fmla="*/ 0 h 1732022"/>
              <a:gd name="connsiteX2" fmla="*/ 1869902 w 1869902"/>
              <a:gd name="connsiteY2" fmla="*/ 1732022 h 1732022"/>
              <a:gd name="connsiteX3" fmla="*/ 0 w 1869902"/>
              <a:gd name="connsiteY3" fmla="*/ 1732022 h 1732022"/>
            </a:gdLst>
            <a:ahLst/>
            <a:cxnLst>
              <a:cxn ang="0">
                <a:pos x="connsiteX0" y="connsiteY0"/>
              </a:cxn>
              <a:cxn ang="0">
                <a:pos x="connsiteX1" y="connsiteY1"/>
              </a:cxn>
              <a:cxn ang="0">
                <a:pos x="connsiteX2" y="connsiteY2"/>
              </a:cxn>
              <a:cxn ang="0">
                <a:pos x="connsiteX3" y="connsiteY3"/>
              </a:cxn>
            </a:cxnLst>
            <a:rect l="l" t="t" r="r" b="b"/>
            <a:pathLst>
              <a:path w="1869902" h="1732022">
                <a:moveTo>
                  <a:pt x="0" y="0"/>
                </a:moveTo>
                <a:lnTo>
                  <a:pt x="1869902" y="0"/>
                </a:lnTo>
                <a:lnTo>
                  <a:pt x="1869902" y="1732022"/>
                </a:lnTo>
                <a:lnTo>
                  <a:pt x="0" y="1732022"/>
                </a:lnTo>
                <a:close/>
              </a:path>
            </a:pathLst>
          </a:custGeom>
        </p:spPr>
        <p:txBody>
          <a:bodyPr wrap="square">
            <a:noAutofit/>
          </a:bodyPr>
          <a:lstStyle>
            <a:lvl1pPr marL="0" indent="0" algn="ctr">
              <a:buNone/>
              <a:defRPr sz="1500">
                <a:solidFill>
                  <a:schemeClr val="tx1">
                    <a:lumMod val="50000"/>
                    <a:lumOff val="50000"/>
                  </a:schemeClr>
                </a:solidFill>
                <a:latin typeface="+mj-lt"/>
                <a:ea typeface="Open Sans Semibold" panose="020B0706030804020204" pitchFamily="34" charset="0"/>
                <a:cs typeface="Open Sans Semibold" panose="020B0706030804020204" pitchFamily="34" charset="0"/>
              </a:defRPr>
            </a:lvl1pPr>
          </a:lstStyle>
          <a:p>
            <a:r>
              <a:rPr lang="en-US" dirty="0"/>
              <a:t>Picture</a:t>
            </a:r>
          </a:p>
        </p:txBody>
      </p:sp>
      <p:sp>
        <p:nvSpPr>
          <p:cNvPr id="10" name="Picture Placeholder 9">
            <a:extLst>
              <a:ext uri="{FF2B5EF4-FFF2-40B4-BE49-F238E27FC236}">
                <a16:creationId xmlns:a16="http://schemas.microsoft.com/office/drawing/2014/main" id="{9755CFE2-F33E-43D4-B967-49562EDECF12}"/>
              </a:ext>
            </a:extLst>
          </p:cNvPr>
          <p:cNvSpPr>
            <a:spLocks noGrp="1"/>
          </p:cNvSpPr>
          <p:nvPr>
            <p:ph type="pic" sz="quarter" idx="14" hasCustomPrompt="1"/>
          </p:nvPr>
        </p:nvSpPr>
        <p:spPr>
          <a:xfrm>
            <a:off x="2249512" y="2785592"/>
            <a:ext cx="1869902" cy="1732022"/>
          </a:xfrm>
          <a:custGeom>
            <a:avLst/>
            <a:gdLst>
              <a:gd name="connsiteX0" fmla="*/ 0 w 1869902"/>
              <a:gd name="connsiteY0" fmla="*/ 0 h 1732022"/>
              <a:gd name="connsiteX1" fmla="*/ 1869902 w 1869902"/>
              <a:gd name="connsiteY1" fmla="*/ 0 h 1732022"/>
              <a:gd name="connsiteX2" fmla="*/ 1869902 w 1869902"/>
              <a:gd name="connsiteY2" fmla="*/ 1732022 h 1732022"/>
              <a:gd name="connsiteX3" fmla="*/ 0 w 1869902"/>
              <a:gd name="connsiteY3" fmla="*/ 1732022 h 1732022"/>
            </a:gdLst>
            <a:ahLst/>
            <a:cxnLst>
              <a:cxn ang="0">
                <a:pos x="connsiteX0" y="connsiteY0"/>
              </a:cxn>
              <a:cxn ang="0">
                <a:pos x="connsiteX1" y="connsiteY1"/>
              </a:cxn>
              <a:cxn ang="0">
                <a:pos x="connsiteX2" y="connsiteY2"/>
              </a:cxn>
              <a:cxn ang="0">
                <a:pos x="connsiteX3" y="connsiteY3"/>
              </a:cxn>
            </a:cxnLst>
            <a:rect l="l" t="t" r="r" b="b"/>
            <a:pathLst>
              <a:path w="1869902" h="1732022">
                <a:moveTo>
                  <a:pt x="0" y="0"/>
                </a:moveTo>
                <a:lnTo>
                  <a:pt x="1869902" y="0"/>
                </a:lnTo>
                <a:lnTo>
                  <a:pt x="1869902" y="1732022"/>
                </a:lnTo>
                <a:lnTo>
                  <a:pt x="0" y="1732022"/>
                </a:lnTo>
                <a:close/>
              </a:path>
            </a:pathLst>
          </a:custGeom>
        </p:spPr>
        <p:txBody>
          <a:bodyPr wrap="square">
            <a:noAutofit/>
          </a:bodyPr>
          <a:lstStyle>
            <a:lvl1pPr marL="0" indent="0" algn="ctr">
              <a:buNone/>
              <a:defRPr sz="1500">
                <a:solidFill>
                  <a:schemeClr val="tx1">
                    <a:lumMod val="50000"/>
                    <a:lumOff val="50000"/>
                  </a:schemeClr>
                </a:solidFill>
                <a:latin typeface="+mj-lt"/>
                <a:ea typeface="Open Sans Semibold" panose="020B0706030804020204" pitchFamily="34" charset="0"/>
                <a:cs typeface="Open Sans Semibold" panose="020B0706030804020204" pitchFamily="34" charset="0"/>
              </a:defRPr>
            </a:lvl1pPr>
          </a:lstStyle>
          <a:p>
            <a:r>
              <a:rPr lang="en-US" dirty="0"/>
              <a:t>Picture</a:t>
            </a:r>
          </a:p>
        </p:txBody>
      </p:sp>
    </p:spTree>
    <p:extLst>
      <p:ext uri="{BB962C8B-B14F-4D97-AF65-F5344CB8AC3E}">
        <p14:creationId xmlns:p14="http://schemas.microsoft.com/office/powerpoint/2010/main" val="14595546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FF60F5FE-5FA1-4A0E-966D-593FA89C01AA}"/>
              </a:ext>
            </a:extLst>
          </p:cNvPr>
          <p:cNvSpPr>
            <a:spLocks noGrp="1"/>
          </p:cNvSpPr>
          <p:nvPr>
            <p:ph type="pic" sz="quarter" idx="16" hasCustomPrompt="1"/>
          </p:nvPr>
        </p:nvSpPr>
        <p:spPr>
          <a:xfrm>
            <a:off x="9126384" y="2672234"/>
            <a:ext cx="2119086" cy="2638162"/>
          </a:xfrm>
          <a:custGeom>
            <a:avLst/>
            <a:gdLst>
              <a:gd name="connsiteX0" fmla="*/ 0 w 2119086"/>
              <a:gd name="connsiteY0" fmla="*/ 0 h 2638162"/>
              <a:gd name="connsiteX1" fmla="*/ 2119086 w 2119086"/>
              <a:gd name="connsiteY1" fmla="*/ 0 h 2638162"/>
              <a:gd name="connsiteX2" fmla="*/ 2119086 w 2119086"/>
              <a:gd name="connsiteY2" fmla="*/ 2638162 h 2638162"/>
              <a:gd name="connsiteX3" fmla="*/ 0 w 2119086"/>
              <a:gd name="connsiteY3" fmla="*/ 2638162 h 2638162"/>
            </a:gdLst>
            <a:ahLst/>
            <a:cxnLst>
              <a:cxn ang="0">
                <a:pos x="connsiteX0" y="connsiteY0"/>
              </a:cxn>
              <a:cxn ang="0">
                <a:pos x="connsiteX1" y="connsiteY1"/>
              </a:cxn>
              <a:cxn ang="0">
                <a:pos x="connsiteX2" y="connsiteY2"/>
              </a:cxn>
              <a:cxn ang="0">
                <a:pos x="connsiteX3" y="connsiteY3"/>
              </a:cxn>
            </a:cxnLst>
            <a:rect l="l" t="t" r="r" b="b"/>
            <a:pathLst>
              <a:path w="2119086" h="2638162">
                <a:moveTo>
                  <a:pt x="0" y="0"/>
                </a:moveTo>
                <a:lnTo>
                  <a:pt x="2119086" y="0"/>
                </a:lnTo>
                <a:lnTo>
                  <a:pt x="2119086" y="2638162"/>
                </a:lnTo>
                <a:lnTo>
                  <a:pt x="0" y="2638162"/>
                </a:lnTo>
                <a:close/>
              </a:path>
            </a:pathLst>
          </a:custGeom>
        </p:spPr>
        <p:txBody>
          <a:bodyPr wrap="square">
            <a:noAutofit/>
          </a:bodyPr>
          <a:lstStyle>
            <a:lvl1pPr marL="0" indent="0" algn="ctr">
              <a:buNone/>
              <a:defRPr sz="1500">
                <a:solidFill>
                  <a:schemeClr val="tx1">
                    <a:lumMod val="50000"/>
                    <a:lumOff val="50000"/>
                  </a:schemeClr>
                </a:solidFill>
                <a:latin typeface="+mj-lt"/>
                <a:ea typeface="Open Sans Semibold" panose="020B0706030804020204" pitchFamily="34" charset="0"/>
                <a:cs typeface="Open Sans Semibold" panose="020B0706030804020204" pitchFamily="34" charset="0"/>
              </a:defRPr>
            </a:lvl1pPr>
          </a:lstStyle>
          <a:p>
            <a:r>
              <a:rPr lang="en-US" dirty="0"/>
              <a:t>Picture</a:t>
            </a:r>
          </a:p>
        </p:txBody>
      </p:sp>
      <p:sp>
        <p:nvSpPr>
          <p:cNvPr id="9" name="Picture Placeholder 8">
            <a:extLst>
              <a:ext uri="{FF2B5EF4-FFF2-40B4-BE49-F238E27FC236}">
                <a16:creationId xmlns:a16="http://schemas.microsoft.com/office/drawing/2014/main" id="{AD2BCFE5-5046-417E-8EA0-7E805A759851}"/>
              </a:ext>
            </a:extLst>
          </p:cNvPr>
          <p:cNvSpPr>
            <a:spLocks noGrp="1"/>
          </p:cNvSpPr>
          <p:nvPr>
            <p:ph type="pic" sz="quarter" idx="15" hasCustomPrompt="1"/>
          </p:nvPr>
        </p:nvSpPr>
        <p:spPr>
          <a:xfrm>
            <a:off x="6805325" y="2672234"/>
            <a:ext cx="2119086" cy="2638162"/>
          </a:xfrm>
          <a:custGeom>
            <a:avLst/>
            <a:gdLst>
              <a:gd name="connsiteX0" fmla="*/ 0 w 2119086"/>
              <a:gd name="connsiteY0" fmla="*/ 0 h 2638162"/>
              <a:gd name="connsiteX1" fmla="*/ 2119086 w 2119086"/>
              <a:gd name="connsiteY1" fmla="*/ 0 h 2638162"/>
              <a:gd name="connsiteX2" fmla="*/ 2119086 w 2119086"/>
              <a:gd name="connsiteY2" fmla="*/ 2638162 h 2638162"/>
              <a:gd name="connsiteX3" fmla="*/ 0 w 2119086"/>
              <a:gd name="connsiteY3" fmla="*/ 2638162 h 2638162"/>
            </a:gdLst>
            <a:ahLst/>
            <a:cxnLst>
              <a:cxn ang="0">
                <a:pos x="connsiteX0" y="connsiteY0"/>
              </a:cxn>
              <a:cxn ang="0">
                <a:pos x="connsiteX1" y="connsiteY1"/>
              </a:cxn>
              <a:cxn ang="0">
                <a:pos x="connsiteX2" y="connsiteY2"/>
              </a:cxn>
              <a:cxn ang="0">
                <a:pos x="connsiteX3" y="connsiteY3"/>
              </a:cxn>
            </a:cxnLst>
            <a:rect l="l" t="t" r="r" b="b"/>
            <a:pathLst>
              <a:path w="2119086" h="2638162">
                <a:moveTo>
                  <a:pt x="0" y="0"/>
                </a:moveTo>
                <a:lnTo>
                  <a:pt x="2119086" y="0"/>
                </a:lnTo>
                <a:lnTo>
                  <a:pt x="2119086" y="2638162"/>
                </a:lnTo>
                <a:lnTo>
                  <a:pt x="0" y="2638162"/>
                </a:lnTo>
                <a:close/>
              </a:path>
            </a:pathLst>
          </a:custGeom>
        </p:spPr>
        <p:txBody>
          <a:bodyPr wrap="square">
            <a:noAutofit/>
          </a:bodyPr>
          <a:lstStyle>
            <a:lvl1pPr marL="0" indent="0" algn="ctr">
              <a:buNone/>
              <a:defRPr sz="1500">
                <a:solidFill>
                  <a:schemeClr val="tx1">
                    <a:lumMod val="50000"/>
                    <a:lumOff val="50000"/>
                  </a:schemeClr>
                </a:solidFill>
                <a:latin typeface="+mj-lt"/>
                <a:ea typeface="Open Sans Semibold" panose="020B0706030804020204" pitchFamily="34" charset="0"/>
                <a:cs typeface="Open Sans Semibold" panose="020B0706030804020204" pitchFamily="34" charset="0"/>
              </a:defRPr>
            </a:lvl1pPr>
          </a:lstStyle>
          <a:p>
            <a:r>
              <a:rPr lang="en-US" dirty="0"/>
              <a:t>Picture</a:t>
            </a:r>
          </a:p>
        </p:txBody>
      </p:sp>
      <p:sp>
        <p:nvSpPr>
          <p:cNvPr id="7" name="Picture Placeholder 6">
            <a:extLst>
              <a:ext uri="{FF2B5EF4-FFF2-40B4-BE49-F238E27FC236}">
                <a16:creationId xmlns:a16="http://schemas.microsoft.com/office/drawing/2014/main" id="{11413540-5DD3-4FFD-9C8E-88163D32AD9C}"/>
              </a:ext>
            </a:extLst>
          </p:cNvPr>
          <p:cNvSpPr>
            <a:spLocks noGrp="1"/>
          </p:cNvSpPr>
          <p:nvPr>
            <p:ph type="pic" sz="quarter" idx="14" hasCustomPrompt="1"/>
          </p:nvPr>
        </p:nvSpPr>
        <p:spPr>
          <a:xfrm>
            <a:off x="4484266" y="2672234"/>
            <a:ext cx="2119086" cy="2638162"/>
          </a:xfrm>
          <a:custGeom>
            <a:avLst/>
            <a:gdLst>
              <a:gd name="connsiteX0" fmla="*/ 0 w 2119086"/>
              <a:gd name="connsiteY0" fmla="*/ 0 h 2638162"/>
              <a:gd name="connsiteX1" fmla="*/ 2119086 w 2119086"/>
              <a:gd name="connsiteY1" fmla="*/ 0 h 2638162"/>
              <a:gd name="connsiteX2" fmla="*/ 2119086 w 2119086"/>
              <a:gd name="connsiteY2" fmla="*/ 2638162 h 2638162"/>
              <a:gd name="connsiteX3" fmla="*/ 0 w 2119086"/>
              <a:gd name="connsiteY3" fmla="*/ 2638162 h 2638162"/>
            </a:gdLst>
            <a:ahLst/>
            <a:cxnLst>
              <a:cxn ang="0">
                <a:pos x="connsiteX0" y="connsiteY0"/>
              </a:cxn>
              <a:cxn ang="0">
                <a:pos x="connsiteX1" y="connsiteY1"/>
              </a:cxn>
              <a:cxn ang="0">
                <a:pos x="connsiteX2" y="connsiteY2"/>
              </a:cxn>
              <a:cxn ang="0">
                <a:pos x="connsiteX3" y="connsiteY3"/>
              </a:cxn>
            </a:cxnLst>
            <a:rect l="l" t="t" r="r" b="b"/>
            <a:pathLst>
              <a:path w="2119086" h="2638162">
                <a:moveTo>
                  <a:pt x="0" y="0"/>
                </a:moveTo>
                <a:lnTo>
                  <a:pt x="2119086" y="0"/>
                </a:lnTo>
                <a:lnTo>
                  <a:pt x="2119086" y="2638162"/>
                </a:lnTo>
                <a:lnTo>
                  <a:pt x="0" y="2638162"/>
                </a:lnTo>
                <a:close/>
              </a:path>
            </a:pathLst>
          </a:custGeom>
        </p:spPr>
        <p:txBody>
          <a:bodyPr wrap="square">
            <a:noAutofit/>
          </a:bodyPr>
          <a:lstStyle>
            <a:lvl1pPr marL="0" indent="0" algn="ctr">
              <a:buNone/>
              <a:defRPr sz="1500">
                <a:solidFill>
                  <a:schemeClr val="tx1">
                    <a:lumMod val="50000"/>
                    <a:lumOff val="50000"/>
                  </a:schemeClr>
                </a:solidFill>
                <a:latin typeface="+mj-lt"/>
                <a:ea typeface="Open Sans Semibold" panose="020B0706030804020204" pitchFamily="34" charset="0"/>
                <a:cs typeface="Open Sans Semibold" panose="020B0706030804020204" pitchFamily="34" charset="0"/>
              </a:defRPr>
            </a:lvl1pPr>
          </a:lstStyle>
          <a:p>
            <a:r>
              <a:rPr lang="en-US" dirty="0"/>
              <a:t>Picture</a:t>
            </a:r>
          </a:p>
        </p:txBody>
      </p:sp>
    </p:spTree>
    <p:extLst>
      <p:ext uri="{BB962C8B-B14F-4D97-AF65-F5344CB8AC3E}">
        <p14:creationId xmlns:p14="http://schemas.microsoft.com/office/powerpoint/2010/main" val="14619050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3" name="Picture Placeholder 5">
            <a:extLst>
              <a:ext uri="{FF2B5EF4-FFF2-40B4-BE49-F238E27FC236}">
                <a16:creationId xmlns:a16="http://schemas.microsoft.com/office/drawing/2014/main" id="{8DF1BFD5-DADD-490E-6B41-C2C1CEC36184}"/>
              </a:ext>
            </a:extLst>
          </p:cNvPr>
          <p:cNvSpPr>
            <a:spLocks noGrp="1"/>
          </p:cNvSpPr>
          <p:nvPr>
            <p:ph type="pic" sz="quarter" idx="17" hasCustomPrompt="1"/>
          </p:nvPr>
        </p:nvSpPr>
        <p:spPr>
          <a:xfrm>
            <a:off x="4728" y="4803354"/>
            <a:ext cx="2728711" cy="2054646"/>
          </a:xfrm>
          <a:custGeom>
            <a:avLst/>
            <a:gdLst>
              <a:gd name="connsiteX0" fmla="*/ 0 w 3426967"/>
              <a:gd name="connsiteY0" fmla="*/ 0 h 3917671"/>
              <a:gd name="connsiteX1" fmla="*/ 3426967 w 3426967"/>
              <a:gd name="connsiteY1" fmla="*/ 0 h 3917671"/>
              <a:gd name="connsiteX2" fmla="*/ 3426967 w 3426967"/>
              <a:gd name="connsiteY2" fmla="*/ 3917671 h 3917671"/>
              <a:gd name="connsiteX3" fmla="*/ 0 w 3426967"/>
              <a:gd name="connsiteY3" fmla="*/ 3917671 h 3917671"/>
            </a:gdLst>
            <a:ahLst/>
            <a:cxnLst>
              <a:cxn ang="0">
                <a:pos x="connsiteX0" y="connsiteY0"/>
              </a:cxn>
              <a:cxn ang="0">
                <a:pos x="connsiteX1" y="connsiteY1"/>
              </a:cxn>
              <a:cxn ang="0">
                <a:pos x="connsiteX2" y="connsiteY2"/>
              </a:cxn>
              <a:cxn ang="0">
                <a:pos x="connsiteX3" y="connsiteY3"/>
              </a:cxn>
            </a:cxnLst>
            <a:rect l="l" t="t" r="r" b="b"/>
            <a:pathLst>
              <a:path w="3426967" h="3917671">
                <a:moveTo>
                  <a:pt x="0" y="0"/>
                </a:moveTo>
                <a:lnTo>
                  <a:pt x="3426967" y="0"/>
                </a:lnTo>
                <a:lnTo>
                  <a:pt x="3426967" y="3917671"/>
                </a:lnTo>
                <a:lnTo>
                  <a:pt x="0" y="3917671"/>
                </a:lnTo>
                <a:close/>
              </a:path>
            </a:pathLst>
          </a:custGeom>
        </p:spPr>
        <p:txBody>
          <a:bodyPr wrap="square">
            <a:noAutofit/>
          </a:bodyPr>
          <a:lstStyle>
            <a:lvl1pPr marL="0" indent="0" algn="ctr">
              <a:buNone/>
              <a:defRPr sz="1500">
                <a:solidFill>
                  <a:schemeClr val="tx1">
                    <a:lumMod val="50000"/>
                    <a:lumOff val="50000"/>
                  </a:schemeClr>
                </a:solidFill>
                <a:latin typeface="+mj-lt"/>
                <a:ea typeface="Open Sans Semibold" panose="020B0706030804020204" pitchFamily="34" charset="0"/>
                <a:cs typeface="Open Sans Semibold" panose="020B0706030804020204" pitchFamily="34" charset="0"/>
              </a:defRPr>
            </a:lvl1pPr>
          </a:lstStyle>
          <a:p>
            <a:r>
              <a:rPr lang="en-US" dirty="0"/>
              <a:t>Picture</a:t>
            </a:r>
          </a:p>
        </p:txBody>
      </p:sp>
      <p:sp>
        <p:nvSpPr>
          <p:cNvPr id="6" name="Picture Placeholder 5">
            <a:extLst>
              <a:ext uri="{FF2B5EF4-FFF2-40B4-BE49-F238E27FC236}">
                <a16:creationId xmlns:a16="http://schemas.microsoft.com/office/drawing/2014/main" id="{27374B55-698E-4FDD-9C71-8FE9F50E9813}"/>
              </a:ext>
            </a:extLst>
          </p:cNvPr>
          <p:cNvSpPr>
            <a:spLocks noGrp="1"/>
          </p:cNvSpPr>
          <p:nvPr>
            <p:ph type="pic" sz="quarter" idx="16" hasCustomPrompt="1"/>
          </p:nvPr>
        </p:nvSpPr>
        <p:spPr>
          <a:xfrm>
            <a:off x="7617383" y="1918421"/>
            <a:ext cx="3426967" cy="3917671"/>
          </a:xfrm>
          <a:custGeom>
            <a:avLst/>
            <a:gdLst>
              <a:gd name="connsiteX0" fmla="*/ 0 w 3426967"/>
              <a:gd name="connsiteY0" fmla="*/ 0 h 3917671"/>
              <a:gd name="connsiteX1" fmla="*/ 3426967 w 3426967"/>
              <a:gd name="connsiteY1" fmla="*/ 0 h 3917671"/>
              <a:gd name="connsiteX2" fmla="*/ 3426967 w 3426967"/>
              <a:gd name="connsiteY2" fmla="*/ 3917671 h 3917671"/>
              <a:gd name="connsiteX3" fmla="*/ 0 w 3426967"/>
              <a:gd name="connsiteY3" fmla="*/ 3917671 h 3917671"/>
            </a:gdLst>
            <a:ahLst/>
            <a:cxnLst>
              <a:cxn ang="0">
                <a:pos x="connsiteX0" y="connsiteY0"/>
              </a:cxn>
              <a:cxn ang="0">
                <a:pos x="connsiteX1" y="connsiteY1"/>
              </a:cxn>
              <a:cxn ang="0">
                <a:pos x="connsiteX2" y="connsiteY2"/>
              </a:cxn>
              <a:cxn ang="0">
                <a:pos x="connsiteX3" y="connsiteY3"/>
              </a:cxn>
            </a:cxnLst>
            <a:rect l="l" t="t" r="r" b="b"/>
            <a:pathLst>
              <a:path w="3426967" h="3917671">
                <a:moveTo>
                  <a:pt x="0" y="0"/>
                </a:moveTo>
                <a:lnTo>
                  <a:pt x="3426967" y="0"/>
                </a:lnTo>
                <a:lnTo>
                  <a:pt x="3426967" y="3917671"/>
                </a:lnTo>
                <a:lnTo>
                  <a:pt x="0" y="3917671"/>
                </a:lnTo>
                <a:close/>
              </a:path>
            </a:pathLst>
          </a:custGeom>
        </p:spPr>
        <p:txBody>
          <a:bodyPr wrap="square">
            <a:noAutofit/>
          </a:bodyPr>
          <a:lstStyle>
            <a:lvl1pPr marL="0" indent="0" algn="ctr">
              <a:buNone/>
              <a:defRPr sz="1500">
                <a:solidFill>
                  <a:schemeClr val="tx1">
                    <a:lumMod val="50000"/>
                    <a:lumOff val="50000"/>
                  </a:schemeClr>
                </a:solidFill>
                <a:latin typeface="+mj-lt"/>
                <a:ea typeface="Open Sans Semibold" panose="020B0706030804020204" pitchFamily="34" charset="0"/>
                <a:cs typeface="Open Sans Semibold" panose="020B0706030804020204" pitchFamily="34" charset="0"/>
              </a:defRPr>
            </a:lvl1pPr>
          </a:lstStyle>
          <a:p>
            <a:r>
              <a:rPr lang="en-US" dirty="0"/>
              <a:t>Picture</a:t>
            </a:r>
          </a:p>
        </p:txBody>
      </p:sp>
    </p:spTree>
    <p:extLst>
      <p:ext uri="{BB962C8B-B14F-4D97-AF65-F5344CB8AC3E}">
        <p14:creationId xmlns:p14="http://schemas.microsoft.com/office/powerpoint/2010/main" val="33407722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5933C88-999B-4EF9-B089-17C8B95B7391}"/>
              </a:ext>
            </a:extLst>
          </p:cNvPr>
          <p:cNvSpPr>
            <a:spLocks noGrp="1"/>
          </p:cNvSpPr>
          <p:nvPr>
            <p:ph type="pic" sz="quarter" idx="14" hasCustomPrompt="1"/>
          </p:nvPr>
        </p:nvSpPr>
        <p:spPr>
          <a:xfrm>
            <a:off x="8348207" y="4382456"/>
            <a:ext cx="2465850" cy="1781985"/>
          </a:xfrm>
          <a:custGeom>
            <a:avLst/>
            <a:gdLst>
              <a:gd name="connsiteX0" fmla="*/ 0 w 2465850"/>
              <a:gd name="connsiteY0" fmla="*/ 0 h 1781985"/>
              <a:gd name="connsiteX1" fmla="*/ 2465850 w 2465850"/>
              <a:gd name="connsiteY1" fmla="*/ 0 h 1781985"/>
              <a:gd name="connsiteX2" fmla="*/ 2465850 w 2465850"/>
              <a:gd name="connsiteY2" fmla="*/ 1781985 h 1781985"/>
              <a:gd name="connsiteX3" fmla="*/ 0 w 2465850"/>
              <a:gd name="connsiteY3" fmla="*/ 1781985 h 1781985"/>
            </a:gdLst>
            <a:ahLst/>
            <a:cxnLst>
              <a:cxn ang="0">
                <a:pos x="connsiteX0" y="connsiteY0"/>
              </a:cxn>
              <a:cxn ang="0">
                <a:pos x="connsiteX1" y="connsiteY1"/>
              </a:cxn>
              <a:cxn ang="0">
                <a:pos x="connsiteX2" y="connsiteY2"/>
              </a:cxn>
              <a:cxn ang="0">
                <a:pos x="connsiteX3" y="connsiteY3"/>
              </a:cxn>
            </a:cxnLst>
            <a:rect l="l" t="t" r="r" b="b"/>
            <a:pathLst>
              <a:path w="2465850" h="1781985">
                <a:moveTo>
                  <a:pt x="0" y="0"/>
                </a:moveTo>
                <a:lnTo>
                  <a:pt x="2465850" y="0"/>
                </a:lnTo>
                <a:lnTo>
                  <a:pt x="2465850" y="1781985"/>
                </a:lnTo>
                <a:lnTo>
                  <a:pt x="0" y="1781985"/>
                </a:lnTo>
                <a:close/>
              </a:path>
            </a:pathLst>
          </a:custGeom>
        </p:spPr>
        <p:txBody>
          <a:bodyPr wrap="square">
            <a:noAutofit/>
          </a:bodyPr>
          <a:lstStyle>
            <a:lvl1pPr marL="0" indent="0" algn="ctr">
              <a:buNone/>
              <a:defRPr sz="1500">
                <a:solidFill>
                  <a:schemeClr val="tx1">
                    <a:lumMod val="50000"/>
                    <a:lumOff val="50000"/>
                  </a:schemeClr>
                </a:solidFill>
                <a:latin typeface="+mj-lt"/>
                <a:ea typeface="Open Sans Semibold" panose="020B0706030804020204" pitchFamily="34" charset="0"/>
                <a:cs typeface="Open Sans Semibold" panose="020B0706030804020204" pitchFamily="34" charset="0"/>
              </a:defRPr>
            </a:lvl1pPr>
          </a:lstStyle>
          <a:p>
            <a:r>
              <a:rPr lang="en-US" dirty="0"/>
              <a:t>Picture</a:t>
            </a:r>
          </a:p>
        </p:txBody>
      </p:sp>
    </p:spTree>
    <p:extLst>
      <p:ext uri="{BB962C8B-B14F-4D97-AF65-F5344CB8AC3E}">
        <p14:creationId xmlns:p14="http://schemas.microsoft.com/office/powerpoint/2010/main" val="30679703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4E48F143-8B5B-4AB5-BEBE-2E89C174C749}"/>
              </a:ext>
            </a:extLst>
          </p:cNvPr>
          <p:cNvSpPr>
            <a:spLocks noGrp="1"/>
          </p:cNvSpPr>
          <p:nvPr>
            <p:ph type="pic" sz="quarter" idx="14" hasCustomPrompt="1"/>
          </p:nvPr>
        </p:nvSpPr>
        <p:spPr>
          <a:xfrm>
            <a:off x="8149206" y="1903617"/>
            <a:ext cx="3306195" cy="4258326"/>
          </a:xfrm>
          <a:custGeom>
            <a:avLst/>
            <a:gdLst>
              <a:gd name="connsiteX0" fmla="*/ 0 w 3306195"/>
              <a:gd name="connsiteY0" fmla="*/ 0 h 4258326"/>
              <a:gd name="connsiteX1" fmla="*/ 3306195 w 3306195"/>
              <a:gd name="connsiteY1" fmla="*/ 0 h 4258326"/>
              <a:gd name="connsiteX2" fmla="*/ 3306195 w 3306195"/>
              <a:gd name="connsiteY2" fmla="*/ 4258326 h 4258326"/>
              <a:gd name="connsiteX3" fmla="*/ 0 w 3306195"/>
              <a:gd name="connsiteY3" fmla="*/ 4258326 h 4258326"/>
            </a:gdLst>
            <a:ahLst/>
            <a:cxnLst>
              <a:cxn ang="0">
                <a:pos x="connsiteX0" y="connsiteY0"/>
              </a:cxn>
              <a:cxn ang="0">
                <a:pos x="connsiteX1" y="connsiteY1"/>
              </a:cxn>
              <a:cxn ang="0">
                <a:pos x="connsiteX2" y="connsiteY2"/>
              </a:cxn>
              <a:cxn ang="0">
                <a:pos x="connsiteX3" y="connsiteY3"/>
              </a:cxn>
            </a:cxnLst>
            <a:rect l="l" t="t" r="r" b="b"/>
            <a:pathLst>
              <a:path w="3306195" h="4258326">
                <a:moveTo>
                  <a:pt x="0" y="0"/>
                </a:moveTo>
                <a:lnTo>
                  <a:pt x="3306195" y="0"/>
                </a:lnTo>
                <a:lnTo>
                  <a:pt x="3306195" y="4258326"/>
                </a:lnTo>
                <a:lnTo>
                  <a:pt x="0" y="4258326"/>
                </a:lnTo>
                <a:close/>
              </a:path>
            </a:pathLst>
          </a:custGeom>
        </p:spPr>
        <p:txBody>
          <a:bodyPr wrap="square">
            <a:noAutofit/>
          </a:bodyPr>
          <a:lstStyle>
            <a:lvl1pPr marL="0" indent="0" algn="ctr">
              <a:buNone/>
              <a:defRPr sz="1500">
                <a:solidFill>
                  <a:schemeClr val="tx1">
                    <a:lumMod val="50000"/>
                    <a:lumOff val="50000"/>
                  </a:schemeClr>
                </a:solidFill>
                <a:latin typeface="+mj-lt"/>
                <a:ea typeface="Open Sans Semibold" panose="020B0706030804020204" pitchFamily="34" charset="0"/>
                <a:cs typeface="Open Sans Semibold" panose="020B0706030804020204" pitchFamily="34" charset="0"/>
              </a:defRPr>
            </a:lvl1pPr>
          </a:lstStyle>
          <a:p>
            <a:r>
              <a:rPr lang="en-US" dirty="0"/>
              <a:t>Picture</a:t>
            </a:r>
          </a:p>
        </p:txBody>
      </p:sp>
    </p:spTree>
    <p:extLst>
      <p:ext uri="{BB962C8B-B14F-4D97-AF65-F5344CB8AC3E}">
        <p14:creationId xmlns:p14="http://schemas.microsoft.com/office/powerpoint/2010/main" val="37498809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4_Title Slide">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B241D976-F2E8-52E0-159C-37F0CC9B409B}"/>
              </a:ext>
            </a:extLst>
          </p:cNvPr>
          <p:cNvSpPr>
            <a:spLocks noGrp="1"/>
          </p:cNvSpPr>
          <p:nvPr>
            <p:ph type="pic" sz="quarter" idx="16" hasCustomPrompt="1"/>
          </p:nvPr>
        </p:nvSpPr>
        <p:spPr>
          <a:xfrm>
            <a:off x="8824686" y="0"/>
            <a:ext cx="3367314" cy="6858000"/>
          </a:xfrm>
          <a:custGeom>
            <a:avLst/>
            <a:gdLst>
              <a:gd name="connsiteX0" fmla="*/ 0 w 4653221"/>
              <a:gd name="connsiteY0" fmla="*/ 0 h 6858000"/>
              <a:gd name="connsiteX1" fmla="*/ 4653221 w 4653221"/>
              <a:gd name="connsiteY1" fmla="*/ 0 h 6858000"/>
              <a:gd name="connsiteX2" fmla="*/ 4653221 w 4653221"/>
              <a:gd name="connsiteY2" fmla="*/ 6858000 h 6858000"/>
              <a:gd name="connsiteX3" fmla="*/ 0 w 465322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653221" h="6858000">
                <a:moveTo>
                  <a:pt x="0" y="0"/>
                </a:moveTo>
                <a:lnTo>
                  <a:pt x="4653221" y="0"/>
                </a:lnTo>
                <a:lnTo>
                  <a:pt x="4653221" y="6858000"/>
                </a:lnTo>
                <a:lnTo>
                  <a:pt x="0" y="6858000"/>
                </a:lnTo>
                <a:close/>
              </a:path>
            </a:pathLst>
          </a:custGeom>
        </p:spPr>
        <p:txBody>
          <a:bodyPr wrap="square">
            <a:noAutofit/>
          </a:bodyPr>
          <a:lstStyle>
            <a:lvl1pPr marL="0" indent="0" algn="ctr">
              <a:buNone/>
              <a:defRPr sz="1500">
                <a:solidFill>
                  <a:schemeClr val="tx1">
                    <a:lumMod val="50000"/>
                    <a:lumOff val="50000"/>
                  </a:schemeClr>
                </a:solidFill>
                <a:latin typeface="+mj-lt"/>
                <a:ea typeface="Open Sans Semibold" panose="020B0706030804020204" pitchFamily="34" charset="0"/>
                <a:cs typeface="Open Sans Semibold" panose="020B0706030804020204" pitchFamily="34" charset="0"/>
              </a:defRPr>
            </a:lvl1pPr>
          </a:lstStyle>
          <a:p>
            <a:r>
              <a:rPr lang="en-US" dirty="0"/>
              <a:t>Picture</a:t>
            </a:r>
          </a:p>
        </p:txBody>
      </p:sp>
    </p:spTree>
    <p:extLst>
      <p:ext uri="{BB962C8B-B14F-4D97-AF65-F5344CB8AC3E}">
        <p14:creationId xmlns:p14="http://schemas.microsoft.com/office/powerpoint/2010/main" val="21521307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2914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5" name="Picture Placeholder 3">
            <a:extLst>
              <a:ext uri="{FF2B5EF4-FFF2-40B4-BE49-F238E27FC236}">
                <a16:creationId xmlns:a16="http://schemas.microsoft.com/office/drawing/2014/main" id="{9538CDFD-F944-F18E-3F28-BD56C2DB498B}"/>
              </a:ext>
            </a:extLst>
          </p:cNvPr>
          <p:cNvSpPr>
            <a:spLocks noGrp="1"/>
          </p:cNvSpPr>
          <p:nvPr>
            <p:ph type="pic" sz="quarter" idx="14" hasCustomPrompt="1"/>
          </p:nvPr>
        </p:nvSpPr>
        <p:spPr>
          <a:xfrm>
            <a:off x="5157012" y="1597444"/>
            <a:ext cx="1641549" cy="1647291"/>
          </a:xfrm>
          <a:custGeom>
            <a:avLst/>
            <a:gdLst>
              <a:gd name="connsiteX0" fmla="*/ 0 w 3058104"/>
              <a:gd name="connsiteY0" fmla="*/ 0 h 3836841"/>
              <a:gd name="connsiteX1" fmla="*/ 3058104 w 3058104"/>
              <a:gd name="connsiteY1" fmla="*/ 0 h 3836841"/>
              <a:gd name="connsiteX2" fmla="*/ 3058104 w 3058104"/>
              <a:gd name="connsiteY2" fmla="*/ 3836841 h 3836841"/>
              <a:gd name="connsiteX3" fmla="*/ 0 w 3058104"/>
              <a:gd name="connsiteY3" fmla="*/ 3836841 h 3836841"/>
            </a:gdLst>
            <a:ahLst/>
            <a:cxnLst>
              <a:cxn ang="0">
                <a:pos x="connsiteX0" y="connsiteY0"/>
              </a:cxn>
              <a:cxn ang="0">
                <a:pos x="connsiteX1" y="connsiteY1"/>
              </a:cxn>
              <a:cxn ang="0">
                <a:pos x="connsiteX2" y="connsiteY2"/>
              </a:cxn>
              <a:cxn ang="0">
                <a:pos x="connsiteX3" y="connsiteY3"/>
              </a:cxn>
            </a:cxnLst>
            <a:rect l="l" t="t" r="r" b="b"/>
            <a:pathLst>
              <a:path w="3058104" h="3836841">
                <a:moveTo>
                  <a:pt x="0" y="0"/>
                </a:moveTo>
                <a:lnTo>
                  <a:pt x="3058104" y="0"/>
                </a:lnTo>
                <a:lnTo>
                  <a:pt x="3058104" y="3836841"/>
                </a:lnTo>
                <a:lnTo>
                  <a:pt x="0" y="3836841"/>
                </a:lnTo>
                <a:close/>
              </a:path>
            </a:pathLst>
          </a:custGeom>
        </p:spPr>
        <p:txBody>
          <a:bodyPr wrap="square">
            <a:noAutofit/>
          </a:bodyPr>
          <a:lstStyle>
            <a:lvl1pPr marL="0" indent="0" algn="ctr">
              <a:buNone/>
              <a:defRPr sz="1500">
                <a:solidFill>
                  <a:schemeClr val="tx1">
                    <a:lumMod val="50000"/>
                    <a:lumOff val="50000"/>
                  </a:schemeClr>
                </a:solidFill>
                <a:latin typeface="+mj-lt"/>
                <a:ea typeface="Open Sans Semibold" panose="020B0706030804020204" pitchFamily="34" charset="0"/>
                <a:cs typeface="Open Sans Semibold" panose="020B0706030804020204" pitchFamily="34" charset="0"/>
              </a:defRPr>
            </a:lvl1pPr>
          </a:lstStyle>
          <a:p>
            <a:r>
              <a:rPr lang="en-US" dirty="0"/>
              <a:t>Picture</a:t>
            </a:r>
          </a:p>
        </p:txBody>
      </p:sp>
      <p:sp>
        <p:nvSpPr>
          <p:cNvPr id="16" name="Picture Placeholder 3">
            <a:extLst>
              <a:ext uri="{FF2B5EF4-FFF2-40B4-BE49-F238E27FC236}">
                <a16:creationId xmlns:a16="http://schemas.microsoft.com/office/drawing/2014/main" id="{436B8998-2A11-E6B9-40C1-08EADB098E09}"/>
              </a:ext>
            </a:extLst>
          </p:cNvPr>
          <p:cNvSpPr>
            <a:spLocks noGrp="1"/>
          </p:cNvSpPr>
          <p:nvPr>
            <p:ph type="pic" sz="quarter" idx="15" hasCustomPrompt="1"/>
          </p:nvPr>
        </p:nvSpPr>
        <p:spPr>
          <a:xfrm>
            <a:off x="6965841" y="1597444"/>
            <a:ext cx="1641549" cy="1647291"/>
          </a:xfrm>
          <a:custGeom>
            <a:avLst/>
            <a:gdLst>
              <a:gd name="connsiteX0" fmla="*/ 0 w 3058104"/>
              <a:gd name="connsiteY0" fmla="*/ 0 h 3836841"/>
              <a:gd name="connsiteX1" fmla="*/ 3058104 w 3058104"/>
              <a:gd name="connsiteY1" fmla="*/ 0 h 3836841"/>
              <a:gd name="connsiteX2" fmla="*/ 3058104 w 3058104"/>
              <a:gd name="connsiteY2" fmla="*/ 3836841 h 3836841"/>
              <a:gd name="connsiteX3" fmla="*/ 0 w 3058104"/>
              <a:gd name="connsiteY3" fmla="*/ 3836841 h 3836841"/>
            </a:gdLst>
            <a:ahLst/>
            <a:cxnLst>
              <a:cxn ang="0">
                <a:pos x="connsiteX0" y="connsiteY0"/>
              </a:cxn>
              <a:cxn ang="0">
                <a:pos x="connsiteX1" y="connsiteY1"/>
              </a:cxn>
              <a:cxn ang="0">
                <a:pos x="connsiteX2" y="connsiteY2"/>
              </a:cxn>
              <a:cxn ang="0">
                <a:pos x="connsiteX3" y="connsiteY3"/>
              </a:cxn>
            </a:cxnLst>
            <a:rect l="l" t="t" r="r" b="b"/>
            <a:pathLst>
              <a:path w="3058104" h="3836841">
                <a:moveTo>
                  <a:pt x="0" y="0"/>
                </a:moveTo>
                <a:lnTo>
                  <a:pt x="3058104" y="0"/>
                </a:lnTo>
                <a:lnTo>
                  <a:pt x="3058104" y="3836841"/>
                </a:lnTo>
                <a:lnTo>
                  <a:pt x="0" y="3836841"/>
                </a:lnTo>
                <a:close/>
              </a:path>
            </a:pathLst>
          </a:custGeom>
        </p:spPr>
        <p:txBody>
          <a:bodyPr wrap="square">
            <a:noAutofit/>
          </a:bodyPr>
          <a:lstStyle>
            <a:lvl1pPr marL="0" indent="0" algn="ctr">
              <a:buNone/>
              <a:defRPr sz="1500">
                <a:solidFill>
                  <a:schemeClr val="tx1">
                    <a:lumMod val="50000"/>
                    <a:lumOff val="50000"/>
                  </a:schemeClr>
                </a:solidFill>
                <a:latin typeface="+mj-lt"/>
                <a:ea typeface="Open Sans Semibold" panose="020B0706030804020204" pitchFamily="34" charset="0"/>
                <a:cs typeface="Open Sans Semibold" panose="020B0706030804020204" pitchFamily="34" charset="0"/>
              </a:defRPr>
            </a:lvl1pPr>
          </a:lstStyle>
          <a:p>
            <a:r>
              <a:rPr lang="en-US" dirty="0"/>
              <a:t>Picture</a:t>
            </a:r>
          </a:p>
        </p:txBody>
      </p:sp>
      <p:sp>
        <p:nvSpPr>
          <p:cNvPr id="17" name="Picture Placeholder 3">
            <a:extLst>
              <a:ext uri="{FF2B5EF4-FFF2-40B4-BE49-F238E27FC236}">
                <a16:creationId xmlns:a16="http://schemas.microsoft.com/office/drawing/2014/main" id="{664C43F6-8F14-08A5-EDDA-D88CB9F80793}"/>
              </a:ext>
            </a:extLst>
          </p:cNvPr>
          <p:cNvSpPr>
            <a:spLocks noGrp="1"/>
          </p:cNvSpPr>
          <p:nvPr>
            <p:ph type="pic" sz="quarter" idx="16" hasCustomPrompt="1"/>
          </p:nvPr>
        </p:nvSpPr>
        <p:spPr>
          <a:xfrm>
            <a:off x="5168029" y="3398564"/>
            <a:ext cx="1641549" cy="1647291"/>
          </a:xfrm>
          <a:custGeom>
            <a:avLst/>
            <a:gdLst>
              <a:gd name="connsiteX0" fmla="*/ 0 w 3058104"/>
              <a:gd name="connsiteY0" fmla="*/ 0 h 3836841"/>
              <a:gd name="connsiteX1" fmla="*/ 3058104 w 3058104"/>
              <a:gd name="connsiteY1" fmla="*/ 0 h 3836841"/>
              <a:gd name="connsiteX2" fmla="*/ 3058104 w 3058104"/>
              <a:gd name="connsiteY2" fmla="*/ 3836841 h 3836841"/>
              <a:gd name="connsiteX3" fmla="*/ 0 w 3058104"/>
              <a:gd name="connsiteY3" fmla="*/ 3836841 h 3836841"/>
            </a:gdLst>
            <a:ahLst/>
            <a:cxnLst>
              <a:cxn ang="0">
                <a:pos x="connsiteX0" y="connsiteY0"/>
              </a:cxn>
              <a:cxn ang="0">
                <a:pos x="connsiteX1" y="connsiteY1"/>
              </a:cxn>
              <a:cxn ang="0">
                <a:pos x="connsiteX2" y="connsiteY2"/>
              </a:cxn>
              <a:cxn ang="0">
                <a:pos x="connsiteX3" y="connsiteY3"/>
              </a:cxn>
            </a:cxnLst>
            <a:rect l="l" t="t" r="r" b="b"/>
            <a:pathLst>
              <a:path w="3058104" h="3836841">
                <a:moveTo>
                  <a:pt x="0" y="0"/>
                </a:moveTo>
                <a:lnTo>
                  <a:pt x="3058104" y="0"/>
                </a:lnTo>
                <a:lnTo>
                  <a:pt x="3058104" y="3836841"/>
                </a:lnTo>
                <a:lnTo>
                  <a:pt x="0" y="3836841"/>
                </a:lnTo>
                <a:close/>
              </a:path>
            </a:pathLst>
          </a:custGeom>
        </p:spPr>
        <p:txBody>
          <a:bodyPr wrap="square">
            <a:noAutofit/>
          </a:bodyPr>
          <a:lstStyle>
            <a:lvl1pPr marL="0" indent="0" algn="ctr">
              <a:buNone/>
              <a:defRPr sz="1500">
                <a:solidFill>
                  <a:schemeClr val="tx1">
                    <a:lumMod val="50000"/>
                    <a:lumOff val="50000"/>
                  </a:schemeClr>
                </a:solidFill>
                <a:latin typeface="+mj-lt"/>
                <a:ea typeface="Open Sans Semibold" panose="020B0706030804020204" pitchFamily="34" charset="0"/>
                <a:cs typeface="Open Sans Semibold" panose="020B0706030804020204" pitchFamily="34" charset="0"/>
              </a:defRPr>
            </a:lvl1pPr>
          </a:lstStyle>
          <a:p>
            <a:r>
              <a:rPr lang="en-US" dirty="0"/>
              <a:t>Picture</a:t>
            </a:r>
          </a:p>
        </p:txBody>
      </p:sp>
      <p:sp>
        <p:nvSpPr>
          <p:cNvPr id="18" name="Picture Placeholder 3">
            <a:extLst>
              <a:ext uri="{FF2B5EF4-FFF2-40B4-BE49-F238E27FC236}">
                <a16:creationId xmlns:a16="http://schemas.microsoft.com/office/drawing/2014/main" id="{7A60B923-A065-DC38-99DD-02FAE5882E90}"/>
              </a:ext>
            </a:extLst>
          </p:cNvPr>
          <p:cNvSpPr>
            <a:spLocks noGrp="1"/>
          </p:cNvSpPr>
          <p:nvPr>
            <p:ph type="pic" sz="quarter" idx="17" hasCustomPrompt="1"/>
          </p:nvPr>
        </p:nvSpPr>
        <p:spPr>
          <a:xfrm>
            <a:off x="6965841" y="3398564"/>
            <a:ext cx="1641549" cy="1647291"/>
          </a:xfrm>
          <a:custGeom>
            <a:avLst/>
            <a:gdLst>
              <a:gd name="connsiteX0" fmla="*/ 0 w 3058104"/>
              <a:gd name="connsiteY0" fmla="*/ 0 h 3836841"/>
              <a:gd name="connsiteX1" fmla="*/ 3058104 w 3058104"/>
              <a:gd name="connsiteY1" fmla="*/ 0 h 3836841"/>
              <a:gd name="connsiteX2" fmla="*/ 3058104 w 3058104"/>
              <a:gd name="connsiteY2" fmla="*/ 3836841 h 3836841"/>
              <a:gd name="connsiteX3" fmla="*/ 0 w 3058104"/>
              <a:gd name="connsiteY3" fmla="*/ 3836841 h 3836841"/>
            </a:gdLst>
            <a:ahLst/>
            <a:cxnLst>
              <a:cxn ang="0">
                <a:pos x="connsiteX0" y="connsiteY0"/>
              </a:cxn>
              <a:cxn ang="0">
                <a:pos x="connsiteX1" y="connsiteY1"/>
              </a:cxn>
              <a:cxn ang="0">
                <a:pos x="connsiteX2" y="connsiteY2"/>
              </a:cxn>
              <a:cxn ang="0">
                <a:pos x="connsiteX3" y="connsiteY3"/>
              </a:cxn>
            </a:cxnLst>
            <a:rect l="l" t="t" r="r" b="b"/>
            <a:pathLst>
              <a:path w="3058104" h="3836841">
                <a:moveTo>
                  <a:pt x="0" y="0"/>
                </a:moveTo>
                <a:lnTo>
                  <a:pt x="3058104" y="0"/>
                </a:lnTo>
                <a:lnTo>
                  <a:pt x="3058104" y="3836841"/>
                </a:lnTo>
                <a:lnTo>
                  <a:pt x="0" y="3836841"/>
                </a:lnTo>
                <a:close/>
              </a:path>
            </a:pathLst>
          </a:custGeom>
        </p:spPr>
        <p:txBody>
          <a:bodyPr wrap="square">
            <a:noAutofit/>
          </a:bodyPr>
          <a:lstStyle>
            <a:lvl1pPr marL="0" indent="0" algn="ctr">
              <a:buNone/>
              <a:defRPr sz="1500">
                <a:solidFill>
                  <a:schemeClr val="tx1">
                    <a:lumMod val="50000"/>
                    <a:lumOff val="50000"/>
                  </a:schemeClr>
                </a:solidFill>
                <a:latin typeface="+mj-lt"/>
                <a:ea typeface="Open Sans Semibold" panose="020B0706030804020204" pitchFamily="34" charset="0"/>
                <a:cs typeface="Open Sans Semibold" panose="020B0706030804020204" pitchFamily="34" charset="0"/>
              </a:defRPr>
            </a:lvl1pPr>
          </a:lstStyle>
          <a:p>
            <a:r>
              <a:rPr lang="en-US" dirty="0"/>
              <a:t>Picture</a:t>
            </a:r>
          </a:p>
        </p:txBody>
      </p:sp>
      <p:sp>
        <p:nvSpPr>
          <p:cNvPr id="19" name="Picture Placeholder 3">
            <a:extLst>
              <a:ext uri="{FF2B5EF4-FFF2-40B4-BE49-F238E27FC236}">
                <a16:creationId xmlns:a16="http://schemas.microsoft.com/office/drawing/2014/main" id="{E7C5485E-E879-DC66-5CE7-8A186FDAA214}"/>
              </a:ext>
            </a:extLst>
          </p:cNvPr>
          <p:cNvSpPr>
            <a:spLocks noGrp="1"/>
          </p:cNvSpPr>
          <p:nvPr>
            <p:ph type="pic" sz="quarter" idx="18" hasCustomPrompt="1"/>
          </p:nvPr>
        </p:nvSpPr>
        <p:spPr>
          <a:xfrm>
            <a:off x="5168029" y="5221717"/>
            <a:ext cx="1641549" cy="1647291"/>
          </a:xfrm>
          <a:custGeom>
            <a:avLst/>
            <a:gdLst>
              <a:gd name="connsiteX0" fmla="*/ 0 w 3058104"/>
              <a:gd name="connsiteY0" fmla="*/ 0 h 3836841"/>
              <a:gd name="connsiteX1" fmla="*/ 3058104 w 3058104"/>
              <a:gd name="connsiteY1" fmla="*/ 0 h 3836841"/>
              <a:gd name="connsiteX2" fmla="*/ 3058104 w 3058104"/>
              <a:gd name="connsiteY2" fmla="*/ 3836841 h 3836841"/>
              <a:gd name="connsiteX3" fmla="*/ 0 w 3058104"/>
              <a:gd name="connsiteY3" fmla="*/ 3836841 h 3836841"/>
            </a:gdLst>
            <a:ahLst/>
            <a:cxnLst>
              <a:cxn ang="0">
                <a:pos x="connsiteX0" y="connsiteY0"/>
              </a:cxn>
              <a:cxn ang="0">
                <a:pos x="connsiteX1" y="connsiteY1"/>
              </a:cxn>
              <a:cxn ang="0">
                <a:pos x="connsiteX2" y="connsiteY2"/>
              </a:cxn>
              <a:cxn ang="0">
                <a:pos x="connsiteX3" y="connsiteY3"/>
              </a:cxn>
            </a:cxnLst>
            <a:rect l="l" t="t" r="r" b="b"/>
            <a:pathLst>
              <a:path w="3058104" h="3836841">
                <a:moveTo>
                  <a:pt x="0" y="0"/>
                </a:moveTo>
                <a:lnTo>
                  <a:pt x="3058104" y="0"/>
                </a:lnTo>
                <a:lnTo>
                  <a:pt x="3058104" y="3836841"/>
                </a:lnTo>
                <a:lnTo>
                  <a:pt x="0" y="3836841"/>
                </a:lnTo>
                <a:close/>
              </a:path>
            </a:pathLst>
          </a:custGeom>
        </p:spPr>
        <p:txBody>
          <a:bodyPr wrap="square">
            <a:noAutofit/>
          </a:bodyPr>
          <a:lstStyle>
            <a:lvl1pPr marL="0" indent="0" algn="ctr">
              <a:buNone/>
              <a:defRPr sz="1500">
                <a:solidFill>
                  <a:schemeClr val="tx1">
                    <a:lumMod val="50000"/>
                    <a:lumOff val="50000"/>
                  </a:schemeClr>
                </a:solidFill>
                <a:latin typeface="+mj-lt"/>
                <a:ea typeface="Open Sans Semibold" panose="020B0706030804020204" pitchFamily="34" charset="0"/>
                <a:cs typeface="Open Sans Semibold" panose="020B0706030804020204" pitchFamily="34" charset="0"/>
              </a:defRPr>
            </a:lvl1pPr>
          </a:lstStyle>
          <a:p>
            <a:r>
              <a:rPr lang="en-US" dirty="0"/>
              <a:t>Picture</a:t>
            </a:r>
          </a:p>
        </p:txBody>
      </p:sp>
      <p:sp>
        <p:nvSpPr>
          <p:cNvPr id="20" name="Picture Placeholder 3">
            <a:extLst>
              <a:ext uri="{FF2B5EF4-FFF2-40B4-BE49-F238E27FC236}">
                <a16:creationId xmlns:a16="http://schemas.microsoft.com/office/drawing/2014/main" id="{DE0D0679-8159-C3EB-C1B4-D15708503888}"/>
              </a:ext>
            </a:extLst>
          </p:cNvPr>
          <p:cNvSpPr>
            <a:spLocks noGrp="1"/>
          </p:cNvSpPr>
          <p:nvPr>
            <p:ph type="pic" sz="quarter" idx="19" hasCustomPrompt="1"/>
          </p:nvPr>
        </p:nvSpPr>
        <p:spPr>
          <a:xfrm>
            <a:off x="6965841" y="5221717"/>
            <a:ext cx="1641549" cy="1647291"/>
          </a:xfrm>
          <a:custGeom>
            <a:avLst/>
            <a:gdLst>
              <a:gd name="connsiteX0" fmla="*/ 0 w 3058104"/>
              <a:gd name="connsiteY0" fmla="*/ 0 h 3836841"/>
              <a:gd name="connsiteX1" fmla="*/ 3058104 w 3058104"/>
              <a:gd name="connsiteY1" fmla="*/ 0 h 3836841"/>
              <a:gd name="connsiteX2" fmla="*/ 3058104 w 3058104"/>
              <a:gd name="connsiteY2" fmla="*/ 3836841 h 3836841"/>
              <a:gd name="connsiteX3" fmla="*/ 0 w 3058104"/>
              <a:gd name="connsiteY3" fmla="*/ 3836841 h 3836841"/>
            </a:gdLst>
            <a:ahLst/>
            <a:cxnLst>
              <a:cxn ang="0">
                <a:pos x="connsiteX0" y="connsiteY0"/>
              </a:cxn>
              <a:cxn ang="0">
                <a:pos x="connsiteX1" y="connsiteY1"/>
              </a:cxn>
              <a:cxn ang="0">
                <a:pos x="connsiteX2" y="connsiteY2"/>
              </a:cxn>
              <a:cxn ang="0">
                <a:pos x="connsiteX3" y="connsiteY3"/>
              </a:cxn>
            </a:cxnLst>
            <a:rect l="l" t="t" r="r" b="b"/>
            <a:pathLst>
              <a:path w="3058104" h="3836841">
                <a:moveTo>
                  <a:pt x="0" y="0"/>
                </a:moveTo>
                <a:lnTo>
                  <a:pt x="3058104" y="0"/>
                </a:lnTo>
                <a:lnTo>
                  <a:pt x="3058104" y="3836841"/>
                </a:lnTo>
                <a:lnTo>
                  <a:pt x="0" y="3836841"/>
                </a:lnTo>
                <a:close/>
              </a:path>
            </a:pathLst>
          </a:custGeom>
        </p:spPr>
        <p:txBody>
          <a:bodyPr wrap="square">
            <a:noAutofit/>
          </a:bodyPr>
          <a:lstStyle>
            <a:lvl1pPr marL="0" indent="0" algn="ctr">
              <a:buNone/>
              <a:defRPr sz="1500">
                <a:solidFill>
                  <a:schemeClr val="tx1">
                    <a:lumMod val="50000"/>
                    <a:lumOff val="50000"/>
                  </a:schemeClr>
                </a:solidFill>
                <a:latin typeface="+mj-lt"/>
                <a:ea typeface="Open Sans Semibold" panose="020B0706030804020204" pitchFamily="34" charset="0"/>
                <a:cs typeface="Open Sans Semibold" panose="020B0706030804020204" pitchFamily="34" charset="0"/>
              </a:defRPr>
            </a:lvl1pPr>
          </a:lstStyle>
          <a:p>
            <a:r>
              <a:rPr lang="en-US" dirty="0"/>
              <a:t>Picture</a:t>
            </a:r>
          </a:p>
        </p:txBody>
      </p:sp>
      <p:sp>
        <p:nvSpPr>
          <p:cNvPr id="21" name="Picture Placeholder 3">
            <a:extLst>
              <a:ext uri="{FF2B5EF4-FFF2-40B4-BE49-F238E27FC236}">
                <a16:creationId xmlns:a16="http://schemas.microsoft.com/office/drawing/2014/main" id="{2849B136-5B08-BBD5-0E3C-BF5AAED269C9}"/>
              </a:ext>
            </a:extLst>
          </p:cNvPr>
          <p:cNvSpPr>
            <a:spLocks noGrp="1"/>
          </p:cNvSpPr>
          <p:nvPr>
            <p:ph type="pic" sz="quarter" idx="20" hasCustomPrompt="1"/>
          </p:nvPr>
        </p:nvSpPr>
        <p:spPr>
          <a:xfrm>
            <a:off x="8752636" y="1586436"/>
            <a:ext cx="1641549" cy="1647291"/>
          </a:xfrm>
          <a:custGeom>
            <a:avLst/>
            <a:gdLst>
              <a:gd name="connsiteX0" fmla="*/ 0 w 3058104"/>
              <a:gd name="connsiteY0" fmla="*/ 0 h 3836841"/>
              <a:gd name="connsiteX1" fmla="*/ 3058104 w 3058104"/>
              <a:gd name="connsiteY1" fmla="*/ 0 h 3836841"/>
              <a:gd name="connsiteX2" fmla="*/ 3058104 w 3058104"/>
              <a:gd name="connsiteY2" fmla="*/ 3836841 h 3836841"/>
              <a:gd name="connsiteX3" fmla="*/ 0 w 3058104"/>
              <a:gd name="connsiteY3" fmla="*/ 3836841 h 3836841"/>
            </a:gdLst>
            <a:ahLst/>
            <a:cxnLst>
              <a:cxn ang="0">
                <a:pos x="connsiteX0" y="connsiteY0"/>
              </a:cxn>
              <a:cxn ang="0">
                <a:pos x="connsiteX1" y="connsiteY1"/>
              </a:cxn>
              <a:cxn ang="0">
                <a:pos x="connsiteX2" y="connsiteY2"/>
              </a:cxn>
              <a:cxn ang="0">
                <a:pos x="connsiteX3" y="connsiteY3"/>
              </a:cxn>
            </a:cxnLst>
            <a:rect l="l" t="t" r="r" b="b"/>
            <a:pathLst>
              <a:path w="3058104" h="3836841">
                <a:moveTo>
                  <a:pt x="0" y="0"/>
                </a:moveTo>
                <a:lnTo>
                  <a:pt x="3058104" y="0"/>
                </a:lnTo>
                <a:lnTo>
                  <a:pt x="3058104" y="3836841"/>
                </a:lnTo>
                <a:lnTo>
                  <a:pt x="0" y="3836841"/>
                </a:lnTo>
                <a:close/>
              </a:path>
            </a:pathLst>
          </a:custGeom>
        </p:spPr>
        <p:txBody>
          <a:bodyPr wrap="square">
            <a:noAutofit/>
          </a:bodyPr>
          <a:lstStyle>
            <a:lvl1pPr marL="0" indent="0" algn="ctr">
              <a:buNone/>
              <a:defRPr sz="1500">
                <a:solidFill>
                  <a:schemeClr val="tx1">
                    <a:lumMod val="50000"/>
                    <a:lumOff val="50000"/>
                  </a:schemeClr>
                </a:solidFill>
                <a:latin typeface="+mj-lt"/>
                <a:ea typeface="Open Sans Semibold" panose="020B0706030804020204" pitchFamily="34" charset="0"/>
                <a:cs typeface="Open Sans Semibold" panose="020B0706030804020204" pitchFamily="34" charset="0"/>
              </a:defRPr>
            </a:lvl1pPr>
          </a:lstStyle>
          <a:p>
            <a:r>
              <a:rPr lang="en-US" dirty="0"/>
              <a:t>Picture</a:t>
            </a:r>
          </a:p>
        </p:txBody>
      </p:sp>
      <p:sp>
        <p:nvSpPr>
          <p:cNvPr id="22" name="Picture Placeholder 3">
            <a:extLst>
              <a:ext uri="{FF2B5EF4-FFF2-40B4-BE49-F238E27FC236}">
                <a16:creationId xmlns:a16="http://schemas.microsoft.com/office/drawing/2014/main" id="{6A426D0E-AF37-9004-73F7-FF9684B06CB5}"/>
              </a:ext>
            </a:extLst>
          </p:cNvPr>
          <p:cNvSpPr>
            <a:spLocks noGrp="1"/>
          </p:cNvSpPr>
          <p:nvPr>
            <p:ph type="pic" sz="quarter" idx="21" hasCustomPrompt="1"/>
          </p:nvPr>
        </p:nvSpPr>
        <p:spPr>
          <a:xfrm>
            <a:off x="10561465" y="1586436"/>
            <a:ext cx="1641549" cy="1647291"/>
          </a:xfrm>
          <a:custGeom>
            <a:avLst/>
            <a:gdLst>
              <a:gd name="connsiteX0" fmla="*/ 0 w 3058104"/>
              <a:gd name="connsiteY0" fmla="*/ 0 h 3836841"/>
              <a:gd name="connsiteX1" fmla="*/ 3058104 w 3058104"/>
              <a:gd name="connsiteY1" fmla="*/ 0 h 3836841"/>
              <a:gd name="connsiteX2" fmla="*/ 3058104 w 3058104"/>
              <a:gd name="connsiteY2" fmla="*/ 3836841 h 3836841"/>
              <a:gd name="connsiteX3" fmla="*/ 0 w 3058104"/>
              <a:gd name="connsiteY3" fmla="*/ 3836841 h 3836841"/>
            </a:gdLst>
            <a:ahLst/>
            <a:cxnLst>
              <a:cxn ang="0">
                <a:pos x="connsiteX0" y="connsiteY0"/>
              </a:cxn>
              <a:cxn ang="0">
                <a:pos x="connsiteX1" y="connsiteY1"/>
              </a:cxn>
              <a:cxn ang="0">
                <a:pos x="connsiteX2" y="connsiteY2"/>
              </a:cxn>
              <a:cxn ang="0">
                <a:pos x="connsiteX3" y="connsiteY3"/>
              </a:cxn>
            </a:cxnLst>
            <a:rect l="l" t="t" r="r" b="b"/>
            <a:pathLst>
              <a:path w="3058104" h="3836841">
                <a:moveTo>
                  <a:pt x="0" y="0"/>
                </a:moveTo>
                <a:lnTo>
                  <a:pt x="3058104" y="0"/>
                </a:lnTo>
                <a:lnTo>
                  <a:pt x="3058104" y="3836841"/>
                </a:lnTo>
                <a:lnTo>
                  <a:pt x="0" y="3836841"/>
                </a:lnTo>
                <a:close/>
              </a:path>
            </a:pathLst>
          </a:custGeom>
        </p:spPr>
        <p:txBody>
          <a:bodyPr wrap="square">
            <a:noAutofit/>
          </a:bodyPr>
          <a:lstStyle>
            <a:lvl1pPr marL="0" indent="0" algn="ctr">
              <a:buNone/>
              <a:defRPr sz="1500">
                <a:solidFill>
                  <a:schemeClr val="tx1">
                    <a:lumMod val="50000"/>
                    <a:lumOff val="50000"/>
                  </a:schemeClr>
                </a:solidFill>
                <a:latin typeface="+mj-lt"/>
                <a:ea typeface="Open Sans Semibold" panose="020B0706030804020204" pitchFamily="34" charset="0"/>
                <a:cs typeface="Open Sans Semibold" panose="020B0706030804020204" pitchFamily="34" charset="0"/>
              </a:defRPr>
            </a:lvl1pPr>
          </a:lstStyle>
          <a:p>
            <a:r>
              <a:rPr lang="en-US" dirty="0"/>
              <a:t>Picture</a:t>
            </a:r>
          </a:p>
        </p:txBody>
      </p:sp>
      <p:sp>
        <p:nvSpPr>
          <p:cNvPr id="23" name="Picture Placeholder 3">
            <a:extLst>
              <a:ext uri="{FF2B5EF4-FFF2-40B4-BE49-F238E27FC236}">
                <a16:creationId xmlns:a16="http://schemas.microsoft.com/office/drawing/2014/main" id="{D5C280DB-9DAA-E84B-89C8-34B2BE0B45CF}"/>
              </a:ext>
            </a:extLst>
          </p:cNvPr>
          <p:cNvSpPr>
            <a:spLocks noGrp="1"/>
          </p:cNvSpPr>
          <p:nvPr>
            <p:ph type="pic" sz="quarter" idx="22" hasCustomPrompt="1"/>
          </p:nvPr>
        </p:nvSpPr>
        <p:spPr>
          <a:xfrm>
            <a:off x="8763653" y="3387556"/>
            <a:ext cx="1641549" cy="1647291"/>
          </a:xfrm>
          <a:custGeom>
            <a:avLst/>
            <a:gdLst>
              <a:gd name="connsiteX0" fmla="*/ 0 w 3058104"/>
              <a:gd name="connsiteY0" fmla="*/ 0 h 3836841"/>
              <a:gd name="connsiteX1" fmla="*/ 3058104 w 3058104"/>
              <a:gd name="connsiteY1" fmla="*/ 0 h 3836841"/>
              <a:gd name="connsiteX2" fmla="*/ 3058104 w 3058104"/>
              <a:gd name="connsiteY2" fmla="*/ 3836841 h 3836841"/>
              <a:gd name="connsiteX3" fmla="*/ 0 w 3058104"/>
              <a:gd name="connsiteY3" fmla="*/ 3836841 h 3836841"/>
            </a:gdLst>
            <a:ahLst/>
            <a:cxnLst>
              <a:cxn ang="0">
                <a:pos x="connsiteX0" y="connsiteY0"/>
              </a:cxn>
              <a:cxn ang="0">
                <a:pos x="connsiteX1" y="connsiteY1"/>
              </a:cxn>
              <a:cxn ang="0">
                <a:pos x="connsiteX2" y="connsiteY2"/>
              </a:cxn>
              <a:cxn ang="0">
                <a:pos x="connsiteX3" y="connsiteY3"/>
              </a:cxn>
            </a:cxnLst>
            <a:rect l="l" t="t" r="r" b="b"/>
            <a:pathLst>
              <a:path w="3058104" h="3836841">
                <a:moveTo>
                  <a:pt x="0" y="0"/>
                </a:moveTo>
                <a:lnTo>
                  <a:pt x="3058104" y="0"/>
                </a:lnTo>
                <a:lnTo>
                  <a:pt x="3058104" y="3836841"/>
                </a:lnTo>
                <a:lnTo>
                  <a:pt x="0" y="3836841"/>
                </a:lnTo>
                <a:close/>
              </a:path>
            </a:pathLst>
          </a:custGeom>
        </p:spPr>
        <p:txBody>
          <a:bodyPr wrap="square">
            <a:noAutofit/>
          </a:bodyPr>
          <a:lstStyle>
            <a:lvl1pPr marL="0" indent="0" algn="ctr">
              <a:buNone/>
              <a:defRPr sz="1500">
                <a:solidFill>
                  <a:schemeClr val="tx1">
                    <a:lumMod val="50000"/>
                    <a:lumOff val="50000"/>
                  </a:schemeClr>
                </a:solidFill>
                <a:latin typeface="+mj-lt"/>
                <a:ea typeface="Open Sans Semibold" panose="020B0706030804020204" pitchFamily="34" charset="0"/>
                <a:cs typeface="Open Sans Semibold" panose="020B0706030804020204" pitchFamily="34" charset="0"/>
              </a:defRPr>
            </a:lvl1pPr>
          </a:lstStyle>
          <a:p>
            <a:r>
              <a:rPr lang="en-US" dirty="0"/>
              <a:t>Picture</a:t>
            </a:r>
          </a:p>
        </p:txBody>
      </p:sp>
      <p:sp>
        <p:nvSpPr>
          <p:cNvPr id="24" name="Picture Placeholder 3">
            <a:extLst>
              <a:ext uri="{FF2B5EF4-FFF2-40B4-BE49-F238E27FC236}">
                <a16:creationId xmlns:a16="http://schemas.microsoft.com/office/drawing/2014/main" id="{87D3069B-EAC9-B658-A3D7-A62497784FAA}"/>
              </a:ext>
            </a:extLst>
          </p:cNvPr>
          <p:cNvSpPr>
            <a:spLocks noGrp="1"/>
          </p:cNvSpPr>
          <p:nvPr>
            <p:ph type="pic" sz="quarter" idx="23" hasCustomPrompt="1"/>
          </p:nvPr>
        </p:nvSpPr>
        <p:spPr>
          <a:xfrm>
            <a:off x="10561465" y="3387556"/>
            <a:ext cx="1641549" cy="1647291"/>
          </a:xfrm>
          <a:custGeom>
            <a:avLst/>
            <a:gdLst>
              <a:gd name="connsiteX0" fmla="*/ 0 w 3058104"/>
              <a:gd name="connsiteY0" fmla="*/ 0 h 3836841"/>
              <a:gd name="connsiteX1" fmla="*/ 3058104 w 3058104"/>
              <a:gd name="connsiteY1" fmla="*/ 0 h 3836841"/>
              <a:gd name="connsiteX2" fmla="*/ 3058104 w 3058104"/>
              <a:gd name="connsiteY2" fmla="*/ 3836841 h 3836841"/>
              <a:gd name="connsiteX3" fmla="*/ 0 w 3058104"/>
              <a:gd name="connsiteY3" fmla="*/ 3836841 h 3836841"/>
            </a:gdLst>
            <a:ahLst/>
            <a:cxnLst>
              <a:cxn ang="0">
                <a:pos x="connsiteX0" y="connsiteY0"/>
              </a:cxn>
              <a:cxn ang="0">
                <a:pos x="connsiteX1" y="connsiteY1"/>
              </a:cxn>
              <a:cxn ang="0">
                <a:pos x="connsiteX2" y="connsiteY2"/>
              </a:cxn>
              <a:cxn ang="0">
                <a:pos x="connsiteX3" y="connsiteY3"/>
              </a:cxn>
            </a:cxnLst>
            <a:rect l="l" t="t" r="r" b="b"/>
            <a:pathLst>
              <a:path w="3058104" h="3836841">
                <a:moveTo>
                  <a:pt x="0" y="0"/>
                </a:moveTo>
                <a:lnTo>
                  <a:pt x="3058104" y="0"/>
                </a:lnTo>
                <a:lnTo>
                  <a:pt x="3058104" y="3836841"/>
                </a:lnTo>
                <a:lnTo>
                  <a:pt x="0" y="3836841"/>
                </a:lnTo>
                <a:close/>
              </a:path>
            </a:pathLst>
          </a:custGeom>
        </p:spPr>
        <p:txBody>
          <a:bodyPr wrap="square">
            <a:noAutofit/>
          </a:bodyPr>
          <a:lstStyle>
            <a:lvl1pPr marL="0" indent="0" algn="ctr">
              <a:buNone/>
              <a:defRPr sz="1500">
                <a:solidFill>
                  <a:schemeClr val="tx1">
                    <a:lumMod val="50000"/>
                    <a:lumOff val="50000"/>
                  </a:schemeClr>
                </a:solidFill>
                <a:latin typeface="+mj-lt"/>
                <a:ea typeface="Open Sans Semibold" panose="020B0706030804020204" pitchFamily="34" charset="0"/>
                <a:cs typeface="Open Sans Semibold" panose="020B0706030804020204" pitchFamily="34" charset="0"/>
              </a:defRPr>
            </a:lvl1pPr>
          </a:lstStyle>
          <a:p>
            <a:r>
              <a:rPr lang="en-US" dirty="0"/>
              <a:t>Picture</a:t>
            </a:r>
          </a:p>
        </p:txBody>
      </p:sp>
      <p:sp>
        <p:nvSpPr>
          <p:cNvPr id="25" name="Picture Placeholder 3">
            <a:extLst>
              <a:ext uri="{FF2B5EF4-FFF2-40B4-BE49-F238E27FC236}">
                <a16:creationId xmlns:a16="http://schemas.microsoft.com/office/drawing/2014/main" id="{8F34152D-C137-B5F9-7EAE-3AA399BBF5BB}"/>
              </a:ext>
            </a:extLst>
          </p:cNvPr>
          <p:cNvSpPr>
            <a:spLocks noGrp="1"/>
          </p:cNvSpPr>
          <p:nvPr>
            <p:ph type="pic" sz="quarter" idx="24" hasCustomPrompt="1"/>
          </p:nvPr>
        </p:nvSpPr>
        <p:spPr>
          <a:xfrm>
            <a:off x="8763653" y="5210709"/>
            <a:ext cx="1641549" cy="1647291"/>
          </a:xfrm>
          <a:custGeom>
            <a:avLst/>
            <a:gdLst>
              <a:gd name="connsiteX0" fmla="*/ 0 w 3058104"/>
              <a:gd name="connsiteY0" fmla="*/ 0 h 3836841"/>
              <a:gd name="connsiteX1" fmla="*/ 3058104 w 3058104"/>
              <a:gd name="connsiteY1" fmla="*/ 0 h 3836841"/>
              <a:gd name="connsiteX2" fmla="*/ 3058104 w 3058104"/>
              <a:gd name="connsiteY2" fmla="*/ 3836841 h 3836841"/>
              <a:gd name="connsiteX3" fmla="*/ 0 w 3058104"/>
              <a:gd name="connsiteY3" fmla="*/ 3836841 h 3836841"/>
            </a:gdLst>
            <a:ahLst/>
            <a:cxnLst>
              <a:cxn ang="0">
                <a:pos x="connsiteX0" y="connsiteY0"/>
              </a:cxn>
              <a:cxn ang="0">
                <a:pos x="connsiteX1" y="connsiteY1"/>
              </a:cxn>
              <a:cxn ang="0">
                <a:pos x="connsiteX2" y="connsiteY2"/>
              </a:cxn>
              <a:cxn ang="0">
                <a:pos x="connsiteX3" y="connsiteY3"/>
              </a:cxn>
            </a:cxnLst>
            <a:rect l="l" t="t" r="r" b="b"/>
            <a:pathLst>
              <a:path w="3058104" h="3836841">
                <a:moveTo>
                  <a:pt x="0" y="0"/>
                </a:moveTo>
                <a:lnTo>
                  <a:pt x="3058104" y="0"/>
                </a:lnTo>
                <a:lnTo>
                  <a:pt x="3058104" y="3836841"/>
                </a:lnTo>
                <a:lnTo>
                  <a:pt x="0" y="3836841"/>
                </a:lnTo>
                <a:close/>
              </a:path>
            </a:pathLst>
          </a:custGeom>
        </p:spPr>
        <p:txBody>
          <a:bodyPr wrap="square">
            <a:noAutofit/>
          </a:bodyPr>
          <a:lstStyle>
            <a:lvl1pPr marL="0" indent="0" algn="ctr">
              <a:buNone/>
              <a:defRPr sz="1500">
                <a:solidFill>
                  <a:schemeClr val="tx1">
                    <a:lumMod val="50000"/>
                    <a:lumOff val="50000"/>
                  </a:schemeClr>
                </a:solidFill>
                <a:latin typeface="+mj-lt"/>
                <a:ea typeface="Open Sans Semibold" panose="020B0706030804020204" pitchFamily="34" charset="0"/>
                <a:cs typeface="Open Sans Semibold" panose="020B0706030804020204" pitchFamily="34" charset="0"/>
              </a:defRPr>
            </a:lvl1pPr>
          </a:lstStyle>
          <a:p>
            <a:r>
              <a:rPr lang="en-US" dirty="0"/>
              <a:t>Picture</a:t>
            </a:r>
          </a:p>
        </p:txBody>
      </p:sp>
      <p:sp>
        <p:nvSpPr>
          <p:cNvPr id="26" name="Picture Placeholder 3">
            <a:extLst>
              <a:ext uri="{FF2B5EF4-FFF2-40B4-BE49-F238E27FC236}">
                <a16:creationId xmlns:a16="http://schemas.microsoft.com/office/drawing/2014/main" id="{3076BF11-D6B2-0858-6E7A-25E53A9EFD34}"/>
              </a:ext>
            </a:extLst>
          </p:cNvPr>
          <p:cNvSpPr>
            <a:spLocks noGrp="1"/>
          </p:cNvSpPr>
          <p:nvPr>
            <p:ph type="pic" sz="quarter" idx="25" hasCustomPrompt="1"/>
          </p:nvPr>
        </p:nvSpPr>
        <p:spPr>
          <a:xfrm>
            <a:off x="10561465" y="5210709"/>
            <a:ext cx="1641549" cy="1647291"/>
          </a:xfrm>
          <a:custGeom>
            <a:avLst/>
            <a:gdLst>
              <a:gd name="connsiteX0" fmla="*/ 0 w 3058104"/>
              <a:gd name="connsiteY0" fmla="*/ 0 h 3836841"/>
              <a:gd name="connsiteX1" fmla="*/ 3058104 w 3058104"/>
              <a:gd name="connsiteY1" fmla="*/ 0 h 3836841"/>
              <a:gd name="connsiteX2" fmla="*/ 3058104 w 3058104"/>
              <a:gd name="connsiteY2" fmla="*/ 3836841 h 3836841"/>
              <a:gd name="connsiteX3" fmla="*/ 0 w 3058104"/>
              <a:gd name="connsiteY3" fmla="*/ 3836841 h 3836841"/>
            </a:gdLst>
            <a:ahLst/>
            <a:cxnLst>
              <a:cxn ang="0">
                <a:pos x="connsiteX0" y="connsiteY0"/>
              </a:cxn>
              <a:cxn ang="0">
                <a:pos x="connsiteX1" y="connsiteY1"/>
              </a:cxn>
              <a:cxn ang="0">
                <a:pos x="connsiteX2" y="connsiteY2"/>
              </a:cxn>
              <a:cxn ang="0">
                <a:pos x="connsiteX3" y="connsiteY3"/>
              </a:cxn>
            </a:cxnLst>
            <a:rect l="l" t="t" r="r" b="b"/>
            <a:pathLst>
              <a:path w="3058104" h="3836841">
                <a:moveTo>
                  <a:pt x="0" y="0"/>
                </a:moveTo>
                <a:lnTo>
                  <a:pt x="3058104" y="0"/>
                </a:lnTo>
                <a:lnTo>
                  <a:pt x="3058104" y="3836841"/>
                </a:lnTo>
                <a:lnTo>
                  <a:pt x="0" y="3836841"/>
                </a:lnTo>
                <a:close/>
              </a:path>
            </a:pathLst>
          </a:custGeom>
        </p:spPr>
        <p:txBody>
          <a:bodyPr wrap="square">
            <a:noAutofit/>
          </a:bodyPr>
          <a:lstStyle>
            <a:lvl1pPr marL="0" indent="0" algn="ctr">
              <a:buNone/>
              <a:defRPr sz="1500">
                <a:solidFill>
                  <a:schemeClr val="tx1">
                    <a:lumMod val="50000"/>
                    <a:lumOff val="50000"/>
                  </a:schemeClr>
                </a:solidFill>
                <a:latin typeface="+mj-lt"/>
                <a:ea typeface="Open Sans Semibold" panose="020B0706030804020204" pitchFamily="34" charset="0"/>
                <a:cs typeface="Open Sans Semibold" panose="020B0706030804020204" pitchFamily="34" charset="0"/>
              </a:defRPr>
            </a:lvl1pPr>
          </a:lstStyle>
          <a:p>
            <a:r>
              <a:rPr lang="en-US" dirty="0"/>
              <a:t>Picture</a:t>
            </a:r>
          </a:p>
        </p:txBody>
      </p:sp>
    </p:spTree>
    <p:extLst>
      <p:ext uri="{BB962C8B-B14F-4D97-AF65-F5344CB8AC3E}">
        <p14:creationId xmlns:p14="http://schemas.microsoft.com/office/powerpoint/2010/main" val="2416236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C1D5BB2-17C1-E154-6D2B-2E364EFD5569}"/>
              </a:ext>
            </a:extLst>
          </p:cNvPr>
          <p:cNvSpPr>
            <a:spLocks noGrp="1"/>
          </p:cNvSpPr>
          <p:nvPr>
            <p:ph type="pic" sz="quarter" idx="14" hasCustomPrompt="1"/>
          </p:nvPr>
        </p:nvSpPr>
        <p:spPr>
          <a:xfrm>
            <a:off x="6984693" y="1247166"/>
            <a:ext cx="4747977" cy="5130070"/>
          </a:xfrm>
          <a:custGeom>
            <a:avLst/>
            <a:gdLst>
              <a:gd name="connsiteX0" fmla="*/ 0 w 3058104"/>
              <a:gd name="connsiteY0" fmla="*/ 0 h 3836841"/>
              <a:gd name="connsiteX1" fmla="*/ 3058104 w 3058104"/>
              <a:gd name="connsiteY1" fmla="*/ 0 h 3836841"/>
              <a:gd name="connsiteX2" fmla="*/ 3058104 w 3058104"/>
              <a:gd name="connsiteY2" fmla="*/ 3836841 h 3836841"/>
              <a:gd name="connsiteX3" fmla="*/ 0 w 3058104"/>
              <a:gd name="connsiteY3" fmla="*/ 3836841 h 3836841"/>
            </a:gdLst>
            <a:ahLst/>
            <a:cxnLst>
              <a:cxn ang="0">
                <a:pos x="connsiteX0" y="connsiteY0"/>
              </a:cxn>
              <a:cxn ang="0">
                <a:pos x="connsiteX1" y="connsiteY1"/>
              </a:cxn>
              <a:cxn ang="0">
                <a:pos x="connsiteX2" y="connsiteY2"/>
              </a:cxn>
              <a:cxn ang="0">
                <a:pos x="connsiteX3" y="connsiteY3"/>
              </a:cxn>
            </a:cxnLst>
            <a:rect l="l" t="t" r="r" b="b"/>
            <a:pathLst>
              <a:path w="3058104" h="3836841">
                <a:moveTo>
                  <a:pt x="0" y="0"/>
                </a:moveTo>
                <a:lnTo>
                  <a:pt x="3058104" y="0"/>
                </a:lnTo>
                <a:lnTo>
                  <a:pt x="3058104" y="3836841"/>
                </a:lnTo>
                <a:lnTo>
                  <a:pt x="0" y="3836841"/>
                </a:lnTo>
                <a:close/>
              </a:path>
            </a:pathLst>
          </a:custGeom>
        </p:spPr>
        <p:txBody>
          <a:bodyPr wrap="square">
            <a:noAutofit/>
          </a:bodyPr>
          <a:lstStyle>
            <a:lvl1pPr marL="0" indent="0" algn="ctr">
              <a:buNone/>
              <a:defRPr sz="1500">
                <a:solidFill>
                  <a:schemeClr val="tx1">
                    <a:lumMod val="50000"/>
                    <a:lumOff val="50000"/>
                  </a:schemeClr>
                </a:solidFill>
                <a:latin typeface="+mj-lt"/>
                <a:ea typeface="Open Sans Semibold" panose="020B0706030804020204" pitchFamily="34" charset="0"/>
                <a:cs typeface="Open Sans Semibold" panose="020B0706030804020204" pitchFamily="34" charset="0"/>
              </a:defRPr>
            </a:lvl1pPr>
          </a:lstStyle>
          <a:p>
            <a:r>
              <a:rPr lang="en-US" dirty="0"/>
              <a:t>Picture</a:t>
            </a:r>
          </a:p>
        </p:txBody>
      </p:sp>
    </p:spTree>
    <p:extLst>
      <p:ext uri="{BB962C8B-B14F-4D97-AF65-F5344CB8AC3E}">
        <p14:creationId xmlns:p14="http://schemas.microsoft.com/office/powerpoint/2010/main" val="3147969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1C54E59-D781-C6C8-A37C-8362D890110C}"/>
              </a:ext>
            </a:extLst>
          </p:cNvPr>
          <p:cNvSpPr>
            <a:spLocks noGrp="1"/>
          </p:cNvSpPr>
          <p:nvPr>
            <p:ph type="pic" sz="quarter" idx="14" hasCustomPrompt="1"/>
          </p:nvPr>
        </p:nvSpPr>
        <p:spPr>
          <a:xfrm>
            <a:off x="1" y="1247165"/>
            <a:ext cx="5541477" cy="5613821"/>
          </a:xfrm>
          <a:custGeom>
            <a:avLst/>
            <a:gdLst>
              <a:gd name="connsiteX0" fmla="*/ 0 w 3058104"/>
              <a:gd name="connsiteY0" fmla="*/ 0 h 3836841"/>
              <a:gd name="connsiteX1" fmla="*/ 3058104 w 3058104"/>
              <a:gd name="connsiteY1" fmla="*/ 0 h 3836841"/>
              <a:gd name="connsiteX2" fmla="*/ 3058104 w 3058104"/>
              <a:gd name="connsiteY2" fmla="*/ 3836841 h 3836841"/>
              <a:gd name="connsiteX3" fmla="*/ 0 w 3058104"/>
              <a:gd name="connsiteY3" fmla="*/ 3836841 h 3836841"/>
            </a:gdLst>
            <a:ahLst/>
            <a:cxnLst>
              <a:cxn ang="0">
                <a:pos x="connsiteX0" y="connsiteY0"/>
              </a:cxn>
              <a:cxn ang="0">
                <a:pos x="connsiteX1" y="connsiteY1"/>
              </a:cxn>
              <a:cxn ang="0">
                <a:pos x="connsiteX2" y="connsiteY2"/>
              </a:cxn>
              <a:cxn ang="0">
                <a:pos x="connsiteX3" y="connsiteY3"/>
              </a:cxn>
            </a:cxnLst>
            <a:rect l="l" t="t" r="r" b="b"/>
            <a:pathLst>
              <a:path w="3058104" h="3836841">
                <a:moveTo>
                  <a:pt x="0" y="0"/>
                </a:moveTo>
                <a:lnTo>
                  <a:pt x="3058104" y="0"/>
                </a:lnTo>
                <a:lnTo>
                  <a:pt x="3058104" y="3836841"/>
                </a:lnTo>
                <a:lnTo>
                  <a:pt x="0" y="3836841"/>
                </a:lnTo>
                <a:close/>
              </a:path>
            </a:pathLst>
          </a:custGeom>
        </p:spPr>
        <p:txBody>
          <a:bodyPr wrap="square">
            <a:noAutofit/>
          </a:bodyPr>
          <a:lstStyle>
            <a:lvl1pPr marL="0" indent="0" algn="ctr">
              <a:buNone/>
              <a:defRPr sz="1500">
                <a:solidFill>
                  <a:schemeClr val="tx1">
                    <a:lumMod val="50000"/>
                    <a:lumOff val="50000"/>
                  </a:schemeClr>
                </a:solidFill>
                <a:latin typeface="+mj-lt"/>
                <a:ea typeface="Open Sans Semibold" panose="020B0706030804020204" pitchFamily="34" charset="0"/>
                <a:cs typeface="Open Sans Semibold" panose="020B0706030804020204" pitchFamily="34" charset="0"/>
              </a:defRPr>
            </a:lvl1pPr>
          </a:lstStyle>
          <a:p>
            <a:r>
              <a:rPr lang="en-US" dirty="0"/>
              <a:t>Picture</a:t>
            </a:r>
          </a:p>
        </p:txBody>
      </p:sp>
    </p:spTree>
    <p:extLst>
      <p:ext uri="{BB962C8B-B14F-4D97-AF65-F5344CB8AC3E}">
        <p14:creationId xmlns:p14="http://schemas.microsoft.com/office/powerpoint/2010/main" val="4136928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26A32AB0-2238-29A3-5088-F4EA14A704F1}"/>
              </a:ext>
            </a:extLst>
          </p:cNvPr>
          <p:cNvSpPr>
            <a:spLocks noGrp="1"/>
          </p:cNvSpPr>
          <p:nvPr>
            <p:ph type="pic" sz="quarter" idx="15" hasCustomPrompt="1"/>
          </p:nvPr>
        </p:nvSpPr>
        <p:spPr>
          <a:xfrm>
            <a:off x="8530051" y="4125824"/>
            <a:ext cx="3661947" cy="2732176"/>
          </a:xfrm>
          <a:custGeom>
            <a:avLst/>
            <a:gdLst>
              <a:gd name="connsiteX0" fmla="*/ 0 w 3058104"/>
              <a:gd name="connsiteY0" fmla="*/ 0 h 3836841"/>
              <a:gd name="connsiteX1" fmla="*/ 3058104 w 3058104"/>
              <a:gd name="connsiteY1" fmla="*/ 0 h 3836841"/>
              <a:gd name="connsiteX2" fmla="*/ 3058104 w 3058104"/>
              <a:gd name="connsiteY2" fmla="*/ 3836841 h 3836841"/>
              <a:gd name="connsiteX3" fmla="*/ 0 w 3058104"/>
              <a:gd name="connsiteY3" fmla="*/ 3836841 h 3836841"/>
            </a:gdLst>
            <a:ahLst/>
            <a:cxnLst>
              <a:cxn ang="0">
                <a:pos x="connsiteX0" y="connsiteY0"/>
              </a:cxn>
              <a:cxn ang="0">
                <a:pos x="connsiteX1" y="connsiteY1"/>
              </a:cxn>
              <a:cxn ang="0">
                <a:pos x="connsiteX2" y="connsiteY2"/>
              </a:cxn>
              <a:cxn ang="0">
                <a:pos x="connsiteX3" y="connsiteY3"/>
              </a:cxn>
            </a:cxnLst>
            <a:rect l="l" t="t" r="r" b="b"/>
            <a:pathLst>
              <a:path w="3058104" h="3836841">
                <a:moveTo>
                  <a:pt x="0" y="0"/>
                </a:moveTo>
                <a:lnTo>
                  <a:pt x="3058104" y="0"/>
                </a:lnTo>
                <a:lnTo>
                  <a:pt x="3058104" y="3836841"/>
                </a:lnTo>
                <a:lnTo>
                  <a:pt x="0" y="3836841"/>
                </a:lnTo>
                <a:close/>
              </a:path>
            </a:pathLst>
          </a:custGeom>
        </p:spPr>
        <p:txBody>
          <a:bodyPr wrap="square">
            <a:noAutofit/>
          </a:bodyPr>
          <a:lstStyle>
            <a:lvl1pPr marL="0" indent="0" algn="ctr">
              <a:buNone/>
              <a:defRPr sz="1500">
                <a:solidFill>
                  <a:schemeClr val="tx1">
                    <a:lumMod val="50000"/>
                    <a:lumOff val="50000"/>
                  </a:schemeClr>
                </a:solidFill>
                <a:latin typeface="+mj-lt"/>
                <a:ea typeface="Open Sans Semibold" panose="020B0706030804020204" pitchFamily="34" charset="0"/>
                <a:cs typeface="Open Sans Semibold" panose="020B0706030804020204" pitchFamily="34" charset="0"/>
              </a:defRPr>
            </a:lvl1pPr>
          </a:lstStyle>
          <a:p>
            <a:r>
              <a:rPr lang="en-US" dirty="0"/>
              <a:t>Picture</a:t>
            </a:r>
          </a:p>
        </p:txBody>
      </p:sp>
      <p:sp>
        <p:nvSpPr>
          <p:cNvPr id="5" name="Picture Placeholder 3">
            <a:extLst>
              <a:ext uri="{FF2B5EF4-FFF2-40B4-BE49-F238E27FC236}">
                <a16:creationId xmlns:a16="http://schemas.microsoft.com/office/drawing/2014/main" id="{84333DF7-43C6-5800-C54E-922D99708B6C}"/>
              </a:ext>
            </a:extLst>
          </p:cNvPr>
          <p:cNvSpPr>
            <a:spLocks noGrp="1"/>
          </p:cNvSpPr>
          <p:nvPr>
            <p:ph type="pic" sz="quarter" idx="14" hasCustomPrompt="1"/>
          </p:nvPr>
        </p:nvSpPr>
        <p:spPr>
          <a:xfrm>
            <a:off x="1" y="1861851"/>
            <a:ext cx="4285560" cy="2263973"/>
          </a:xfrm>
          <a:custGeom>
            <a:avLst/>
            <a:gdLst>
              <a:gd name="connsiteX0" fmla="*/ 0 w 3058104"/>
              <a:gd name="connsiteY0" fmla="*/ 0 h 3836841"/>
              <a:gd name="connsiteX1" fmla="*/ 3058104 w 3058104"/>
              <a:gd name="connsiteY1" fmla="*/ 0 h 3836841"/>
              <a:gd name="connsiteX2" fmla="*/ 3058104 w 3058104"/>
              <a:gd name="connsiteY2" fmla="*/ 3836841 h 3836841"/>
              <a:gd name="connsiteX3" fmla="*/ 0 w 3058104"/>
              <a:gd name="connsiteY3" fmla="*/ 3836841 h 3836841"/>
            </a:gdLst>
            <a:ahLst/>
            <a:cxnLst>
              <a:cxn ang="0">
                <a:pos x="connsiteX0" y="connsiteY0"/>
              </a:cxn>
              <a:cxn ang="0">
                <a:pos x="connsiteX1" y="connsiteY1"/>
              </a:cxn>
              <a:cxn ang="0">
                <a:pos x="connsiteX2" y="connsiteY2"/>
              </a:cxn>
              <a:cxn ang="0">
                <a:pos x="connsiteX3" y="connsiteY3"/>
              </a:cxn>
            </a:cxnLst>
            <a:rect l="l" t="t" r="r" b="b"/>
            <a:pathLst>
              <a:path w="3058104" h="3836841">
                <a:moveTo>
                  <a:pt x="0" y="0"/>
                </a:moveTo>
                <a:lnTo>
                  <a:pt x="3058104" y="0"/>
                </a:lnTo>
                <a:lnTo>
                  <a:pt x="3058104" y="3836841"/>
                </a:lnTo>
                <a:lnTo>
                  <a:pt x="0" y="3836841"/>
                </a:lnTo>
                <a:close/>
              </a:path>
            </a:pathLst>
          </a:custGeom>
        </p:spPr>
        <p:txBody>
          <a:bodyPr wrap="square">
            <a:noAutofit/>
          </a:bodyPr>
          <a:lstStyle>
            <a:lvl1pPr marL="0" indent="0" algn="ctr">
              <a:buNone/>
              <a:defRPr sz="1500">
                <a:solidFill>
                  <a:schemeClr val="tx1">
                    <a:lumMod val="50000"/>
                    <a:lumOff val="50000"/>
                  </a:schemeClr>
                </a:solidFill>
                <a:latin typeface="+mj-lt"/>
                <a:ea typeface="Open Sans Semibold" panose="020B0706030804020204" pitchFamily="34" charset="0"/>
                <a:cs typeface="Open Sans Semibold" panose="020B0706030804020204" pitchFamily="34" charset="0"/>
              </a:defRPr>
            </a:lvl1pPr>
          </a:lstStyle>
          <a:p>
            <a:r>
              <a:rPr lang="en-US" dirty="0"/>
              <a:t>Picture</a:t>
            </a:r>
          </a:p>
        </p:txBody>
      </p:sp>
    </p:spTree>
    <p:extLst>
      <p:ext uri="{BB962C8B-B14F-4D97-AF65-F5344CB8AC3E}">
        <p14:creationId xmlns:p14="http://schemas.microsoft.com/office/powerpoint/2010/main" val="4038329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54A33C9-5B84-46DD-AF7F-A024EB8ACD51}"/>
              </a:ext>
            </a:extLst>
          </p:cNvPr>
          <p:cNvSpPr>
            <a:spLocks noGrp="1"/>
          </p:cNvSpPr>
          <p:nvPr>
            <p:ph type="pic" sz="quarter" idx="14" hasCustomPrompt="1"/>
          </p:nvPr>
        </p:nvSpPr>
        <p:spPr>
          <a:xfrm>
            <a:off x="-2973" y="1905919"/>
            <a:ext cx="5147850" cy="4952081"/>
          </a:xfrm>
          <a:custGeom>
            <a:avLst/>
            <a:gdLst>
              <a:gd name="connsiteX0" fmla="*/ 0 w 4020457"/>
              <a:gd name="connsiteY0" fmla="*/ 0 h 6858000"/>
              <a:gd name="connsiteX1" fmla="*/ 4020457 w 4020457"/>
              <a:gd name="connsiteY1" fmla="*/ 0 h 6858000"/>
              <a:gd name="connsiteX2" fmla="*/ 4020457 w 4020457"/>
              <a:gd name="connsiteY2" fmla="*/ 6858000 h 6858000"/>
              <a:gd name="connsiteX3" fmla="*/ 0 w 402045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20457" h="6858000">
                <a:moveTo>
                  <a:pt x="0" y="0"/>
                </a:moveTo>
                <a:lnTo>
                  <a:pt x="4020457" y="0"/>
                </a:lnTo>
                <a:lnTo>
                  <a:pt x="4020457" y="6858000"/>
                </a:lnTo>
                <a:lnTo>
                  <a:pt x="0" y="6858000"/>
                </a:lnTo>
                <a:close/>
              </a:path>
            </a:pathLst>
          </a:custGeom>
        </p:spPr>
        <p:txBody>
          <a:bodyPr wrap="square">
            <a:noAutofit/>
          </a:bodyPr>
          <a:lstStyle>
            <a:lvl1pPr marL="0" indent="0" algn="ctr">
              <a:buNone/>
              <a:defRPr sz="1500">
                <a:solidFill>
                  <a:schemeClr val="tx1">
                    <a:lumMod val="50000"/>
                    <a:lumOff val="50000"/>
                  </a:schemeClr>
                </a:solidFill>
                <a:latin typeface="+mj-lt"/>
                <a:ea typeface="Open Sans Semibold" panose="020B0706030804020204" pitchFamily="34" charset="0"/>
                <a:cs typeface="Open Sans Semibold" panose="020B0706030804020204" pitchFamily="34" charset="0"/>
              </a:defRPr>
            </a:lvl1pPr>
          </a:lstStyle>
          <a:p>
            <a:r>
              <a:rPr lang="en-US" dirty="0"/>
              <a:t>Picture</a:t>
            </a:r>
          </a:p>
        </p:txBody>
      </p:sp>
    </p:spTree>
    <p:extLst>
      <p:ext uri="{BB962C8B-B14F-4D97-AF65-F5344CB8AC3E}">
        <p14:creationId xmlns:p14="http://schemas.microsoft.com/office/powerpoint/2010/main" val="1500504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70692C47-79C0-B8F4-F471-CC065112F306}"/>
              </a:ext>
            </a:extLst>
          </p:cNvPr>
          <p:cNvSpPr>
            <a:spLocks noGrp="1"/>
          </p:cNvSpPr>
          <p:nvPr>
            <p:ph type="pic" sz="quarter" idx="15" hasCustomPrompt="1"/>
          </p:nvPr>
        </p:nvSpPr>
        <p:spPr>
          <a:xfrm>
            <a:off x="6989031" y="1245624"/>
            <a:ext cx="5202964" cy="5612376"/>
          </a:xfrm>
          <a:custGeom>
            <a:avLst/>
            <a:gdLst>
              <a:gd name="connsiteX0" fmla="*/ 0 w 4020457"/>
              <a:gd name="connsiteY0" fmla="*/ 0 h 6858000"/>
              <a:gd name="connsiteX1" fmla="*/ 4020457 w 4020457"/>
              <a:gd name="connsiteY1" fmla="*/ 0 h 6858000"/>
              <a:gd name="connsiteX2" fmla="*/ 4020457 w 4020457"/>
              <a:gd name="connsiteY2" fmla="*/ 6858000 h 6858000"/>
              <a:gd name="connsiteX3" fmla="*/ 0 w 402045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20457" h="6858000">
                <a:moveTo>
                  <a:pt x="0" y="0"/>
                </a:moveTo>
                <a:lnTo>
                  <a:pt x="4020457" y="0"/>
                </a:lnTo>
                <a:lnTo>
                  <a:pt x="4020457" y="6858000"/>
                </a:lnTo>
                <a:lnTo>
                  <a:pt x="0" y="6858000"/>
                </a:lnTo>
                <a:close/>
              </a:path>
            </a:pathLst>
          </a:custGeom>
        </p:spPr>
        <p:txBody>
          <a:bodyPr wrap="square">
            <a:noAutofit/>
          </a:bodyPr>
          <a:lstStyle>
            <a:lvl1pPr marL="0" indent="0" algn="ctr">
              <a:buNone/>
              <a:defRPr sz="1500">
                <a:solidFill>
                  <a:schemeClr val="tx1">
                    <a:lumMod val="50000"/>
                    <a:lumOff val="50000"/>
                  </a:schemeClr>
                </a:solidFill>
                <a:latin typeface="+mj-lt"/>
                <a:ea typeface="Open Sans Semibold" panose="020B0706030804020204" pitchFamily="34" charset="0"/>
                <a:cs typeface="Open Sans Semibold" panose="020B0706030804020204" pitchFamily="34" charset="0"/>
              </a:defRPr>
            </a:lvl1pPr>
          </a:lstStyle>
          <a:p>
            <a:r>
              <a:rPr lang="en-US" dirty="0"/>
              <a:t>Picture</a:t>
            </a:r>
          </a:p>
        </p:txBody>
      </p:sp>
      <p:sp>
        <p:nvSpPr>
          <p:cNvPr id="5" name="Picture Placeholder 3">
            <a:extLst>
              <a:ext uri="{FF2B5EF4-FFF2-40B4-BE49-F238E27FC236}">
                <a16:creationId xmlns:a16="http://schemas.microsoft.com/office/drawing/2014/main" id="{97D175E9-8235-2856-79BB-C0A7E6E09C61}"/>
              </a:ext>
            </a:extLst>
          </p:cNvPr>
          <p:cNvSpPr>
            <a:spLocks noGrp="1"/>
          </p:cNvSpPr>
          <p:nvPr>
            <p:ph type="pic" sz="quarter" idx="14" hasCustomPrompt="1"/>
          </p:nvPr>
        </p:nvSpPr>
        <p:spPr>
          <a:xfrm>
            <a:off x="-2973" y="1674459"/>
            <a:ext cx="3066782" cy="3540950"/>
          </a:xfrm>
          <a:custGeom>
            <a:avLst/>
            <a:gdLst>
              <a:gd name="connsiteX0" fmla="*/ 0 w 4020457"/>
              <a:gd name="connsiteY0" fmla="*/ 0 h 6858000"/>
              <a:gd name="connsiteX1" fmla="*/ 4020457 w 4020457"/>
              <a:gd name="connsiteY1" fmla="*/ 0 h 6858000"/>
              <a:gd name="connsiteX2" fmla="*/ 4020457 w 4020457"/>
              <a:gd name="connsiteY2" fmla="*/ 6858000 h 6858000"/>
              <a:gd name="connsiteX3" fmla="*/ 0 w 402045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20457" h="6858000">
                <a:moveTo>
                  <a:pt x="0" y="0"/>
                </a:moveTo>
                <a:lnTo>
                  <a:pt x="4020457" y="0"/>
                </a:lnTo>
                <a:lnTo>
                  <a:pt x="4020457" y="6858000"/>
                </a:lnTo>
                <a:lnTo>
                  <a:pt x="0" y="6858000"/>
                </a:lnTo>
                <a:close/>
              </a:path>
            </a:pathLst>
          </a:custGeom>
        </p:spPr>
        <p:txBody>
          <a:bodyPr wrap="square">
            <a:noAutofit/>
          </a:bodyPr>
          <a:lstStyle>
            <a:lvl1pPr marL="0" indent="0" algn="ctr">
              <a:buNone/>
              <a:defRPr sz="1500">
                <a:solidFill>
                  <a:schemeClr val="tx1">
                    <a:lumMod val="50000"/>
                    <a:lumOff val="50000"/>
                  </a:schemeClr>
                </a:solidFill>
                <a:latin typeface="+mj-lt"/>
                <a:ea typeface="Open Sans Semibold" panose="020B0706030804020204" pitchFamily="34" charset="0"/>
                <a:cs typeface="Open Sans Semibold" panose="020B0706030804020204" pitchFamily="34" charset="0"/>
              </a:defRPr>
            </a:lvl1pPr>
          </a:lstStyle>
          <a:p>
            <a:r>
              <a:rPr lang="en-US" dirty="0"/>
              <a:t>Picture</a:t>
            </a:r>
          </a:p>
        </p:txBody>
      </p:sp>
    </p:spTree>
    <p:extLst>
      <p:ext uri="{BB962C8B-B14F-4D97-AF65-F5344CB8AC3E}">
        <p14:creationId xmlns:p14="http://schemas.microsoft.com/office/powerpoint/2010/main" val="80225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362557630"/>
      </p:ext>
    </p:extLst>
  </p:cSld>
  <p:clrMap bg1="lt1" tx1="dk1" bg2="lt2" tx2="dk2" accent1="accent1" accent2="accent2" accent3="accent3" accent4="accent4" accent5="accent5" accent6="accent6" hlink="hlink" folHlink="folHlink"/>
  <p:sldLayoutIdLst>
    <p:sldLayoutId id="2147483773" r:id="rId1"/>
    <p:sldLayoutId id="2147483775" r:id="rId2"/>
    <p:sldLayoutId id="2147483832" r:id="rId3"/>
    <p:sldLayoutId id="2147483830" r:id="rId4"/>
    <p:sldLayoutId id="2147483829" r:id="rId5"/>
    <p:sldLayoutId id="2147483833" r:id="rId6"/>
    <p:sldLayoutId id="2147483831" r:id="rId7"/>
    <p:sldLayoutId id="2147483828" r:id="rId8"/>
    <p:sldLayoutId id="2147483834" r:id="rId9"/>
    <p:sldLayoutId id="2147483772" r:id="rId10"/>
    <p:sldLayoutId id="2147483784" r:id="rId11"/>
    <p:sldLayoutId id="2147483820" r:id="rId12"/>
    <p:sldLayoutId id="2147483835" r:id="rId13"/>
    <p:sldLayoutId id="2147483839" r:id="rId14"/>
    <p:sldLayoutId id="2147483836" r:id="rId15"/>
    <p:sldLayoutId id="2147483774" r:id="rId16"/>
    <p:sldLayoutId id="2147483837" r:id="rId17"/>
    <p:sldLayoutId id="2147483824" r:id="rId18"/>
    <p:sldLayoutId id="2147483838" r:id="rId19"/>
    <p:sldLayoutId id="2147483825" r:id="rId20"/>
    <p:sldLayoutId id="2147483823" r:id="rId21"/>
    <p:sldLayoutId id="2147483821" r:id="rId22"/>
    <p:sldLayoutId id="2147483826" r:id="rId23"/>
    <p:sldLayoutId id="2147483770" r:id="rId24"/>
    <p:sldLayoutId id="2147483771" r:id="rId25"/>
    <p:sldLayoutId id="2147483822" r:id="rId26"/>
    <p:sldLayoutId id="2147483725" r:id="rId27"/>
    <p:sldLayoutId id="2147483766" r:id="rId28"/>
    <p:sldLayoutId id="2147483765" r:id="rId29"/>
    <p:sldLayoutId id="2147483764" r:id="rId30"/>
    <p:sldLayoutId id="2147483767" r:id="rId31"/>
    <p:sldLayoutId id="2147483778" r:id="rId32"/>
    <p:sldLayoutId id="2147483777" r:id="rId33"/>
    <p:sldLayoutId id="2147483756" r:id="rId34"/>
    <p:sldLayoutId id="2147483804" r:id="rId35"/>
    <p:sldLayoutId id="2147483805" r:id="rId36"/>
  </p:sldLayoutIdLst>
  <p:hf hdr="0" dt="0"/>
  <p:txStyles>
    <p:titleStyle>
      <a:lvl1pPr algn="ctr"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ctr"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9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C304A33-05B5-5638-B56D-398D3D4F1ADB}"/>
              </a:ext>
            </a:extLst>
          </p:cNvPr>
          <p:cNvSpPr/>
          <p:nvPr/>
        </p:nvSpPr>
        <p:spPr>
          <a:xfrm>
            <a:off x="571042" y="2302526"/>
            <a:ext cx="11049918" cy="456649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6A8EB674-0935-478F-7E6E-5FD88A2947C3}"/>
              </a:ext>
            </a:extLst>
          </p:cNvPr>
          <p:cNvSpPr txBox="1"/>
          <p:nvPr/>
        </p:nvSpPr>
        <p:spPr>
          <a:xfrm>
            <a:off x="1195320" y="5322494"/>
            <a:ext cx="2969053" cy="338554"/>
          </a:xfrm>
          <a:prstGeom prst="rect">
            <a:avLst/>
          </a:prstGeom>
          <a:noFill/>
        </p:spPr>
        <p:txBody>
          <a:bodyPr wrap="square" rtlCol="0">
            <a:spAutoFit/>
          </a:bodyPr>
          <a:lstStyle/>
          <a:p>
            <a:r>
              <a:rPr lang="en-US" sz="1600" dirty="0">
                <a:latin typeface="Inter "/>
                <a:ea typeface="Inter Black" panose="02000503000000020004" pitchFamily="2" charset="0"/>
                <a:cs typeface="Poppins Medium" panose="00000600000000000000" pitchFamily="2" charset="0"/>
              </a:rPr>
              <a:t>MAINTAINED BY: ERIC CHU</a:t>
            </a:r>
          </a:p>
        </p:txBody>
      </p:sp>
      <p:sp>
        <p:nvSpPr>
          <p:cNvPr id="7" name="TextBox 6">
            <a:extLst>
              <a:ext uri="{FF2B5EF4-FFF2-40B4-BE49-F238E27FC236}">
                <a16:creationId xmlns:a16="http://schemas.microsoft.com/office/drawing/2014/main" id="{17B57498-8D80-BEC4-89EA-0BA8F5D48E9F}"/>
              </a:ext>
            </a:extLst>
          </p:cNvPr>
          <p:cNvSpPr txBox="1"/>
          <p:nvPr/>
        </p:nvSpPr>
        <p:spPr>
          <a:xfrm>
            <a:off x="1136923" y="2907003"/>
            <a:ext cx="9314902" cy="2157898"/>
          </a:xfrm>
          <a:prstGeom prst="rect">
            <a:avLst/>
          </a:prstGeom>
          <a:noFill/>
        </p:spPr>
        <p:txBody>
          <a:bodyPr wrap="square" rtlCol="0">
            <a:spAutoFit/>
          </a:bodyPr>
          <a:lstStyle/>
          <a:p>
            <a:pPr>
              <a:lnSpc>
                <a:spcPts val="8000"/>
              </a:lnSpc>
            </a:pPr>
            <a:r>
              <a:rPr lang="en-US" sz="8800" dirty="0">
                <a:latin typeface="Inter Bold" panose="02000503000000020004" pitchFamily="2" charset="0"/>
                <a:ea typeface="Inter Bold" panose="02000503000000020004" pitchFamily="2" charset="0"/>
                <a:cs typeface="Poppins Light" panose="00000400000000000000" pitchFamily="2" charset="0"/>
              </a:rPr>
              <a:t>BRAND PROPOSAL</a:t>
            </a:r>
            <a:endParaRPr lang="en-US" sz="8800" dirty="0">
              <a:solidFill>
                <a:schemeClr val="accent4">
                  <a:lumMod val="75000"/>
                </a:schemeClr>
              </a:solidFill>
              <a:latin typeface="Inter" panose="02000503000000020004" pitchFamily="2" charset="0"/>
              <a:ea typeface="Inter" panose="02000503000000020004" pitchFamily="2" charset="0"/>
              <a:cs typeface="Poppins SemiBold" panose="00000700000000000000" pitchFamily="2" charset="0"/>
            </a:endParaRPr>
          </a:p>
        </p:txBody>
      </p:sp>
      <p:sp>
        <p:nvSpPr>
          <p:cNvPr id="8" name="Rectangle: Rounded Corners 7">
            <a:extLst>
              <a:ext uri="{FF2B5EF4-FFF2-40B4-BE49-F238E27FC236}">
                <a16:creationId xmlns:a16="http://schemas.microsoft.com/office/drawing/2014/main" id="{A2EC94A4-EFEE-1647-AAAE-B2E733DC97AE}"/>
              </a:ext>
            </a:extLst>
          </p:cNvPr>
          <p:cNvSpPr/>
          <p:nvPr/>
        </p:nvSpPr>
        <p:spPr>
          <a:xfrm>
            <a:off x="1273038" y="5863241"/>
            <a:ext cx="760398" cy="355934"/>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8">
            <a:extLst>
              <a:ext uri="{FF2B5EF4-FFF2-40B4-BE49-F238E27FC236}">
                <a16:creationId xmlns:a16="http://schemas.microsoft.com/office/drawing/2014/main" id="{D562EC4D-F43C-A11D-5225-54CF4EB99504}"/>
              </a:ext>
            </a:extLst>
          </p:cNvPr>
          <p:cNvSpPr/>
          <p:nvPr/>
        </p:nvSpPr>
        <p:spPr>
          <a:xfrm>
            <a:off x="2096079" y="5863241"/>
            <a:ext cx="1019078" cy="355934"/>
          </a:xfrm>
          <a:prstGeom prst="roundRect">
            <a:avLst>
              <a:gd name="adj" fmla="val 50000"/>
            </a:avLst>
          </a:prstGeom>
          <a:solidFill>
            <a:schemeClr val="accent2">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A00008CA-F1DE-52D4-2B83-80644B7B1DE4}"/>
              </a:ext>
            </a:extLst>
          </p:cNvPr>
          <p:cNvSpPr/>
          <p:nvPr/>
        </p:nvSpPr>
        <p:spPr>
          <a:xfrm>
            <a:off x="3177800" y="5863241"/>
            <a:ext cx="668174" cy="355934"/>
          </a:xfrm>
          <a:prstGeom prst="roundRect">
            <a:avLst>
              <a:gd name="adj" fmla="val 50000"/>
            </a:avLst>
          </a:prstGeom>
          <a:solidFill>
            <a:schemeClr val="accent3">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336ED2B2-7B5F-702B-4348-A38F7C491990}"/>
              </a:ext>
            </a:extLst>
          </p:cNvPr>
          <p:cNvSpPr/>
          <p:nvPr/>
        </p:nvSpPr>
        <p:spPr>
          <a:xfrm>
            <a:off x="3908617" y="5853746"/>
            <a:ext cx="818975" cy="355934"/>
          </a:xfrm>
          <a:prstGeom prst="roundRect">
            <a:avLst>
              <a:gd name="adj" fmla="val 50000"/>
            </a:avLst>
          </a:prstGeom>
          <a:solidFill>
            <a:schemeClr val="accent4">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TextBox 151">
            <a:extLst>
              <a:ext uri="{FF2B5EF4-FFF2-40B4-BE49-F238E27FC236}">
                <a16:creationId xmlns:a16="http://schemas.microsoft.com/office/drawing/2014/main" id="{C12EE262-875A-6914-FEDE-CD81091A40AC}"/>
              </a:ext>
            </a:extLst>
          </p:cNvPr>
          <p:cNvSpPr txBox="1"/>
          <p:nvPr/>
        </p:nvSpPr>
        <p:spPr>
          <a:xfrm>
            <a:off x="3894549" y="5892221"/>
            <a:ext cx="1676703" cy="276999"/>
          </a:xfrm>
          <a:prstGeom prst="rect">
            <a:avLst/>
          </a:prstGeom>
          <a:noFill/>
        </p:spPr>
        <p:txBody>
          <a:bodyPr wrap="square" rtlCol="0">
            <a:spAutoFit/>
          </a:bodyPr>
          <a:lstStyle/>
          <a:p>
            <a:pPr algn="ctr"/>
            <a:r>
              <a:rPr lang="en-US" sz="1200" dirty="0">
                <a:latin typeface="Inter "/>
                <a:ea typeface="Inter Black" panose="02000503000000020004" pitchFamily="2" charset="0"/>
                <a:cs typeface="Poppins Medium" panose="00000600000000000000" pitchFamily="2" charset="0"/>
              </a:rPr>
              <a:t>Updated:   Feb 2024</a:t>
            </a:r>
          </a:p>
        </p:txBody>
      </p:sp>
      <p:sp>
        <p:nvSpPr>
          <p:cNvPr id="153" name="TextBox 152">
            <a:extLst>
              <a:ext uri="{FF2B5EF4-FFF2-40B4-BE49-F238E27FC236}">
                <a16:creationId xmlns:a16="http://schemas.microsoft.com/office/drawing/2014/main" id="{A3E1388D-8674-D083-0571-299B2F27421A}"/>
              </a:ext>
            </a:extLst>
          </p:cNvPr>
          <p:cNvSpPr txBox="1"/>
          <p:nvPr/>
        </p:nvSpPr>
        <p:spPr>
          <a:xfrm>
            <a:off x="1370166" y="5902269"/>
            <a:ext cx="540608" cy="276999"/>
          </a:xfrm>
          <a:prstGeom prst="rect">
            <a:avLst/>
          </a:prstGeom>
          <a:noFill/>
        </p:spPr>
        <p:txBody>
          <a:bodyPr wrap="square" rtlCol="0">
            <a:spAutoFit/>
          </a:bodyPr>
          <a:lstStyle/>
          <a:p>
            <a:pPr algn="ctr"/>
            <a:r>
              <a:rPr lang="en-US" sz="1200" dirty="0">
                <a:latin typeface="Inter "/>
                <a:ea typeface="Inter Black" panose="02000503000000020004" pitchFamily="2" charset="0"/>
                <a:cs typeface="Poppins Medium" panose="00000600000000000000" pitchFamily="2" charset="0"/>
              </a:rPr>
              <a:t>Last</a:t>
            </a:r>
          </a:p>
        </p:txBody>
      </p:sp>
      <p:sp>
        <p:nvSpPr>
          <p:cNvPr id="154" name="TextBox 153">
            <a:extLst>
              <a:ext uri="{FF2B5EF4-FFF2-40B4-BE49-F238E27FC236}">
                <a16:creationId xmlns:a16="http://schemas.microsoft.com/office/drawing/2014/main" id="{8CE549DC-7BDD-FEF5-FA6F-44BB2DAD1552}"/>
              </a:ext>
            </a:extLst>
          </p:cNvPr>
          <p:cNvSpPr txBox="1"/>
          <p:nvPr/>
        </p:nvSpPr>
        <p:spPr>
          <a:xfrm>
            <a:off x="2163501" y="5902269"/>
            <a:ext cx="901840" cy="276999"/>
          </a:xfrm>
          <a:prstGeom prst="rect">
            <a:avLst/>
          </a:prstGeom>
          <a:noFill/>
        </p:spPr>
        <p:txBody>
          <a:bodyPr wrap="square" rtlCol="0">
            <a:spAutoFit/>
          </a:bodyPr>
          <a:lstStyle/>
          <a:p>
            <a:pPr algn="ctr"/>
            <a:r>
              <a:rPr lang="en-US" sz="1200" dirty="0">
                <a:latin typeface="Inter "/>
                <a:ea typeface="Inter Black" panose="02000503000000020004" pitchFamily="2" charset="0"/>
                <a:cs typeface="Poppins Medium" panose="00000600000000000000" pitchFamily="2" charset="0"/>
              </a:rPr>
              <a:t>Updated:</a:t>
            </a:r>
          </a:p>
        </p:txBody>
      </p:sp>
      <p:sp>
        <p:nvSpPr>
          <p:cNvPr id="155" name="TextBox 154">
            <a:extLst>
              <a:ext uri="{FF2B5EF4-FFF2-40B4-BE49-F238E27FC236}">
                <a16:creationId xmlns:a16="http://schemas.microsoft.com/office/drawing/2014/main" id="{71D0AE1E-8D40-6B11-EE1B-D0030D5131BC}"/>
              </a:ext>
            </a:extLst>
          </p:cNvPr>
          <p:cNvSpPr txBox="1"/>
          <p:nvPr/>
        </p:nvSpPr>
        <p:spPr>
          <a:xfrm>
            <a:off x="3225806" y="5902269"/>
            <a:ext cx="540608" cy="276999"/>
          </a:xfrm>
          <a:prstGeom prst="rect">
            <a:avLst/>
          </a:prstGeom>
          <a:noFill/>
        </p:spPr>
        <p:txBody>
          <a:bodyPr wrap="square" rtlCol="0">
            <a:spAutoFit/>
          </a:bodyPr>
          <a:lstStyle/>
          <a:p>
            <a:pPr algn="ctr"/>
            <a:r>
              <a:rPr lang="en-US" sz="1200" dirty="0">
                <a:latin typeface="Inter "/>
                <a:ea typeface="Inter Black" panose="02000503000000020004" pitchFamily="2" charset="0"/>
                <a:cs typeface="Poppins Medium" panose="00000600000000000000" pitchFamily="2" charset="0"/>
              </a:rPr>
              <a:t>April</a:t>
            </a:r>
          </a:p>
        </p:txBody>
      </p:sp>
      <p:cxnSp>
        <p:nvCxnSpPr>
          <p:cNvPr id="18" name="Straight Connector 17">
            <a:extLst>
              <a:ext uri="{FF2B5EF4-FFF2-40B4-BE49-F238E27FC236}">
                <a16:creationId xmlns:a16="http://schemas.microsoft.com/office/drawing/2014/main" id="{A474CD01-CF2F-9360-7F18-5492C38BDD64}"/>
              </a:ext>
            </a:extLst>
          </p:cNvPr>
          <p:cNvCxnSpPr>
            <a:cxnSpLocks/>
          </p:cNvCxnSpPr>
          <p:nvPr/>
        </p:nvCxnSpPr>
        <p:spPr>
          <a:xfrm>
            <a:off x="9188067" y="2291509"/>
            <a:ext cx="0" cy="4567983"/>
          </a:xfrm>
          <a:prstGeom prst="line">
            <a:avLst/>
          </a:prstGeom>
          <a:ln>
            <a:solidFill>
              <a:schemeClr val="accent5">
                <a:lumMod val="90000"/>
                <a:alpha val="9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31312CE-266C-0B76-5FCE-7CF46DDFFB0F}"/>
              </a:ext>
            </a:extLst>
          </p:cNvPr>
          <p:cNvCxnSpPr/>
          <p:nvPr/>
        </p:nvCxnSpPr>
        <p:spPr>
          <a:xfrm>
            <a:off x="9529589" y="2301035"/>
            <a:ext cx="0" cy="4556966"/>
          </a:xfrm>
          <a:prstGeom prst="line">
            <a:avLst/>
          </a:prstGeom>
          <a:ln>
            <a:solidFill>
              <a:schemeClr val="accent5">
                <a:lumMod val="90000"/>
                <a:alpha val="9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53CF846-6FEA-A8F2-C10F-4D68FB05029D}"/>
              </a:ext>
            </a:extLst>
          </p:cNvPr>
          <p:cNvCxnSpPr>
            <a:cxnSpLocks/>
          </p:cNvCxnSpPr>
          <p:nvPr/>
        </p:nvCxnSpPr>
        <p:spPr>
          <a:xfrm flipH="1">
            <a:off x="9529589" y="4762044"/>
            <a:ext cx="2091371" cy="0"/>
          </a:xfrm>
          <a:prstGeom prst="line">
            <a:avLst/>
          </a:prstGeom>
          <a:ln>
            <a:solidFill>
              <a:schemeClr val="accent5">
                <a:lumMod val="90000"/>
                <a:alpha val="90000"/>
              </a:schemeClr>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88105D7-A2C2-C9F7-413C-74ED8541F5AD}"/>
              </a:ext>
            </a:extLst>
          </p:cNvPr>
          <p:cNvSpPr txBox="1"/>
          <p:nvPr/>
        </p:nvSpPr>
        <p:spPr>
          <a:xfrm>
            <a:off x="9927153" y="2601231"/>
            <a:ext cx="1288976" cy="1924566"/>
          </a:xfrm>
          <a:prstGeom prst="rect">
            <a:avLst/>
          </a:prstGeom>
          <a:noFill/>
        </p:spPr>
        <p:txBody>
          <a:bodyPr wrap="square" rtlCol="0">
            <a:spAutoFit/>
          </a:bodyPr>
          <a:lstStyle/>
          <a:p>
            <a:pPr>
              <a:lnSpc>
                <a:spcPts val="1600"/>
              </a:lnSpc>
            </a:pPr>
            <a:r>
              <a:rPr lang="en-US" sz="1200" dirty="0">
                <a:latin typeface="Inter Medium" panose="02000503000000020004" pitchFamily="2" charset="0"/>
                <a:ea typeface="Inter Medium" panose="02000503000000020004" pitchFamily="2" charset="0"/>
                <a:cs typeface="Poppins Medium" panose="00000600000000000000" pitchFamily="2" charset="0"/>
              </a:rPr>
              <a:t>ITS PURPOSE IS TO CONVINCE PROSPECTS TO SIGN UP FOR BRANDING PROJECTS OR SERVICES.</a:t>
            </a:r>
          </a:p>
        </p:txBody>
      </p:sp>
      <p:sp>
        <p:nvSpPr>
          <p:cNvPr id="28" name="Oval 27">
            <a:extLst>
              <a:ext uri="{FF2B5EF4-FFF2-40B4-BE49-F238E27FC236}">
                <a16:creationId xmlns:a16="http://schemas.microsoft.com/office/drawing/2014/main" id="{71F94E8C-1B12-7368-265E-C4E931F3512F}"/>
              </a:ext>
            </a:extLst>
          </p:cNvPr>
          <p:cNvSpPr/>
          <p:nvPr/>
        </p:nvSpPr>
        <p:spPr>
          <a:xfrm>
            <a:off x="9524339" y="4764887"/>
            <a:ext cx="2094605" cy="2094605"/>
          </a:xfrm>
          <a:prstGeom prst="ellipse">
            <a:avLst/>
          </a:prstGeom>
          <a:noFill/>
          <a:ln w="6350">
            <a:solidFill>
              <a:schemeClr val="accent5">
                <a:lumMod val="90000"/>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Star: 4 Points 28">
            <a:extLst>
              <a:ext uri="{FF2B5EF4-FFF2-40B4-BE49-F238E27FC236}">
                <a16:creationId xmlns:a16="http://schemas.microsoft.com/office/drawing/2014/main" id="{36135990-74EA-CB0F-113C-AE7ECBBE5DEA}"/>
              </a:ext>
            </a:extLst>
          </p:cNvPr>
          <p:cNvSpPr/>
          <p:nvPr/>
        </p:nvSpPr>
        <p:spPr>
          <a:xfrm>
            <a:off x="10312745" y="5553293"/>
            <a:ext cx="517793" cy="517793"/>
          </a:xfrm>
          <a:prstGeom prst="star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C1F4931F-313C-9E74-4196-7BC3C5B0D9F9}"/>
              </a:ext>
            </a:extLst>
          </p:cNvPr>
          <p:cNvSpPr>
            <a:spLocks noGrp="1"/>
          </p:cNvSpPr>
          <p:nvPr>
            <p:ph type="pic" sz="quarter" idx="14"/>
          </p:nvPr>
        </p:nvSpPr>
        <p:spPr/>
      </p:sp>
    </p:spTree>
    <p:extLst>
      <p:ext uri="{BB962C8B-B14F-4D97-AF65-F5344CB8AC3E}">
        <p14:creationId xmlns:p14="http://schemas.microsoft.com/office/powerpoint/2010/main" val="11092267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F1527BB-2AC5-A135-6812-A7B5EE985D0F}"/>
              </a:ext>
            </a:extLst>
          </p:cNvPr>
          <p:cNvCxnSpPr>
            <a:cxnSpLocks/>
          </p:cNvCxnSpPr>
          <p:nvPr/>
        </p:nvCxnSpPr>
        <p:spPr>
          <a:xfrm>
            <a:off x="7481573" y="1663547"/>
            <a:ext cx="0" cy="5197440"/>
          </a:xfrm>
          <a:prstGeom prst="line">
            <a:avLst/>
          </a:prstGeom>
          <a:ln>
            <a:solidFill>
              <a:schemeClr val="accent5">
                <a:lumMod val="90000"/>
                <a:alpha val="53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1E15792-8A97-9060-27CB-D29AB995186E}"/>
              </a:ext>
            </a:extLst>
          </p:cNvPr>
          <p:cNvCxnSpPr/>
          <p:nvPr/>
        </p:nvCxnSpPr>
        <p:spPr>
          <a:xfrm flipH="1">
            <a:off x="0" y="1247166"/>
            <a:ext cx="12192000" cy="0"/>
          </a:xfrm>
          <a:prstGeom prst="line">
            <a:avLst/>
          </a:prstGeom>
          <a:ln>
            <a:solidFill>
              <a:schemeClr val="accent5">
                <a:lumMod val="90000"/>
                <a:alpha val="53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2FCF0F-0896-FBE3-CF9B-F9467920BB7A}"/>
              </a:ext>
            </a:extLst>
          </p:cNvPr>
          <p:cNvCxnSpPr>
            <a:cxnSpLocks/>
          </p:cNvCxnSpPr>
          <p:nvPr/>
        </p:nvCxnSpPr>
        <p:spPr>
          <a:xfrm>
            <a:off x="6985814" y="1247166"/>
            <a:ext cx="0" cy="5602804"/>
          </a:xfrm>
          <a:prstGeom prst="line">
            <a:avLst/>
          </a:prstGeom>
          <a:ln>
            <a:solidFill>
              <a:schemeClr val="accent5">
                <a:lumMod val="90000"/>
                <a:alpha val="53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3553794-F5B4-196A-620B-E35864A01CFE}"/>
              </a:ext>
            </a:extLst>
          </p:cNvPr>
          <p:cNvCxnSpPr>
            <a:cxnSpLocks/>
          </p:cNvCxnSpPr>
          <p:nvPr/>
        </p:nvCxnSpPr>
        <p:spPr>
          <a:xfrm flipH="1">
            <a:off x="6985814" y="1663547"/>
            <a:ext cx="5206186" cy="0"/>
          </a:xfrm>
          <a:prstGeom prst="line">
            <a:avLst/>
          </a:prstGeom>
          <a:ln>
            <a:solidFill>
              <a:schemeClr val="accent5">
                <a:lumMod val="90000"/>
                <a:alpha val="53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0F49F7C-8B9C-38D3-F9AE-6E75E7BB7D93}"/>
              </a:ext>
            </a:extLst>
          </p:cNvPr>
          <p:cNvCxnSpPr>
            <a:cxnSpLocks/>
          </p:cNvCxnSpPr>
          <p:nvPr/>
        </p:nvCxnSpPr>
        <p:spPr>
          <a:xfrm flipH="1">
            <a:off x="6985814" y="3392355"/>
            <a:ext cx="5269407" cy="0"/>
          </a:xfrm>
          <a:prstGeom prst="line">
            <a:avLst/>
          </a:prstGeom>
          <a:ln>
            <a:solidFill>
              <a:schemeClr val="accent5">
                <a:lumMod val="90000"/>
                <a:alpha val="53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91601CF-7329-137F-A7D5-1DF0E216E308}"/>
              </a:ext>
            </a:extLst>
          </p:cNvPr>
          <p:cNvCxnSpPr>
            <a:cxnSpLocks/>
          </p:cNvCxnSpPr>
          <p:nvPr/>
        </p:nvCxnSpPr>
        <p:spPr>
          <a:xfrm flipH="1">
            <a:off x="5541478" y="5121163"/>
            <a:ext cx="6713743" cy="0"/>
          </a:xfrm>
          <a:prstGeom prst="line">
            <a:avLst/>
          </a:prstGeom>
          <a:ln>
            <a:solidFill>
              <a:schemeClr val="accent5">
                <a:lumMod val="90000"/>
                <a:alpha val="53000"/>
              </a:schemeClr>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CB8864D-7758-9992-F7C9-24A0917978B8}"/>
              </a:ext>
            </a:extLst>
          </p:cNvPr>
          <p:cNvSpPr txBox="1"/>
          <p:nvPr/>
        </p:nvSpPr>
        <p:spPr>
          <a:xfrm>
            <a:off x="10811183" y="564845"/>
            <a:ext cx="954540" cy="256480"/>
          </a:xfrm>
          <a:prstGeom prst="rect">
            <a:avLst/>
          </a:prstGeom>
          <a:noFill/>
        </p:spPr>
        <p:txBody>
          <a:bodyPr wrap="square" rtlCol="0">
            <a:spAutoFit/>
          </a:bodyPr>
          <a:lstStyle/>
          <a:p>
            <a:pPr marR="0" algn="r" rtl="0"/>
            <a:r>
              <a:rPr lang="en-US" sz="1600" b="0" i="0" u="none" strike="noStrike" baseline="30000" dirty="0">
                <a:solidFill>
                  <a:schemeClr val="bg1"/>
                </a:solidFill>
                <a:latin typeface="Inter Medium" panose="02000503000000020004" pitchFamily="2" charset="0"/>
              </a:rPr>
              <a:t>2024V 1.0 </a:t>
            </a:r>
          </a:p>
        </p:txBody>
      </p:sp>
      <p:sp>
        <p:nvSpPr>
          <p:cNvPr id="21" name="TextBox 20">
            <a:extLst>
              <a:ext uri="{FF2B5EF4-FFF2-40B4-BE49-F238E27FC236}">
                <a16:creationId xmlns:a16="http://schemas.microsoft.com/office/drawing/2014/main" id="{7BF8AB54-4A73-2225-CB04-A4F003065255}"/>
              </a:ext>
            </a:extLst>
          </p:cNvPr>
          <p:cNvSpPr txBox="1"/>
          <p:nvPr/>
        </p:nvSpPr>
        <p:spPr>
          <a:xfrm>
            <a:off x="630960" y="564845"/>
            <a:ext cx="1674472" cy="256480"/>
          </a:xfrm>
          <a:prstGeom prst="rect">
            <a:avLst/>
          </a:prstGeom>
          <a:noFill/>
        </p:spPr>
        <p:txBody>
          <a:bodyPr wrap="square" rtlCol="0">
            <a:spAutoFit/>
          </a:bodyPr>
          <a:lstStyle/>
          <a:p>
            <a:pPr marR="0" rtl="0"/>
            <a:r>
              <a:rPr lang="en-US" sz="1600" baseline="30000" dirty="0">
                <a:solidFill>
                  <a:schemeClr val="bg1"/>
                </a:solidFill>
                <a:latin typeface="Inter Medium" panose="02000503000000020004" pitchFamily="2" charset="0"/>
              </a:rPr>
              <a:t>BRAND PROPOSAL</a:t>
            </a:r>
            <a:endParaRPr lang="en-US" sz="1600" b="0" i="0" u="none" strike="noStrike" baseline="30000" dirty="0">
              <a:solidFill>
                <a:schemeClr val="bg1"/>
              </a:solidFill>
              <a:latin typeface="Inter Medium" panose="02000503000000020004" pitchFamily="2" charset="0"/>
            </a:endParaRPr>
          </a:p>
        </p:txBody>
      </p:sp>
      <p:sp>
        <p:nvSpPr>
          <p:cNvPr id="22" name="TextBox 21">
            <a:extLst>
              <a:ext uri="{FF2B5EF4-FFF2-40B4-BE49-F238E27FC236}">
                <a16:creationId xmlns:a16="http://schemas.microsoft.com/office/drawing/2014/main" id="{54ECDDFB-FFD6-D98B-C351-DA60A564F8C9}"/>
              </a:ext>
            </a:extLst>
          </p:cNvPr>
          <p:cNvSpPr txBox="1"/>
          <p:nvPr/>
        </p:nvSpPr>
        <p:spPr>
          <a:xfrm>
            <a:off x="3692429" y="564845"/>
            <a:ext cx="1674472" cy="256480"/>
          </a:xfrm>
          <a:prstGeom prst="rect">
            <a:avLst/>
          </a:prstGeom>
          <a:noFill/>
        </p:spPr>
        <p:txBody>
          <a:bodyPr wrap="square" rtlCol="0">
            <a:spAutoFit/>
          </a:bodyPr>
          <a:lstStyle/>
          <a:p>
            <a:pPr marR="0" rtl="0"/>
            <a:r>
              <a:rPr lang="en-US" sz="1600" b="0" i="0" u="none" strike="noStrike" baseline="30000" dirty="0">
                <a:solidFill>
                  <a:schemeClr val="bg1"/>
                </a:solidFill>
                <a:latin typeface="Inter Medium" panose="02000503000000020004" pitchFamily="2" charset="0"/>
              </a:rPr>
              <a:t>HUIAM</a:t>
            </a:r>
          </a:p>
        </p:txBody>
      </p:sp>
      <p:sp>
        <p:nvSpPr>
          <p:cNvPr id="23" name="TextBox 22">
            <a:extLst>
              <a:ext uri="{FF2B5EF4-FFF2-40B4-BE49-F238E27FC236}">
                <a16:creationId xmlns:a16="http://schemas.microsoft.com/office/drawing/2014/main" id="{39198898-F9AA-71BF-FBEC-8B2BB6FAB1F0}"/>
              </a:ext>
            </a:extLst>
          </p:cNvPr>
          <p:cNvSpPr txBox="1"/>
          <p:nvPr/>
        </p:nvSpPr>
        <p:spPr>
          <a:xfrm>
            <a:off x="6900149" y="480764"/>
            <a:ext cx="3086253" cy="414794"/>
          </a:xfrm>
          <a:prstGeom prst="rect">
            <a:avLst/>
          </a:prstGeom>
          <a:noFill/>
        </p:spPr>
        <p:txBody>
          <a:bodyPr wrap="square" rtlCol="0">
            <a:spAutoFit/>
          </a:bodyPr>
          <a:lstStyle/>
          <a:p>
            <a:pPr>
              <a:lnSpc>
                <a:spcPts val="1300"/>
              </a:lnSpc>
            </a:pPr>
            <a:r>
              <a:rPr lang="en-US" sz="1000" i="0" dirty="0">
                <a:solidFill>
                  <a:schemeClr val="bg1"/>
                </a:solidFill>
                <a:effectLst/>
                <a:latin typeface="Inter" panose="02000503000000020004" pitchFamily="2" charset="0"/>
                <a:ea typeface="Inter" panose="02000503000000020004" pitchFamily="2" charset="0"/>
                <a:cs typeface="Open Sans" panose="020B0606030504020204" pitchFamily="34" charset="0"/>
              </a:rPr>
              <a:t>THERE ARE MANY, OR RANDOMIZED WORDS DON'T LOOK EVEN SLIGHTLYE.</a:t>
            </a:r>
            <a:endParaRPr lang="en-US" sz="1000" dirty="0">
              <a:solidFill>
                <a:schemeClr val="bg1"/>
              </a:solidFill>
              <a:latin typeface="Inter" panose="02000503000000020004" pitchFamily="2" charset="0"/>
              <a:ea typeface="Inter" panose="02000503000000020004" pitchFamily="2" charset="0"/>
              <a:cs typeface="Open Sans" panose="020B0606030504020204" pitchFamily="34" charset="0"/>
            </a:endParaRPr>
          </a:p>
        </p:txBody>
      </p:sp>
      <p:sp>
        <p:nvSpPr>
          <p:cNvPr id="24" name="TextBox 23">
            <a:extLst>
              <a:ext uri="{FF2B5EF4-FFF2-40B4-BE49-F238E27FC236}">
                <a16:creationId xmlns:a16="http://schemas.microsoft.com/office/drawing/2014/main" id="{D26DD009-D7FE-E1C7-DDA1-3F80C8C0CDB5}"/>
              </a:ext>
            </a:extLst>
          </p:cNvPr>
          <p:cNvSpPr txBox="1"/>
          <p:nvPr/>
        </p:nvSpPr>
        <p:spPr>
          <a:xfrm rot="16200000">
            <a:off x="6932245" y="2439155"/>
            <a:ext cx="582774" cy="283091"/>
          </a:xfrm>
          <a:prstGeom prst="rect">
            <a:avLst/>
          </a:prstGeom>
          <a:noFill/>
        </p:spPr>
        <p:txBody>
          <a:bodyPr wrap="square" rtlCol="0">
            <a:spAutoFit/>
          </a:bodyPr>
          <a:lstStyle/>
          <a:p>
            <a:pPr algn="ctr">
              <a:lnSpc>
                <a:spcPts val="1600"/>
              </a:lnSpc>
            </a:pPr>
            <a:r>
              <a:rPr lang="en-US" sz="1200" dirty="0">
                <a:solidFill>
                  <a:schemeClr val="bg1"/>
                </a:solidFill>
                <a:latin typeface="Inter Medium" panose="02000503000000020004" pitchFamily="2" charset="0"/>
                <a:ea typeface="Inter Medium" panose="02000503000000020004" pitchFamily="2" charset="0"/>
                <a:cs typeface="Poppins Medium" panose="00000600000000000000" pitchFamily="2" charset="0"/>
              </a:rPr>
              <a:t>ONE</a:t>
            </a:r>
          </a:p>
        </p:txBody>
      </p:sp>
      <p:sp>
        <p:nvSpPr>
          <p:cNvPr id="25" name="TextBox 24">
            <a:extLst>
              <a:ext uri="{FF2B5EF4-FFF2-40B4-BE49-F238E27FC236}">
                <a16:creationId xmlns:a16="http://schemas.microsoft.com/office/drawing/2014/main" id="{50CDE22E-F657-573A-A7FD-E97E39E2D7E9}"/>
              </a:ext>
            </a:extLst>
          </p:cNvPr>
          <p:cNvSpPr txBox="1"/>
          <p:nvPr/>
        </p:nvSpPr>
        <p:spPr>
          <a:xfrm rot="16200000">
            <a:off x="6952367" y="4055321"/>
            <a:ext cx="582774" cy="283091"/>
          </a:xfrm>
          <a:prstGeom prst="rect">
            <a:avLst/>
          </a:prstGeom>
          <a:noFill/>
        </p:spPr>
        <p:txBody>
          <a:bodyPr wrap="square" rtlCol="0">
            <a:spAutoFit/>
          </a:bodyPr>
          <a:lstStyle/>
          <a:p>
            <a:pPr algn="ctr">
              <a:lnSpc>
                <a:spcPts val="1600"/>
              </a:lnSpc>
            </a:pPr>
            <a:r>
              <a:rPr lang="en-US" sz="1200" dirty="0">
                <a:solidFill>
                  <a:schemeClr val="bg1"/>
                </a:solidFill>
                <a:latin typeface="Inter Medium" panose="02000503000000020004" pitchFamily="2" charset="0"/>
                <a:ea typeface="Inter Medium" panose="02000503000000020004" pitchFamily="2" charset="0"/>
                <a:cs typeface="Poppins Medium" panose="00000600000000000000" pitchFamily="2" charset="0"/>
              </a:rPr>
              <a:t>TWO</a:t>
            </a:r>
          </a:p>
        </p:txBody>
      </p:sp>
      <p:sp>
        <p:nvSpPr>
          <p:cNvPr id="26" name="TextBox 25">
            <a:extLst>
              <a:ext uri="{FF2B5EF4-FFF2-40B4-BE49-F238E27FC236}">
                <a16:creationId xmlns:a16="http://schemas.microsoft.com/office/drawing/2014/main" id="{E26253C9-8928-884F-1CEB-BDB9DBF83950}"/>
              </a:ext>
            </a:extLst>
          </p:cNvPr>
          <p:cNvSpPr txBox="1"/>
          <p:nvPr/>
        </p:nvSpPr>
        <p:spPr>
          <a:xfrm rot="16200000">
            <a:off x="6845708" y="5784706"/>
            <a:ext cx="796092" cy="283091"/>
          </a:xfrm>
          <a:prstGeom prst="rect">
            <a:avLst/>
          </a:prstGeom>
          <a:noFill/>
        </p:spPr>
        <p:txBody>
          <a:bodyPr wrap="square" rtlCol="0">
            <a:spAutoFit/>
          </a:bodyPr>
          <a:lstStyle/>
          <a:p>
            <a:pPr algn="ctr">
              <a:lnSpc>
                <a:spcPts val="1600"/>
              </a:lnSpc>
            </a:pPr>
            <a:r>
              <a:rPr lang="en-US" sz="1200" dirty="0">
                <a:solidFill>
                  <a:schemeClr val="bg1"/>
                </a:solidFill>
                <a:latin typeface="Inter Medium" panose="02000503000000020004" pitchFamily="2" charset="0"/>
                <a:ea typeface="Inter Medium" panose="02000503000000020004" pitchFamily="2" charset="0"/>
                <a:cs typeface="Poppins Medium" panose="00000600000000000000" pitchFamily="2" charset="0"/>
              </a:rPr>
              <a:t>THREE</a:t>
            </a:r>
          </a:p>
        </p:txBody>
      </p:sp>
      <p:sp>
        <p:nvSpPr>
          <p:cNvPr id="27" name="TextBox 26">
            <a:extLst>
              <a:ext uri="{FF2B5EF4-FFF2-40B4-BE49-F238E27FC236}">
                <a16:creationId xmlns:a16="http://schemas.microsoft.com/office/drawing/2014/main" id="{356A9BFC-B8B3-51D1-2E4B-A10B56BDD5EE}"/>
              </a:ext>
            </a:extLst>
          </p:cNvPr>
          <p:cNvSpPr txBox="1"/>
          <p:nvPr/>
        </p:nvSpPr>
        <p:spPr>
          <a:xfrm>
            <a:off x="8128314" y="2087513"/>
            <a:ext cx="3511741" cy="892488"/>
          </a:xfrm>
          <a:prstGeom prst="rect">
            <a:avLst/>
          </a:prstGeom>
          <a:noFill/>
        </p:spPr>
        <p:txBody>
          <a:bodyPr wrap="square" rtlCol="0">
            <a:spAutoFit/>
          </a:bodyPr>
          <a:lstStyle/>
          <a:p>
            <a:pPr>
              <a:lnSpc>
                <a:spcPts val="1600"/>
              </a:lnSpc>
            </a:pPr>
            <a:r>
              <a:rPr lang="en-US" sz="1000" i="0" dirty="0">
                <a:solidFill>
                  <a:schemeClr val="bg1"/>
                </a:solidFill>
                <a:effectLst/>
                <a:latin typeface="Inter" panose="02000503000000020004" pitchFamily="2" charset="0"/>
                <a:ea typeface="Inter" panose="02000503000000020004" pitchFamily="2" charset="0"/>
                <a:cs typeface="Open Sans" panose="020B0606030504020204" pitchFamily="34" charset="0"/>
              </a:rPr>
              <a:t>Lorem Ipsum available, but the majority have suffered alteration in some form, by injected humor, or randomized words which suffered alteration in some form, by injected humor</a:t>
            </a:r>
            <a:endParaRPr lang="en-US" sz="1000" dirty="0">
              <a:solidFill>
                <a:schemeClr val="bg1"/>
              </a:solidFill>
              <a:latin typeface="Inter" panose="02000503000000020004" pitchFamily="2" charset="0"/>
              <a:ea typeface="Inter" panose="02000503000000020004" pitchFamily="2" charset="0"/>
              <a:cs typeface="Open Sans" panose="020B0606030504020204" pitchFamily="34" charset="0"/>
            </a:endParaRPr>
          </a:p>
        </p:txBody>
      </p:sp>
      <p:sp>
        <p:nvSpPr>
          <p:cNvPr id="28" name="TextBox 27">
            <a:extLst>
              <a:ext uri="{FF2B5EF4-FFF2-40B4-BE49-F238E27FC236}">
                <a16:creationId xmlns:a16="http://schemas.microsoft.com/office/drawing/2014/main" id="{85CB0609-8EE5-9A41-09B1-EE234CA9838D}"/>
              </a:ext>
            </a:extLst>
          </p:cNvPr>
          <p:cNvSpPr txBox="1"/>
          <p:nvPr/>
        </p:nvSpPr>
        <p:spPr>
          <a:xfrm>
            <a:off x="8144101" y="3782433"/>
            <a:ext cx="3511741" cy="892488"/>
          </a:xfrm>
          <a:prstGeom prst="rect">
            <a:avLst/>
          </a:prstGeom>
          <a:noFill/>
        </p:spPr>
        <p:txBody>
          <a:bodyPr wrap="square" rtlCol="0">
            <a:spAutoFit/>
          </a:bodyPr>
          <a:lstStyle/>
          <a:p>
            <a:pPr>
              <a:lnSpc>
                <a:spcPts val="1600"/>
              </a:lnSpc>
            </a:pPr>
            <a:r>
              <a:rPr lang="en-US" sz="1000" i="0" dirty="0">
                <a:solidFill>
                  <a:schemeClr val="bg1"/>
                </a:solidFill>
                <a:effectLst/>
                <a:latin typeface="Inter" panose="02000503000000020004" pitchFamily="2" charset="0"/>
                <a:ea typeface="Inter" panose="02000503000000020004" pitchFamily="2" charset="0"/>
                <a:cs typeface="Open Sans" panose="020B0606030504020204" pitchFamily="34" charset="0"/>
              </a:rPr>
              <a:t>Lorem Ipsum available, but the majority have suffered alteration in some form, by injected humor, or randomized words which suffered alteration in some form, by injected humor</a:t>
            </a:r>
            <a:endParaRPr lang="en-US" sz="1000" dirty="0">
              <a:solidFill>
                <a:schemeClr val="bg1"/>
              </a:solidFill>
              <a:latin typeface="Inter" panose="02000503000000020004" pitchFamily="2" charset="0"/>
              <a:ea typeface="Inter" panose="02000503000000020004" pitchFamily="2" charset="0"/>
              <a:cs typeface="Open Sans" panose="020B0606030504020204" pitchFamily="34" charset="0"/>
            </a:endParaRPr>
          </a:p>
        </p:txBody>
      </p:sp>
      <p:sp>
        <p:nvSpPr>
          <p:cNvPr id="29" name="TextBox 28">
            <a:extLst>
              <a:ext uri="{FF2B5EF4-FFF2-40B4-BE49-F238E27FC236}">
                <a16:creationId xmlns:a16="http://schemas.microsoft.com/office/drawing/2014/main" id="{8C59BC06-4215-B843-6FAA-D90E8C72E98A}"/>
              </a:ext>
            </a:extLst>
          </p:cNvPr>
          <p:cNvSpPr txBox="1"/>
          <p:nvPr/>
        </p:nvSpPr>
        <p:spPr>
          <a:xfrm>
            <a:off x="8112527" y="5480007"/>
            <a:ext cx="3511741" cy="892488"/>
          </a:xfrm>
          <a:prstGeom prst="rect">
            <a:avLst/>
          </a:prstGeom>
          <a:noFill/>
        </p:spPr>
        <p:txBody>
          <a:bodyPr wrap="square" rtlCol="0">
            <a:spAutoFit/>
          </a:bodyPr>
          <a:lstStyle/>
          <a:p>
            <a:pPr>
              <a:lnSpc>
                <a:spcPts val="1600"/>
              </a:lnSpc>
            </a:pPr>
            <a:r>
              <a:rPr lang="en-US" sz="1000" i="0" dirty="0">
                <a:solidFill>
                  <a:schemeClr val="bg1"/>
                </a:solidFill>
                <a:effectLst/>
                <a:latin typeface="Inter" panose="02000503000000020004" pitchFamily="2" charset="0"/>
                <a:ea typeface="Inter" panose="02000503000000020004" pitchFamily="2" charset="0"/>
                <a:cs typeface="Open Sans" panose="020B0606030504020204" pitchFamily="34" charset="0"/>
              </a:rPr>
              <a:t>Lorem Ipsum available, but the majority have suffered alteration in some form, by injected humor, or randomized words which suffered alteration in some form, by injected humor</a:t>
            </a:r>
            <a:endParaRPr lang="en-US" sz="1000" dirty="0">
              <a:solidFill>
                <a:schemeClr val="bg1"/>
              </a:solidFill>
              <a:latin typeface="Inter" panose="02000503000000020004" pitchFamily="2" charset="0"/>
              <a:ea typeface="Inter" panose="02000503000000020004" pitchFamily="2" charset="0"/>
              <a:cs typeface="Open Sans" panose="020B0606030504020204" pitchFamily="34" charset="0"/>
            </a:endParaRPr>
          </a:p>
        </p:txBody>
      </p:sp>
      <p:sp>
        <p:nvSpPr>
          <p:cNvPr id="36" name="TextBox 35">
            <a:extLst>
              <a:ext uri="{FF2B5EF4-FFF2-40B4-BE49-F238E27FC236}">
                <a16:creationId xmlns:a16="http://schemas.microsoft.com/office/drawing/2014/main" id="{ACF7BE35-1479-F1BC-B2DB-1F5FDF503E60}"/>
              </a:ext>
            </a:extLst>
          </p:cNvPr>
          <p:cNvSpPr txBox="1"/>
          <p:nvPr/>
        </p:nvSpPr>
        <p:spPr>
          <a:xfrm rot="16200000">
            <a:off x="4363538" y="2879906"/>
            <a:ext cx="3662511" cy="731867"/>
          </a:xfrm>
          <a:prstGeom prst="rect">
            <a:avLst/>
          </a:prstGeom>
          <a:noFill/>
        </p:spPr>
        <p:txBody>
          <a:bodyPr wrap="square" rtlCol="0">
            <a:spAutoFit/>
          </a:bodyPr>
          <a:lstStyle/>
          <a:p>
            <a:pPr algn="ctr">
              <a:lnSpc>
                <a:spcPts val="5500"/>
              </a:lnSpc>
            </a:pPr>
            <a:r>
              <a:rPr lang="en-US" sz="3600" dirty="0">
                <a:solidFill>
                  <a:schemeClr val="bg1"/>
                </a:solidFill>
                <a:latin typeface="Inter Bold" panose="02000503000000020004" pitchFamily="2" charset="0"/>
                <a:ea typeface="Inter Bold" panose="02000503000000020004" pitchFamily="2" charset="0"/>
                <a:cs typeface="Poppins Light" panose="00000400000000000000" pitchFamily="2" charset="0"/>
              </a:rPr>
              <a:t>OUR CONCEPT</a:t>
            </a:r>
          </a:p>
        </p:txBody>
      </p:sp>
      <p:sp>
        <p:nvSpPr>
          <p:cNvPr id="39" name="Rectangle: Rounded Corners 38">
            <a:extLst>
              <a:ext uri="{FF2B5EF4-FFF2-40B4-BE49-F238E27FC236}">
                <a16:creationId xmlns:a16="http://schemas.microsoft.com/office/drawing/2014/main" id="{A4B4535E-D6DF-4A2E-8CD0-68C7100B58BE}"/>
              </a:ext>
            </a:extLst>
          </p:cNvPr>
          <p:cNvSpPr/>
          <p:nvPr/>
        </p:nvSpPr>
        <p:spPr>
          <a:xfrm rot="16200000">
            <a:off x="5750698" y="5816058"/>
            <a:ext cx="1019078" cy="355934"/>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A30AE7F4-42A6-B222-AEA3-78C3929DED32}"/>
              </a:ext>
            </a:extLst>
          </p:cNvPr>
          <p:cNvSpPr txBox="1"/>
          <p:nvPr/>
        </p:nvSpPr>
        <p:spPr>
          <a:xfrm rot="16200000">
            <a:off x="5808878" y="5846723"/>
            <a:ext cx="901840" cy="276999"/>
          </a:xfrm>
          <a:prstGeom prst="rect">
            <a:avLst/>
          </a:prstGeom>
          <a:noFill/>
        </p:spPr>
        <p:txBody>
          <a:bodyPr wrap="square" rtlCol="0">
            <a:spAutoFit/>
          </a:bodyPr>
          <a:lstStyle/>
          <a:p>
            <a:pPr algn="ctr"/>
            <a:r>
              <a:rPr lang="en-US" sz="1200" dirty="0">
                <a:latin typeface="Inter "/>
                <a:ea typeface="Inter Black" panose="02000503000000020004" pitchFamily="2" charset="0"/>
                <a:cs typeface="Poppins Medium" panose="00000600000000000000" pitchFamily="2" charset="0"/>
              </a:rPr>
              <a:t>Updated:</a:t>
            </a:r>
          </a:p>
        </p:txBody>
      </p:sp>
      <p:sp>
        <p:nvSpPr>
          <p:cNvPr id="3" name="Picture Placeholder 2">
            <a:extLst>
              <a:ext uri="{FF2B5EF4-FFF2-40B4-BE49-F238E27FC236}">
                <a16:creationId xmlns:a16="http://schemas.microsoft.com/office/drawing/2014/main" id="{348638B4-10FF-6BF8-DA61-D547E9F810D3}"/>
              </a:ext>
            </a:extLst>
          </p:cNvPr>
          <p:cNvSpPr>
            <a:spLocks noGrp="1"/>
          </p:cNvSpPr>
          <p:nvPr>
            <p:ph type="pic" sz="quarter" idx="14"/>
          </p:nvPr>
        </p:nvSpPr>
        <p:spPr/>
      </p:sp>
    </p:spTree>
    <p:extLst>
      <p:ext uri="{BB962C8B-B14F-4D97-AF65-F5344CB8AC3E}">
        <p14:creationId xmlns:p14="http://schemas.microsoft.com/office/powerpoint/2010/main" val="342275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2D1337-A1EA-7044-7690-E9999D8366AA}"/>
              </a:ext>
            </a:extLst>
          </p:cNvPr>
          <p:cNvSpPr txBox="1"/>
          <p:nvPr/>
        </p:nvSpPr>
        <p:spPr>
          <a:xfrm>
            <a:off x="10811183" y="564845"/>
            <a:ext cx="954540" cy="256480"/>
          </a:xfrm>
          <a:prstGeom prst="rect">
            <a:avLst/>
          </a:prstGeom>
          <a:noFill/>
        </p:spPr>
        <p:txBody>
          <a:bodyPr wrap="square" rtlCol="0">
            <a:spAutoFit/>
          </a:bodyPr>
          <a:lstStyle/>
          <a:p>
            <a:pPr marR="0" algn="r" rtl="0"/>
            <a:r>
              <a:rPr lang="en-US" sz="1600" b="0" i="0" u="none" strike="noStrike" baseline="30000" dirty="0">
                <a:solidFill>
                  <a:schemeClr val="accent1"/>
                </a:solidFill>
                <a:latin typeface="Inter Medium" panose="02000503000000020004" pitchFamily="2" charset="0"/>
              </a:rPr>
              <a:t>2024V 1.0 </a:t>
            </a:r>
          </a:p>
        </p:txBody>
      </p:sp>
      <p:sp>
        <p:nvSpPr>
          <p:cNvPr id="4" name="TextBox 3">
            <a:extLst>
              <a:ext uri="{FF2B5EF4-FFF2-40B4-BE49-F238E27FC236}">
                <a16:creationId xmlns:a16="http://schemas.microsoft.com/office/drawing/2014/main" id="{4D9BF13F-5533-E6F8-4126-A2FF815377E0}"/>
              </a:ext>
            </a:extLst>
          </p:cNvPr>
          <p:cNvSpPr txBox="1"/>
          <p:nvPr/>
        </p:nvSpPr>
        <p:spPr>
          <a:xfrm>
            <a:off x="630960" y="564845"/>
            <a:ext cx="1674472" cy="256480"/>
          </a:xfrm>
          <a:prstGeom prst="rect">
            <a:avLst/>
          </a:prstGeom>
          <a:noFill/>
        </p:spPr>
        <p:txBody>
          <a:bodyPr wrap="square" rtlCol="0">
            <a:spAutoFit/>
          </a:bodyPr>
          <a:lstStyle/>
          <a:p>
            <a:pPr marR="0" rtl="0"/>
            <a:r>
              <a:rPr lang="en-US" sz="1600" baseline="30000" dirty="0">
                <a:solidFill>
                  <a:schemeClr val="accent1"/>
                </a:solidFill>
                <a:latin typeface="Inter Medium" panose="02000503000000020004" pitchFamily="2" charset="0"/>
              </a:rPr>
              <a:t>BRAND PROPOSAL</a:t>
            </a:r>
            <a:endParaRPr lang="en-US" sz="1600" b="0" i="0" u="none" strike="noStrike" baseline="30000" dirty="0">
              <a:solidFill>
                <a:schemeClr val="accent1"/>
              </a:solidFill>
              <a:latin typeface="Inter Medium" panose="02000503000000020004" pitchFamily="2" charset="0"/>
            </a:endParaRPr>
          </a:p>
        </p:txBody>
      </p:sp>
      <p:sp>
        <p:nvSpPr>
          <p:cNvPr id="5" name="TextBox 4">
            <a:extLst>
              <a:ext uri="{FF2B5EF4-FFF2-40B4-BE49-F238E27FC236}">
                <a16:creationId xmlns:a16="http://schemas.microsoft.com/office/drawing/2014/main" id="{AB6AB76B-85EE-8362-3803-FAFD94C81E6F}"/>
              </a:ext>
            </a:extLst>
          </p:cNvPr>
          <p:cNvSpPr txBox="1"/>
          <p:nvPr/>
        </p:nvSpPr>
        <p:spPr>
          <a:xfrm>
            <a:off x="3692429" y="564845"/>
            <a:ext cx="1674472" cy="256480"/>
          </a:xfrm>
          <a:prstGeom prst="rect">
            <a:avLst/>
          </a:prstGeom>
          <a:noFill/>
        </p:spPr>
        <p:txBody>
          <a:bodyPr wrap="square" rtlCol="0">
            <a:spAutoFit/>
          </a:bodyPr>
          <a:lstStyle/>
          <a:p>
            <a:pPr marR="0" rtl="0"/>
            <a:r>
              <a:rPr lang="en-US" sz="1600" b="0" i="0" u="none" strike="noStrike" baseline="30000" dirty="0">
                <a:solidFill>
                  <a:schemeClr val="accent1"/>
                </a:solidFill>
                <a:latin typeface="Inter Medium" panose="02000503000000020004" pitchFamily="2" charset="0"/>
              </a:rPr>
              <a:t>HUIAM</a:t>
            </a:r>
          </a:p>
        </p:txBody>
      </p:sp>
      <p:sp>
        <p:nvSpPr>
          <p:cNvPr id="6" name="TextBox 5">
            <a:extLst>
              <a:ext uri="{FF2B5EF4-FFF2-40B4-BE49-F238E27FC236}">
                <a16:creationId xmlns:a16="http://schemas.microsoft.com/office/drawing/2014/main" id="{6B0CF84A-8ECA-C3D1-2AC5-1EC9AF63D077}"/>
              </a:ext>
            </a:extLst>
          </p:cNvPr>
          <p:cNvSpPr txBox="1"/>
          <p:nvPr/>
        </p:nvSpPr>
        <p:spPr>
          <a:xfrm>
            <a:off x="6900149" y="480764"/>
            <a:ext cx="3086253" cy="414794"/>
          </a:xfrm>
          <a:prstGeom prst="rect">
            <a:avLst/>
          </a:prstGeom>
          <a:noFill/>
        </p:spPr>
        <p:txBody>
          <a:bodyPr wrap="square" rtlCol="0">
            <a:spAutoFit/>
          </a:bodyPr>
          <a:lstStyle/>
          <a:p>
            <a:pPr>
              <a:lnSpc>
                <a:spcPts val="1300"/>
              </a:lnSpc>
            </a:pPr>
            <a:r>
              <a:rPr lang="en-US" sz="1000" i="0" dirty="0">
                <a:solidFill>
                  <a:schemeClr val="accent1"/>
                </a:solidFill>
                <a:effectLst/>
                <a:latin typeface="Inter" panose="02000503000000020004" pitchFamily="2" charset="0"/>
                <a:ea typeface="Inter" panose="02000503000000020004" pitchFamily="2" charset="0"/>
                <a:cs typeface="Open Sans" panose="020B0606030504020204" pitchFamily="34" charset="0"/>
              </a:rPr>
              <a:t>THERE ARE MANY, OR RANDOMIZED WORDS DON'T LOOK EVEN SLIGHTLYE.</a:t>
            </a:r>
            <a:endParaRPr lang="en-US" sz="1000" dirty="0">
              <a:solidFill>
                <a:schemeClr val="accent1"/>
              </a:solidFill>
              <a:latin typeface="Inter" panose="02000503000000020004" pitchFamily="2" charset="0"/>
              <a:ea typeface="Inter" panose="02000503000000020004" pitchFamily="2"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43845937-F038-4ABB-68AF-64430FDBA7E1}"/>
              </a:ext>
            </a:extLst>
          </p:cNvPr>
          <p:cNvCxnSpPr>
            <a:cxnSpLocks/>
          </p:cNvCxnSpPr>
          <p:nvPr/>
        </p:nvCxnSpPr>
        <p:spPr>
          <a:xfrm flipH="1">
            <a:off x="0" y="1663547"/>
            <a:ext cx="6984693"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C16BC39-EA27-8DAF-4601-7599B5E9751C}"/>
              </a:ext>
            </a:extLst>
          </p:cNvPr>
          <p:cNvCxnSpPr>
            <a:cxnSpLocks/>
          </p:cNvCxnSpPr>
          <p:nvPr/>
        </p:nvCxnSpPr>
        <p:spPr>
          <a:xfrm>
            <a:off x="3063809" y="11017"/>
            <a:ext cx="0" cy="684997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B5AAE85-06A7-72D4-4A36-0D849E422A6C}"/>
              </a:ext>
            </a:extLst>
          </p:cNvPr>
          <p:cNvSpPr txBox="1"/>
          <p:nvPr/>
        </p:nvSpPr>
        <p:spPr>
          <a:xfrm>
            <a:off x="3601732" y="4483536"/>
            <a:ext cx="2856632" cy="276999"/>
          </a:xfrm>
          <a:prstGeom prst="rect">
            <a:avLst/>
          </a:prstGeom>
          <a:noFill/>
        </p:spPr>
        <p:txBody>
          <a:bodyPr wrap="square" rtlCol="0">
            <a:spAutoFit/>
          </a:bodyPr>
          <a:lstStyle/>
          <a:p>
            <a:pPr algn="ctr"/>
            <a:r>
              <a:rPr lang="en-US" sz="1200" dirty="0">
                <a:solidFill>
                  <a:schemeClr val="tx1">
                    <a:alpha val="88000"/>
                  </a:schemeClr>
                </a:solidFill>
                <a:latin typeface="Inter Bold" panose="02000503000000020004" pitchFamily="2" charset="0"/>
                <a:ea typeface="Inter Bold" panose="02000503000000020004" pitchFamily="2" charset="0"/>
                <a:cs typeface="Poppins Medium" panose="00000600000000000000" pitchFamily="2" charset="0"/>
              </a:rPr>
              <a:t>01. (WBS)</a:t>
            </a:r>
            <a:endParaRPr lang="en-US" sz="1200" dirty="0">
              <a:solidFill>
                <a:schemeClr val="tx1">
                  <a:alpha val="88000"/>
                </a:schemeClr>
              </a:solidFill>
              <a:latin typeface="Inter "/>
              <a:ea typeface="Inter Black" panose="02000503000000020004" pitchFamily="2" charset="0"/>
              <a:cs typeface="Poppins Medium" panose="00000600000000000000" pitchFamily="2" charset="0"/>
            </a:endParaRPr>
          </a:p>
        </p:txBody>
      </p:sp>
      <p:sp>
        <p:nvSpPr>
          <p:cNvPr id="10" name="TextBox 9">
            <a:extLst>
              <a:ext uri="{FF2B5EF4-FFF2-40B4-BE49-F238E27FC236}">
                <a16:creationId xmlns:a16="http://schemas.microsoft.com/office/drawing/2014/main" id="{DF907BCD-0DBF-E37E-4E81-A815198D0D6C}"/>
              </a:ext>
            </a:extLst>
          </p:cNvPr>
          <p:cNvSpPr txBox="1"/>
          <p:nvPr/>
        </p:nvSpPr>
        <p:spPr>
          <a:xfrm>
            <a:off x="3533784" y="4882772"/>
            <a:ext cx="2992529" cy="276999"/>
          </a:xfrm>
          <a:prstGeom prst="rect">
            <a:avLst/>
          </a:prstGeom>
          <a:noFill/>
        </p:spPr>
        <p:txBody>
          <a:bodyPr wrap="square" rtlCol="0">
            <a:spAutoFit/>
          </a:bodyPr>
          <a:lstStyle/>
          <a:p>
            <a:pPr algn="ctr"/>
            <a:r>
              <a:rPr lang="en-US" sz="1200" dirty="0">
                <a:solidFill>
                  <a:schemeClr val="tx1">
                    <a:alpha val="88000"/>
                  </a:schemeClr>
                </a:solidFill>
                <a:latin typeface="Inter "/>
                <a:ea typeface="Inter Black" panose="02000503000000020004" pitchFamily="2" charset="0"/>
                <a:cs typeface="Poppins Medium" panose="00000600000000000000" pitchFamily="2" charset="0"/>
              </a:rPr>
              <a:t>SOCIAL MEDIA ANALYSIS</a:t>
            </a:r>
          </a:p>
        </p:txBody>
      </p:sp>
      <p:cxnSp>
        <p:nvCxnSpPr>
          <p:cNvPr id="14" name="Straight Connector 13">
            <a:extLst>
              <a:ext uri="{FF2B5EF4-FFF2-40B4-BE49-F238E27FC236}">
                <a16:creationId xmlns:a16="http://schemas.microsoft.com/office/drawing/2014/main" id="{5E5C5393-E409-8715-6AF0-9F51AE7968AA}"/>
              </a:ext>
            </a:extLst>
          </p:cNvPr>
          <p:cNvCxnSpPr/>
          <p:nvPr/>
        </p:nvCxnSpPr>
        <p:spPr>
          <a:xfrm flipH="1">
            <a:off x="0" y="1247166"/>
            <a:ext cx="12192000"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BBB347E-A119-234C-8F35-B738194FC4E2}"/>
              </a:ext>
            </a:extLst>
          </p:cNvPr>
          <p:cNvSpPr txBox="1"/>
          <p:nvPr/>
        </p:nvSpPr>
        <p:spPr>
          <a:xfrm>
            <a:off x="3170396" y="2288559"/>
            <a:ext cx="3719305" cy="731867"/>
          </a:xfrm>
          <a:prstGeom prst="rect">
            <a:avLst/>
          </a:prstGeom>
          <a:noFill/>
        </p:spPr>
        <p:txBody>
          <a:bodyPr wrap="square" rtlCol="0">
            <a:spAutoFit/>
          </a:bodyPr>
          <a:lstStyle/>
          <a:p>
            <a:pPr algn="ctr">
              <a:lnSpc>
                <a:spcPts val="5500"/>
              </a:lnSpc>
            </a:pPr>
            <a:r>
              <a:rPr lang="en-US" sz="3600" dirty="0">
                <a:latin typeface="Inter Bold" panose="02000503000000020004" pitchFamily="2" charset="0"/>
                <a:ea typeface="Inter Bold" panose="02000503000000020004" pitchFamily="2" charset="0"/>
                <a:cs typeface="Poppins Light" panose="00000400000000000000" pitchFamily="2" charset="0"/>
              </a:rPr>
              <a:t>SCHEDULE-x</a:t>
            </a:r>
          </a:p>
        </p:txBody>
      </p:sp>
      <p:sp>
        <p:nvSpPr>
          <p:cNvPr id="16" name="TextBox 15">
            <a:extLst>
              <a:ext uri="{FF2B5EF4-FFF2-40B4-BE49-F238E27FC236}">
                <a16:creationId xmlns:a16="http://schemas.microsoft.com/office/drawing/2014/main" id="{5C313086-DBF9-0DC3-6FB2-FD1617C47ED6}"/>
              </a:ext>
            </a:extLst>
          </p:cNvPr>
          <p:cNvSpPr txBox="1"/>
          <p:nvPr/>
        </p:nvSpPr>
        <p:spPr>
          <a:xfrm>
            <a:off x="4064886" y="1778884"/>
            <a:ext cx="1930324" cy="707310"/>
          </a:xfrm>
          <a:prstGeom prst="rect">
            <a:avLst/>
          </a:prstGeom>
          <a:noFill/>
        </p:spPr>
        <p:txBody>
          <a:bodyPr wrap="square" rtlCol="0">
            <a:spAutoFit/>
          </a:bodyPr>
          <a:lstStyle/>
          <a:p>
            <a:pPr algn="ctr">
              <a:lnSpc>
                <a:spcPts val="5500"/>
              </a:lnSpc>
            </a:pPr>
            <a:r>
              <a:rPr lang="en-US" sz="2800" dirty="0">
                <a:latin typeface="Inter Bold" panose="02000503000000020004" pitchFamily="2" charset="0"/>
                <a:ea typeface="Inter Bold" panose="02000503000000020004" pitchFamily="2" charset="0"/>
                <a:cs typeface="Poppins Light" panose="00000400000000000000" pitchFamily="2" charset="0"/>
              </a:rPr>
              <a:t>PROJECT</a:t>
            </a:r>
          </a:p>
        </p:txBody>
      </p:sp>
      <p:cxnSp>
        <p:nvCxnSpPr>
          <p:cNvPr id="17" name="Straight Connector 16">
            <a:extLst>
              <a:ext uri="{FF2B5EF4-FFF2-40B4-BE49-F238E27FC236}">
                <a16:creationId xmlns:a16="http://schemas.microsoft.com/office/drawing/2014/main" id="{DD85FA00-D3DD-2043-6D90-3FE8454D71B1}"/>
              </a:ext>
            </a:extLst>
          </p:cNvPr>
          <p:cNvCxnSpPr>
            <a:cxnSpLocks/>
          </p:cNvCxnSpPr>
          <p:nvPr/>
        </p:nvCxnSpPr>
        <p:spPr>
          <a:xfrm flipH="1">
            <a:off x="3063809" y="4428781"/>
            <a:ext cx="3932479"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F432C78-B879-CEA2-E8B2-92788A2F285A}"/>
              </a:ext>
            </a:extLst>
          </p:cNvPr>
          <p:cNvCxnSpPr>
            <a:cxnSpLocks/>
          </p:cNvCxnSpPr>
          <p:nvPr/>
        </p:nvCxnSpPr>
        <p:spPr>
          <a:xfrm flipH="1">
            <a:off x="3063809" y="4816724"/>
            <a:ext cx="3932479"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93B183-C461-1764-DEEC-A69E90FB5F0E}"/>
              </a:ext>
            </a:extLst>
          </p:cNvPr>
          <p:cNvCxnSpPr>
            <a:cxnSpLocks/>
          </p:cNvCxnSpPr>
          <p:nvPr/>
        </p:nvCxnSpPr>
        <p:spPr>
          <a:xfrm flipH="1">
            <a:off x="0" y="5204667"/>
            <a:ext cx="6996288"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5AC9198-EA34-B5A3-8231-EF06F48CADDE}"/>
              </a:ext>
            </a:extLst>
          </p:cNvPr>
          <p:cNvCxnSpPr>
            <a:cxnSpLocks/>
          </p:cNvCxnSpPr>
          <p:nvPr/>
        </p:nvCxnSpPr>
        <p:spPr>
          <a:xfrm flipH="1">
            <a:off x="3063809" y="6368498"/>
            <a:ext cx="3932479"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E831C45-2302-BC2C-C25C-C9D57350FD4A}"/>
              </a:ext>
            </a:extLst>
          </p:cNvPr>
          <p:cNvSpPr txBox="1"/>
          <p:nvPr/>
        </p:nvSpPr>
        <p:spPr>
          <a:xfrm>
            <a:off x="3277325" y="3118106"/>
            <a:ext cx="3505446" cy="687304"/>
          </a:xfrm>
          <a:prstGeom prst="rect">
            <a:avLst/>
          </a:prstGeom>
          <a:noFill/>
        </p:spPr>
        <p:txBody>
          <a:bodyPr wrap="square" rtlCol="0">
            <a:spAutoFit/>
          </a:bodyPr>
          <a:lstStyle/>
          <a:p>
            <a:pPr algn="ctr">
              <a:lnSpc>
                <a:spcPts val="1600"/>
              </a:lnSpc>
            </a:pPr>
            <a:r>
              <a:rPr lang="en-US" sz="1000" i="0" dirty="0">
                <a:solidFill>
                  <a:schemeClr val="tx1">
                    <a:lumMod val="95000"/>
                    <a:lumOff val="5000"/>
                  </a:schemeClr>
                </a:solidFill>
                <a:effectLst/>
                <a:latin typeface="Inter" panose="02000503000000020004" pitchFamily="2" charset="0"/>
                <a:ea typeface="Inter" panose="02000503000000020004" pitchFamily="2" charset="0"/>
                <a:cs typeface="Open Sans" panose="020B0606030504020204" pitchFamily="34" charset="0"/>
              </a:rPr>
              <a:t>Lorem Ipsum available, but the majority have suffered alteration in some form, by injected you are going to use a passage of Lorem Ipsum, </a:t>
            </a:r>
            <a:endParaRPr lang="en-US" sz="1000" dirty="0">
              <a:solidFill>
                <a:schemeClr val="tx1">
                  <a:lumMod val="95000"/>
                  <a:lumOff val="5000"/>
                </a:schemeClr>
              </a:solidFill>
              <a:latin typeface="Inter" panose="02000503000000020004" pitchFamily="2" charset="0"/>
              <a:ea typeface="Inter" panose="02000503000000020004" pitchFamily="2" charset="0"/>
              <a:cs typeface="Open Sans" panose="020B0606030504020204" pitchFamily="34" charset="0"/>
            </a:endParaRPr>
          </a:p>
        </p:txBody>
      </p:sp>
      <p:sp>
        <p:nvSpPr>
          <p:cNvPr id="25" name="Oval 24">
            <a:extLst>
              <a:ext uri="{FF2B5EF4-FFF2-40B4-BE49-F238E27FC236}">
                <a16:creationId xmlns:a16="http://schemas.microsoft.com/office/drawing/2014/main" id="{42FF64D8-003F-0987-DD50-6374F2D8E428}"/>
              </a:ext>
            </a:extLst>
          </p:cNvPr>
          <p:cNvSpPr/>
          <p:nvPr/>
        </p:nvSpPr>
        <p:spPr>
          <a:xfrm>
            <a:off x="705239" y="5204667"/>
            <a:ext cx="1653330" cy="1653330"/>
          </a:xfrm>
          <a:prstGeom prst="ellipse">
            <a:avLst/>
          </a:prstGeom>
          <a:noFill/>
          <a:ln w="9525">
            <a:solidFill>
              <a:schemeClr val="accent5">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B4EABA4C-C69D-5363-0C83-8557C9B7CCC1}"/>
              </a:ext>
            </a:extLst>
          </p:cNvPr>
          <p:cNvSpPr txBox="1"/>
          <p:nvPr/>
        </p:nvSpPr>
        <p:spPr>
          <a:xfrm>
            <a:off x="605705" y="5528511"/>
            <a:ext cx="1884444" cy="694998"/>
          </a:xfrm>
          <a:prstGeom prst="rect">
            <a:avLst/>
          </a:prstGeom>
          <a:noFill/>
        </p:spPr>
        <p:txBody>
          <a:bodyPr wrap="square" rtlCol="0">
            <a:spAutoFit/>
          </a:bodyPr>
          <a:lstStyle/>
          <a:p>
            <a:pPr algn="ctr">
              <a:lnSpc>
                <a:spcPts val="5500"/>
              </a:lnSpc>
            </a:pPr>
            <a:r>
              <a:rPr lang="en-US" sz="1600" dirty="0">
                <a:solidFill>
                  <a:schemeClr val="accent3"/>
                </a:solidFill>
                <a:latin typeface="Inter Bold" panose="02000503000000020004" pitchFamily="2" charset="0"/>
                <a:ea typeface="Inter Bold" panose="02000503000000020004" pitchFamily="2" charset="0"/>
                <a:cs typeface="Poppins Light" panose="00000400000000000000" pitchFamily="2" charset="0"/>
              </a:rPr>
              <a:t>BRAND REFRESH</a:t>
            </a:r>
          </a:p>
        </p:txBody>
      </p:sp>
      <p:cxnSp>
        <p:nvCxnSpPr>
          <p:cNvPr id="27" name="Straight Connector 26">
            <a:extLst>
              <a:ext uri="{FF2B5EF4-FFF2-40B4-BE49-F238E27FC236}">
                <a16:creationId xmlns:a16="http://schemas.microsoft.com/office/drawing/2014/main" id="{61C3132F-DFA6-F18D-7CD0-DCE4B51D07C4}"/>
              </a:ext>
            </a:extLst>
          </p:cNvPr>
          <p:cNvCxnSpPr>
            <a:cxnSpLocks/>
          </p:cNvCxnSpPr>
          <p:nvPr/>
        </p:nvCxnSpPr>
        <p:spPr>
          <a:xfrm>
            <a:off x="6974254" y="1247166"/>
            <a:ext cx="0" cy="5639577"/>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A2AB7637-DF30-A5B1-86DC-906C2EFC160C}"/>
              </a:ext>
            </a:extLst>
          </p:cNvPr>
          <p:cNvSpPr txBox="1"/>
          <p:nvPr/>
        </p:nvSpPr>
        <p:spPr>
          <a:xfrm>
            <a:off x="3712190" y="5343897"/>
            <a:ext cx="2635716" cy="892488"/>
          </a:xfrm>
          <a:prstGeom prst="rect">
            <a:avLst/>
          </a:prstGeom>
          <a:noFill/>
        </p:spPr>
        <p:txBody>
          <a:bodyPr wrap="square" rtlCol="0">
            <a:spAutoFit/>
          </a:bodyPr>
          <a:lstStyle/>
          <a:p>
            <a:pPr algn="ctr">
              <a:lnSpc>
                <a:spcPts val="1600"/>
              </a:lnSpc>
            </a:pPr>
            <a:r>
              <a:rPr lang="en-US" sz="1000" dirty="0">
                <a:solidFill>
                  <a:schemeClr val="tx1">
                    <a:lumMod val="95000"/>
                    <a:lumOff val="5000"/>
                  </a:schemeClr>
                </a:solidFill>
                <a:latin typeface="Inter" panose="02000503000000020004" pitchFamily="2" charset="0"/>
                <a:ea typeface="Inter" panose="02000503000000020004" pitchFamily="2" charset="0"/>
                <a:cs typeface="Open Sans" panose="020B0606030504020204" pitchFamily="34" charset="0"/>
              </a:rPr>
              <a:t>It's a timetable that outlines start and end dates and milestones that must be met for the project to be completed on time.</a:t>
            </a:r>
          </a:p>
        </p:txBody>
      </p:sp>
      <p:sp>
        <p:nvSpPr>
          <p:cNvPr id="42" name="Star: 4 Points 41">
            <a:extLst>
              <a:ext uri="{FF2B5EF4-FFF2-40B4-BE49-F238E27FC236}">
                <a16:creationId xmlns:a16="http://schemas.microsoft.com/office/drawing/2014/main" id="{1C1D3A6F-FC4A-0782-575D-D2BE14B3FF95}"/>
              </a:ext>
            </a:extLst>
          </p:cNvPr>
          <p:cNvSpPr/>
          <p:nvPr/>
        </p:nvSpPr>
        <p:spPr>
          <a:xfrm>
            <a:off x="2587133" y="5887669"/>
            <a:ext cx="287326" cy="287326"/>
          </a:xfrm>
          <a:prstGeom prst="star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F3233300-114C-296C-8957-DD3D747E5462}"/>
              </a:ext>
            </a:extLst>
          </p:cNvPr>
          <p:cNvSpPr>
            <a:spLocks noGrp="1"/>
          </p:cNvSpPr>
          <p:nvPr>
            <p:ph type="pic" sz="quarter" idx="14"/>
          </p:nvPr>
        </p:nvSpPr>
        <p:spPr/>
      </p:sp>
      <p:sp>
        <p:nvSpPr>
          <p:cNvPr id="13" name="Picture Placeholder 12">
            <a:extLst>
              <a:ext uri="{FF2B5EF4-FFF2-40B4-BE49-F238E27FC236}">
                <a16:creationId xmlns:a16="http://schemas.microsoft.com/office/drawing/2014/main" id="{B1DAC71E-F311-FC4B-A8D4-A9E51D97D4D7}"/>
              </a:ext>
            </a:extLst>
          </p:cNvPr>
          <p:cNvSpPr>
            <a:spLocks noGrp="1"/>
          </p:cNvSpPr>
          <p:nvPr>
            <p:ph type="pic" sz="quarter" idx="15"/>
          </p:nvPr>
        </p:nvSpPr>
        <p:spPr/>
      </p:sp>
    </p:spTree>
    <p:extLst>
      <p:ext uri="{BB962C8B-B14F-4D97-AF65-F5344CB8AC3E}">
        <p14:creationId xmlns:p14="http://schemas.microsoft.com/office/powerpoint/2010/main" val="3816152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F18A5F6-2B84-5511-2723-D30A88D9CD0F}"/>
              </a:ext>
            </a:extLst>
          </p:cNvPr>
          <p:cNvSpPr/>
          <p:nvPr/>
        </p:nvSpPr>
        <p:spPr>
          <a:xfrm>
            <a:off x="6985814" y="3402227"/>
            <a:ext cx="495760" cy="17189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443A3719-4D2A-0DD6-B830-0AE952975CBE}"/>
              </a:ext>
            </a:extLst>
          </p:cNvPr>
          <p:cNvCxnSpPr>
            <a:cxnSpLocks/>
          </p:cNvCxnSpPr>
          <p:nvPr/>
        </p:nvCxnSpPr>
        <p:spPr>
          <a:xfrm>
            <a:off x="7481573" y="1663547"/>
            <a:ext cx="0" cy="519744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C433D9E7-0074-2796-8854-8AFCE9C72DC7}"/>
              </a:ext>
            </a:extLst>
          </p:cNvPr>
          <p:cNvCxnSpPr/>
          <p:nvPr/>
        </p:nvCxnSpPr>
        <p:spPr>
          <a:xfrm flipH="1">
            <a:off x="0" y="1247166"/>
            <a:ext cx="12192000"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40C02BB-5CFA-55C9-0628-91FB4264857F}"/>
              </a:ext>
            </a:extLst>
          </p:cNvPr>
          <p:cNvCxnSpPr>
            <a:cxnSpLocks/>
          </p:cNvCxnSpPr>
          <p:nvPr/>
        </p:nvCxnSpPr>
        <p:spPr>
          <a:xfrm>
            <a:off x="6985814" y="1247166"/>
            <a:ext cx="0" cy="5602804"/>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0CD21EB-2BDA-71EC-FF82-BE8B79BD76D7}"/>
              </a:ext>
            </a:extLst>
          </p:cNvPr>
          <p:cNvCxnSpPr>
            <a:cxnSpLocks/>
          </p:cNvCxnSpPr>
          <p:nvPr/>
        </p:nvCxnSpPr>
        <p:spPr>
          <a:xfrm flipH="1">
            <a:off x="6985814" y="1663547"/>
            <a:ext cx="5206186"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4335804-4E57-B97E-AFB0-D7645386F969}"/>
              </a:ext>
            </a:extLst>
          </p:cNvPr>
          <p:cNvCxnSpPr>
            <a:cxnSpLocks/>
          </p:cNvCxnSpPr>
          <p:nvPr/>
        </p:nvCxnSpPr>
        <p:spPr>
          <a:xfrm flipH="1">
            <a:off x="6985814" y="3392355"/>
            <a:ext cx="5269407"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60724F5-3385-3F73-55BC-38D6FFBEE8C4}"/>
              </a:ext>
            </a:extLst>
          </p:cNvPr>
          <p:cNvSpPr txBox="1"/>
          <p:nvPr/>
        </p:nvSpPr>
        <p:spPr>
          <a:xfrm rot="16200000">
            <a:off x="6932245" y="2439155"/>
            <a:ext cx="582774" cy="283091"/>
          </a:xfrm>
          <a:prstGeom prst="rect">
            <a:avLst/>
          </a:prstGeom>
          <a:noFill/>
        </p:spPr>
        <p:txBody>
          <a:bodyPr wrap="square" rtlCol="0">
            <a:spAutoFit/>
          </a:bodyPr>
          <a:lstStyle/>
          <a:p>
            <a:pPr algn="ctr">
              <a:lnSpc>
                <a:spcPts val="1600"/>
              </a:lnSpc>
            </a:pPr>
            <a:r>
              <a:rPr lang="en-US" sz="1200" dirty="0">
                <a:solidFill>
                  <a:schemeClr val="bg1"/>
                </a:solidFill>
                <a:latin typeface="Inter Medium" panose="02000503000000020004" pitchFamily="2" charset="0"/>
                <a:ea typeface="Inter Medium" panose="02000503000000020004" pitchFamily="2" charset="0"/>
                <a:cs typeface="Poppins Medium" panose="00000600000000000000" pitchFamily="2" charset="0"/>
              </a:rPr>
              <a:t>ONE</a:t>
            </a:r>
          </a:p>
        </p:txBody>
      </p:sp>
      <p:sp>
        <p:nvSpPr>
          <p:cNvPr id="10" name="TextBox 9">
            <a:extLst>
              <a:ext uri="{FF2B5EF4-FFF2-40B4-BE49-F238E27FC236}">
                <a16:creationId xmlns:a16="http://schemas.microsoft.com/office/drawing/2014/main" id="{49C82C84-FDEF-AE6B-186C-004CBE3B01B9}"/>
              </a:ext>
            </a:extLst>
          </p:cNvPr>
          <p:cNvSpPr txBox="1"/>
          <p:nvPr/>
        </p:nvSpPr>
        <p:spPr>
          <a:xfrm rot="16200000">
            <a:off x="6952367" y="4055321"/>
            <a:ext cx="582774" cy="283091"/>
          </a:xfrm>
          <a:prstGeom prst="rect">
            <a:avLst/>
          </a:prstGeom>
          <a:noFill/>
        </p:spPr>
        <p:txBody>
          <a:bodyPr wrap="square" rtlCol="0">
            <a:spAutoFit/>
          </a:bodyPr>
          <a:lstStyle/>
          <a:p>
            <a:pPr algn="ctr">
              <a:lnSpc>
                <a:spcPts val="1600"/>
              </a:lnSpc>
            </a:pPr>
            <a:r>
              <a:rPr lang="en-US" sz="1200" dirty="0">
                <a:solidFill>
                  <a:schemeClr val="bg1"/>
                </a:solidFill>
                <a:latin typeface="Inter Medium" panose="02000503000000020004" pitchFamily="2" charset="0"/>
                <a:ea typeface="Inter Medium" panose="02000503000000020004" pitchFamily="2" charset="0"/>
                <a:cs typeface="Poppins Medium" panose="00000600000000000000" pitchFamily="2" charset="0"/>
              </a:rPr>
              <a:t>TWO</a:t>
            </a:r>
          </a:p>
        </p:txBody>
      </p:sp>
      <p:sp>
        <p:nvSpPr>
          <p:cNvPr id="11" name="TextBox 10">
            <a:extLst>
              <a:ext uri="{FF2B5EF4-FFF2-40B4-BE49-F238E27FC236}">
                <a16:creationId xmlns:a16="http://schemas.microsoft.com/office/drawing/2014/main" id="{9D49B7E6-877F-2DE5-5DAD-43A60333DD7B}"/>
              </a:ext>
            </a:extLst>
          </p:cNvPr>
          <p:cNvSpPr txBox="1"/>
          <p:nvPr/>
        </p:nvSpPr>
        <p:spPr>
          <a:xfrm rot="16200000">
            <a:off x="6845708" y="5784706"/>
            <a:ext cx="796092" cy="283091"/>
          </a:xfrm>
          <a:prstGeom prst="rect">
            <a:avLst/>
          </a:prstGeom>
          <a:noFill/>
        </p:spPr>
        <p:txBody>
          <a:bodyPr wrap="square" rtlCol="0">
            <a:spAutoFit/>
          </a:bodyPr>
          <a:lstStyle/>
          <a:p>
            <a:pPr algn="ctr">
              <a:lnSpc>
                <a:spcPts val="1600"/>
              </a:lnSpc>
            </a:pPr>
            <a:r>
              <a:rPr lang="en-US" sz="1200" dirty="0">
                <a:solidFill>
                  <a:schemeClr val="bg1"/>
                </a:solidFill>
                <a:latin typeface="Inter Medium" panose="02000503000000020004" pitchFamily="2" charset="0"/>
                <a:ea typeface="Inter Medium" panose="02000503000000020004" pitchFamily="2" charset="0"/>
                <a:cs typeface="Poppins Medium" panose="00000600000000000000" pitchFamily="2" charset="0"/>
              </a:rPr>
              <a:t>THREE</a:t>
            </a:r>
          </a:p>
        </p:txBody>
      </p:sp>
      <p:sp>
        <p:nvSpPr>
          <p:cNvPr id="12" name="TextBox 11">
            <a:extLst>
              <a:ext uri="{FF2B5EF4-FFF2-40B4-BE49-F238E27FC236}">
                <a16:creationId xmlns:a16="http://schemas.microsoft.com/office/drawing/2014/main" id="{043BC4D0-EA7A-6A3B-F6C4-DCEBA355708F}"/>
              </a:ext>
            </a:extLst>
          </p:cNvPr>
          <p:cNvSpPr txBox="1"/>
          <p:nvPr/>
        </p:nvSpPr>
        <p:spPr>
          <a:xfrm>
            <a:off x="10811183" y="564845"/>
            <a:ext cx="954540" cy="256480"/>
          </a:xfrm>
          <a:prstGeom prst="rect">
            <a:avLst/>
          </a:prstGeom>
          <a:noFill/>
        </p:spPr>
        <p:txBody>
          <a:bodyPr wrap="square" rtlCol="0">
            <a:spAutoFit/>
          </a:bodyPr>
          <a:lstStyle/>
          <a:p>
            <a:pPr marR="0" algn="r" rtl="0"/>
            <a:r>
              <a:rPr lang="en-US" sz="1600" b="0" i="0" u="none" strike="noStrike" baseline="30000" dirty="0">
                <a:solidFill>
                  <a:schemeClr val="accent1"/>
                </a:solidFill>
                <a:latin typeface="Inter Medium" panose="02000503000000020004" pitchFamily="2" charset="0"/>
              </a:rPr>
              <a:t>2024V 1.0 </a:t>
            </a:r>
          </a:p>
        </p:txBody>
      </p:sp>
      <p:sp>
        <p:nvSpPr>
          <p:cNvPr id="13" name="TextBox 12">
            <a:extLst>
              <a:ext uri="{FF2B5EF4-FFF2-40B4-BE49-F238E27FC236}">
                <a16:creationId xmlns:a16="http://schemas.microsoft.com/office/drawing/2014/main" id="{86E655E1-C348-960E-BA82-3223D2B6E60D}"/>
              </a:ext>
            </a:extLst>
          </p:cNvPr>
          <p:cNvSpPr txBox="1"/>
          <p:nvPr/>
        </p:nvSpPr>
        <p:spPr>
          <a:xfrm>
            <a:off x="630960" y="564845"/>
            <a:ext cx="1674472" cy="256480"/>
          </a:xfrm>
          <a:prstGeom prst="rect">
            <a:avLst/>
          </a:prstGeom>
          <a:noFill/>
        </p:spPr>
        <p:txBody>
          <a:bodyPr wrap="square" rtlCol="0">
            <a:spAutoFit/>
          </a:bodyPr>
          <a:lstStyle/>
          <a:p>
            <a:pPr marR="0" rtl="0"/>
            <a:r>
              <a:rPr lang="en-US" sz="1600" baseline="30000" dirty="0">
                <a:solidFill>
                  <a:schemeClr val="accent1"/>
                </a:solidFill>
                <a:latin typeface="Inter Medium" panose="02000503000000020004" pitchFamily="2" charset="0"/>
              </a:rPr>
              <a:t>BRAND PROPOSAL</a:t>
            </a:r>
            <a:endParaRPr lang="en-US" sz="1600" b="0" i="0" u="none" strike="noStrike" baseline="30000" dirty="0">
              <a:solidFill>
                <a:schemeClr val="accent1"/>
              </a:solidFill>
              <a:latin typeface="Inter Medium" panose="02000503000000020004" pitchFamily="2" charset="0"/>
            </a:endParaRPr>
          </a:p>
        </p:txBody>
      </p:sp>
      <p:sp>
        <p:nvSpPr>
          <p:cNvPr id="14" name="TextBox 13">
            <a:extLst>
              <a:ext uri="{FF2B5EF4-FFF2-40B4-BE49-F238E27FC236}">
                <a16:creationId xmlns:a16="http://schemas.microsoft.com/office/drawing/2014/main" id="{A1848CA1-F8B3-CEB0-A461-B92BA9C78891}"/>
              </a:ext>
            </a:extLst>
          </p:cNvPr>
          <p:cNvSpPr txBox="1"/>
          <p:nvPr/>
        </p:nvSpPr>
        <p:spPr>
          <a:xfrm>
            <a:off x="3692429" y="564845"/>
            <a:ext cx="1674472" cy="256480"/>
          </a:xfrm>
          <a:prstGeom prst="rect">
            <a:avLst/>
          </a:prstGeom>
          <a:noFill/>
        </p:spPr>
        <p:txBody>
          <a:bodyPr wrap="square" rtlCol="0">
            <a:spAutoFit/>
          </a:bodyPr>
          <a:lstStyle/>
          <a:p>
            <a:pPr marR="0" rtl="0"/>
            <a:r>
              <a:rPr lang="en-US" sz="1600" b="0" i="0" u="none" strike="noStrike" baseline="30000" dirty="0">
                <a:solidFill>
                  <a:schemeClr val="accent1"/>
                </a:solidFill>
                <a:latin typeface="Inter Medium" panose="02000503000000020004" pitchFamily="2" charset="0"/>
              </a:rPr>
              <a:t>HUIAM</a:t>
            </a:r>
          </a:p>
        </p:txBody>
      </p:sp>
      <p:sp>
        <p:nvSpPr>
          <p:cNvPr id="15" name="TextBox 14">
            <a:extLst>
              <a:ext uri="{FF2B5EF4-FFF2-40B4-BE49-F238E27FC236}">
                <a16:creationId xmlns:a16="http://schemas.microsoft.com/office/drawing/2014/main" id="{8C67DC9B-6952-CB6E-C120-1C1603856F6B}"/>
              </a:ext>
            </a:extLst>
          </p:cNvPr>
          <p:cNvSpPr txBox="1"/>
          <p:nvPr/>
        </p:nvSpPr>
        <p:spPr>
          <a:xfrm>
            <a:off x="6900149" y="480764"/>
            <a:ext cx="3086253" cy="414794"/>
          </a:xfrm>
          <a:prstGeom prst="rect">
            <a:avLst/>
          </a:prstGeom>
          <a:noFill/>
        </p:spPr>
        <p:txBody>
          <a:bodyPr wrap="square" rtlCol="0">
            <a:spAutoFit/>
          </a:bodyPr>
          <a:lstStyle/>
          <a:p>
            <a:pPr>
              <a:lnSpc>
                <a:spcPts val="1300"/>
              </a:lnSpc>
            </a:pPr>
            <a:r>
              <a:rPr lang="en-US" sz="1000" i="0" dirty="0">
                <a:solidFill>
                  <a:schemeClr val="accent1"/>
                </a:solidFill>
                <a:effectLst/>
                <a:latin typeface="Inter" panose="02000503000000020004" pitchFamily="2" charset="0"/>
                <a:ea typeface="Inter" panose="02000503000000020004" pitchFamily="2" charset="0"/>
                <a:cs typeface="Open Sans" panose="020B0606030504020204" pitchFamily="34" charset="0"/>
              </a:rPr>
              <a:t>THERE ARE MANY, OR RANDOMIZED WORDS DON'T LOOK EVEN SLIGHTLYE.</a:t>
            </a:r>
            <a:endParaRPr lang="en-US" sz="1000" dirty="0">
              <a:solidFill>
                <a:schemeClr val="accent1"/>
              </a:solidFill>
              <a:latin typeface="Inter" panose="02000503000000020004" pitchFamily="2" charset="0"/>
              <a:ea typeface="Inter" panose="02000503000000020004" pitchFamily="2" charset="0"/>
              <a:cs typeface="Open Sans" panose="020B0606030504020204" pitchFamily="34" charset="0"/>
            </a:endParaRPr>
          </a:p>
        </p:txBody>
      </p:sp>
      <p:sp>
        <p:nvSpPr>
          <p:cNvPr id="18" name="TextBox 17">
            <a:extLst>
              <a:ext uri="{FF2B5EF4-FFF2-40B4-BE49-F238E27FC236}">
                <a16:creationId xmlns:a16="http://schemas.microsoft.com/office/drawing/2014/main" id="{86268F9A-CB54-ACA7-D8A7-1F3FAF4D7191}"/>
              </a:ext>
            </a:extLst>
          </p:cNvPr>
          <p:cNvSpPr txBox="1"/>
          <p:nvPr/>
        </p:nvSpPr>
        <p:spPr>
          <a:xfrm>
            <a:off x="428928" y="1360912"/>
            <a:ext cx="4100737" cy="731867"/>
          </a:xfrm>
          <a:prstGeom prst="rect">
            <a:avLst/>
          </a:prstGeom>
          <a:noFill/>
        </p:spPr>
        <p:txBody>
          <a:bodyPr wrap="square" rtlCol="0">
            <a:spAutoFit/>
          </a:bodyPr>
          <a:lstStyle/>
          <a:p>
            <a:pPr algn="ctr">
              <a:lnSpc>
                <a:spcPts val="5500"/>
              </a:lnSpc>
            </a:pPr>
            <a:r>
              <a:rPr lang="en-US" sz="3600" dirty="0">
                <a:latin typeface="Inter Bold" panose="02000503000000020004" pitchFamily="2" charset="0"/>
                <a:ea typeface="Inter Bold" panose="02000503000000020004" pitchFamily="2" charset="0"/>
                <a:cs typeface="Poppins Light" panose="00000400000000000000" pitchFamily="2" charset="0"/>
              </a:rPr>
              <a:t>HOW WE WOEK</a:t>
            </a:r>
          </a:p>
        </p:txBody>
      </p:sp>
      <p:sp>
        <p:nvSpPr>
          <p:cNvPr id="19" name="TextBox 18">
            <a:extLst>
              <a:ext uri="{FF2B5EF4-FFF2-40B4-BE49-F238E27FC236}">
                <a16:creationId xmlns:a16="http://schemas.microsoft.com/office/drawing/2014/main" id="{B30355D6-F4B9-448D-77D3-5B5682C273A1}"/>
              </a:ext>
            </a:extLst>
          </p:cNvPr>
          <p:cNvSpPr txBox="1"/>
          <p:nvPr/>
        </p:nvSpPr>
        <p:spPr>
          <a:xfrm rot="16200000">
            <a:off x="6932245" y="2439155"/>
            <a:ext cx="582774" cy="283091"/>
          </a:xfrm>
          <a:prstGeom prst="rect">
            <a:avLst/>
          </a:prstGeom>
          <a:noFill/>
        </p:spPr>
        <p:txBody>
          <a:bodyPr wrap="square" rtlCol="0">
            <a:spAutoFit/>
          </a:bodyPr>
          <a:lstStyle/>
          <a:p>
            <a:pPr algn="ctr">
              <a:lnSpc>
                <a:spcPts val="1600"/>
              </a:lnSpc>
            </a:pPr>
            <a:r>
              <a:rPr lang="en-US" sz="1200" dirty="0">
                <a:latin typeface="Inter Medium" panose="02000503000000020004" pitchFamily="2" charset="0"/>
                <a:ea typeface="Inter Medium" panose="02000503000000020004" pitchFamily="2" charset="0"/>
                <a:cs typeface="Poppins Medium" panose="00000600000000000000" pitchFamily="2" charset="0"/>
              </a:rPr>
              <a:t>ONE</a:t>
            </a:r>
          </a:p>
        </p:txBody>
      </p:sp>
      <p:sp>
        <p:nvSpPr>
          <p:cNvPr id="21" name="TextBox 20">
            <a:extLst>
              <a:ext uri="{FF2B5EF4-FFF2-40B4-BE49-F238E27FC236}">
                <a16:creationId xmlns:a16="http://schemas.microsoft.com/office/drawing/2014/main" id="{38B985DE-AE92-3F8B-1385-E1A93B8CA747}"/>
              </a:ext>
            </a:extLst>
          </p:cNvPr>
          <p:cNvSpPr txBox="1"/>
          <p:nvPr/>
        </p:nvSpPr>
        <p:spPr>
          <a:xfrm rot="16200000">
            <a:off x="6845708" y="5762672"/>
            <a:ext cx="796092" cy="283091"/>
          </a:xfrm>
          <a:prstGeom prst="rect">
            <a:avLst/>
          </a:prstGeom>
          <a:noFill/>
        </p:spPr>
        <p:txBody>
          <a:bodyPr wrap="square" rtlCol="0">
            <a:spAutoFit/>
          </a:bodyPr>
          <a:lstStyle/>
          <a:p>
            <a:pPr algn="ctr">
              <a:lnSpc>
                <a:spcPts val="1600"/>
              </a:lnSpc>
            </a:pPr>
            <a:r>
              <a:rPr lang="en-US" sz="1200" dirty="0">
                <a:latin typeface="Inter Medium" panose="02000503000000020004" pitchFamily="2" charset="0"/>
                <a:ea typeface="Inter Medium" panose="02000503000000020004" pitchFamily="2" charset="0"/>
                <a:cs typeface="Poppins Medium" panose="00000600000000000000" pitchFamily="2" charset="0"/>
              </a:rPr>
              <a:t>THREE</a:t>
            </a:r>
          </a:p>
        </p:txBody>
      </p:sp>
      <p:sp>
        <p:nvSpPr>
          <p:cNvPr id="22" name="TextBox 21">
            <a:extLst>
              <a:ext uri="{FF2B5EF4-FFF2-40B4-BE49-F238E27FC236}">
                <a16:creationId xmlns:a16="http://schemas.microsoft.com/office/drawing/2014/main" id="{98B1D86C-8FF9-DEDF-879E-CD3C766CBC04}"/>
              </a:ext>
            </a:extLst>
          </p:cNvPr>
          <p:cNvSpPr txBox="1"/>
          <p:nvPr/>
        </p:nvSpPr>
        <p:spPr>
          <a:xfrm>
            <a:off x="8128314" y="2087513"/>
            <a:ext cx="3511741" cy="892488"/>
          </a:xfrm>
          <a:prstGeom prst="rect">
            <a:avLst/>
          </a:prstGeom>
          <a:noFill/>
        </p:spPr>
        <p:txBody>
          <a:bodyPr wrap="square" rtlCol="0">
            <a:spAutoFit/>
          </a:bodyPr>
          <a:lstStyle/>
          <a:p>
            <a:pPr>
              <a:lnSpc>
                <a:spcPts val="1600"/>
              </a:lnSpc>
            </a:pPr>
            <a:r>
              <a:rPr lang="en-US" sz="1000" i="0" dirty="0">
                <a:solidFill>
                  <a:schemeClr val="tx1">
                    <a:lumMod val="95000"/>
                    <a:lumOff val="5000"/>
                  </a:schemeClr>
                </a:solidFill>
                <a:effectLst/>
                <a:latin typeface="Inter" panose="02000503000000020004" pitchFamily="2" charset="0"/>
                <a:ea typeface="Inter" panose="02000503000000020004" pitchFamily="2" charset="0"/>
                <a:cs typeface="Open Sans" panose="020B0606030504020204" pitchFamily="34" charset="0"/>
              </a:rPr>
              <a:t>Lorem Ipsum available, but the majority have suffered alteration in some form, by injected humor, or randomized words which suffered alteration in some form, by injected humor</a:t>
            </a:r>
            <a:endParaRPr lang="en-US" sz="1000" dirty="0">
              <a:solidFill>
                <a:schemeClr val="tx1">
                  <a:lumMod val="95000"/>
                  <a:lumOff val="5000"/>
                </a:schemeClr>
              </a:solidFill>
              <a:latin typeface="Inter" panose="02000503000000020004" pitchFamily="2" charset="0"/>
              <a:ea typeface="Inter" panose="02000503000000020004" pitchFamily="2" charset="0"/>
              <a:cs typeface="Open Sans" panose="020B0606030504020204" pitchFamily="34" charset="0"/>
            </a:endParaRPr>
          </a:p>
        </p:txBody>
      </p:sp>
      <p:sp>
        <p:nvSpPr>
          <p:cNvPr id="23" name="TextBox 22">
            <a:extLst>
              <a:ext uri="{FF2B5EF4-FFF2-40B4-BE49-F238E27FC236}">
                <a16:creationId xmlns:a16="http://schemas.microsoft.com/office/drawing/2014/main" id="{0C52CAB9-E99F-EE24-E083-2B6A590DC82C}"/>
              </a:ext>
            </a:extLst>
          </p:cNvPr>
          <p:cNvSpPr txBox="1"/>
          <p:nvPr/>
        </p:nvSpPr>
        <p:spPr>
          <a:xfrm>
            <a:off x="8144101" y="3799807"/>
            <a:ext cx="3511741" cy="892488"/>
          </a:xfrm>
          <a:prstGeom prst="rect">
            <a:avLst/>
          </a:prstGeom>
          <a:noFill/>
        </p:spPr>
        <p:txBody>
          <a:bodyPr wrap="square" rtlCol="0">
            <a:spAutoFit/>
          </a:bodyPr>
          <a:lstStyle/>
          <a:p>
            <a:pPr>
              <a:lnSpc>
                <a:spcPts val="1600"/>
              </a:lnSpc>
            </a:pPr>
            <a:r>
              <a:rPr lang="en-US" sz="1000" i="0" dirty="0">
                <a:solidFill>
                  <a:schemeClr val="tx1">
                    <a:lumMod val="95000"/>
                    <a:lumOff val="5000"/>
                  </a:schemeClr>
                </a:solidFill>
                <a:effectLst/>
                <a:latin typeface="Inter" panose="02000503000000020004" pitchFamily="2" charset="0"/>
                <a:ea typeface="Inter" panose="02000503000000020004" pitchFamily="2" charset="0"/>
                <a:cs typeface="Open Sans" panose="020B0606030504020204" pitchFamily="34" charset="0"/>
              </a:rPr>
              <a:t>Lorem Ipsum available, but the majority have suffered alteration in some form, by injected humor, or randomized words which suffered alteration in some form, by injected humor</a:t>
            </a:r>
            <a:endParaRPr lang="en-US" sz="1000" dirty="0">
              <a:solidFill>
                <a:schemeClr val="tx1">
                  <a:lumMod val="95000"/>
                  <a:lumOff val="5000"/>
                </a:schemeClr>
              </a:solidFill>
              <a:latin typeface="Inter" panose="02000503000000020004" pitchFamily="2" charset="0"/>
              <a:ea typeface="Inter" panose="02000503000000020004" pitchFamily="2" charset="0"/>
              <a:cs typeface="Open Sans" panose="020B0606030504020204" pitchFamily="34" charset="0"/>
            </a:endParaRPr>
          </a:p>
        </p:txBody>
      </p:sp>
      <p:sp>
        <p:nvSpPr>
          <p:cNvPr id="24" name="TextBox 23">
            <a:extLst>
              <a:ext uri="{FF2B5EF4-FFF2-40B4-BE49-F238E27FC236}">
                <a16:creationId xmlns:a16="http://schemas.microsoft.com/office/drawing/2014/main" id="{54AE3EF0-C754-0AF3-D889-30AD4C045AF6}"/>
              </a:ext>
            </a:extLst>
          </p:cNvPr>
          <p:cNvSpPr txBox="1"/>
          <p:nvPr/>
        </p:nvSpPr>
        <p:spPr>
          <a:xfrm>
            <a:off x="8112527" y="5500350"/>
            <a:ext cx="3511741" cy="892488"/>
          </a:xfrm>
          <a:prstGeom prst="rect">
            <a:avLst/>
          </a:prstGeom>
          <a:noFill/>
        </p:spPr>
        <p:txBody>
          <a:bodyPr wrap="square" rtlCol="0">
            <a:spAutoFit/>
          </a:bodyPr>
          <a:lstStyle/>
          <a:p>
            <a:pPr>
              <a:lnSpc>
                <a:spcPts val="1600"/>
              </a:lnSpc>
            </a:pPr>
            <a:r>
              <a:rPr lang="en-US" sz="1000" i="0" dirty="0">
                <a:solidFill>
                  <a:schemeClr val="tx1">
                    <a:lumMod val="95000"/>
                    <a:lumOff val="5000"/>
                  </a:schemeClr>
                </a:solidFill>
                <a:effectLst/>
                <a:latin typeface="Inter" panose="02000503000000020004" pitchFamily="2" charset="0"/>
                <a:ea typeface="Inter" panose="02000503000000020004" pitchFamily="2" charset="0"/>
                <a:cs typeface="Open Sans" panose="020B0606030504020204" pitchFamily="34" charset="0"/>
              </a:rPr>
              <a:t>Lorem Ipsum available, but the majority have suffered alteration in some form, by injected humor, or randomized words which suffered alteration in some form, by injected humor</a:t>
            </a:r>
            <a:endParaRPr lang="en-US" sz="1000" dirty="0">
              <a:solidFill>
                <a:schemeClr val="tx1">
                  <a:lumMod val="95000"/>
                  <a:lumOff val="5000"/>
                </a:schemeClr>
              </a:solidFill>
              <a:latin typeface="Inter" panose="02000503000000020004" pitchFamily="2" charset="0"/>
              <a:ea typeface="Inter" panose="02000503000000020004" pitchFamily="2" charset="0"/>
              <a:cs typeface="Open Sans" panose="020B0606030504020204" pitchFamily="34" charset="0"/>
            </a:endParaRPr>
          </a:p>
        </p:txBody>
      </p:sp>
      <p:cxnSp>
        <p:nvCxnSpPr>
          <p:cNvPr id="28" name="Straight Connector 27">
            <a:extLst>
              <a:ext uri="{FF2B5EF4-FFF2-40B4-BE49-F238E27FC236}">
                <a16:creationId xmlns:a16="http://schemas.microsoft.com/office/drawing/2014/main" id="{D87D14A1-1296-1A21-B84C-04B68D78CD94}"/>
              </a:ext>
            </a:extLst>
          </p:cNvPr>
          <p:cNvCxnSpPr>
            <a:cxnSpLocks/>
          </p:cNvCxnSpPr>
          <p:nvPr/>
        </p:nvCxnSpPr>
        <p:spPr>
          <a:xfrm>
            <a:off x="5401073" y="-76277"/>
            <a:ext cx="0" cy="236559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sp>
        <p:nvSpPr>
          <p:cNvPr id="30" name="Star: 4 Points 29">
            <a:extLst>
              <a:ext uri="{FF2B5EF4-FFF2-40B4-BE49-F238E27FC236}">
                <a16:creationId xmlns:a16="http://schemas.microsoft.com/office/drawing/2014/main" id="{090D1F47-E96D-2333-95A3-15BD321988B1}"/>
              </a:ext>
            </a:extLst>
          </p:cNvPr>
          <p:cNvSpPr/>
          <p:nvPr/>
        </p:nvSpPr>
        <p:spPr>
          <a:xfrm>
            <a:off x="5892235" y="1490985"/>
            <a:ext cx="554509" cy="554509"/>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a:extLst>
              <a:ext uri="{FF2B5EF4-FFF2-40B4-BE49-F238E27FC236}">
                <a16:creationId xmlns:a16="http://schemas.microsoft.com/office/drawing/2014/main" id="{9978EB11-BEC8-FBB6-8559-27644153F376}"/>
              </a:ext>
            </a:extLst>
          </p:cNvPr>
          <p:cNvCxnSpPr>
            <a:cxnSpLocks/>
          </p:cNvCxnSpPr>
          <p:nvPr/>
        </p:nvCxnSpPr>
        <p:spPr>
          <a:xfrm flipH="1">
            <a:off x="6985814" y="5121163"/>
            <a:ext cx="5269407"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44CF2031-F691-3920-FD74-D6017A9B53EB}"/>
              </a:ext>
            </a:extLst>
          </p:cNvPr>
          <p:cNvSpPr>
            <a:spLocks noGrp="1"/>
          </p:cNvSpPr>
          <p:nvPr>
            <p:ph type="pic" sz="quarter" idx="14"/>
          </p:nvPr>
        </p:nvSpPr>
        <p:spPr/>
      </p:sp>
    </p:spTree>
    <p:extLst>
      <p:ext uri="{BB962C8B-B14F-4D97-AF65-F5344CB8AC3E}">
        <p14:creationId xmlns:p14="http://schemas.microsoft.com/office/powerpoint/2010/main" val="2955421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7011CF94-DD19-ED7B-3E06-2EA4E306D0FE}"/>
              </a:ext>
            </a:extLst>
          </p:cNvPr>
          <p:cNvCxnSpPr>
            <a:cxnSpLocks/>
          </p:cNvCxnSpPr>
          <p:nvPr/>
        </p:nvCxnSpPr>
        <p:spPr>
          <a:xfrm flipH="1">
            <a:off x="0" y="1663547"/>
            <a:ext cx="12192000"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62D8744-E22C-CCC5-1901-189FC7AD3A41}"/>
              </a:ext>
            </a:extLst>
          </p:cNvPr>
          <p:cNvCxnSpPr>
            <a:cxnSpLocks/>
          </p:cNvCxnSpPr>
          <p:nvPr/>
        </p:nvCxnSpPr>
        <p:spPr>
          <a:xfrm>
            <a:off x="3063809" y="11017"/>
            <a:ext cx="0" cy="684997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7987563-F4E1-1C63-A8AB-8A32D803DD02}"/>
              </a:ext>
            </a:extLst>
          </p:cNvPr>
          <p:cNvCxnSpPr/>
          <p:nvPr/>
        </p:nvCxnSpPr>
        <p:spPr>
          <a:xfrm flipH="1">
            <a:off x="0" y="1247166"/>
            <a:ext cx="12192000"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5A69C0B9-E642-3FD0-AD8D-BEB9F57FAD0D}"/>
              </a:ext>
            </a:extLst>
          </p:cNvPr>
          <p:cNvSpPr/>
          <p:nvPr/>
        </p:nvSpPr>
        <p:spPr>
          <a:xfrm>
            <a:off x="705239" y="5204667"/>
            <a:ext cx="1653330" cy="1653330"/>
          </a:xfrm>
          <a:prstGeom prst="ellipse">
            <a:avLst/>
          </a:prstGeom>
          <a:noFill/>
          <a:ln w="9525">
            <a:solidFill>
              <a:schemeClr val="accent5">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2E16CCF7-A13F-E7BA-3544-28B9853B1253}"/>
              </a:ext>
            </a:extLst>
          </p:cNvPr>
          <p:cNvSpPr txBox="1"/>
          <p:nvPr/>
        </p:nvSpPr>
        <p:spPr>
          <a:xfrm>
            <a:off x="916822" y="5665399"/>
            <a:ext cx="1230164" cy="731867"/>
          </a:xfrm>
          <a:prstGeom prst="rect">
            <a:avLst/>
          </a:prstGeom>
          <a:noFill/>
        </p:spPr>
        <p:txBody>
          <a:bodyPr wrap="square" rtlCol="0">
            <a:spAutoFit/>
          </a:bodyPr>
          <a:lstStyle/>
          <a:p>
            <a:pPr algn="ctr">
              <a:lnSpc>
                <a:spcPts val="5500"/>
              </a:lnSpc>
            </a:pPr>
            <a:r>
              <a:rPr lang="en-US" sz="3600" dirty="0">
                <a:solidFill>
                  <a:schemeClr val="accent2"/>
                </a:solidFill>
                <a:latin typeface="Inter Bold" panose="02000503000000020004" pitchFamily="2" charset="0"/>
                <a:ea typeface="Inter Bold" panose="02000503000000020004" pitchFamily="2" charset="0"/>
                <a:cs typeface="Poppins Light" panose="00000400000000000000" pitchFamily="2" charset="0"/>
              </a:rPr>
              <a:t>02%</a:t>
            </a:r>
          </a:p>
        </p:txBody>
      </p:sp>
      <p:cxnSp>
        <p:nvCxnSpPr>
          <p:cNvPr id="21" name="Straight Connector 20">
            <a:extLst>
              <a:ext uri="{FF2B5EF4-FFF2-40B4-BE49-F238E27FC236}">
                <a16:creationId xmlns:a16="http://schemas.microsoft.com/office/drawing/2014/main" id="{1012F130-C5E1-DE3A-C200-7E4A244DB57B}"/>
              </a:ext>
            </a:extLst>
          </p:cNvPr>
          <p:cNvCxnSpPr>
            <a:cxnSpLocks/>
          </p:cNvCxnSpPr>
          <p:nvPr/>
        </p:nvCxnSpPr>
        <p:spPr>
          <a:xfrm>
            <a:off x="9277323" y="1247166"/>
            <a:ext cx="0" cy="5602804"/>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1E38595F-64C4-80D8-B3CE-88B9663F27C2}"/>
              </a:ext>
            </a:extLst>
          </p:cNvPr>
          <p:cNvSpPr txBox="1"/>
          <p:nvPr/>
        </p:nvSpPr>
        <p:spPr>
          <a:xfrm>
            <a:off x="10811183" y="564845"/>
            <a:ext cx="954540" cy="256480"/>
          </a:xfrm>
          <a:prstGeom prst="rect">
            <a:avLst/>
          </a:prstGeom>
          <a:noFill/>
        </p:spPr>
        <p:txBody>
          <a:bodyPr wrap="square" rtlCol="0">
            <a:spAutoFit/>
          </a:bodyPr>
          <a:lstStyle/>
          <a:p>
            <a:pPr marR="0" algn="r" rtl="0"/>
            <a:r>
              <a:rPr lang="en-US" sz="1600" b="0" i="0" u="none" strike="noStrike" baseline="30000" dirty="0">
                <a:solidFill>
                  <a:schemeClr val="accent1"/>
                </a:solidFill>
                <a:latin typeface="Inter Medium" panose="02000503000000020004" pitchFamily="2" charset="0"/>
              </a:rPr>
              <a:t>2024V 1.0 </a:t>
            </a:r>
          </a:p>
        </p:txBody>
      </p:sp>
      <p:sp>
        <p:nvSpPr>
          <p:cNvPr id="38" name="TextBox 37">
            <a:extLst>
              <a:ext uri="{FF2B5EF4-FFF2-40B4-BE49-F238E27FC236}">
                <a16:creationId xmlns:a16="http://schemas.microsoft.com/office/drawing/2014/main" id="{627E956A-C97C-E59C-88AA-8E95240EE958}"/>
              </a:ext>
            </a:extLst>
          </p:cNvPr>
          <p:cNvSpPr txBox="1"/>
          <p:nvPr/>
        </p:nvSpPr>
        <p:spPr>
          <a:xfrm>
            <a:off x="630960" y="564845"/>
            <a:ext cx="1674472" cy="256480"/>
          </a:xfrm>
          <a:prstGeom prst="rect">
            <a:avLst/>
          </a:prstGeom>
          <a:noFill/>
        </p:spPr>
        <p:txBody>
          <a:bodyPr wrap="square" rtlCol="0">
            <a:spAutoFit/>
          </a:bodyPr>
          <a:lstStyle/>
          <a:p>
            <a:pPr marR="0" rtl="0"/>
            <a:r>
              <a:rPr lang="en-US" sz="1600" baseline="30000" dirty="0">
                <a:solidFill>
                  <a:schemeClr val="accent1"/>
                </a:solidFill>
                <a:latin typeface="Inter Medium" panose="02000503000000020004" pitchFamily="2" charset="0"/>
              </a:rPr>
              <a:t>BRAND PROPOSAL</a:t>
            </a:r>
            <a:endParaRPr lang="en-US" sz="1600" b="0" i="0" u="none" strike="noStrike" baseline="30000" dirty="0">
              <a:solidFill>
                <a:schemeClr val="accent1"/>
              </a:solidFill>
              <a:latin typeface="Inter Medium" panose="02000503000000020004" pitchFamily="2" charset="0"/>
            </a:endParaRPr>
          </a:p>
        </p:txBody>
      </p:sp>
      <p:sp>
        <p:nvSpPr>
          <p:cNvPr id="39" name="TextBox 38">
            <a:extLst>
              <a:ext uri="{FF2B5EF4-FFF2-40B4-BE49-F238E27FC236}">
                <a16:creationId xmlns:a16="http://schemas.microsoft.com/office/drawing/2014/main" id="{6B460ECF-A3F5-D5F5-E756-A4F544D3B668}"/>
              </a:ext>
            </a:extLst>
          </p:cNvPr>
          <p:cNvSpPr txBox="1"/>
          <p:nvPr/>
        </p:nvSpPr>
        <p:spPr>
          <a:xfrm>
            <a:off x="3692429" y="564845"/>
            <a:ext cx="1674472" cy="256480"/>
          </a:xfrm>
          <a:prstGeom prst="rect">
            <a:avLst/>
          </a:prstGeom>
          <a:noFill/>
        </p:spPr>
        <p:txBody>
          <a:bodyPr wrap="square" rtlCol="0">
            <a:spAutoFit/>
          </a:bodyPr>
          <a:lstStyle/>
          <a:p>
            <a:pPr marR="0" rtl="0"/>
            <a:r>
              <a:rPr lang="en-US" sz="1600" b="0" i="0" u="none" strike="noStrike" baseline="30000" dirty="0">
                <a:solidFill>
                  <a:schemeClr val="accent1"/>
                </a:solidFill>
                <a:latin typeface="Inter Medium" panose="02000503000000020004" pitchFamily="2" charset="0"/>
              </a:rPr>
              <a:t>HUIAM</a:t>
            </a:r>
          </a:p>
        </p:txBody>
      </p:sp>
      <p:sp>
        <p:nvSpPr>
          <p:cNvPr id="40" name="TextBox 39">
            <a:extLst>
              <a:ext uri="{FF2B5EF4-FFF2-40B4-BE49-F238E27FC236}">
                <a16:creationId xmlns:a16="http://schemas.microsoft.com/office/drawing/2014/main" id="{3C65D355-1EC7-BD02-C153-1F1AF0BE34D8}"/>
              </a:ext>
            </a:extLst>
          </p:cNvPr>
          <p:cNvSpPr txBox="1"/>
          <p:nvPr/>
        </p:nvSpPr>
        <p:spPr>
          <a:xfrm>
            <a:off x="6900149" y="480764"/>
            <a:ext cx="3086253" cy="414794"/>
          </a:xfrm>
          <a:prstGeom prst="rect">
            <a:avLst/>
          </a:prstGeom>
          <a:noFill/>
        </p:spPr>
        <p:txBody>
          <a:bodyPr wrap="square" rtlCol="0">
            <a:spAutoFit/>
          </a:bodyPr>
          <a:lstStyle/>
          <a:p>
            <a:pPr>
              <a:lnSpc>
                <a:spcPts val="1300"/>
              </a:lnSpc>
            </a:pPr>
            <a:r>
              <a:rPr lang="en-US" sz="1000" i="0" dirty="0">
                <a:solidFill>
                  <a:schemeClr val="accent1"/>
                </a:solidFill>
                <a:effectLst/>
                <a:latin typeface="Inter" panose="02000503000000020004" pitchFamily="2" charset="0"/>
                <a:ea typeface="Inter" panose="02000503000000020004" pitchFamily="2" charset="0"/>
                <a:cs typeface="Open Sans" panose="020B0606030504020204" pitchFamily="34" charset="0"/>
              </a:rPr>
              <a:t>THERE ARE MANY, OR RANDOMIZED WORDS DON'T LOOK EVEN SLIGHTLYE.</a:t>
            </a:r>
            <a:endParaRPr lang="en-US" sz="1000" dirty="0">
              <a:solidFill>
                <a:schemeClr val="accent1"/>
              </a:solidFill>
              <a:latin typeface="Inter" panose="02000503000000020004" pitchFamily="2" charset="0"/>
              <a:ea typeface="Inter" panose="02000503000000020004" pitchFamily="2" charset="0"/>
              <a:cs typeface="Open Sans" panose="020B0606030504020204" pitchFamily="34" charset="0"/>
            </a:endParaRPr>
          </a:p>
        </p:txBody>
      </p:sp>
      <p:sp>
        <p:nvSpPr>
          <p:cNvPr id="44" name="TextBox 43">
            <a:extLst>
              <a:ext uri="{FF2B5EF4-FFF2-40B4-BE49-F238E27FC236}">
                <a16:creationId xmlns:a16="http://schemas.microsoft.com/office/drawing/2014/main" id="{9B965387-EEE0-E201-B707-191C96E88A04}"/>
              </a:ext>
            </a:extLst>
          </p:cNvPr>
          <p:cNvSpPr txBox="1"/>
          <p:nvPr/>
        </p:nvSpPr>
        <p:spPr>
          <a:xfrm>
            <a:off x="3635015" y="3030157"/>
            <a:ext cx="2856632" cy="276999"/>
          </a:xfrm>
          <a:prstGeom prst="rect">
            <a:avLst/>
          </a:prstGeom>
          <a:noFill/>
        </p:spPr>
        <p:txBody>
          <a:bodyPr wrap="square" rtlCol="0">
            <a:spAutoFit/>
          </a:bodyPr>
          <a:lstStyle/>
          <a:p>
            <a:r>
              <a:rPr lang="en-US" sz="1200" dirty="0">
                <a:solidFill>
                  <a:schemeClr val="tx1">
                    <a:alpha val="88000"/>
                  </a:schemeClr>
                </a:solidFill>
                <a:latin typeface="Inter Bold" panose="02000503000000020004" pitchFamily="2" charset="0"/>
                <a:ea typeface="Inter Bold" panose="02000503000000020004" pitchFamily="2" charset="0"/>
                <a:cs typeface="Poppins Medium" panose="00000600000000000000" pitchFamily="2" charset="0"/>
              </a:rPr>
              <a:t>01. (WBS)</a:t>
            </a:r>
            <a:endParaRPr lang="en-US" sz="1200" dirty="0">
              <a:solidFill>
                <a:schemeClr val="tx1">
                  <a:alpha val="88000"/>
                </a:schemeClr>
              </a:solidFill>
              <a:latin typeface="Inter "/>
              <a:ea typeface="Inter Black" panose="02000503000000020004" pitchFamily="2" charset="0"/>
              <a:cs typeface="Poppins Medium" panose="00000600000000000000" pitchFamily="2" charset="0"/>
            </a:endParaRPr>
          </a:p>
        </p:txBody>
      </p:sp>
      <p:sp>
        <p:nvSpPr>
          <p:cNvPr id="45" name="TextBox 44">
            <a:extLst>
              <a:ext uri="{FF2B5EF4-FFF2-40B4-BE49-F238E27FC236}">
                <a16:creationId xmlns:a16="http://schemas.microsoft.com/office/drawing/2014/main" id="{3FC5AFB0-5A0A-C51E-3598-D664CDDCBB4F}"/>
              </a:ext>
            </a:extLst>
          </p:cNvPr>
          <p:cNvSpPr txBox="1"/>
          <p:nvPr/>
        </p:nvSpPr>
        <p:spPr>
          <a:xfrm>
            <a:off x="3615481" y="3290894"/>
            <a:ext cx="2992529" cy="276999"/>
          </a:xfrm>
          <a:prstGeom prst="rect">
            <a:avLst/>
          </a:prstGeom>
          <a:noFill/>
        </p:spPr>
        <p:txBody>
          <a:bodyPr wrap="square" rtlCol="0">
            <a:spAutoFit/>
          </a:bodyPr>
          <a:lstStyle/>
          <a:p>
            <a:r>
              <a:rPr lang="en-US" sz="1200" dirty="0">
                <a:solidFill>
                  <a:schemeClr val="tx1">
                    <a:alpha val="88000"/>
                  </a:schemeClr>
                </a:solidFill>
                <a:latin typeface="Inter "/>
                <a:ea typeface="Inter Black" panose="02000503000000020004" pitchFamily="2" charset="0"/>
                <a:cs typeface="Poppins Medium" panose="00000600000000000000" pitchFamily="2" charset="0"/>
              </a:rPr>
              <a:t>SOCIAL MEDIA ANALYSIS</a:t>
            </a:r>
          </a:p>
        </p:txBody>
      </p:sp>
      <p:sp>
        <p:nvSpPr>
          <p:cNvPr id="46" name="TextBox 45">
            <a:extLst>
              <a:ext uri="{FF2B5EF4-FFF2-40B4-BE49-F238E27FC236}">
                <a16:creationId xmlns:a16="http://schemas.microsoft.com/office/drawing/2014/main" id="{85739D73-7086-33C5-626E-4A4548C4F280}"/>
              </a:ext>
            </a:extLst>
          </p:cNvPr>
          <p:cNvSpPr txBox="1"/>
          <p:nvPr/>
        </p:nvSpPr>
        <p:spPr>
          <a:xfrm>
            <a:off x="3514265" y="2167105"/>
            <a:ext cx="3287969" cy="731867"/>
          </a:xfrm>
          <a:prstGeom prst="rect">
            <a:avLst/>
          </a:prstGeom>
          <a:noFill/>
        </p:spPr>
        <p:txBody>
          <a:bodyPr wrap="square" rtlCol="0">
            <a:spAutoFit/>
          </a:bodyPr>
          <a:lstStyle/>
          <a:p>
            <a:pPr algn="ctr">
              <a:lnSpc>
                <a:spcPts val="5500"/>
              </a:lnSpc>
            </a:pPr>
            <a:r>
              <a:rPr lang="en-US" sz="3600" dirty="0">
                <a:latin typeface="Inter Bold" panose="02000503000000020004" pitchFamily="2" charset="0"/>
                <a:ea typeface="Inter Bold" panose="02000503000000020004" pitchFamily="2" charset="0"/>
                <a:cs typeface="Poppins Light" panose="00000400000000000000" pitchFamily="2" charset="0"/>
              </a:rPr>
              <a:t>CASE STUDY</a:t>
            </a:r>
          </a:p>
        </p:txBody>
      </p:sp>
      <p:sp>
        <p:nvSpPr>
          <p:cNvPr id="49" name="TextBox 48">
            <a:extLst>
              <a:ext uri="{FF2B5EF4-FFF2-40B4-BE49-F238E27FC236}">
                <a16:creationId xmlns:a16="http://schemas.microsoft.com/office/drawing/2014/main" id="{9771AC54-893E-58F3-0392-A3C8C1C96DE0}"/>
              </a:ext>
            </a:extLst>
          </p:cNvPr>
          <p:cNvSpPr txBox="1"/>
          <p:nvPr/>
        </p:nvSpPr>
        <p:spPr>
          <a:xfrm>
            <a:off x="3615481" y="3663883"/>
            <a:ext cx="2635715" cy="892488"/>
          </a:xfrm>
          <a:prstGeom prst="rect">
            <a:avLst/>
          </a:prstGeom>
          <a:noFill/>
        </p:spPr>
        <p:txBody>
          <a:bodyPr wrap="square" rtlCol="0">
            <a:spAutoFit/>
          </a:bodyPr>
          <a:lstStyle/>
          <a:p>
            <a:pPr>
              <a:lnSpc>
                <a:spcPts val="1600"/>
              </a:lnSpc>
            </a:pPr>
            <a:r>
              <a:rPr lang="en-US" sz="1000" dirty="0">
                <a:solidFill>
                  <a:schemeClr val="tx1">
                    <a:lumMod val="95000"/>
                    <a:lumOff val="5000"/>
                  </a:schemeClr>
                </a:solidFill>
                <a:latin typeface="Inter" panose="02000503000000020004" pitchFamily="2" charset="0"/>
                <a:ea typeface="Inter" panose="02000503000000020004" pitchFamily="2" charset="0"/>
                <a:cs typeface="Open Sans" panose="020B0606030504020204" pitchFamily="34" charset="0"/>
              </a:rPr>
              <a:t>It's a timetable that outlines start and end dates and milestones that must be met for the project to be completed on time.</a:t>
            </a:r>
          </a:p>
        </p:txBody>
      </p:sp>
      <p:cxnSp>
        <p:nvCxnSpPr>
          <p:cNvPr id="50" name="Straight Connector 49">
            <a:extLst>
              <a:ext uri="{FF2B5EF4-FFF2-40B4-BE49-F238E27FC236}">
                <a16:creationId xmlns:a16="http://schemas.microsoft.com/office/drawing/2014/main" id="{4887C769-9213-0A3E-93E9-0F32A47AF8E6}"/>
              </a:ext>
            </a:extLst>
          </p:cNvPr>
          <p:cNvCxnSpPr>
            <a:cxnSpLocks/>
          </p:cNvCxnSpPr>
          <p:nvPr/>
        </p:nvCxnSpPr>
        <p:spPr>
          <a:xfrm>
            <a:off x="7068171" y="1247166"/>
            <a:ext cx="0" cy="5613821"/>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B82BFF4-1473-7C8F-13DE-12391C8C6652}"/>
              </a:ext>
            </a:extLst>
          </p:cNvPr>
          <p:cNvCxnSpPr>
            <a:cxnSpLocks/>
          </p:cNvCxnSpPr>
          <p:nvPr/>
        </p:nvCxnSpPr>
        <p:spPr>
          <a:xfrm flipH="1">
            <a:off x="3063810" y="5198676"/>
            <a:ext cx="6213513"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B573208B-19C4-46EE-11AB-2EAD52A60212}"/>
              </a:ext>
            </a:extLst>
          </p:cNvPr>
          <p:cNvGrpSpPr/>
          <p:nvPr/>
        </p:nvGrpSpPr>
        <p:grpSpPr>
          <a:xfrm>
            <a:off x="7975214" y="2350530"/>
            <a:ext cx="301870" cy="2434726"/>
            <a:chOff x="7975214" y="2350530"/>
            <a:chExt cx="301870" cy="2434726"/>
          </a:xfrm>
        </p:grpSpPr>
        <p:sp>
          <p:nvSpPr>
            <p:cNvPr id="65" name="Oval 64">
              <a:extLst>
                <a:ext uri="{FF2B5EF4-FFF2-40B4-BE49-F238E27FC236}">
                  <a16:creationId xmlns:a16="http://schemas.microsoft.com/office/drawing/2014/main" id="{DA3DFF7F-2FCD-5C52-6706-40F373B3DDF2}"/>
                </a:ext>
              </a:extLst>
            </p:cNvPr>
            <p:cNvSpPr/>
            <p:nvPr/>
          </p:nvSpPr>
          <p:spPr>
            <a:xfrm rot="5400000">
              <a:off x="7975214" y="2777101"/>
              <a:ext cx="301870" cy="301870"/>
            </a:xfrm>
            <a:prstGeom prst="ellipse">
              <a:avLst/>
            </a:prstGeom>
            <a:solidFill>
              <a:srgbClr val="A7A5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a:extLst>
                <a:ext uri="{FF2B5EF4-FFF2-40B4-BE49-F238E27FC236}">
                  <a16:creationId xmlns:a16="http://schemas.microsoft.com/office/drawing/2014/main" id="{BDBA4621-1A27-0368-147E-768A9598A326}"/>
                </a:ext>
              </a:extLst>
            </p:cNvPr>
            <p:cNvSpPr/>
            <p:nvPr/>
          </p:nvSpPr>
          <p:spPr>
            <a:xfrm rot="5400000">
              <a:off x="7975214" y="3203672"/>
              <a:ext cx="301870" cy="301870"/>
            </a:xfrm>
            <a:prstGeom prst="ellipse">
              <a:avLst/>
            </a:prstGeom>
            <a:solidFill>
              <a:srgbClr val="C6B7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a:extLst>
                <a:ext uri="{FF2B5EF4-FFF2-40B4-BE49-F238E27FC236}">
                  <a16:creationId xmlns:a16="http://schemas.microsoft.com/office/drawing/2014/main" id="{DFB50928-D7B1-E269-CD17-61F3CCC50F17}"/>
                </a:ext>
              </a:extLst>
            </p:cNvPr>
            <p:cNvSpPr/>
            <p:nvPr/>
          </p:nvSpPr>
          <p:spPr>
            <a:xfrm rot="5400000">
              <a:off x="7975214" y="3630243"/>
              <a:ext cx="301870" cy="301870"/>
            </a:xfrm>
            <a:prstGeom prst="ellipse">
              <a:avLst/>
            </a:prstGeom>
            <a:solidFill>
              <a:srgbClr val="B8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a:extLst>
                <a:ext uri="{FF2B5EF4-FFF2-40B4-BE49-F238E27FC236}">
                  <a16:creationId xmlns:a16="http://schemas.microsoft.com/office/drawing/2014/main" id="{E151222F-C0E4-E00D-8C2A-85A45C8B4FA3}"/>
                </a:ext>
              </a:extLst>
            </p:cNvPr>
            <p:cNvSpPr/>
            <p:nvPr/>
          </p:nvSpPr>
          <p:spPr>
            <a:xfrm rot="5400000">
              <a:off x="7975214" y="4056814"/>
              <a:ext cx="301870" cy="30187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a:extLst>
                <a:ext uri="{FF2B5EF4-FFF2-40B4-BE49-F238E27FC236}">
                  <a16:creationId xmlns:a16="http://schemas.microsoft.com/office/drawing/2014/main" id="{5793E207-923C-96BD-FFFB-2DFAF900E6C1}"/>
                </a:ext>
              </a:extLst>
            </p:cNvPr>
            <p:cNvSpPr/>
            <p:nvPr/>
          </p:nvSpPr>
          <p:spPr>
            <a:xfrm rot="5400000">
              <a:off x="7975214" y="2350530"/>
              <a:ext cx="301870" cy="301870"/>
            </a:xfrm>
            <a:prstGeom prst="ellipse">
              <a:avLst/>
            </a:prstGeom>
            <a:solidFill>
              <a:srgbClr val="292A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a:extLst>
                <a:ext uri="{FF2B5EF4-FFF2-40B4-BE49-F238E27FC236}">
                  <a16:creationId xmlns:a16="http://schemas.microsoft.com/office/drawing/2014/main" id="{283D0707-367F-19E7-E4A5-2B753EF4F688}"/>
                </a:ext>
              </a:extLst>
            </p:cNvPr>
            <p:cNvSpPr/>
            <p:nvPr/>
          </p:nvSpPr>
          <p:spPr>
            <a:xfrm rot="5400000">
              <a:off x="7975214" y="4483386"/>
              <a:ext cx="301870" cy="301870"/>
            </a:xfrm>
            <a:prstGeom prst="ellipse">
              <a:avLst/>
            </a:prstGeom>
            <a:solidFill>
              <a:schemeClr val="accent5">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2" name="TextBox 71">
            <a:extLst>
              <a:ext uri="{FF2B5EF4-FFF2-40B4-BE49-F238E27FC236}">
                <a16:creationId xmlns:a16="http://schemas.microsoft.com/office/drawing/2014/main" id="{7B838207-2886-BC5F-A49F-67E63482E321}"/>
              </a:ext>
            </a:extLst>
          </p:cNvPr>
          <p:cNvSpPr txBox="1"/>
          <p:nvPr/>
        </p:nvSpPr>
        <p:spPr>
          <a:xfrm>
            <a:off x="3654720" y="5925664"/>
            <a:ext cx="899952" cy="283091"/>
          </a:xfrm>
          <a:prstGeom prst="rect">
            <a:avLst/>
          </a:prstGeom>
          <a:noFill/>
        </p:spPr>
        <p:txBody>
          <a:bodyPr wrap="square" rtlCol="0">
            <a:spAutoFit/>
          </a:bodyPr>
          <a:lstStyle/>
          <a:p>
            <a:pPr algn="ctr">
              <a:lnSpc>
                <a:spcPts val="1600"/>
              </a:lnSpc>
            </a:pPr>
            <a:r>
              <a:rPr lang="en-US" sz="1200" dirty="0">
                <a:latin typeface="Inter Medium" panose="02000503000000020004" pitchFamily="2" charset="0"/>
                <a:ea typeface="Inter Medium" panose="02000503000000020004" pitchFamily="2" charset="0"/>
                <a:cs typeface="Poppins Medium" panose="00000600000000000000" pitchFamily="2" charset="0"/>
              </a:rPr>
              <a:t>SPECIFIC</a:t>
            </a:r>
          </a:p>
        </p:txBody>
      </p:sp>
      <p:sp>
        <p:nvSpPr>
          <p:cNvPr id="73" name="TextBox 72">
            <a:extLst>
              <a:ext uri="{FF2B5EF4-FFF2-40B4-BE49-F238E27FC236}">
                <a16:creationId xmlns:a16="http://schemas.microsoft.com/office/drawing/2014/main" id="{6E05EEB6-90E0-91F8-490E-18ED87597814}"/>
              </a:ext>
            </a:extLst>
          </p:cNvPr>
          <p:cNvSpPr txBox="1"/>
          <p:nvPr/>
        </p:nvSpPr>
        <p:spPr>
          <a:xfrm>
            <a:off x="5170238" y="5925664"/>
            <a:ext cx="1321409" cy="283091"/>
          </a:xfrm>
          <a:prstGeom prst="rect">
            <a:avLst/>
          </a:prstGeom>
          <a:noFill/>
        </p:spPr>
        <p:txBody>
          <a:bodyPr wrap="square" rtlCol="0">
            <a:spAutoFit/>
          </a:bodyPr>
          <a:lstStyle/>
          <a:p>
            <a:pPr algn="ctr">
              <a:lnSpc>
                <a:spcPts val="1600"/>
              </a:lnSpc>
            </a:pPr>
            <a:r>
              <a:rPr lang="en-US" sz="1200" dirty="0">
                <a:latin typeface="Inter Medium" panose="02000503000000020004" pitchFamily="2" charset="0"/>
                <a:ea typeface="Inter Medium" panose="02000503000000020004" pitchFamily="2" charset="0"/>
                <a:cs typeface="Poppins Medium" panose="00000600000000000000" pitchFamily="2" charset="0"/>
              </a:rPr>
              <a:t>MEASURABLE</a:t>
            </a:r>
          </a:p>
        </p:txBody>
      </p:sp>
      <p:sp>
        <p:nvSpPr>
          <p:cNvPr id="74" name="TextBox 73">
            <a:extLst>
              <a:ext uri="{FF2B5EF4-FFF2-40B4-BE49-F238E27FC236}">
                <a16:creationId xmlns:a16="http://schemas.microsoft.com/office/drawing/2014/main" id="{EE0FAE5E-23BD-817A-E74E-542B80BDDDC9}"/>
              </a:ext>
            </a:extLst>
          </p:cNvPr>
          <p:cNvSpPr txBox="1"/>
          <p:nvPr/>
        </p:nvSpPr>
        <p:spPr>
          <a:xfrm>
            <a:off x="7467425" y="5925664"/>
            <a:ext cx="1321409" cy="283091"/>
          </a:xfrm>
          <a:prstGeom prst="rect">
            <a:avLst/>
          </a:prstGeom>
          <a:noFill/>
        </p:spPr>
        <p:txBody>
          <a:bodyPr wrap="square" rtlCol="0">
            <a:spAutoFit/>
          </a:bodyPr>
          <a:lstStyle/>
          <a:p>
            <a:pPr algn="ctr">
              <a:lnSpc>
                <a:spcPts val="1600"/>
              </a:lnSpc>
            </a:pPr>
            <a:r>
              <a:rPr lang="en-US" sz="1200" dirty="0">
                <a:latin typeface="Inter Medium" panose="02000503000000020004" pitchFamily="2" charset="0"/>
                <a:ea typeface="Inter Medium" panose="02000503000000020004" pitchFamily="2" charset="0"/>
                <a:cs typeface="Poppins Medium" panose="00000600000000000000" pitchFamily="2" charset="0"/>
              </a:rPr>
              <a:t>MEASURABLE</a:t>
            </a:r>
          </a:p>
        </p:txBody>
      </p:sp>
      <p:sp>
        <p:nvSpPr>
          <p:cNvPr id="76" name="Oval 75">
            <a:extLst>
              <a:ext uri="{FF2B5EF4-FFF2-40B4-BE49-F238E27FC236}">
                <a16:creationId xmlns:a16="http://schemas.microsoft.com/office/drawing/2014/main" id="{3AEA2801-C175-B01C-9E6F-9AB186ED86F3}"/>
              </a:ext>
            </a:extLst>
          </p:cNvPr>
          <p:cNvSpPr/>
          <p:nvPr/>
        </p:nvSpPr>
        <p:spPr>
          <a:xfrm>
            <a:off x="9907997" y="5207657"/>
            <a:ext cx="1653330" cy="1653330"/>
          </a:xfrm>
          <a:prstGeom prst="ellipse">
            <a:avLst/>
          </a:prstGeom>
          <a:noFill/>
          <a:ln w="9525">
            <a:solidFill>
              <a:schemeClr val="accent5">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TextBox 76">
            <a:extLst>
              <a:ext uri="{FF2B5EF4-FFF2-40B4-BE49-F238E27FC236}">
                <a16:creationId xmlns:a16="http://schemas.microsoft.com/office/drawing/2014/main" id="{3929076C-EDC8-4187-FEE4-1D52F1C3901E}"/>
              </a:ext>
            </a:extLst>
          </p:cNvPr>
          <p:cNvSpPr txBox="1"/>
          <p:nvPr/>
        </p:nvSpPr>
        <p:spPr>
          <a:xfrm>
            <a:off x="10119580" y="5668389"/>
            <a:ext cx="1230164" cy="731867"/>
          </a:xfrm>
          <a:prstGeom prst="rect">
            <a:avLst/>
          </a:prstGeom>
          <a:noFill/>
        </p:spPr>
        <p:txBody>
          <a:bodyPr wrap="square" rtlCol="0">
            <a:spAutoFit/>
          </a:bodyPr>
          <a:lstStyle/>
          <a:p>
            <a:pPr algn="ctr">
              <a:lnSpc>
                <a:spcPts val="5500"/>
              </a:lnSpc>
            </a:pPr>
            <a:r>
              <a:rPr lang="en-US" sz="3600" dirty="0">
                <a:solidFill>
                  <a:schemeClr val="accent2"/>
                </a:solidFill>
                <a:latin typeface="Inter Bold" panose="02000503000000020004" pitchFamily="2" charset="0"/>
                <a:ea typeface="Inter Bold" panose="02000503000000020004" pitchFamily="2" charset="0"/>
                <a:cs typeface="Poppins Light" panose="00000400000000000000" pitchFamily="2" charset="0"/>
              </a:rPr>
              <a:t>96%</a:t>
            </a:r>
          </a:p>
        </p:txBody>
      </p:sp>
      <p:cxnSp>
        <p:nvCxnSpPr>
          <p:cNvPr id="79" name="Straight Arrow Connector 78">
            <a:extLst>
              <a:ext uri="{FF2B5EF4-FFF2-40B4-BE49-F238E27FC236}">
                <a16:creationId xmlns:a16="http://schemas.microsoft.com/office/drawing/2014/main" id="{A64FA58B-C2BE-6A23-0E46-1F5A10A2F0C6}"/>
              </a:ext>
            </a:extLst>
          </p:cNvPr>
          <p:cNvCxnSpPr/>
          <p:nvPr/>
        </p:nvCxnSpPr>
        <p:spPr>
          <a:xfrm>
            <a:off x="4682169" y="6070294"/>
            <a:ext cx="374573"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74CEC9F3-6EC1-9467-8F22-A1686FFB5994}"/>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DDA3B570-0BCF-3C98-BF04-6BFD8023EB23}"/>
              </a:ext>
            </a:extLst>
          </p:cNvPr>
          <p:cNvSpPr>
            <a:spLocks noGrp="1"/>
          </p:cNvSpPr>
          <p:nvPr>
            <p:ph type="pic" sz="quarter" idx="15"/>
          </p:nvPr>
        </p:nvSpPr>
        <p:spPr/>
      </p:sp>
    </p:spTree>
    <p:extLst>
      <p:ext uri="{BB962C8B-B14F-4D97-AF65-F5344CB8AC3E}">
        <p14:creationId xmlns:p14="http://schemas.microsoft.com/office/powerpoint/2010/main" val="2738432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77D930E-7CB9-C83F-CBAE-07C55D5ACCE2}"/>
              </a:ext>
            </a:extLst>
          </p:cNvPr>
          <p:cNvSpPr txBox="1"/>
          <p:nvPr/>
        </p:nvSpPr>
        <p:spPr>
          <a:xfrm>
            <a:off x="10811183" y="564845"/>
            <a:ext cx="954540" cy="256480"/>
          </a:xfrm>
          <a:prstGeom prst="rect">
            <a:avLst/>
          </a:prstGeom>
          <a:noFill/>
        </p:spPr>
        <p:txBody>
          <a:bodyPr wrap="square" rtlCol="0">
            <a:spAutoFit/>
          </a:bodyPr>
          <a:lstStyle/>
          <a:p>
            <a:pPr marR="0" algn="r" rtl="0"/>
            <a:r>
              <a:rPr lang="en-US" sz="1600" b="0" i="0" u="none" strike="noStrike" baseline="30000" dirty="0">
                <a:solidFill>
                  <a:schemeClr val="accent1"/>
                </a:solidFill>
                <a:latin typeface="Inter Medium" panose="02000503000000020004" pitchFamily="2" charset="0"/>
              </a:rPr>
              <a:t>2024V 1.0 </a:t>
            </a:r>
          </a:p>
        </p:txBody>
      </p:sp>
      <p:sp>
        <p:nvSpPr>
          <p:cNvPr id="11" name="TextBox 10">
            <a:extLst>
              <a:ext uri="{FF2B5EF4-FFF2-40B4-BE49-F238E27FC236}">
                <a16:creationId xmlns:a16="http://schemas.microsoft.com/office/drawing/2014/main" id="{47A435D2-0549-08B9-E33D-3CBB437C482E}"/>
              </a:ext>
            </a:extLst>
          </p:cNvPr>
          <p:cNvSpPr txBox="1"/>
          <p:nvPr/>
        </p:nvSpPr>
        <p:spPr>
          <a:xfrm>
            <a:off x="630960" y="564845"/>
            <a:ext cx="1674472" cy="256480"/>
          </a:xfrm>
          <a:prstGeom prst="rect">
            <a:avLst/>
          </a:prstGeom>
          <a:noFill/>
        </p:spPr>
        <p:txBody>
          <a:bodyPr wrap="square" rtlCol="0">
            <a:spAutoFit/>
          </a:bodyPr>
          <a:lstStyle/>
          <a:p>
            <a:pPr marR="0" rtl="0"/>
            <a:r>
              <a:rPr lang="en-US" sz="1600" baseline="30000" dirty="0">
                <a:solidFill>
                  <a:schemeClr val="accent1"/>
                </a:solidFill>
                <a:latin typeface="Inter Medium" panose="02000503000000020004" pitchFamily="2" charset="0"/>
              </a:rPr>
              <a:t>BRAND PROPOSAL</a:t>
            </a:r>
            <a:endParaRPr lang="en-US" sz="1600" b="0" i="0" u="none" strike="noStrike" baseline="30000" dirty="0">
              <a:solidFill>
                <a:schemeClr val="accent1"/>
              </a:solidFill>
              <a:latin typeface="Inter Medium" panose="02000503000000020004" pitchFamily="2" charset="0"/>
            </a:endParaRPr>
          </a:p>
        </p:txBody>
      </p:sp>
      <p:sp>
        <p:nvSpPr>
          <p:cNvPr id="12" name="TextBox 11">
            <a:extLst>
              <a:ext uri="{FF2B5EF4-FFF2-40B4-BE49-F238E27FC236}">
                <a16:creationId xmlns:a16="http://schemas.microsoft.com/office/drawing/2014/main" id="{6F6FC978-7A02-3E26-88ED-7E7B7984F20B}"/>
              </a:ext>
            </a:extLst>
          </p:cNvPr>
          <p:cNvSpPr txBox="1"/>
          <p:nvPr/>
        </p:nvSpPr>
        <p:spPr>
          <a:xfrm>
            <a:off x="3692429" y="564845"/>
            <a:ext cx="1674472" cy="256480"/>
          </a:xfrm>
          <a:prstGeom prst="rect">
            <a:avLst/>
          </a:prstGeom>
          <a:noFill/>
        </p:spPr>
        <p:txBody>
          <a:bodyPr wrap="square" rtlCol="0">
            <a:spAutoFit/>
          </a:bodyPr>
          <a:lstStyle/>
          <a:p>
            <a:pPr marR="0" rtl="0"/>
            <a:r>
              <a:rPr lang="en-US" sz="1600" b="0" i="0" u="none" strike="noStrike" baseline="30000" dirty="0">
                <a:solidFill>
                  <a:schemeClr val="accent1"/>
                </a:solidFill>
                <a:latin typeface="Inter Medium" panose="02000503000000020004" pitchFamily="2" charset="0"/>
              </a:rPr>
              <a:t>HUIAM</a:t>
            </a:r>
          </a:p>
        </p:txBody>
      </p:sp>
      <p:sp>
        <p:nvSpPr>
          <p:cNvPr id="13" name="TextBox 12">
            <a:extLst>
              <a:ext uri="{FF2B5EF4-FFF2-40B4-BE49-F238E27FC236}">
                <a16:creationId xmlns:a16="http://schemas.microsoft.com/office/drawing/2014/main" id="{5BBDC21B-1776-80F4-9510-F4F8AF0E8BF9}"/>
              </a:ext>
            </a:extLst>
          </p:cNvPr>
          <p:cNvSpPr txBox="1"/>
          <p:nvPr/>
        </p:nvSpPr>
        <p:spPr>
          <a:xfrm>
            <a:off x="6900149" y="480764"/>
            <a:ext cx="3086253" cy="414794"/>
          </a:xfrm>
          <a:prstGeom prst="rect">
            <a:avLst/>
          </a:prstGeom>
          <a:noFill/>
        </p:spPr>
        <p:txBody>
          <a:bodyPr wrap="square" rtlCol="0">
            <a:spAutoFit/>
          </a:bodyPr>
          <a:lstStyle/>
          <a:p>
            <a:pPr>
              <a:lnSpc>
                <a:spcPts val="1300"/>
              </a:lnSpc>
            </a:pPr>
            <a:r>
              <a:rPr lang="en-US" sz="1000" i="0" dirty="0">
                <a:solidFill>
                  <a:schemeClr val="accent1"/>
                </a:solidFill>
                <a:effectLst/>
                <a:latin typeface="Inter" panose="02000503000000020004" pitchFamily="2" charset="0"/>
                <a:ea typeface="Inter" panose="02000503000000020004" pitchFamily="2" charset="0"/>
                <a:cs typeface="Open Sans" panose="020B0606030504020204" pitchFamily="34" charset="0"/>
              </a:rPr>
              <a:t>THERE ARE MANY, OR RANDOMIZED WORDS DON'T LOOK EVEN SLIGHTLYE.</a:t>
            </a:r>
            <a:endParaRPr lang="en-US" sz="1000" dirty="0">
              <a:solidFill>
                <a:schemeClr val="accent1"/>
              </a:solidFill>
              <a:latin typeface="Inter" panose="02000503000000020004" pitchFamily="2" charset="0"/>
              <a:ea typeface="Inter" panose="02000503000000020004" pitchFamily="2" charset="0"/>
              <a:cs typeface="Open Sans" panose="020B0606030504020204" pitchFamily="34" charset="0"/>
            </a:endParaRPr>
          </a:p>
        </p:txBody>
      </p:sp>
      <p:cxnSp>
        <p:nvCxnSpPr>
          <p:cNvPr id="14" name="Straight Connector 13">
            <a:extLst>
              <a:ext uri="{FF2B5EF4-FFF2-40B4-BE49-F238E27FC236}">
                <a16:creationId xmlns:a16="http://schemas.microsoft.com/office/drawing/2014/main" id="{C61A3590-41A4-A116-6B1A-BEE233776B47}"/>
              </a:ext>
            </a:extLst>
          </p:cNvPr>
          <p:cNvCxnSpPr>
            <a:cxnSpLocks/>
          </p:cNvCxnSpPr>
          <p:nvPr/>
        </p:nvCxnSpPr>
        <p:spPr>
          <a:xfrm flipH="1">
            <a:off x="0" y="1663547"/>
            <a:ext cx="5201091" cy="0"/>
          </a:xfrm>
          <a:prstGeom prst="line">
            <a:avLst/>
          </a:prstGeom>
          <a:ln>
            <a:solidFill>
              <a:schemeClr val="bg1">
                <a:alpha val="99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3B33FB2-E7D7-D49F-B29A-802772A87117}"/>
              </a:ext>
            </a:extLst>
          </p:cNvPr>
          <p:cNvCxnSpPr>
            <a:cxnSpLocks/>
          </p:cNvCxnSpPr>
          <p:nvPr/>
        </p:nvCxnSpPr>
        <p:spPr>
          <a:xfrm>
            <a:off x="7481573" y="1663547"/>
            <a:ext cx="0" cy="5197440"/>
          </a:xfrm>
          <a:prstGeom prst="line">
            <a:avLst/>
          </a:prstGeom>
          <a:ln>
            <a:solidFill>
              <a:schemeClr val="bg1">
                <a:alpha val="99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7CFB405-6E28-E6D4-E307-7670BB3818CF}"/>
              </a:ext>
            </a:extLst>
          </p:cNvPr>
          <p:cNvCxnSpPr/>
          <p:nvPr/>
        </p:nvCxnSpPr>
        <p:spPr>
          <a:xfrm flipH="1">
            <a:off x="0" y="1247166"/>
            <a:ext cx="12192000" cy="0"/>
          </a:xfrm>
          <a:prstGeom prst="line">
            <a:avLst/>
          </a:prstGeom>
          <a:ln>
            <a:solidFill>
              <a:schemeClr val="bg1">
                <a:alpha val="99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95E4F41-46CB-19EB-B4BF-0E803841A21D}"/>
              </a:ext>
            </a:extLst>
          </p:cNvPr>
          <p:cNvCxnSpPr>
            <a:cxnSpLocks/>
          </p:cNvCxnSpPr>
          <p:nvPr/>
        </p:nvCxnSpPr>
        <p:spPr>
          <a:xfrm>
            <a:off x="6985814" y="1247166"/>
            <a:ext cx="0" cy="5602804"/>
          </a:xfrm>
          <a:prstGeom prst="line">
            <a:avLst/>
          </a:prstGeom>
          <a:ln>
            <a:solidFill>
              <a:schemeClr val="bg1">
                <a:alpha val="99000"/>
              </a:schemeClr>
            </a:solidFil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338AD6C8-6D4E-9580-FE7C-2B89639F95B2}"/>
              </a:ext>
            </a:extLst>
          </p:cNvPr>
          <p:cNvGrpSpPr/>
          <p:nvPr/>
        </p:nvGrpSpPr>
        <p:grpSpPr>
          <a:xfrm>
            <a:off x="5201090" y="1663547"/>
            <a:ext cx="7054131" cy="3457616"/>
            <a:chOff x="6985814" y="1663547"/>
            <a:chExt cx="5269407" cy="3457616"/>
          </a:xfrm>
        </p:grpSpPr>
        <p:cxnSp>
          <p:nvCxnSpPr>
            <p:cNvPr id="19" name="Straight Connector 18">
              <a:extLst>
                <a:ext uri="{FF2B5EF4-FFF2-40B4-BE49-F238E27FC236}">
                  <a16:creationId xmlns:a16="http://schemas.microsoft.com/office/drawing/2014/main" id="{9986E410-377E-BB59-BE90-60C94B14AF4F}"/>
                </a:ext>
              </a:extLst>
            </p:cNvPr>
            <p:cNvCxnSpPr>
              <a:cxnSpLocks/>
            </p:cNvCxnSpPr>
            <p:nvPr/>
          </p:nvCxnSpPr>
          <p:spPr>
            <a:xfrm flipH="1">
              <a:off x="6985814" y="1663547"/>
              <a:ext cx="5206186" cy="0"/>
            </a:xfrm>
            <a:prstGeom prst="line">
              <a:avLst/>
            </a:prstGeom>
            <a:ln>
              <a:solidFill>
                <a:schemeClr val="bg1">
                  <a:alpha val="99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608582-B27F-7B1C-C603-38A3C4077CD8}"/>
                </a:ext>
              </a:extLst>
            </p:cNvPr>
            <p:cNvCxnSpPr>
              <a:cxnSpLocks/>
            </p:cNvCxnSpPr>
            <p:nvPr/>
          </p:nvCxnSpPr>
          <p:spPr>
            <a:xfrm flipH="1">
              <a:off x="6985814" y="3392355"/>
              <a:ext cx="5269407" cy="0"/>
            </a:xfrm>
            <a:prstGeom prst="line">
              <a:avLst/>
            </a:prstGeom>
            <a:ln>
              <a:solidFill>
                <a:schemeClr val="bg1">
                  <a:alpha val="99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FC969FB-AA3C-1281-6AD0-D57327123954}"/>
                </a:ext>
              </a:extLst>
            </p:cNvPr>
            <p:cNvCxnSpPr>
              <a:cxnSpLocks/>
            </p:cNvCxnSpPr>
            <p:nvPr/>
          </p:nvCxnSpPr>
          <p:spPr>
            <a:xfrm flipH="1">
              <a:off x="6985814" y="5121163"/>
              <a:ext cx="5269407" cy="0"/>
            </a:xfrm>
            <a:prstGeom prst="line">
              <a:avLst/>
            </a:prstGeom>
            <a:ln>
              <a:solidFill>
                <a:schemeClr val="bg1">
                  <a:alpha val="99000"/>
                </a:schemeClr>
              </a:solidFill>
            </a:ln>
          </p:spPr>
          <p:style>
            <a:lnRef idx="1">
              <a:schemeClr val="accent1"/>
            </a:lnRef>
            <a:fillRef idx="0">
              <a:schemeClr val="accent1"/>
            </a:fillRef>
            <a:effectRef idx="0">
              <a:schemeClr val="accent1"/>
            </a:effectRef>
            <a:fontRef idx="minor">
              <a:schemeClr val="tx1"/>
            </a:fontRef>
          </p:style>
        </p:cxnSp>
      </p:grpSp>
      <p:cxnSp>
        <p:nvCxnSpPr>
          <p:cNvPr id="28" name="Straight Connector 27">
            <a:extLst>
              <a:ext uri="{FF2B5EF4-FFF2-40B4-BE49-F238E27FC236}">
                <a16:creationId xmlns:a16="http://schemas.microsoft.com/office/drawing/2014/main" id="{EA929E69-44F5-25F6-4B09-9C0E69703F00}"/>
              </a:ext>
            </a:extLst>
          </p:cNvPr>
          <p:cNvCxnSpPr>
            <a:cxnSpLocks/>
          </p:cNvCxnSpPr>
          <p:nvPr/>
        </p:nvCxnSpPr>
        <p:spPr>
          <a:xfrm>
            <a:off x="5201091" y="0"/>
            <a:ext cx="0" cy="6849970"/>
          </a:xfrm>
          <a:prstGeom prst="line">
            <a:avLst/>
          </a:prstGeom>
          <a:ln>
            <a:solidFill>
              <a:schemeClr val="bg1">
                <a:alpha val="99000"/>
              </a:schemeClr>
            </a:solidFill>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234F9BE3-FCC8-C5F0-8F59-D26C7B8F0EB7}"/>
              </a:ext>
            </a:extLst>
          </p:cNvPr>
          <p:cNvSpPr txBox="1"/>
          <p:nvPr/>
        </p:nvSpPr>
        <p:spPr>
          <a:xfrm rot="16200000">
            <a:off x="6932245" y="2391136"/>
            <a:ext cx="582774" cy="283091"/>
          </a:xfrm>
          <a:prstGeom prst="rect">
            <a:avLst/>
          </a:prstGeom>
          <a:noFill/>
        </p:spPr>
        <p:txBody>
          <a:bodyPr wrap="square" rtlCol="0">
            <a:spAutoFit/>
          </a:bodyPr>
          <a:lstStyle/>
          <a:p>
            <a:pPr algn="ctr">
              <a:lnSpc>
                <a:spcPts val="1600"/>
              </a:lnSpc>
            </a:pPr>
            <a:r>
              <a:rPr lang="en-US" sz="1200" dirty="0">
                <a:latin typeface="Inter Medium" panose="02000503000000020004" pitchFamily="2" charset="0"/>
                <a:ea typeface="Inter Medium" panose="02000503000000020004" pitchFamily="2" charset="0"/>
                <a:cs typeface="Poppins Medium" panose="00000600000000000000" pitchFamily="2" charset="0"/>
              </a:rPr>
              <a:t>$99</a:t>
            </a:r>
          </a:p>
        </p:txBody>
      </p:sp>
      <p:sp>
        <p:nvSpPr>
          <p:cNvPr id="112" name="TextBox 111">
            <a:extLst>
              <a:ext uri="{FF2B5EF4-FFF2-40B4-BE49-F238E27FC236}">
                <a16:creationId xmlns:a16="http://schemas.microsoft.com/office/drawing/2014/main" id="{AEB5BB56-0D19-4779-505C-86ACCBBFEE53}"/>
              </a:ext>
            </a:extLst>
          </p:cNvPr>
          <p:cNvSpPr txBox="1"/>
          <p:nvPr/>
        </p:nvSpPr>
        <p:spPr>
          <a:xfrm rot="16200000">
            <a:off x="6952368" y="4120333"/>
            <a:ext cx="582774" cy="283091"/>
          </a:xfrm>
          <a:prstGeom prst="rect">
            <a:avLst/>
          </a:prstGeom>
          <a:noFill/>
        </p:spPr>
        <p:txBody>
          <a:bodyPr wrap="square" rtlCol="0">
            <a:spAutoFit/>
          </a:bodyPr>
          <a:lstStyle/>
          <a:p>
            <a:pPr algn="ctr">
              <a:lnSpc>
                <a:spcPts val="1600"/>
              </a:lnSpc>
            </a:pPr>
            <a:r>
              <a:rPr lang="en-US" sz="1200" dirty="0">
                <a:latin typeface="Inter Medium" panose="02000503000000020004" pitchFamily="2" charset="0"/>
                <a:ea typeface="Inter Medium" panose="02000503000000020004" pitchFamily="2" charset="0"/>
                <a:cs typeface="Poppins Medium" panose="00000600000000000000" pitchFamily="2" charset="0"/>
              </a:rPr>
              <a:t>$99</a:t>
            </a:r>
          </a:p>
        </p:txBody>
      </p:sp>
      <p:sp>
        <p:nvSpPr>
          <p:cNvPr id="113" name="TextBox 112">
            <a:extLst>
              <a:ext uri="{FF2B5EF4-FFF2-40B4-BE49-F238E27FC236}">
                <a16:creationId xmlns:a16="http://schemas.microsoft.com/office/drawing/2014/main" id="{EF644ED4-0873-E897-CFE4-7D2D35E5BE1A}"/>
              </a:ext>
            </a:extLst>
          </p:cNvPr>
          <p:cNvSpPr txBox="1"/>
          <p:nvPr/>
        </p:nvSpPr>
        <p:spPr>
          <a:xfrm rot="16200000">
            <a:off x="6845708" y="5849530"/>
            <a:ext cx="796092" cy="283091"/>
          </a:xfrm>
          <a:prstGeom prst="rect">
            <a:avLst/>
          </a:prstGeom>
          <a:noFill/>
        </p:spPr>
        <p:txBody>
          <a:bodyPr wrap="square" rtlCol="0">
            <a:spAutoFit/>
          </a:bodyPr>
          <a:lstStyle/>
          <a:p>
            <a:pPr algn="ctr">
              <a:lnSpc>
                <a:spcPts val="1600"/>
              </a:lnSpc>
            </a:pPr>
            <a:r>
              <a:rPr lang="en-US" sz="1200" dirty="0">
                <a:latin typeface="Inter Medium" panose="02000503000000020004" pitchFamily="2" charset="0"/>
                <a:ea typeface="Inter Medium" panose="02000503000000020004" pitchFamily="2" charset="0"/>
                <a:cs typeface="Poppins Medium" panose="00000600000000000000" pitchFamily="2" charset="0"/>
              </a:rPr>
              <a:t>$99</a:t>
            </a:r>
          </a:p>
        </p:txBody>
      </p:sp>
      <p:sp>
        <p:nvSpPr>
          <p:cNvPr id="114" name="TextBox 113">
            <a:extLst>
              <a:ext uri="{FF2B5EF4-FFF2-40B4-BE49-F238E27FC236}">
                <a16:creationId xmlns:a16="http://schemas.microsoft.com/office/drawing/2014/main" id="{A6667F43-2642-AB87-57CD-70CE5E3E421B}"/>
              </a:ext>
            </a:extLst>
          </p:cNvPr>
          <p:cNvSpPr txBox="1"/>
          <p:nvPr/>
        </p:nvSpPr>
        <p:spPr>
          <a:xfrm>
            <a:off x="8128314" y="2087513"/>
            <a:ext cx="3511741" cy="892488"/>
          </a:xfrm>
          <a:prstGeom prst="rect">
            <a:avLst/>
          </a:prstGeom>
          <a:noFill/>
        </p:spPr>
        <p:txBody>
          <a:bodyPr wrap="square" rtlCol="0">
            <a:spAutoFit/>
          </a:bodyPr>
          <a:lstStyle/>
          <a:p>
            <a:pPr>
              <a:lnSpc>
                <a:spcPts val="1600"/>
              </a:lnSpc>
            </a:pPr>
            <a:r>
              <a:rPr lang="en-US" sz="1000" i="0" dirty="0">
                <a:solidFill>
                  <a:schemeClr val="tx1">
                    <a:lumMod val="95000"/>
                    <a:lumOff val="5000"/>
                  </a:schemeClr>
                </a:solidFill>
                <a:effectLst/>
                <a:latin typeface="Inter" panose="02000503000000020004" pitchFamily="2" charset="0"/>
                <a:ea typeface="Inter" panose="02000503000000020004" pitchFamily="2" charset="0"/>
                <a:cs typeface="Open Sans" panose="020B0606030504020204" pitchFamily="34" charset="0"/>
              </a:rPr>
              <a:t>Lorem Ipsum available, but the majority have suffered alteration in some form, by injected humor, or randomized words which suffered alteration in some form, by injected humor</a:t>
            </a:r>
            <a:endParaRPr lang="en-US" sz="1000" dirty="0">
              <a:solidFill>
                <a:schemeClr val="tx1">
                  <a:lumMod val="95000"/>
                  <a:lumOff val="5000"/>
                </a:schemeClr>
              </a:solidFill>
              <a:latin typeface="Inter" panose="02000503000000020004" pitchFamily="2" charset="0"/>
              <a:ea typeface="Inter" panose="02000503000000020004" pitchFamily="2" charset="0"/>
              <a:cs typeface="Open Sans" panose="020B0606030504020204" pitchFamily="34" charset="0"/>
            </a:endParaRPr>
          </a:p>
        </p:txBody>
      </p:sp>
      <p:sp>
        <p:nvSpPr>
          <p:cNvPr id="115" name="TextBox 114">
            <a:extLst>
              <a:ext uri="{FF2B5EF4-FFF2-40B4-BE49-F238E27FC236}">
                <a16:creationId xmlns:a16="http://schemas.microsoft.com/office/drawing/2014/main" id="{2EC0726E-2326-7C7C-E865-CA12DFB08828}"/>
              </a:ext>
            </a:extLst>
          </p:cNvPr>
          <p:cNvSpPr txBox="1"/>
          <p:nvPr/>
        </p:nvSpPr>
        <p:spPr>
          <a:xfrm>
            <a:off x="8144101" y="3815634"/>
            <a:ext cx="3511741" cy="892488"/>
          </a:xfrm>
          <a:prstGeom prst="rect">
            <a:avLst/>
          </a:prstGeom>
          <a:noFill/>
        </p:spPr>
        <p:txBody>
          <a:bodyPr wrap="square" rtlCol="0">
            <a:spAutoFit/>
          </a:bodyPr>
          <a:lstStyle/>
          <a:p>
            <a:pPr>
              <a:lnSpc>
                <a:spcPts val="1600"/>
              </a:lnSpc>
            </a:pPr>
            <a:r>
              <a:rPr lang="en-US" sz="1000" i="0" dirty="0">
                <a:solidFill>
                  <a:schemeClr val="tx1">
                    <a:lumMod val="95000"/>
                    <a:lumOff val="5000"/>
                  </a:schemeClr>
                </a:solidFill>
                <a:effectLst/>
                <a:latin typeface="Inter" panose="02000503000000020004" pitchFamily="2" charset="0"/>
                <a:ea typeface="Inter" panose="02000503000000020004" pitchFamily="2" charset="0"/>
                <a:cs typeface="Open Sans" panose="020B0606030504020204" pitchFamily="34" charset="0"/>
              </a:rPr>
              <a:t>Lorem Ipsum available, but the majority have suffered alteration in some form, by injected humor, or randomized words which suffered alteration in some form, by injected humor</a:t>
            </a:r>
            <a:endParaRPr lang="en-US" sz="1000" dirty="0">
              <a:solidFill>
                <a:schemeClr val="tx1">
                  <a:lumMod val="95000"/>
                  <a:lumOff val="5000"/>
                </a:schemeClr>
              </a:solidFill>
              <a:latin typeface="Inter" panose="02000503000000020004" pitchFamily="2" charset="0"/>
              <a:ea typeface="Inter" panose="02000503000000020004" pitchFamily="2" charset="0"/>
              <a:cs typeface="Open Sans" panose="020B0606030504020204" pitchFamily="34" charset="0"/>
            </a:endParaRPr>
          </a:p>
        </p:txBody>
      </p:sp>
      <p:sp>
        <p:nvSpPr>
          <p:cNvPr id="116" name="TextBox 115">
            <a:extLst>
              <a:ext uri="{FF2B5EF4-FFF2-40B4-BE49-F238E27FC236}">
                <a16:creationId xmlns:a16="http://schemas.microsoft.com/office/drawing/2014/main" id="{6C9ED8D4-9799-CCCD-565A-9DBAF2B8EE75}"/>
              </a:ext>
            </a:extLst>
          </p:cNvPr>
          <p:cNvSpPr txBox="1"/>
          <p:nvPr/>
        </p:nvSpPr>
        <p:spPr>
          <a:xfrm>
            <a:off x="8112527" y="5544831"/>
            <a:ext cx="3511741" cy="892488"/>
          </a:xfrm>
          <a:prstGeom prst="rect">
            <a:avLst/>
          </a:prstGeom>
          <a:noFill/>
        </p:spPr>
        <p:txBody>
          <a:bodyPr wrap="square" rtlCol="0">
            <a:spAutoFit/>
          </a:bodyPr>
          <a:lstStyle/>
          <a:p>
            <a:pPr>
              <a:lnSpc>
                <a:spcPts val="1600"/>
              </a:lnSpc>
            </a:pPr>
            <a:r>
              <a:rPr lang="en-US" sz="1000" i="0" dirty="0">
                <a:solidFill>
                  <a:schemeClr val="tx1">
                    <a:lumMod val="95000"/>
                    <a:lumOff val="5000"/>
                  </a:schemeClr>
                </a:solidFill>
                <a:effectLst/>
                <a:latin typeface="Inter" panose="02000503000000020004" pitchFamily="2" charset="0"/>
                <a:ea typeface="Inter" panose="02000503000000020004" pitchFamily="2" charset="0"/>
                <a:cs typeface="Open Sans" panose="020B0606030504020204" pitchFamily="34" charset="0"/>
              </a:rPr>
              <a:t>Lorem Ipsum available, but the majority have suffered alteration in some form, by injected humor, or randomized words which suffered alteration in some form, by injected humor</a:t>
            </a:r>
            <a:endParaRPr lang="en-US" sz="1000" dirty="0">
              <a:solidFill>
                <a:schemeClr val="tx1">
                  <a:lumMod val="95000"/>
                  <a:lumOff val="5000"/>
                </a:schemeClr>
              </a:solidFill>
              <a:latin typeface="Inter" panose="02000503000000020004" pitchFamily="2" charset="0"/>
              <a:ea typeface="Inter" panose="02000503000000020004" pitchFamily="2" charset="0"/>
              <a:cs typeface="Open Sans" panose="020B0606030504020204" pitchFamily="34" charset="0"/>
            </a:endParaRPr>
          </a:p>
        </p:txBody>
      </p:sp>
      <p:sp>
        <p:nvSpPr>
          <p:cNvPr id="117" name="TextBox 116">
            <a:extLst>
              <a:ext uri="{FF2B5EF4-FFF2-40B4-BE49-F238E27FC236}">
                <a16:creationId xmlns:a16="http://schemas.microsoft.com/office/drawing/2014/main" id="{F7D8BE9C-95B9-A5F7-DBE3-E104EE54BA4A}"/>
              </a:ext>
            </a:extLst>
          </p:cNvPr>
          <p:cNvSpPr txBox="1"/>
          <p:nvPr/>
        </p:nvSpPr>
        <p:spPr>
          <a:xfrm rot="16200000">
            <a:off x="2818954" y="3810732"/>
            <a:ext cx="3287969" cy="731867"/>
          </a:xfrm>
          <a:prstGeom prst="rect">
            <a:avLst/>
          </a:prstGeom>
          <a:noFill/>
        </p:spPr>
        <p:txBody>
          <a:bodyPr wrap="square" rtlCol="0">
            <a:spAutoFit/>
          </a:bodyPr>
          <a:lstStyle/>
          <a:p>
            <a:pPr algn="ctr">
              <a:lnSpc>
                <a:spcPts val="5500"/>
              </a:lnSpc>
            </a:pPr>
            <a:r>
              <a:rPr lang="en-US" sz="3600" dirty="0">
                <a:latin typeface="Inter Bold" panose="02000503000000020004" pitchFamily="2" charset="0"/>
                <a:ea typeface="Inter Bold" panose="02000503000000020004" pitchFamily="2" charset="0"/>
                <a:cs typeface="Poppins Light" panose="00000400000000000000" pitchFamily="2" charset="0"/>
              </a:rPr>
              <a:t>PACKAGES</a:t>
            </a:r>
          </a:p>
        </p:txBody>
      </p:sp>
      <p:sp>
        <p:nvSpPr>
          <p:cNvPr id="118" name="Star: 4 Points 117">
            <a:extLst>
              <a:ext uri="{FF2B5EF4-FFF2-40B4-BE49-F238E27FC236}">
                <a16:creationId xmlns:a16="http://schemas.microsoft.com/office/drawing/2014/main" id="{B07B851E-D1F8-63D4-1510-CE5AACA90F28}"/>
              </a:ext>
            </a:extLst>
          </p:cNvPr>
          <p:cNvSpPr/>
          <p:nvPr/>
        </p:nvSpPr>
        <p:spPr>
          <a:xfrm>
            <a:off x="4341309" y="2176098"/>
            <a:ext cx="287326" cy="287326"/>
          </a:xfrm>
          <a:prstGeom prst="star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Star: 4 Points 118">
            <a:extLst>
              <a:ext uri="{FF2B5EF4-FFF2-40B4-BE49-F238E27FC236}">
                <a16:creationId xmlns:a16="http://schemas.microsoft.com/office/drawing/2014/main" id="{263AC9F2-B542-AC55-EB9F-C1785EA26589}"/>
              </a:ext>
            </a:extLst>
          </p:cNvPr>
          <p:cNvSpPr/>
          <p:nvPr/>
        </p:nvSpPr>
        <p:spPr>
          <a:xfrm>
            <a:off x="4341309" y="6096998"/>
            <a:ext cx="287326" cy="287326"/>
          </a:xfrm>
          <a:prstGeom prst="star4">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B249A461-38CA-3694-8D71-22E207F562FE}"/>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CD181258-DF61-13F1-18D2-EBD9917211E2}"/>
              </a:ext>
            </a:extLst>
          </p:cNvPr>
          <p:cNvSpPr>
            <a:spLocks noGrp="1"/>
          </p:cNvSpPr>
          <p:nvPr>
            <p:ph type="pic" sz="quarter" idx="11"/>
          </p:nvPr>
        </p:nvSpPr>
        <p:spPr/>
      </p:sp>
      <p:sp>
        <p:nvSpPr>
          <p:cNvPr id="7" name="Picture Placeholder 6">
            <a:extLst>
              <a:ext uri="{FF2B5EF4-FFF2-40B4-BE49-F238E27FC236}">
                <a16:creationId xmlns:a16="http://schemas.microsoft.com/office/drawing/2014/main" id="{656A26CC-4DB5-4338-C6B6-0D320F128B46}"/>
              </a:ext>
            </a:extLst>
          </p:cNvPr>
          <p:cNvSpPr>
            <a:spLocks noGrp="1"/>
          </p:cNvSpPr>
          <p:nvPr>
            <p:ph type="pic" sz="quarter" idx="15"/>
          </p:nvPr>
        </p:nvSpPr>
        <p:spPr/>
      </p:sp>
      <p:sp>
        <p:nvSpPr>
          <p:cNvPr id="9" name="Picture Placeholder 8">
            <a:extLst>
              <a:ext uri="{FF2B5EF4-FFF2-40B4-BE49-F238E27FC236}">
                <a16:creationId xmlns:a16="http://schemas.microsoft.com/office/drawing/2014/main" id="{48795E64-BF4E-9DFD-63FF-ED9B306C3BF0}"/>
              </a:ext>
            </a:extLst>
          </p:cNvPr>
          <p:cNvSpPr>
            <a:spLocks noGrp="1"/>
          </p:cNvSpPr>
          <p:nvPr>
            <p:ph type="pic" sz="quarter" idx="16"/>
          </p:nvPr>
        </p:nvSpPr>
        <p:spPr/>
      </p:sp>
    </p:spTree>
    <p:extLst>
      <p:ext uri="{BB962C8B-B14F-4D97-AF65-F5344CB8AC3E}">
        <p14:creationId xmlns:p14="http://schemas.microsoft.com/office/powerpoint/2010/main" val="2680463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99" name="Rectangle: Rounded Corners 98">
            <a:extLst>
              <a:ext uri="{FF2B5EF4-FFF2-40B4-BE49-F238E27FC236}">
                <a16:creationId xmlns:a16="http://schemas.microsoft.com/office/drawing/2014/main" id="{AA5C2249-F21A-76F0-F07A-86182A9A9E68}"/>
              </a:ext>
            </a:extLst>
          </p:cNvPr>
          <p:cNvSpPr/>
          <p:nvPr/>
        </p:nvSpPr>
        <p:spPr>
          <a:xfrm>
            <a:off x="3666845" y="1513730"/>
            <a:ext cx="4507672" cy="355934"/>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 name="Straight Connector 1">
            <a:extLst>
              <a:ext uri="{FF2B5EF4-FFF2-40B4-BE49-F238E27FC236}">
                <a16:creationId xmlns:a16="http://schemas.microsoft.com/office/drawing/2014/main" id="{43F2F69A-DAB1-EAE7-E9BB-13B0E3E57647}"/>
              </a:ext>
            </a:extLst>
          </p:cNvPr>
          <p:cNvCxnSpPr/>
          <p:nvPr/>
        </p:nvCxnSpPr>
        <p:spPr>
          <a:xfrm flipH="1">
            <a:off x="0" y="1861851"/>
            <a:ext cx="12192000"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5866FCC-6C3B-5102-76B7-1F494272C8BC}"/>
              </a:ext>
            </a:extLst>
          </p:cNvPr>
          <p:cNvCxnSpPr>
            <a:cxnSpLocks/>
          </p:cNvCxnSpPr>
          <p:nvPr/>
        </p:nvCxnSpPr>
        <p:spPr>
          <a:xfrm>
            <a:off x="3679634" y="0"/>
            <a:ext cx="0" cy="684997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8FF9B73-2342-9603-720E-756372FB8A41}"/>
              </a:ext>
            </a:extLst>
          </p:cNvPr>
          <p:cNvSpPr txBox="1"/>
          <p:nvPr/>
        </p:nvSpPr>
        <p:spPr>
          <a:xfrm>
            <a:off x="4277402" y="3329895"/>
            <a:ext cx="2655500" cy="276999"/>
          </a:xfrm>
          <a:prstGeom prst="rect">
            <a:avLst/>
          </a:prstGeom>
          <a:noFill/>
        </p:spPr>
        <p:txBody>
          <a:bodyPr wrap="square" rtlCol="0">
            <a:spAutoFit/>
          </a:bodyPr>
          <a:lstStyle/>
          <a:p>
            <a:r>
              <a:rPr lang="en-US" sz="1200" dirty="0">
                <a:solidFill>
                  <a:schemeClr val="tx1">
                    <a:alpha val="88000"/>
                  </a:schemeClr>
                </a:solidFill>
                <a:latin typeface="Inter Bold" panose="02000503000000020004" pitchFamily="2" charset="0"/>
                <a:ea typeface="Inter Bold" panose="02000503000000020004" pitchFamily="2" charset="0"/>
                <a:cs typeface="Poppins Medium" panose="00000600000000000000" pitchFamily="2" charset="0"/>
              </a:rPr>
              <a:t>01. </a:t>
            </a:r>
            <a:r>
              <a:rPr lang="en-US" sz="1200" dirty="0">
                <a:solidFill>
                  <a:schemeClr val="tx1">
                    <a:alpha val="88000"/>
                  </a:schemeClr>
                </a:solidFill>
                <a:latin typeface="Inter "/>
                <a:ea typeface="Inter Black" panose="02000503000000020004" pitchFamily="2" charset="0"/>
                <a:cs typeface="Poppins Medium" panose="00000600000000000000" pitchFamily="2" charset="0"/>
              </a:rPr>
              <a:t>OPENING</a:t>
            </a:r>
          </a:p>
        </p:txBody>
      </p:sp>
      <p:sp>
        <p:nvSpPr>
          <p:cNvPr id="13" name="TextBox 12">
            <a:extLst>
              <a:ext uri="{FF2B5EF4-FFF2-40B4-BE49-F238E27FC236}">
                <a16:creationId xmlns:a16="http://schemas.microsoft.com/office/drawing/2014/main" id="{B49140C2-D82C-E25E-FF86-064E9F710530}"/>
              </a:ext>
            </a:extLst>
          </p:cNvPr>
          <p:cNvSpPr txBox="1"/>
          <p:nvPr/>
        </p:nvSpPr>
        <p:spPr>
          <a:xfrm>
            <a:off x="4277403" y="4051248"/>
            <a:ext cx="2534908" cy="276999"/>
          </a:xfrm>
          <a:prstGeom prst="rect">
            <a:avLst/>
          </a:prstGeom>
          <a:noFill/>
        </p:spPr>
        <p:txBody>
          <a:bodyPr wrap="square" rtlCol="0">
            <a:spAutoFit/>
          </a:bodyPr>
          <a:lstStyle/>
          <a:p>
            <a:r>
              <a:rPr lang="en-US" sz="1200" dirty="0">
                <a:solidFill>
                  <a:schemeClr val="tx1">
                    <a:alpha val="88000"/>
                  </a:schemeClr>
                </a:solidFill>
                <a:latin typeface="Inter Bold" panose="02000503000000020004" pitchFamily="2" charset="0"/>
                <a:ea typeface="Inter Bold" panose="02000503000000020004" pitchFamily="2" charset="0"/>
                <a:cs typeface="Poppins Medium" panose="00000600000000000000" pitchFamily="2" charset="0"/>
              </a:rPr>
              <a:t>05. </a:t>
            </a:r>
            <a:r>
              <a:rPr lang="en-US" sz="1200" dirty="0">
                <a:solidFill>
                  <a:schemeClr val="tx1">
                    <a:alpha val="88000"/>
                  </a:schemeClr>
                </a:solidFill>
                <a:latin typeface="Inter "/>
                <a:ea typeface="Inter Black" panose="02000503000000020004" pitchFamily="2" charset="0"/>
                <a:cs typeface="Poppins Medium" panose="00000600000000000000" pitchFamily="2" charset="0"/>
              </a:rPr>
              <a:t>SOCIAL MEDIA STRATEGY</a:t>
            </a:r>
          </a:p>
        </p:txBody>
      </p:sp>
      <p:sp>
        <p:nvSpPr>
          <p:cNvPr id="14" name="TextBox 13">
            <a:extLst>
              <a:ext uri="{FF2B5EF4-FFF2-40B4-BE49-F238E27FC236}">
                <a16:creationId xmlns:a16="http://schemas.microsoft.com/office/drawing/2014/main" id="{8457029E-8D47-CE01-F070-6819FE858AEF}"/>
              </a:ext>
            </a:extLst>
          </p:cNvPr>
          <p:cNvSpPr txBox="1"/>
          <p:nvPr/>
        </p:nvSpPr>
        <p:spPr>
          <a:xfrm>
            <a:off x="4277402" y="3696080"/>
            <a:ext cx="2655500" cy="276999"/>
          </a:xfrm>
          <a:prstGeom prst="rect">
            <a:avLst/>
          </a:prstGeom>
          <a:noFill/>
        </p:spPr>
        <p:txBody>
          <a:bodyPr wrap="square" rtlCol="0">
            <a:spAutoFit/>
          </a:bodyPr>
          <a:lstStyle/>
          <a:p>
            <a:r>
              <a:rPr lang="en-US" sz="1200" dirty="0">
                <a:solidFill>
                  <a:schemeClr val="tx1">
                    <a:alpha val="88000"/>
                  </a:schemeClr>
                </a:solidFill>
                <a:latin typeface="Inter Bold" panose="02000503000000020004" pitchFamily="2" charset="0"/>
                <a:ea typeface="Inter Bold" panose="02000503000000020004" pitchFamily="2" charset="0"/>
                <a:cs typeface="Poppins Medium" panose="00000600000000000000" pitchFamily="2" charset="0"/>
              </a:rPr>
              <a:t>02. </a:t>
            </a:r>
            <a:r>
              <a:rPr lang="en-US" sz="1200" dirty="0">
                <a:solidFill>
                  <a:schemeClr val="tx1">
                    <a:alpha val="88000"/>
                  </a:schemeClr>
                </a:solidFill>
                <a:latin typeface="Inter "/>
                <a:ea typeface="Inter Black" panose="02000503000000020004" pitchFamily="2" charset="0"/>
                <a:cs typeface="Poppins Medium" panose="00000600000000000000" pitchFamily="2" charset="0"/>
              </a:rPr>
              <a:t>EXECUTIVE SUMMARY</a:t>
            </a:r>
          </a:p>
        </p:txBody>
      </p:sp>
      <p:sp>
        <p:nvSpPr>
          <p:cNvPr id="15" name="TextBox 14">
            <a:extLst>
              <a:ext uri="{FF2B5EF4-FFF2-40B4-BE49-F238E27FC236}">
                <a16:creationId xmlns:a16="http://schemas.microsoft.com/office/drawing/2014/main" id="{6237044C-323C-F0EB-7F2D-B2D954F92695}"/>
              </a:ext>
            </a:extLst>
          </p:cNvPr>
          <p:cNvSpPr txBox="1"/>
          <p:nvPr/>
        </p:nvSpPr>
        <p:spPr>
          <a:xfrm>
            <a:off x="4277403" y="4406416"/>
            <a:ext cx="2534908" cy="276999"/>
          </a:xfrm>
          <a:prstGeom prst="rect">
            <a:avLst/>
          </a:prstGeom>
          <a:noFill/>
        </p:spPr>
        <p:txBody>
          <a:bodyPr wrap="square" rtlCol="0">
            <a:spAutoFit/>
          </a:bodyPr>
          <a:lstStyle/>
          <a:p>
            <a:r>
              <a:rPr lang="en-US" sz="1200" dirty="0">
                <a:solidFill>
                  <a:schemeClr val="tx1">
                    <a:alpha val="88000"/>
                  </a:schemeClr>
                </a:solidFill>
                <a:latin typeface="Inter Bold" panose="02000503000000020004" pitchFamily="2" charset="0"/>
                <a:ea typeface="Inter Bold" panose="02000503000000020004" pitchFamily="2" charset="0"/>
                <a:cs typeface="Poppins Medium" panose="00000600000000000000" pitchFamily="2" charset="0"/>
              </a:rPr>
              <a:t>06. </a:t>
            </a:r>
            <a:r>
              <a:rPr lang="en-US" sz="1200" dirty="0">
                <a:solidFill>
                  <a:schemeClr val="tx1">
                    <a:alpha val="88000"/>
                  </a:schemeClr>
                </a:solidFill>
                <a:latin typeface="Inter "/>
                <a:ea typeface="Inter Black" panose="02000503000000020004" pitchFamily="2" charset="0"/>
                <a:cs typeface="Poppins Medium" panose="00000600000000000000" pitchFamily="2" charset="0"/>
              </a:rPr>
              <a:t>MARKETING STRATEGY</a:t>
            </a:r>
          </a:p>
        </p:txBody>
      </p:sp>
      <p:sp>
        <p:nvSpPr>
          <p:cNvPr id="24" name="TextBox 23">
            <a:extLst>
              <a:ext uri="{FF2B5EF4-FFF2-40B4-BE49-F238E27FC236}">
                <a16:creationId xmlns:a16="http://schemas.microsoft.com/office/drawing/2014/main" id="{9DD51B74-D6EA-CFD3-70BB-FBD48284F1CD}"/>
              </a:ext>
            </a:extLst>
          </p:cNvPr>
          <p:cNvSpPr txBox="1"/>
          <p:nvPr/>
        </p:nvSpPr>
        <p:spPr>
          <a:xfrm>
            <a:off x="4277402" y="4772601"/>
            <a:ext cx="2655500" cy="276999"/>
          </a:xfrm>
          <a:prstGeom prst="rect">
            <a:avLst/>
          </a:prstGeom>
          <a:noFill/>
        </p:spPr>
        <p:txBody>
          <a:bodyPr wrap="square" rtlCol="0">
            <a:spAutoFit/>
          </a:bodyPr>
          <a:lstStyle/>
          <a:p>
            <a:r>
              <a:rPr lang="en-US" sz="1200" dirty="0">
                <a:solidFill>
                  <a:schemeClr val="tx1">
                    <a:alpha val="88000"/>
                  </a:schemeClr>
                </a:solidFill>
                <a:latin typeface="Inter Bold" panose="02000503000000020004" pitchFamily="2" charset="0"/>
                <a:ea typeface="Inter Bold" panose="02000503000000020004" pitchFamily="2" charset="0"/>
                <a:cs typeface="Poppins Medium" panose="00000600000000000000" pitchFamily="2" charset="0"/>
              </a:rPr>
              <a:t>03. </a:t>
            </a:r>
            <a:r>
              <a:rPr lang="en-US" sz="1200" dirty="0">
                <a:solidFill>
                  <a:schemeClr val="tx1">
                    <a:alpha val="88000"/>
                  </a:schemeClr>
                </a:solidFill>
                <a:latin typeface="Inter "/>
                <a:ea typeface="Inter Black" panose="02000503000000020004" pitchFamily="2" charset="0"/>
                <a:cs typeface="Poppins Medium" panose="00000600000000000000" pitchFamily="2" charset="0"/>
              </a:rPr>
              <a:t>SOCIAL MEDIA ANALYSIS</a:t>
            </a:r>
          </a:p>
        </p:txBody>
      </p:sp>
      <p:sp>
        <p:nvSpPr>
          <p:cNvPr id="25" name="TextBox 24">
            <a:extLst>
              <a:ext uri="{FF2B5EF4-FFF2-40B4-BE49-F238E27FC236}">
                <a16:creationId xmlns:a16="http://schemas.microsoft.com/office/drawing/2014/main" id="{2E4B9012-BB76-6217-B62D-D4DDD9332C42}"/>
              </a:ext>
            </a:extLst>
          </p:cNvPr>
          <p:cNvSpPr txBox="1"/>
          <p:nvPr/>
        </p:nvSpPr>
        <p:spPr>
          <a:xfrm>
            <a:off x="4277403" y="5138786"/>
            <a:ext cx="2534908" cy="276999"/>
          </a:xfrm>
          <a:prstGeom prst="rect">
            <a:avLst/>
          </a:prstGeom>
          <a:noFill/>
        </p:spPr>
        <p:txBody>
          <a:bodyPr wrap="square" rtlCol="0">
            <a:spAutoFit/>
          </a:bodyPr>
          <a:lstStyle/>
          <a:p>
            <a:r>
              <a:rPr lang="en-US" sz="1200" dirty="0">
                <a:solidFill>
                  <a:schemeClr val="tx1">
                    <a:alpha val="88000"/>
                  </a:schemeClr>
                </a:solidFill>
                <a:latin typeface="Inter Bold" panose="02000503000000020004" pitchFamily="2" charset="0"/>
                <a:ea typeface="Inter Bold" panose="02000503000000020004" pitchFamily="2" charset="0"/>
                <a:cs typeface="Poppins Medium" panose="00000600000000000000" pitchFamily="2" charset="0"/>
              </a:rPr>
              <a:t>07. </a:t>
            </a:r>
            <a:r>
              <a:rPr lang="en-US" sz="1200" dirty="0">
                <a:solidFill>
                  <a:schemeClr val="tx1">
                    <a:alpha val="88000"/>
                  </a:schemeClr>
                </a:solidFill>
                <a:latin typeface="Inter "/>
                <a:ea typeface="Inter Black" panose="02000503000000020004" pitchFamily="2" charset="0"/>
                <a:cs typeface="Poppins Medium" panose="00000600000000000000" pitchFamily="2" charset="0"/>
              </a:rPr>
              <a:t>FINANCIAL STRATEGY</a:t>
            </a:r>
          </a:p>
        </p:txBody>
      </p:sp>
      <p:cxnSp>
        <p:nvCxnSpPr>
          <p:cNvPr id="28" name="Straight Connector 27">
            <a:extLst>
              <a:ext uri="{FF2B5EF4-FFF2-40B4-BE49-F238E27FC236}">
                <a16:creationId xmlns:a16="http://schemas.microsoft.com/office/drawing/2014/main" id="{66070FC5-9E22-8152-48D6-CC46CF73CA2A}"/>
              </a:ext>
            </a:extLst>
          </p:cNvPr>
          <p:cNvCxnSpPr>
            <a:cxnSpLocks/>
          </p:cNvCxnSpPr>
          <p:nvPr/>
        </p:nvCxnSpPr>
        <p:spPr>
          <a:xfrm>
            <a:off x="8171543" y="1509309"/>
            <a:ext cx="2973" cy="5348691"/>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30AE2B5-8589-0B23-5579-2FA18E46F6D7}"/>
              </a:ext>
            </a:extLst>
          </p:cNvPr>
          <p:cNvCxnSpPr/>
          <p:nvPr/>
        </p:nvCxnSpPr>
        <p:spPr>
          <a:xfrm flipH="1">
            <a:off x="0" y="1509311"/>
            <a:ext cx="12192000"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B4F98E6-5297-1B89-553B-810AE3BAE533}"/>
              </a:ext>
            </a:extLst>
          </p:cNvPr>
          <p:cNvSpPr txBox="1"/>
          <p:nvPr/>
        </p:nvSpPr>
        <p:spPr>
          <a:xfrm>
            <a:off x="10811183" y="564845"/>
            <a:ext cx="954540" cy="256480"/>
          </a:xfrm>
          <a:prstGeom prst="rect">
            <a:avLst/>
          </a:prstGeom>
          <a:noFill/>
        </p:spPr>
        <p:txBody>
          <a:bodyPr wrap="square" rtlCol="0">
            <a:spAutoFit/>
          </a:bodyPr>
          <a:lstStyle/>
          <a:p>
            <a:pPr marR="0" algn="r" rtl="0"/>
            <a:r>
              <a:rPr lang="en-US" sz="1600" b="0" i="0" u="none" strike="noStrike" baseline="30000" dirty="0">
                <a:latin typeface="Inter Medium" panose="02000503000000020004" pitchFamily="2" charset="0"/>
              </a:rPr>
              <a:t>2024V 1.0 </a:t>
            </a:r>
          </a:p>
        </p:txBody>
      </p:sp>
      <p:sp>
        <p:nvSpPr>
          <p:cNvPr id="31" name="TextBox 30">
            <a:extLst>
              <a:ext uri="{FF2B5EF4-FFF2-40B4-BE49-F238E27FC236}">
                <a16:creationId xmlns:a16="http://schemas.microsoft.com/office/drawing/2014/main" id="{F7461BC9-F2D8-EC31-6D90-81136217EC0D}"/>
              </a:ext>
            </a:extLst>
          </p:cNvPr>
          <p:cNvSpPr txBox="1"/>
          <p:nvPr/>
        </p:nvSpPr>
        <p:spPr>
          <a:xfrm>
            <a:off x="630960" y="564845"/>
            <a:ext cx="1674472" cy="256480"/>
          </a:xfrm>
          <a:prstGeom prst="rect">
            <a:avLst/>
          </a:prstGeom>
          <a:noFill/>
        </p:spPr>
        <p:txBody>
          <a:bodyPr wrap="square" rtlCol="0">
            <a:spAutoFit/>
          </a:bodyPr>
          <a:lstStyle/>
          <a:p>
            <a:pPr marR="0" rtl="0"/>
            <a:r>
              <a:rPr lang="en-US" sz="1600" baseline="30000" dirty="0">
                <a:latin typeface="Inter Medium" panose="02000503000000020004" pitchFamily="2" charset="0"/>
              </a:rPr>
              <a:t>BRAND PROPOSAL</a:t>
            </a:r>
            <a:endParaRPr lang="en-US" sz="1600" b="0" i="0" u="none" strike="noStrike" baseline="30000" dirty="0">
              <a:latin typeface="Inter Medium" panose="02000503000000020004" pitchFamily="2" charset="0"/>
            </a:endParaRPr>
          </a:p>
        </p:txBody>
      </p:sp>
      <p:sp>
        <p:nvSpPr>
          <p:cNvPr id="96" name="TextBox 95">
            <a:extLst>
              <a:ext uri="{FF2B5EF4-FFF2-40B4-BE49-F238E27FC236}">
                <a16:creationId xmlns:a16="http://schemas.microsoft.com/office/drawing/2014/main" id="{E136365D-1F43-F17B-E8F3-B38DA84DB444}"/>
              </a:ext>
            </a:extLst>
          </p:cNvPr>
          <p:cNvSpPr txBox="1"/>
          <p:nvPr/>
        </p:nvSpPr>
        <p:spPr>
          <a:xfrm>
            <a:off x="3692429" y="564845"/>
            <a:ext cx="1674472" cy="256480"/>
          </a:xfrm>
          <a:prstGeom prst="rect">
            <a:avLst/>
          </a:prstGeom>
          <a:noFill/>
        </p:spPr>
        <p:txBody>
          <a:bodyPr wrap="square" rtlCol="0">
            <a:spAutoFit/>
          </a:bodyPr>
          <a:lstStyle/>
          <a:p>
            <a:pPr marR="0" rtl="0"/>
            <a:r>
              <a:rPr lang="en-US" sz="1600" b="0" i="0" u="none" strike="noStrike" baseline="30000" dirty="0">
                <a:latin typeface="Inter Medium" panose="02000503000000020004" pitchFamily="2" charset="0"/>
              </a:rPr>
              <a:t>HUIAM</a:t>
            </a:r>
          </a:p>
        </p:txBody>
      </p:sp>
      <p:sp>
        <p:nvSpPr>
          <p:cNvPr id="97" name="TextBox 96">
            <a:extLst>
              <a:ext uri="{FF2B5EF4-FFF2-40B4-BE49-F238E27FC236}">
                <a16:creationId xmlns:a16="http://schemas.microsoft.com/office/drawing/2014/main" id="{C7D14D9D-BFDE-BD23-8811-29DAA66C2982}"/>
              </a:ext>
            </a:extLst>
          </p:cNvPr>
          <p:cNvSpPr txBox="1"/>
          <p:nvPr/>
        </p:nvSpPr>
        <p:spPr>
          <a:xfrm>
            <a:off x="6900149" y="480764"/>
            <a:ext cx="3086253" cy="414794"/>
          </a:xfrm>
          <a:prstGeom prst="rect">
            <a:avLst/>
          </a:prstGeom>
          <a:noFill/>
        </p:spPr>
        <p:txBody>
          <a:bodyPr wrap="square" rtlCol="0">
            <a:spAutoFit/>
          </a:bodyPr>
          <a:lstStyle/>
          <a:p>
            <a:pPr>
              <a:lnSpc>
                <a:spcPts val="1300"/>
              </a:lnSpc>
            </a:pPr>
            <a:r>
              <a:rPr lang="en-US" sz="1000" i="0" dirty="0">
                <a:effectLst/>
                <a:latin typeface="Inter" panose="02000503000000020004" pitchFamily="2" charset="0"/>
                <a:ea typeface="Inter" panose="02000503000000020004" pitchFamily="2" charset="0"/>
                <a:cs typeface="Open Sans" panose="020B0606030504020204" pitchFamily="34" charset="0"/>
              </a:rPr>
              <a:t>THERE ARE MANY, OR RANDOMIZED WORDS DON'T LOOK EVEN SLIGHTLYE.</a:t>
            </a:r>
            <a:endParaRPr lang="en-US" sz="1000" dirty="0">
              <a:latin typeface="Inter" panose="02000503000000020004" pitchFamily="2" charset="0"/>
              <a:ea typeface="Inter" panose="02000503000000020004" pitchFamily="2" charset="0"/>
              <a:cs typeface="Open Sans" panose="020B0606030504020204" pitchFamily="34" charset="0"/>
            </a:endParaRPr>
          </a:p>
        </p:txBody>
      </p:sp>
      <p:sp>
        <p:nvSpPr>
          <p:cNvPr id="111" name="TextBox 110">
            <a:extLst>
              <a:ext uri="{FF2B5EF4-FFF2-40B4-BE49-F238E27FC236}">
                <a16:creationId xmlns:a16="http://schemas.microsoft.com/office/drawing/2014/main" id="{1546DBC2-BED3-5FED-864D-1A48BE315A4F}"/>
              </a:ext>
            </a:extLst>
          </p:cNvPr>
          <p:cNvSpPr txBox="1"/>
          <p:nvPr/>
        </p:nvSpPr>
        <p:spPr>
          <a:xfrm>
            <a:off x="3919538" y="2190567"/>
            <a:ext cx="3287969" cy="731867"/>
          </a:xfrm>
          <a:prstGeom prst="rect">
            <a:avLst/>
          </a:prstGeom>
          <a:noFill/>
        </p:spPr>
        <p:txBody>
          <a:bodyPr wrap="square" rtlCol="0">
            <a:spAutoFit/>
          </a:bodyPr>
          <a:lstStyle/>
          <a:p>
            <a:pPr algn="ctr">
              <a:lnSpc>
                <a:spcPts val="5500"/>
              </a:lnSpc>
            </a:pPr>
            <a:r>
              <a:rPr lang="en-US" sz="3600" dirty="0">
                <a:latin typeface="Inter Bold" panose="02000503000000020004" pitchFamily="2" charset="0"/>
                <a:ea typeface="Inter Bold" panose="02000503000000020004" pitchFamily="2" charset="0"/>
                <a:cs typeface="Poppins Light" panose="00000400000000000000" pitchFamily="2" charset="0"/>
              </a:rPr>
              <a:t>ESTIMATE</a:t>
            </a:r>
          </a:p>
        </p:txBody>
      </p:sp>
      <p:cxnSp>
        <p:nvCxnSpPr>
          <p:cNvPr id="114" name="Straight Connector 113">
            <a:extLst>
              <a:ext uri="{FF2B5EF4-FFF2-40B4-BE49-F238E27FC236}">
                <a16:creationId xmlns:a16="http://schemas.microsoft.com/office/drawing/2014/main" id="{4F09BEE3-F29A-9202-B53C-588493D10A2F}"/>
              </a:ext>
            </a:extLst>
          </p:cNvPr>
          <p:cNvCxnSpPr>
            <a:cxnSpLocks/>
          </p:cNvCxnSpPr>
          <p:nvPr/>
        </p:nvCxnSpPr>
        <p:spPr>
          <a:xfrm flipH="1">
            <a:off x="3666845" y="3285827"/>
            <a:ext cx="4482087"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2648CD2-0603-DC93-DA1E-F23AE90F4B28}"/>
              </a:ext>
            </a:extLst>
          </p:cNvPr>
          <p:cNvCxnSpPr>
            <a:cxnSpLocks/>
          </p:cNvCxnSpPr>
          <p:nvPr/>
        </p:nvCxnSpPr>
        <p:spPr>
          <a:xfrm flipH="1">
            <a:off x="3666844" y="3646329"/>
            <a:ext cx="4482087"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77A5FCBD-C07D-3EAB-820F-02BA99919E67}"/>
              </a:ext>
            </a:extLst>
          </p:cNvPr>
          <p:cNvCxnSpPr>
            <a:cxnSpLocks/>
          </p:cNvCxnSpPr>
          <p:nvPr/>
        </p:nvCxnSpPr>
        <p:spPr>
          <a:xfrm flipH="1">
            <a:off x="3666843" y="4006831"/>
            <a:ext cx="4482087"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97A899B-F311-1799-C978-0DB2BE585401}"/>
              </a:ext>
            </a:extLst>
          </p:cNvPr>
          <p:cNvCxnSpPr>
            <a:cxnSpLocks/>
          </p:cNvCxnSpPr>
          <p:nvPr/>
        </p:nvCxnSpPr>
        <p:spPr>
          <a:xfrm flipH="1">
            <a:off x="3666843" y="4367333"/>
            <a:ext cx="4482087"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FB63FF53-58E7-58DC-08FB-586DDC5A7098}"/>
              </a:ext>
            </a:extLst>
          </p:cNvPr>
          <p:cNvCxnSpPr>
            <a:cxnSpLocks/>
          </p:cNvCxnSpPr>
          <p:nvPr/>
        </p:nvCxnSpPr>
        <p:spPr>
          <a:xfrm flipH="1">
            <a:off x="3666842" y="4727835"/>
            <a:ext cx="4482087"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3262475-765C-7DB8-5EFC-6E908A61425F}"/>
              </a:ext>
            </a:extLst>
          </p:cNvPr>
          <p:cNvCxnSpPr>
            <a:cxnSpLocks/>
          </p:cNvCxnSpPr>
          <p:nvPr/>
        </p:nvCxnSpPr>
        <p:spPr>
          <a:xfrm flipH="1">
            <a:off x="3666841" y="5088337"/>
            <a:ext cx="4482087"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304AEBB-6BEB-2714-1651-B9B8C0FD869E}"/>
              </a:ext>
            </a:extLst>
          </p:cNvPr>
          <p:cNvCxnSpPr>
            <a:cxnSpLocks/>
          </p:cNvCxnSpPr>
          <p:nvPr/>
        </p:nvCxnSpPr>
        <p:spPr>
          <a:xfrm flipH="1">
            <a:off x="3666841" y="5448836"/>
            <a:ext cx="4482087"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612F2608-01B8-90FE-980D-246C22A08E9D}"/>
              </a:ext>
            </a:extLst>
          </p:cNvPr>
          <p:cNvSpPr txBox="1"/>
          <p:nvPr/>
        </p:nvSpPr>
        <p:spPr>
          <a:xfrm>
            <a:off x="7107614" y="3318878"/>
            <a:ext cx="863227" cy="276999"/>
          </a:xfrm>
          <a:prstGeom prst="rect">
            <a:avLst/>
          </a:prstGeom>
          <a:noFill/>
        </p:spPr>
        <p:txBody>
          <a:bodyPr wrap="square" rtlCol="0">
            <a:spAutoFit/>
          </a:bodyPr>
          <a:lstStyle/>
          <a:p>
            <a:r>
              <a:rPr lang="en-US" sz="1200" dirty="0">
                <a:solidFill>
                  <a:schemeClr val="tx1">
                    <a:alpha val="88000"/>
                  </a:schemeClr>
                </a:solidFill>
                <a:latin typeface="Inter "/>
                <a:ea typeface="Inter Black" panose="02000503000000020004" pitchFamily="2" charset="0"/>
                <a:cs typeface="Poppins Medium" panose="00000600000000000000" pitchFamily="2" charset="0"/>
              </a:rPr>
              <a:t>$94</a:t>
            </a:r>
          </a:p>
        </p:txBody>
      </p:sp>
      <p:sp>
        <p:nvSpPr>
          <p:cNvPr id="125" name="TextBox 124">
            <a:extLst>
              <a:ext uri="{FF2B5EF4-FFF2-40B4-BE49-F238E27FC236}">
                <a16:creationId xmlns:a16="http://schemas.microsoft.com/office/drawing/2014/main" id="{5F52D571-126C-A2E2-8480-F7B1229B0BAC}"/>
              </a:ext>
            </a:extLst>
          </p:cNvPr>
          <p:cNvSpPr txBox="1"/>
          <p:nvPr/>
        </p:nvSpPr>
        <p:spPr>
          <a:xfrm>
            <a:off x="7107614" y="4040231"/>
            <a:ext cx="824026" cy="276999"/>
          </a:xfrm>
          <a:prstGeom prst="rect">
            <a:avLst/>
          </a:prstGeom>
          <a:noFill/>
        </p:spPr>
        <p:txBody>
          <a:bodyPr wrap="square" rtlCol="0">
            <a:spAutoFit/>
          </a:bodyPr>
          <a:lstStyle/>
          <a:p>
            <a:r>
              <a:rPr lang="en-US" sz="1200" dirty="0">
                <a:solidFill>
                  <a:schemeClr val="tx1">
                    <a:alpha val="88000"/>
                  </a:schemeClr>
                </a:solidFill>
                <a:latin typeface="Inter "/>
                <a:ea typeface="Inter Black" panose="02000503000000020004" pitchFamily="2" charset="0"/>
                <a:cs typeface="Poppins Medium" panose="00000600000000000000" pitchFamily="2" charset="0"/>
              </a:rPr>
              <a:t>$83</a:t>
            </a:r>
          </a:p>
        </p:txBody>
      </p:sp>
      <p:sp>
        <p:nvSpPr>
          <p:cNvPr id="126" name="TextBox 125">
            <a:extLst>
              <a:ext uri="{FF2B5EF4-FFF2-40B4-BE49-F238E27FC236}">
                <a16:creationId xmlns:a16="http://schemas.microsoft.com/office/drawing/2014/main" id="{60F33B25-82D8-BD90-59D6-47B09D05C3DA}"/>
              </a:ext>
            </a:extLst>
          </p:cNvPr>
          <p:cNvSpPr txBox="1"/>
          <p:nvPr/>
        </p:nvSpPr>
        <p:spPr>
          <a:xfrm>
            <a:off x="7107614" y="3685063"/>
            <a:ext cx="863227" cy="276999"/>
          </a:xfrm>
          <a:prstGeom prst="rect">
            <a:avLst/>
          </a:prstGeom>
          <a:noFill/>
        </p:spPr>
        <p:txBody>
          <a:bodyPr wrap="square" rtlCol="0">
            <a:spAutoFit/>
          </a:bodyPr>
          <a:lstStyle/>
          <a:p>
            <a:r>
              <a:rPr lang="en-US" sz="1200" dirty="0">
                <a:solidFill>
                  <a:schemeClr val="tx1">
                    <a:alpha val="88000"/>
                  </a:schemeClr>
                </a:solidFill>
                <a:latin typeface="Inter "/>
                <a:ea typeface="Inter Black" panose="02000503000000020004" pitchFamily="2" charset="0"/>
                <a:cs typeface="Poppins Medium" panose="00000600000000000000" pitchFamily="2" charset="0"/>
              </a:rPr>
              <a:t>$38</a:t>
            </a:r>
          </a:p>
        </p:txBody>
      </p:sp>
      <p:sp>
        <p:nvSpPr>
          <p:cNvPr id="127" name="TextBox 126">
            <a:extLst>
              <a:ext uri="{FF2B5EF4-FFF2-40B4-BE49-F238E27FC236}">
                <a16:creationId xmlns:a16="http://schemas.microsoft.com/office/drawing/2014/main" id="{3CCCC01C-24B3-1415-7E9A-C60A9EB85AF7}"/>
              </a:ext>
            </a:extLst>
          </p:cNvPr>
          <p:cNvSpPr txBox="1"/>
          <p:nvPr/>
        </p:nvSpPr>
        <p:spPr>
          <a:xfrm>
            <a:off x="7107614" y="4395399"/>
            <a:ext cx="824026" cy="276999"/>
          </a:xfrm>
          <a:prstGeom prst="rect">
            <a:avLst/>
          </a:prstGeom>
          <a:noFill/>
        </p:spPr>
        <p:txBody>
          <a:bodyPr wrap="square" rtlCol="0">
            <a:spAutoFit/>
          </a:bodyPr>
          <a:lstStyle/>
          <a:p>
            <a:r>
              <a:rPr lang="en-US" sz="1200" dirty="0">
                <a:solidFill>
                  <a:schemeClr val="tx1">
                    <a:alpha val="88000"/>
                  </a:schemeClr>
                </a:solidFill>
                <a:latin typeface="Inter "/>
                <a:ea typeface="Inter Black" panose="02000503000000020004" pitchFamily="2" charset="0"/>
                <a:cs typeface="Poppins Medium" panose="00000600000000000000" pitchFamily="2" charset="0"/>
              </a:rPr>
              <a:t>$82</a:t>
            </a:r>
          </a:p>
        </p:txBody>
      </p:sp>
      <p:sp>
        <p:nvSpPr>
          <p:cNvPr id="160" name="TextBox 159">
            <a:extLst>
              <a:ext uri="{FF2B5EF4-FFF2-40B4-BE49-F238E27FC236}">
                <a16:creationId xmlns:a16="http://schemas.microsoft.com/office/drawing/2014/main" id="{730DE0FA-147F-636D-EC3D-20B07BF0D6B5}"/>
              </a:ext>
            </a:extLst>
          </p:cNvPr>
          <p:cNvSpPr txBox="1"/>
          <p:nvPr/>
        </p:nvSpPr>
        <p:spPr>
          <a:xfrm>
            <a:off x="7107614" y="4761584"/>
            <a:ext cx="863227" cy="276999"/>
          </a:xfrm>
          <a:prstGeom prst="rect">
            <a:avLst/>
          </a:prstGeom>
          <a:noFill/>
        </p:spPr>
        <p:txBody>
          <a:bodyPr wrap="square" rtlCol="0">
            <a:spAutoFit/>
          </a:bodyPr>
          <a:lstStyle/>
          <a:p>
            <a:r>
              <a:rPr lang="en-US" sz="1200" dirty="0">
                <a:solidFill>
                  <a:schemeClr val="tx1">
                    <a:alpha val="88000"/>
                  </a:schemeClr>
                </a:solidFill>
                <a:latin typeface="Inter "/>
                <a:ea typeface="Inter Black" panose="02000503000000020004" pitchFamily="2" charset="0"/>
                <a:cs typeface="Poppins Medium" panose="00000600000000000000" pitchFamily="2" charset="0"/>
              </a:rPr>
              <a:t>$28</a:t>
            </a:r>
          </a:p>
        </p:txBody>
      </p:sp>
      <p:sp>
        <p:nvSpPr>
          <p:cNvPr id="161" name="TextBox 160">
            <a:extLst>
              <a:ext uri="{FF2B5EF4-FFF2-40B4-BE49-F238E27FC236}">
                <a16:creationId xmlns:a16="http://schemas.microsoft.com/office/drawing/2014/main" id="{06CFB908-81AF-A757-294D-0516B64A3EB4}"/>
              </a:ext>
            </a:extLst>
          </p:cNvPr>
          <p:cNvSpPr txBox="1"/>
          <p:nvPr/>
        </p:nvSpPr>
        <p:spPr>
          <a:xfrm>
            <a:off x="7107614" y="5127769"/>
            <a:ext cx="824026" cy="276999"/>
          </a:xfrm>
          <a:prstGeom prst="rect">
            <a:avLst/>
          </a:prstGeom>
          <a:noFill/>
        </p:spPr>
        <p:txBody>
          <a:bodyPr wrap="square" rtlCol="0">
            <a:spAutoFit/>
          </a:bodyPr>
          <a:lstStyle/>
          <a:p>
            <a:r>
              <a:rPr lang="en-US" sz="1200" dirty="0">
                <a:solidFill>
                  <a:schemeClr val="tx1">
                    <a:alpha val="88000"/>
                  </a:schemeClr>
                </a:solidFill>
                <a:latin typeface="Inter "/>
                <a:ea typeface="Inter Black" panose="02000503000000020004" pitchFamily="2" charset="0"/>
                <a:cs typeface="Poppins Medium" panose="00000600000000000000" pitchFamily="2" charset="0"/>
              </a:rPr>
              <a:t>$29</a:t>
            </a:r>
          </a:p>
        </p:txBody>
      </p:sp>
      <p:sp>
        <p:nvSpPr>
          <p:cNvPr id="166" name="TextBox 165">
            <a:extLst>
              <a:ext uri="{FF2B5EF4-FFF2-40B4-BE49-F238E27FC236}">
                <a16:creationId xmlns:a16="http://schemas.microsoft.com/office/drawing/2014/main" id="{7F28B56A-6E60-7938-4509-E62F5752AB1A}"/>
              </a:ext>
            </a:extLst>
          </p:cNvPr>
          <p:cNvSpPr txBox="1"/>
          <p:nvPr/>
        </p:nvSpPr>
        <p:spPr>
          <a:xfrm>
            <a:off x="4257707" y="5733719"/>
            <a:ext cx="1746483" cy="276999"/>
          </a:xfrm>
          <a:prstGeom prst="rect">
            <a:avLst/>
          </a:prstGeom>
          <a:noFill/>
        </p:spPr>
        <p:txBody>
          <a:bodyPr wrap="square" rtlCol="0">
            <a:spAutoFit/>
          </a:bodyPr>
          <a:lstStyle/>
          <a:p>
            <a:r>
              <a:rPr lang="en-US" sz="1200" dirty="0">
                <a:latin typeface="Inter" panose="02000503000000020004" pitchFamily="2" charset="0"/>
                <a:ea typeface="Inter" panose="02000503000000020004" pitchFamily="2" charset="0"/>
                <a:cs typeface="Arimo" panose="020B0604020202020204" pitchFamily="34" charset="0"/>
              </a:rPr>
              <a:t>CEO, The Company</a:t>
            </a:r>
          </a:p>
        </p:txBody>
      </p:sp>
      <p:sp>
        <p:nvSpPr>
          <p:cNvPr id="167" name="Freeform 5">
            <a:extLst>
              <a:ext uri="{FF2B5EF4-FFF2-40B4-BE49-F238E27FC236}">
                <a16:creationId xmlns:a16="http://schemas.microsoft.com/office/drawing/2014/main" id="{80BF9307-3784-5064-8D70-E6E4D4288053}"/>
              </a:ext>
            </a:extLst>
          </p:cNvPr>
          <p:cNvSpPr>
            <a:spLocks noEditPoints="1"/>
          </p:cNvSpPr>
          <p:nvPr/>
        </p:nvSpPr>
        <p:spPr bwMode="auto">
          <a:xfrm>
            <a:off x="4376225" y="6139962"/>
            <a:ext cx="469522" cy="257830"/>
          </a:xfrm>
          <a:custGeom>
            <a:avLst/>
            <a:gdLst>
              <a:gd name="T0" fmla="*/ 185 w 289"/>
              <a:gd name="T1" fmla="*/ 103 h 157"/>
              <a:gd name="T2" fmla="*/ 156 w 289"/>
              <a:gd name="T3" fmla="*/ 100 h 157"/>
              <a:gd name="T4" fmla="*/ 203 w 289"/>
              <a:gd name="T5" fmla="*/ 94 h 157"/>
              <a:gd name="T6" fmla="*/ 156 w 289"/>
              <a:gd name="T7" fmla="*/ 100 h 157"/>
              <a:gd name="T8" fmla="*/ 99 w 289"/>
              <a:gd name="T9" fmla="*/ 118 h 157"/>
              <a:gd name="T10" fmla="*/ 77 w 289"/>
              <a:gd name="T11" fmla="*/ 139 h 157"/>
              <a:gd name="T12" fmla="*/ 94 w 289"/>
              <a:gd name="T13" fmla="*/ 93 h 157"/>
              <a:gd name="T14" fmla="*/ 83 w 289"/>
              <a:gd name="T15" fmla="*/ 75 h 157"/>
              <a:gd name="T16" fmla="*/ 69 w 289"/>
              <a:gd name="T17" fmla="*/ 61 h 157"/>
              <a:gd name="T18" fmla="*/ 80 w 289"/>
              <a:gd name="T19" fmla="*/ 25 h 157"/>
              <a:gd name="T20" fmla="*/ 81 w 289"/>
              <a:gd name="T21" fmla="*/ 44 h 157"/>
              <a:gd name="T22" fmla="*/ 87 w 289"/>
              <a:gd name="T23" fmla="*/ 70 h 157"/>
              <a:gd name="T24" fmla="*/ 96 w 289"/>
              <a:gd name="T25" fmla="*/ 63 h 157"/>
              <a:gd name="T26" fmla="*/ 89 w 289"/>
              <a:gd name="T27" fmla="*/ 72 h 157"/>
              <a:gd name="T28" fmla="*/ 288 w 289"/>
              <a:gd name="T29" fmla="*/ 102 h 157"/>
              <a:gd name="T30" fmla="*/ 257 w 289"/>
              <a:gd name="T31" fmla="*/ 96 h 157"/>
              <a:gd name="T32" fmla="*/ 240 w 289"/>
              <a:gd name="T33" fmla="*/ 101 h 157"/>
              <a:gd name="T34" fmla="*/ 238 w 289"/>
              <a:gd name="T35" fmla="*/ 93 h 157"/>
              <a:gd name="T36" fmla="*/ 232 w 289"/>
              <a:gd name="T37" fmla="*/ 83 h 157"/>
              <a:gd name="T38" fmla="*/ 228 w 289"/>
              <a:gd name="T39" fmla="*/ 74 h 157"/>
              <a:gd name="T40" fmla="*/ 167 w 289"/>
              <a:gd name="T41" fmla="*/ 66 h 157"/>
              <a:gd name="T42" fmla="*/ 114 w 289"/>
              <a:gd name="T43" fmla="*/ 68 h 157"/>
              <a:gd name="T44" fmla="*/ 104 w 289"/>
              <a:gd name="T45" fmla="*/ 65 h 157"/>
              <a:gd name="T46" fmla="*/ 101 w 289"/>
              <a:gd name="T47" fmla="*/ 64 h 157"/>
              <a:gd name="T48" fmla="*/ 87 w 289"/>
              <a:gd name="T49" fmla="*/ 62 h 157"/>
              <a:gd name="T50" fmla="*/ 88 w 289"/>
              <a:gd name="T51" fmla="*/ 35 h 157"/>
              <a:gd name="T52" fmla="*/ 85 w 289"/>
              <a:gd name="T53" fmla="*/ 19 h 157"/>
              <a:gd name="T54" fmla="*/ 76 w 289"/>
              <a:gd name="T55" fmla="*/ 20 h 157"/>
              <a:gd name="T56" fmla="*/ 63 w 289"/>
              <a:gd name="T57" fmla="*/ 62 h 157"/>
              <a:gd name="T58" fmla="*/ 71 w 289"/>
              <a:gd name="T59" fmla="*/ 94 h 157"/>
              <a:gd name="T60" fmla="*/ 44 w 289"/>
              <a:gd name="T61" fmla="*/ 149 h 157"/>
              <a:gd name="T62" fmla="*/ 44 w 289"/>
              <a:gd name="T63" fmla="*/ 82 h 157"/>
              <a:gd name="T64" fmla="*/ 30 w 289"/>
              <a:gd name="T65" fmla="*/ 5 h 157"/>
              <a:gd name="T66" fmla="*/ 14 w 289"/>
              <a:gd name="T67" fmla="*/ 8 h 157"/>
              <a:gd name="T68" fmla="*/ 1 w 289"/>
              <a:gd name="T69" fmla="*/ 103 h 157"/>
              <a:gd name="T70" fmla="*/ 3 w 289"/>
              <a:gd name="T71" fmla="*/ 120 h 157"/>
              <a:gd name="T72" fmla="*/ 5 w 289"/>
              <a:gd name="T73" fmla="*/ 120 h 157"/>
              <a:gd name="T74" fmla="*/ 3 w 289"/>
              <a:gd name="T75" fmla="*/ 86 h 157"/>
              <a:gd name="T76" fmla="*/ 19 w 289"/>
              <a:gd name="T77" fmla="*/ 7 h 157"/>
              <a:gd name="T78" fmla="*/ 35 w 289"/>
              <a:gd name="T79" fmla="*/ 31 h 157"/>
              <a:gd name="T80" fmla="*/ 38 w 289"/>
              <a:gd name="T81" fmla="*/ 135 h 157"/>
              <a:gd name="T82" fmla="*/ 39 w 289"/>
              <a:gd name="T83" fmla="*/ 155 h 157"/>
              <a:gd name="T84" fmla="*/ 45 w 289"/>
              <a:gd name="T85" fmla="*/ 156 h 157"/>
              <a:gd name="T86" fmla="*/ 59 w 289"/>
              <a:gd name="T87" fmla="*/ 137 h 157"/>
              <a:gd name="T88" fmla="*/ 92 w 289"/>
              <a:gd name="T89" fmla="*/ 77 h 157"/>
              <a:gd name="T90" fmla="*/ 107 w 289"/>
              <a:gd name="T91" fmla="*/ 69 h 157"/>
              <a:gd name="T92" fmla="*/ 110 w 289"/>
              <a:gd name="T93" fmla="*/ 73 h 157"/>
              <a:gd name="T94" fmla="*/ 84 w 289"/>
              <a:gd name="T95" fmla="*/ 95 h 157"/>
              <a:gd name="T96" fmla="*/ 73 w 289"/>
              <a:gd name="T97" fmla="*/ 142 h 157"/>
              <a:gd name="T98" fmla="*/ 92 w 289"/>
              <a:gd name="T99" fmla="*/ 139 h 157"/>
              <a:gd name="T100" fmla="*/ 114 w 289"/>
              <a:gd name="T101" fmla="*/ 86 h 157"/>
              <a:gd name="T102" fmla="*/ 167 w 289"/>
              <a:gd name="T103" fmla="*/ 72 h 157"/>
              <a:gd name="T104" fmla="*/ 228 w 289"/>
              <a:gd name="T105" fmla="*/ 81 h 157"/>
              <a:gd name="T106" fmla="*/ 221 w 289"/>
              <a:gd name="T107" fmla="*/ 87 h 157"/>
              <a:gd name="T108" fmla="*/ 155 w 289"/>
              <a:gd name="T109" fmla="*/ 94 h 157"/>
              <a:gd name="T110" fmla="*/ 152 w 289"/>
              <a:gd name="T111" fmla="*/ 103 h 157"/>
              <a:gd name="T112" fmla="*/ 203 w 289"/>
              <a:gd name="T113" fmla="*/ 103 h 157"/>
              <a:gd name="T114" fmla="*/ 231 w 289"/>
              <a:gd name="T115" fmla="*/ 98 h 157"/>
              <a:gd name="T116" fmla="*/ 230 w 289"/>
              <a:gd name="T117" fmla="*/ 105 h 157"/>
              <a:gd name="T118" fmla="*/ 233 w 289"/>
              <a:gd name="T119" fmla="*/ 112 h 157"/>
              <a:gd name="T120" fmla="*/ 251 w 289"/>
              <a:gd name="T121" fmla="*/ 106 h 157"/>
              <a:gd name="T122" fmla="*/ 275 w 289"/>
              <a:gd name="T123" fmla="*/ 100 h 157"/>
              <a:gd name="T124" fmla="*/ 288 w 289"/>
              <a:gd name="T125" fmla="*/ 10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9" h="157">
                <a:moveTo>
                  <a:pt x="234" y="104"/>
                </a:moveTo>
                <a:cubicBezTo>
                  <a:pt x="234" y="104"/>
                  <a:pt x="234" y="104"/>
                  <a:pt x="234" y="104"/>
                </a:cubicBezTo>
                <a:cubicBezTo>
                  <a:pt x="234" y="104"/>
                  <a:pt x="234" y="104"/>
                  <a:pt x="234" y="104"/>
                </a:cubicBezTo>
                <a:moveTo>
                  <a:pt x="202" y="100"/>
                </a:moveTo>
                <a:cubicBezTo>
                  <a:pt x="197" y="101"/>
                  <a:pt x="191" y="102"/>
                  <a:pt x="185" y="103"/>
                </a:cubicBezTo>
                <a:cubicBezTo>
                  <a:pt x="180" y="103"/>
                  <a:pt x="174" y="103"/>
                  <a:pt x="168" y="103"/>
                </a:cubicBezTo>
                <a:cubicBezTo>
                  <a:pt x="165" y="103"/>
                  <a:pt x="163" y="103"/>
                  <a:pt x="160" y="102"/>
                </a:cubicBezTo>
                <a:cubicBezTo>
                  <a:pt x="159" y="102"/>
                  <a:pt x="158" y="101"/>
                  <a:pt x="157" y="101"/>
                </a:cubicBezTo>
                <a:cubicBezTo>
                  <a:pt x="156" y="100"/>
                  <a:pt x="156" y="100"/>
                  <a:pt x="156" y="100"/>
                </a:cubicBezTo>
                <a:cubicBezTo>
                  <a:pt x="156" y="100"/>
                  <a:pt x="156" y="100"/>
                  <a:pt x="156" y="100"/>
                </a:cubicBezTo>
                <a:cubicBezTo>
                  <a:pt x="157" y="99"/>
                  <a:pt x="157" y="99"/>
                  <a:pt x="158" y="99"/>
                </a:cubicBezTo>
                <a:cubicBezTo>
                  <a:pt x="159" y="98"/>
                  <a:pt x="160" y="98"/>
                  <a:pt x="161" y="98"/>
                </a:cubicBezTo>
                <a:cubicBezTo>
                  <a:pt x="164" y="97"/>
                  <a:pt x="166" y="96"/>
                  <a:pt x="169" y="96"/>
                </a:cubicBezTo>
                <a:cubicBezTo>
                  <a:pt x="175" y="95"/>
                  <a:pt x="181" y="94"/>
                  <a:pt x="186" y="94"/>
                </a:cubicBezTo>
                <a:cubicBezTo>
                  <a:pt x="192" y="94"/>
                  <a:pt x="198" y="94"/>
                  <a:pt x="203" y="94"/>
                </a:cubicBezTo>
                <a:cubicBezTo>
                  <a:pt x="206" y="94"/>
                  <a:pt x="209" y="94"/>
                  <a:pt x="212" y="94"/>
                </a:cubicBezTo>
                <a:cubicBezTo>
                  <a:pt x="213" y="94"/>
                  <a:pt x="215" y="95"/>
                  <a:pt x="216" y="95"/>
                </a:cubicBezTo>
                <a:cubicBezTo>
                  <a:pt x="212" y="97"/>
                  <a:pt x="207" y="98"/>
                  <a:pt x="202" y="100"/>
                </a:cubicBezTo>
                <a:moveTo>
                  <a:pt x="156" y="100"/>
                </a:moveTo>
                <a:cubicBezTo>
                  <a:pt x="156" y="100"/>
                  <a:pt x="156" y="100"/>
                  <a:pt x="156" y="100"/>
                </a:cubicBezTo>
                <a:cubicBezTo>
                  <a:pt x="156" y="100"/>
                  <a:pt x="156" y="100"/>
                  <a:pt x="156" y="100"/>
                </a:cubicBezTo>
                <a:cubicBezTo>
                  <a:pt x="156" y="100"/>
                  <a:pt x="156" y="100"/>
                  <a:pt x="156" y="100"/>
                </a:cubicBezTo>
                <a:moveTo>
                  <a:pt x="109" y="85"/>
                </a:moveTo>
                <a:cubicBezTo>
                  <a:pt x="108" y="91"/>
                  <a:pt x="107" y="97"/>
                  <a:pt x="105" y="102"/>
                </a:cubicBezTo>
                <a:cubicBezTo>
                  <a:pt x="104" y="108"/>
                  <a:pt x="102" y="113"/>
                  <a:pt x="99" y="118"/>
                </a:cubicBezTo>
                <a:cubicBezTo>
                  <a:pt x="97" y="123"/>
                  <a:pt x="94" y="129"/>
                  <a:pt x="91" y="133"/>
                </a:cubicBezTo>
                <a:cubicBezTo>
                  <a:pt x="89" y="135"/>
                  <a:pt x="88" y="137"/>
                  <a:pt x="85" y="139"/>
                </a:cubicBezTo>
                <a:cubicBezTo>
                  <a:pt x="84" y="139"/>
                  <a:pt x="83" y="140"/>
                  <a:pt x="82" y="140"/>
                </a:cubicBezTo>
                <a:cubicBezTo>
                  <a:pt x="81" y="141"/>
                  <a:pt x="80" y="141"/>
                  <a:pt x="79" y="140"/>
                </a:cubicBezTo>
                <a:cubicBezTo>
                  <a:pt x="78" y="140"/>
                  <a:pt x="77" y="140"/>
                  <a:pt x="77" y="139"/>
                </a:cubicBezTo>
                <a:cubicBezTo>
                  <a:pt x="76" y="138"/>
                  <a:pt x="75" y="137"/>
                  <a:pt x="75" y="136"/>
                </a:cubicBezTo>
                <a:cubicBezTo>
                  <a:pt x="74" y="133"/>
                  <a:pt x="74" y="131"/>
                  <a:pt x="74" y="128"/>
                </a:cubicBezTo>
                <a:cubicBezTo>
                  <a:pt x="75" y="123"/>
                  <a:pt x="77" y="117"/>
                  <a:pt x="79" y="112"/>
                </a:cubicBezTo>
                <a:cubicBezTo>
                  <a:pt x="81" y="107"/>
                  <a:pt x="85" y="103"/>
                  <a:pt x="88" y="99"/>
                </a:cubicBezTo>
                <a:cubicBezTo>
                  <a:pt x="90" y="97"/>
                  <a:pt x="92" y="95"/>
                  <a:pt x="94" y="93"/>
                </a:cubicBezTo>
                <a:cubicBezTo>
                  <a:pt x="96" y="91"/>
                  <a:pt x="99" y="90"/>
                  <a:pt x="101" y="88"/>
                </a:cubicBezTo>
                <a:cubicBezTo>
                  <a:pt x="104" y="87"/>
                  <a:pt x="107" y="85"/>
                  <a:pt x="109" y="84"/>
                </a:cubicBezTo>
                <a:cubicBezTo>
                  <a:pt x="109" y="85"/>
                  <a:pt x="109" y="85"/>
                  <a:pt x="109" y="85"/>
                </a:cubicBezTo>
                <a:moveTo>
                  <a:pt x="83" y="75"/>
                </a:moveTo>
                <a:cubicBezTo>
                  <a:pt x="83" y="75"/>
                  <a:pt x="83" y="75"/>
                  <a:pt x="83" y="75"/>
                </a:cubicBezTo>
                <a:cubicBezTo>
                  <a:pt x="83" y="75"/>
                  <a:pt x="83" y="75"/>
                  <a:pt x="83" y="75"/>
                </a:cubicBezTo>
                <a:cubicBezTo>
                  <a:pt x="83" y="75"/>
                  <a:pt x="83" y="75"/>
                  <a:pt x="83" y="75"/>
                </a:cubicBezTo>
                <a:moveTo>
                  <a:pt x="74" y="75"/>
                </a:moveTo>
                <a:cubicBezTo>
                  <a:pt x="72" y="74"/>
                  <a:pt x="71" y="72"/>
                  <a:pt x="70" y="69"/>
                </a:cubicBezTo>
                <a:cubicBezTo>
                  <a:pt x="70" y="67"/>
                  <a:pt x="69" y="64"/>
                  <a:pt x="69" y="61"/>
                </a:cubicBezTo>
                <a:cubicBezTo>
                  <a:pt x="69" y="56"/>
                  <a:pt x="70" y="50"/>
                  <a:pt x="71" y="45"/>
                </a:cubicBezTo>
                <a:cubicBezTo>
                  <a:pt x="72" y="42"/>
                  <a:pt x="73" y="39"/>
                  <a:pt x="73" y="37"/>
                </a:cubicBezTo>
                <a:cubicBezTo>
                  <a:pt x="74" y="34"/>
                  <a:pt x="75" y="32"/>
                  <a:pt x="77" y="29"/>
                </a:cubicBezTo>
                <a:cubicBezTo>
                  <a:pt x="77" y="28"/>
                  <a:pt x="78" y="27"/>
                  <a:pt x="79" y="26"/>
                </a:cubicBezTo>
                <a:cubicBezTo>
                  <a:pt x="79" y="26"/>
                  <a:pt x="80" y="25"/>
                  <a:pt x="80" y="25"/>
                </a:cubicBezTo>
                <a:cubicBezTo>
                  <a:pt x="80" y="24"/>
                  <a:pt x="81" y="24"/>
                  <a:pt x="81" y="24"/>
                </a:cubicBezTo>
                <a:cubicBezTo>
                  <a:pt x="81" y="24"/>
                  <a:pt x="81" y="25"/>
                  <a:pt x="81" y="25"/>
                </a:cubicBezTo>
                <a:cubicBezTo>
                  <a:pt x="81" y="25"/>
                  <a:pt x="81" y="26"/>
                  <a:pt x="81" y="27"/>
                </a:cubicBezTo>
                <a:cubicBezTo>
                  <a:pt x="81" y="29"/>
                  <a:pt x="82" y="32"/>
                  <a:pt x="82" y="35"/>
                </a:cubicBezTo>
                <a:cubicBezTo>
                  <a:pt x="81" y="38"/>
                  <a:pt x="81" y="41"/>
                  <a:pt x="81" y="44"/>
                </a:cubicBezTo>
                <a:cubicBezTo>
                  <a:pt x="81" y="49"/>
                  <a:pt x="80" y="55"/>
                  <a:pt x="79" y="61"/>
                </a:cubicBezTo>
                <a:cubicBezTo>
                  <a:pt x="78" y="66"/>
                  <a:pt x="77" y="70"/>
                  <a:pt x="76" y="75"/>
                </a:cubicBezTo>
                <a:cubicBezTo>
                  <a:pt x="75" y="75"/>
                  <a:pt x="75" y="75"/>
                  <a:pt x="74" y="75"/>
                </a:cubicBezTo>
                <a:moveTo>
                  <a:pt x="87" y="71"/>
                </a:moveTo>
                <a:cubicBezTo>
                  <a:pt x="87" y="71"/>
                  <a:pt x="87" y="70"/>
                  <a:pt x="87" y="70"/>
                </a:cubicBezTo>
                <a:cubicBezTo>
                  <a:pt x="88" y="69"/>
                  <a:pt x="89" y="68"/>
                  <a:pt x="89" y="67"/>
                </a:cubicBezTo>
                <a:cubicBezTo>
                  <a:pt x="90" y="66"/>
                  <a:pt x="90" y="66"/>
                  <a:pt x="91" y="65"/>
                </a:cubicBezTo>
                <a:cubicBezTo>
                  <a:pt x="91" y="65"/>
                  <a:pt x="92" y="64"/>
                  <a:pt x="92" y="64"/>
                </a:cubicBezTo>
                <a:cubicBezTo>
                  <a:pt x="93" y="63"/>
                  <a:pt x="94" y="63"/>
                  <a:pt x="95" y="63"/>
                </a:cubicBezTo>
                <a:cubicBezTo>
                  <a:pt x="95" y="63"/>
                  <a:pt x="96" y="63"/>
                  <a:pt x="96" y="63"/>
                </a:cubicBezTo>
                <a:cubicBezTo>
                  <a:pt x="96" y="63"/>
                  <a:pt x="96" y="63"/>
                  <a:pt x="96" y="63"/>
                </a:cubicBezTo>
                <a:cubicBezTo>
                  <a:pt x="96" y="63"/>
                  <a:pt x="96" y="64"/>
                  <a:pt x="96" y="64"/>
                </a:cubicBezTo>
                <a:cubicBezTo>
                  <a:pt x="96" y="64"/>
                  <a:pt x="96" y="65"/>
                  <a:pt x="96" y="65"/>
                </a:cubicBezTo>
                <a:cubicBezTo>
                  <a:pt x="96" y="66"/>
                  <a:pt x="95" y="67"/>
                  <a:pt x="94" y="68"/>
                </a:cubicBezTo>
                <a:cubicBezTo>
                  <a:pt x="93" y="70"/>
                  <a:pt x="91" y="71"/>
                  <a:pt x="89" y="72"/>
                </a:cubicBezTo>
                <a:cubicBezTo>
                  <a:pt x="89" y="72"/>
                  <a:pt x="89" y="72"/>
                  <a:pt x="89" y="72"/>
                </a:cubicBezTo>
                <a:cubicBezTo>
                  <a:pt x="88" y="72"/>
                  <a:pt x="88" y="72"/>
                  <a:pt x="87" y="72"/>
                </a:cubicBezTo>
                <a:cubicBezTo>
                  <a:pt x="87" y="72"/>
                  <a:pt x="87" y="72"/>
                  <a:pt x="87" y="72"/>
                </a:cubicBezTo>
                <a:cubicBezTo>
                  <a:pt x="87" y="72"/>
                  <a:pt x="87" y="71"/>
                  <a:pt x="87" y="71"/>
                </a:cubicBezTo>
                <a:moveTo>
                  <a:pt x="288" y="102"/>
                </a:moveTo>
                <a:cubicBezTo>
                  <a:pt x="287" y="100"/>
                  <a:pt x="286" y="99"/>
                  <a:pt x="284" y="98"/>
                </a:cubicBezTo>
                <a:cubicBezTo>
                  <a:pt x="283" y="97"/>
                  <a:pt x="281" y="96"/>
                  <a:pt x="280" y="96"/>
                </a:cubicBezTo>
                <a:cubicBezTo>
                  <a:pt x="278" y="95"/>
                  <a:pt x="277" y="95"/>
                  <a:pt x="275" y="95"/>
                </a:cubicBezTo>
                <a:cubicBezTo>
                  <a:pt x="272" y="95"/>
                  <a:pt x="269" y="95"/>
                  <a:pt x="266" y="95"/>
                </a:cubicBezTo>
                <a:cubicBezTo>
                  <a:pt x="263" y="95"/>
                  <a:pt x="260" y="96"/>
                  <a:pt x="257" y="96"/>
                </a:cubicBezTo>
                <a:cubicBezTo>
                  <a:pt x="255" y="97"/>
                  <a:pt x="254" y="97"/>
                  <a:pt x="252" y="98"/>
                </a:cubicBezTo>
                <a:cubicBezTo>
                  <a:pt x="251" y="98"/>
                  <a:pt x="249" y="98"/>
                  <a:pt x="248" y="99"/>
                </a:cubicBezTo>
                <a:cubicBezTo>
                  <a:pt x="245" y="100"/>
                  <a:pt x="242" y="101"/>
                  <a:pt x="240" y="102"/>
                </a:cubicBezTo>
                <a:cubicBezTo>
                  <a:pt x="240" y="102"/>
                  <a:pt x="240" y="102"/>
                  <a:pt x="239" y="102"/>
                </a:cubicBezTo>
                <a:cubicBezTo>
                  <a:pt x="239" y="102"/>
                  <a:pt x="240" y="101"/>
                  <a:pt x="240" y="101"/>
                </a:cubicBezTo>
                <a:cubicBezTo>
                  <a:pt x="240" y="100"/>
                  <a:pt x="240" y="100"/>
                  <a:pt x="240" y="100"/>
                </a:cubicBezTo>
                <a:cubicBezTo>
                  <a:pt x="240" y="99"/>
                  <a:pt x="240" y="99"/>
                  <a:pt x="240" y="99"/>
                </a:cubicBezTo>
                <a:cubicBezTo>
                  <a:pt x="240" y="99"/>
                  <a:pt x="240" y="98"/>
                  <a:pt x="240" y="98"/>
                </a:cubicBezTo>
                <a:cubicBezTo>
                  <a:pt x="240" y="97"/>
                  <a:pt x="240" y="96"/>
                  <a:pt x="240" y="95"/>
                </a:cubicBezTo>
                <a:cubicBezTo>
                  <a:pt x="239" y="94"/>
                  <a:pt x="239" y="94"/>
                  <a:pt x="238" y="93"/>
                </a:cubicBezTo>
                <a:cubicBezTo>
                  <a:pt x="237" y="92"/>
                  <a:pt x="236" y="91"/>
                  <a:pt x="236" y="91"/>
                </a:cubicBezTo>
                <a:cubicBezTo>
                  <a:pt x="234" y="90"/>
                  <a:pt x="232" y="89"/>
                  <a:pt x="231" y="89"/>
                </a:cubicBezTo>
                <a:cubicBezTo>
                  <a:pt x="231" y="89"/>
                  <a:pt x="230" y="89"/>
                  <a:pt x="230" y="89"/>
                </a:cubicBezTo>
                <a:cubicBezTo>
                  <a:pt x="230" y="89"/>
                  <a:pt x="231" y="88"/>
                  <a:pt x="231" y="88"/>
                </a:cubicBezTo>
                <a:cubicBezTo>
                  <a:pt x="232" y="87"/>
                  <a:pt x="232" y="85"/>
                  <a:pt x="232" y="83"/>
                </a:cubicBezTo>
                <a:cubicBezTo>
                  <a:pt x="232" y="83"/>
                  <a:pt x="232" y="83"/>
                  <a:pt x="232" y="83"/>
                </a:cubicBezTo>
                <a:cubicBezTo>
                  <a:pt x="233" y="82"/>
                  <a:pt x="233" y="82"/>
                  <a:pt x="233" y="82"/>
                </a:cubicBezTo>
                <a:cubicBezTo>
                  <a:pt x="233" y="81"/>
                  <a:pt x="232" y="81"/>
                  <a:pt x="232" y="81"/>
                </a:cubicBezTo>
                <a:cubicBezTo>
                  <a:pt x="232" y="80"/>
                  <a:pt x="232" y="79"/>
                  <a:pt x="231" y="78"/>
                </a:cubicBezTo>
                <a:cubicBezTo>
                  <a:pt x="231" y="76"/>
                  <a:pt x="229" y="75"/>
                  <a:pt x="228" y="74"/>
                </a:cubicBezTo>
                <a:cubicBezTo>
                  <a:pt x="225" y="72"/>
                  <a:pt x="222" y="71"/>
                  <a:pt x="219" y="70"/>
                </a:cubicBezTo>
                <a:cubicBezTo>
                  <a:pt x="217" y="69"/>
                  <a:pt x="214" y="68"/>
                  <a:pt x="211" y="68"/>
                </a:cubicBezTo>
                <a:cubicBezTo>
                  <a:pt x="208" y="67"/>
                  <a:pt x="205" y="67"/>
                  <a:pt x="202" y="66"/>
                </a:cubicBezTo>
                <a:cubicBezTo>
                  <a:pt x="196" y="66"/>
                  <a:pt x="190" y="65"/>
                  <a:pt x="184" y="65"/>
                </a:cubicBezTo>
                <a:cubicBezTo>
                  <a:pt x="178" y="65"/>
                  <a:pt x="172" y="65"/>
                  <a:pt x="167" y="66"/>
                </a:cubicBezTo>
                <a:cubicBezTo>
                  <a:pt x="161" y="66"/>
                  <a:pt x="155" y="67"/>
                  <a:pt x="149" y="67"/>
                </a:cubicBezTo>
                <a:cubicBezTo>
                  <a:pt x="143" y="68"/>
                  <a:pt x="137" y="69"/>
                  <a:pt x="131" y="70"/>
                </a:cubicBezTo>
                <a:cubicBezTo>
                  <a:pt x="126" y="72"/>
                  <a:pt x="120" y="73"/>
                  <a:pt x="115" y="75"/>
                </a:cubicBezTo>
                <a:cubicBezTo>
                  <a:pt x="115" y="74"/>
                  <a:pt x="115" y="73"/>
                  <a:pt x="115" y="73"/>
                </a:cubicBezTo>
                <a:cubicBezTo>
                  <a:pt x="115" y="71"/>
                  <a:pt x="114" y="69"/>
                  <a:pt x="114" y="68"/>
                </a:cubicBezTo>
                <a:cubicBezTo>
                  <a:pt x="113" y="67"/>
                  <a:pt x="113" y="66"/>
                  <a:pt x="112" y="65"/>
                </a:cubicBezTo>
                <a:cubicBezTo>
                  <a:pt x="112" y="65"/>
                  <a:pt x="111" y="64"/>
                  <a:pt x="110" y="64"/>
                </a:cubicBezTo>
                <a:cubicBezTo>
                  <a:pt x="110" y="64"/>
                  <a:pt x="109" y="64"/>
                  <a:pt x="108" y="64"/>
                </a:cubicBezTo>
                <a:cubicBezTo>
                  <a:pt x="107" y="64"/>
                  <a:pt x="106" y="64"/>
                  <a:pt x="105" y="64"/>
                </a:cubicBezTo>
                <a:cubicBezTo>
                  <a:pt x="105" y="65"/>
                  <a:pt x="104" y="65"/>
                  <a:pt x="104" y="65"/>
                </a:cubicBezTo>
                <a:cubicBezTo>
                  <a:pt x="104" y="65"/>
                  <a:pt x="104" y="65"/>
                  <a:pt x="104" y="65"/>
                </a:cubicBezTo>
                <a:cubicBezTo>
                  <a:pt x="103" y="66"/>
                  <a:pt x="103" y="66"/>
                  <a:pt x="103" y="66"/>
                </a:cubicBezTo>
                <a:cubicBezTo>
                  <a:pt x="102" y="66"/>
                  <a:pt x="102" y="67"/>
                  <a:pt x="101" y="67"/>
                </a:cubicBezTo>
                <a:cubicBezTo>
                  <a:pt x="101" y="67"/>
                  <a:pt x="101" y="67"/>
                  <a:pt x="101" y="67"/>
                </a:cubicBezTo>
                <a:cubicBezTo>
                  <a:pt x="101" y="66"/>
                  <a:pt x="101" y="65"/>
                  <a:pt x="101" y="64"/>
                </a:cubicBezTo>
                <a:cubicBezTo>
                  <a:pt x="101" y="63"/>
                  <a:pt x="101" y="62"/>
                  <a:pt x="101" y="61"/>
                </a:cubicBezTo>
                <a:cubicBezTo>
                  <a:pt x="100" y="59"/>
                  <a:pt x="99" y="58"/>
                  <a:pt x="98" y="58"/>
                </a:cubicBezTo>
                <a:cubicBezTo>
                  <a:pt x="96" y="58"/>
                  <a:pt x="95" y="58"/>
                  <a:pt x="94" y="58"/>
                </a:cubicBezTo>
                <a:cubicBezTo>
                  <a:pt x="92" y="58"/>
                  <a:pt x="90" y="59"/>
                  <a:pt x="89" y="60"/>
                </a:cubicBezTo>
                <a:cubicBezTo>
                  <a:pt x="88" y="60"/>
                  <a:pt x="88" y="61"/>
                  <a:pt x="87" y="62"/>
                </a:cubicBezTo>
                <a:cubicBezTo>
                  <a:pt x="87" y="62"/>
                  <a:pt x="86" y="63"/>
                  <a:pt x="86" y="63"/>
                </a:cubicBezTo>
                <a:cubicBezTo>
                  <a:pt x="85" y="64"/>
                  <a:pt x="85" y="64"/>
                  <a:pt x="85" y="64"/>
                </a:cubicBezTo>
                <a:cubicBezTo>
                  <a:pt x="85" y="63"/>
                  <a:pt x="85" y="62"/>
                  <a:pt x="86" y="62"/>
                </a:cubicBezTo>
                <a:cubicBezTo>
                  <a:pt x="86" y="56"/>
                  <a:pt x="87" y="50"/>
                  <a:pt x="88" y="44"/>
                </a:cubicBezTo>
                <a:cubicBezTo>
                  <a:pt x="88" y="41"/>
                  <a:pt x="88" y="38"/>
                  <a:pt x="88" y="35"/>
                </a:cubicBezTo>
                <a:cubicBezTo>
                  <a:pt x="88" y="32"/>
                  <a:pt x="88" y="29"/>
                  <a:pt x="87" y="26"/>
                </a:cubicBezTo>
                <a:cubicBezTo>
                  <a:pt x="87" y="25"/>
                  <a:pt x="87" y="24"/>
                  <a:pt x="87" y="24"/>
                </a:cubicBezTo>
                <a:cubicBezTo>
                  <a:pt x="87" y="23"/>
                  <a:pt x="87" y="22"/>
                  <a:pt x="86" y="21"/>
                </a:cubicBezTo>
                <a:cubicBezTo>
                  <a:pt x="86" y="21"/>
                  <a:pt x="86" y="20"/>
                  <a:pt x="86" y="20"/>
                </a:cubicBezTo>
                <a:cubicBezTo>
                  <a:pt x="86" y="20"/>
                  <a:pt x="85" y="19"/>
                  <a:pt x="85" y="19"/>
                </a:cubicBezTo>
                <a:cubicBezTo>
                  <a:pt x="85" y="19"/>
                  <a:pt x="84" y="18"/>
                  <a:pt x="84" y="18"/>
                </a:cubicBezTo>
                <a:cubicBezTo>
                  <a:pt x="83" y="18"/>
                  <a:pt x="84" y="18"/>
                  <a:pt x="83" y="18"/>
                </a:cubicBezTo>
                <a:cubicBezTo>
                  <a:pt x="83" y="18"/>
                  <a:pt x="83" y="18"/>
                  <a:pt x="82" y="18"/>
                </a:cubicBezTo>
                <a:cubicBezTo>
                  <a:pt x="81" y="17"/>
                  <a:pt x="79" y="18"/>
                  <a:pt x="78" y="18"/>
                </a:cubicBezTo>
                <a:cubicBezTo>
                  <a:pt x="77" y="19"/>
                  <a:pt x="76" y="20"/>
                  <a:pt x="76" y="20"/>
                </a:cubicBezTo>
                <a:cubicBezTo>
                  <a:pt x="75" y="21"/>
                  <a:pt x="75" y="22"/>
                  <a:pt x="74" y="22"/>
                </a:cubicBezTo>
                <a:cubicBezTo>
                  <a:pt x="73" y="24"/>
                  <a:pt x="72" y="25"/>
                  <a:pt x="71" y="26"/>
                </a:cubicBezTo>
                <a:cubicBezTo>
                  <a:pt x="70" y="29"/>
                  <a:pt x="69" y="32"/>
                  <a:pt x="68" y="35"/>
                </a:cubicBezTo>
                <a:cubicBezTo>
                  <a:pt x="67" y="38"/>
                  <a:pt x="66" y="41"/>
                  <a:pt x="65" y="43"/>
                </a:cubicBezTo>
                <a:cubicBezTo>
                  <a:pt x="64" y="49"/>
                  <a:pt x="63" y="55"/>
                  <a:pt x="63" y="62"/>
                </a:cubicBezTo>
                <a:cubicBezTo>
                  <a:pt x="63" y="65"/>
                  <a:pt x="64" y="68"/>
                  <a:pt x="65" y="71"/>
                </a:cubicBezTo>
                <a:cubicBezTo>
                  <a:pt x="65" y="73"/>
                  <a:pt x="66" y="74"/>
                  <a:pt x="67" y="76"/>
                </a:cubicBezTo>
                <a:cubicBezTo>
                  <a:pt x="68" y="77"/>
                  <a:pt x="69" y="78"/>
                  <a:pt x="71" y="79"/>
                </a:cubicBezTo>
                <a:cubicBezTo>
                  <a:pt x="72" y="80"/>
                  <a:pt x="73" y="81"/>
                  <a:pt x="75" y="81"/>
                </a:cubicBezTo>
                <a:cubicBezTo>
                  <a:pt x="74" y="85"/>
                  <a:pt x="72" y="90"/>
                  <a:pt x="71" y="94"/>
                </a:cubicBezTo>
                <a:cubicBezTo>
                  <a:pt x="67" y="105"/>
                  <a:pt x="63" y="116"/>
                  <a:pt x="58" y="126"/>
                </a:cubicBezTo>
                <a:cubicBezTo>
                  <a:pt x="56" y="128"/>
                  <a:pt x="55" y="131"/>
                  <a:pt x="54" y="133"/>
                </a:cubicBezTo>
                <a:cubicBezTo>
                  <a:pt x="52" y="136"/>
                  <a:pt x="51" y="138"/>
                  <a:pt x="49" y="141"/>
                </a:cubicBezTo>
                <a:cubicBezTo>
                  <a:pt x="48" y="143"/>
                  <a:pt x="46" y="146"/>
                  <a:pt x="45" y="148"/>
                </a:cubicBezTo>
                <a:cubicBezTo>
                  <a:pt x="44" y="148"/>
                  <a:pt x="44" y="149"/>
                  <a:pt x="44" y="149"/>
                </a:cubicBezTo>
                <a:cubicBezTo>
                  <a:pt x="44" y="149"/>
                  <a:pt x="44" y="148"/>
                  <a:pt x="44" y="148"/>
                </a:cubicBezTo>
                <a:cubicBezTo>
                  <a:pt x="44" y="147"/>
                  <a:pt x="44" y="145"/>
                  <a:pt x="44" y="144"/>
                </a:cubicBezTo>
                <a:cubicBezTo>
                  <a:pt x="44" y="141"/>
                  <a:pt x="44" y="138"/>
                  <a:pt x="44" y="135"/>
                </a:cubicBezTo>
                <a:cubicBezTo>
                  <a:pt x="44" y="129"/>
                  <a:pt x="44" y="123"/>
                  <a:pt x="44" y="118"/>
                </a:cubicBezTo>
                <a:cubicBezTo>
                  <a:pt x="45" y="106"/>
                  <a:pt x="45" y="94"/>
                  <a:pt x="44" y="82"/>
                </a:cubicBezTo>
                <a:cubicBezTo>
                  <a:pt x="44" y="71"/>
                  <a:pt x="43" y="59"/>
                  <a:pt x="41" y="47"/>
                </a:cubicBezTo>
                <a:cubicBezTo>
                  <a:pt x="40" y="42"/>
                  <a:pt x="40" y="36"/>
                  <a:pt x="38" y="30"/>
                </a:cubicBezTo>
                <a:cubicBezTo>
                  <a:pt x="38" y="27"/>
                  <a:pt x="37" y="24"/>
                  <a:pt x="37" y="21"/>
                </a:cubicBezTo>
                <a:cubicBezTo>
                  <a:pt x="36" y="19"/>
                  <a:pt x="35" y="16"/>
                  <a:pt x="34" y="13"/>
                </a:cubicBezTo>
                <a:cubicBezTo>
                  <a:pt x="33" y="10"/>
                  <a:pt x="32" y="7"/>
                  <a:pt x="30" y="5"/>
                </a:cubicBezTo>
                <a:cubicBezTo>
                  <a:pt x="29" y="3"/>
                  <a:pt x="28" y="2"/>
                  <a:pt x="26" y="1"/>
                </a:cubicBezTo>
                <a:cubicBezTo>
                  <a:pt x="25" y="1"/>
                  <a:pt x="24" y="0"/>
                  <a:pt x="23" y="0"/>
                </a:cubicBezTo>
                <a:cubicBezTo>
                  <a:pt x="22" y="0"/>
                  <a:pt x="21" y="1"/>
                  <a:pt x="20" y="1"/>
                </a:cubicBezTo>
                <a:cubicBezTo>
                  <a:pt x="19" y="2"/>
                  <a:pt x="17" y="3"/>
                  <a:pt x="16" y="4"/>
                </a:cubicBezTo>
                <a:cubicBezTo>
                  <a:pt x="15" y="5"/>
                  <a:pt x="15" y="7"/>
                  <a:pt x="14" y="8"/>
                </a:cubicBezTo>
                <a:cubicBezTo>
                  <a:pt x="12" y="11"/>
                  <a:pt x="11" y="14"/>
                  <a:pt x="10" y="16"/>
                </a:cubicBezTo>
                <a:cubicBezTo>
                  <a:pt x="8" y="22"/>
                  <a:pt x="7" y="28"/>
                  <a:pt x="5" y="33"/>
                </a:cubicBezTo>
                <a:cubicBezTo>
                  <a:pt x="4" y="39"/>
                  <a:pt x="3" y="45"/>
                  <a:pt x="2" y="51"/>
                </a:cubicBezTo>
                <a:cubicBezTo>
                  <a:pt x="1" y="63"/>
                  <a:pt x="0" y="74"/>
                  <a:pt x="1" y="86"/>
                </a:cubicBezTo>
                <a:cubicBezTo>
                  <a:pt x="1" y="92"/>
                  <a:pt x="1" y="98"/>
                  <a:pt x="1" y="103"/>
                </a:cubicBezTo>
                <a:cubicBezTo>
                  <a:pt x="2" y="106"/>
                  <a:pt x="2" y="109"/>
                  <a:pt x="2" y="112"/>
                </a:cubicBezTo>
                <a:cubicBezTo>
                  <a:pt x="2" y="114"/>
                  <a:pt x="2" y="115"/>
                  <a:pt x="3" y="117"/>
                </a:cubicBezTo>
                <a:cubicBezTo>
                  <a:pt x="3" y="119"/>
                  <a:pt x="3" y="119"/>
                  <a:pt x="3" y="119"/>
                </a:cubicBezTo>
                <a:cubicBezTo>
                  <a:pt x="3" y="120"/>
                  <a:pt x="3" y="120"/>
                  <a:pt x="3" y="120"/>
                </a:cubicBezTo>
                <a:cubicBezTo>
                  <a:pt x="3" y="120"/>
                  <a:pt x="3" y="120"/>
                  <a:pt x="3" y="120"/>
                </a:cubicBezTo>
                <a:cubicBezTo>
                  <a:pt x="3" y="121"/>
                  <a:pt x="4" y="125"/>
                  <a:pt x="4" y="125"/>
                </a:cubicBezTo>
                <a:cubicBezTo>
                  <a:pt x="4" y="126"/>
                  <a:pt x="5" y="127"/>
                  <a:pt x="6" y="127"/>
                </a:cubicBezTo>
                <a:cubicBezTo>
                  <a:pt x="7" y="127"/>
                  <a:pt x="7" y="125"/>
                  <a:pt x="6" y="124"/>
                </a:cubicBezTo>
                <a:cubicBezTo>
                  <a:pt x="6" y="124"/>
                  <a:pt x="6" y="120"/>
                  <a:pt x="6" y="120"/>
                </a:cubicBezTo>
                <a:cubicBezTo>
                  <a:pt x="5" y="120"/>
                  <a:pt x="5" y="120"/>
                  <a:pt x="5" y="120"/>
                </a:cubicBezTo>
                <a:cubicBezTo>
                  <a:pt x="5" y="118"/>
                  <a:pt x="5" y="118"/>
                  <a:pt x="5" y="118"/>
                </a:cubicBezTo>
                <a:cubicBezTo>
                  <a:pt x="5" y="116"/>
                  <a:pt x="5" y="116"/>
                  <a:pt x="5" y="116"/>
                </a:cubicBezTo>
                <a:cubicBezTo>
                  <a:pt x="5" y="115"/>
                  <a:pt x="5" y="113"/>
                  <a:pt x="4" y="112"/>
                </a:cubicBezTo>
                <a:cubicBezTo>
                  <a:pt x="4" y="109"/>
                  <a:pt x="4" y="106"/>
                  <a:pt x="4" y="103"/>
                </a:cubicBezTo>
                <a:cubicBezTo>
                  <a:pt x="3" y="98"/>
                  <a:pt x="3" y="92"/>
                  <a:pt x="3" y="86"/>
                </a:cubicBezTo>
                <a:cubicBezTo>
                  <a:pt x="3" y="74"/>
                  <a:pt x="4" y="63"/>
                  <a:pt x="6" y="51"/>
                </a:cubicBezTo>
                <a:cubicBezTo>
                  <a:pt x="7" y="46"/>
                  <a:pt x="8" y="40"/>
                  <a:pt x="9" y="34"/>
                </a:cubicBezTo>
                <a:cubicBezTo>
                  <a:pt x="10" y="29"/>
                  <a:pt x="12" y="23"/>
                  <a:pt x="14" y="18"/>
                </a:cubicBezTo>
                <a:cubicBezTo>
                  <a:pt x="15" y="15"/>
                  <a:pt x="16" y="12"/>
                  <a:pt x="17" y="10"/>
                </a:cubicBezTo>
                <a:cubicBezTo>
                  <a:pt x="18" y="9"/>
                  <a:pt x="19" y="8"/>
                  <a:pt x="19" y="7"/>
                </a:cubicBezTo>
                <a:cubicBezTo>
                  <a:pt x="20" y="6"/>
                  <a:pt x="21" y="5"/>
                  <a:pt x="22" y="4"/>
                </a:cubicBezTo>
                <a:cubicBezTo>
                  <a:pt x="23" y="4"/>
                  <a:pt x="24" y="4"/>
                  <a:pt x="25" y="4"/>
                </a:cubicBezTo>
                <a:cubicBezTo>
                  <a:pt x="25" y="5"/>
                  <a:pt x="26" y="6"/>
                  <a:pt x="27" y="7"/>
                </a:cubicBezTo>
                <a:cubicBezTo>
                  <a:pt x="29" y="9"/>
                  <a:pt x="30" y="11"/>
                  <a:pt x="31" y="14"/>
                </a:cubicBezTo>
                <a:cubicBezTo>
                  <a:pt x="33" y="19"/>
                  <a:pt x="34" y="25"/>
                  <a:pt x="35" y="31"/>
                </a:cubicBezTo>
                <a:cubicBezTo>
                  <a:pt x="36" y="36"/>
                  <a:pt x="37" y="42"/>
                  <a:pt x="37" y="48"/>
                </a:cubicBezTo>
                <a:cubicBezTo>
                  <a:pt x="38" y="54"/>
                  <a:pt x="39" y="59"/>
                  <a:pt x="39" y="65"/>
                </a:cubicBezTo>
                <a:cubicBezTo>
                  <a:pt x="39" y="71"/>
                  <a:pt x="40" y="77"/>
                  <a:pt x="40" y="83"/>
                </a:cubicBezTo>
                <a:cubicBezTo>
                  <a:pt x="40" y="94"/>
                  <a:pt x="39" y="106"/>
                  <a:pt x="39" y="117"/>
                </a:cubicBezTo>
                <a:cubicBezTo>
                  <a:pt x="38" y="135"/>
                  <a:pt x="38" y="135"/>
                  <a:pt x="38" y="135"/>
                </a:cubicBezTo>
                <a:cubicBezTo>
                  <a:pt x="38" y="138"/>
                  <a:pt x="37" y="141"/>
                  <a:pt x="37" y="144"/>
                </a:cubicBezTo>
                <a:cubicBezTo>
                  <a:pt x="37" y="145"/>
                  <a:pt x="37" y="147"/>
                  <a:pt x="37" y="148"/>
                </a:cubicBezTo>
                <a:cubicBezTo>
                  <a:pt x="37" y="149"/>
                  <a:pt x="37" y="150"/>
                  <a:pt x="38" y="151"/>
                </a:cubicBezTo>
                <a:cubicBezTo>
                  <a:pt x="38" y="151"/>
                  <a:pt x="38" y="152"/>
                  <a:pt x="38" y="153"/>
                </a:cubicBezTo>
                <a:cubicBezTo>
                  <a:pt x="38" y="154"/>
                  <a:pt x="38" y="154"/>
                  <a:pt x="39" y="155"/>
                </a:cubicBezTo>
                <a:cubicBezTo>
                  <a:pt x="39" y="156"/>
                  <a:pt x="40" y="156"/>
                  <a:pt x="40" y="156"/>
                </a:cubicBezTo>
                <a:cubicBezTo>
                  <a:pt x="41" y="157"/>
                  <a:pt x="41" y="157"/>
                  <a:pt x="42" y="157"/>
                </a:cubicBezTo>
                <a:cubicBezTo>
                  <a:pt x="43" y="157"/>
                  <a:pt x="43" y="157"/>
                  <a:pt x="44" y="157"/>
                </a:cubicBezTo>
                <a:cubicBezTo>
                  <a:pt x="44" y="157"/>
                  <a:pt x="44" y="157"/>
                  <a:pt x="45" y="157"/>
                </a:cubicBezTo>
                <a:cubicBezTo>
                  <a:pt x="45" y="157"/>
                  <a:pt x="45" y="157"/>
                  <a:pt x="45" y="156"/>
                </a:cubicBezTo>
                <a:cubicBezTo>
                  <a:pt x="46" y="156"/>
                  <a:pt x="46" y="156"/>
                  <a:pt x="46" y="155"/>
                </a:cubicBezTo>
                <a:cubicBezTo>
                  <a:pt x="47" y="155"/>
                  <a:pt x="48" y="154"/>
                  <a:pt x="48" y="154"/>
                </a:cubicBezTo>
                <a:cubicBezTo>
                  <a:pt x="49" y="153"/>
                  <a:pt x="49" y="152"/>
                  <a:pt x="50" y="152"/>
                </a:cubicBezTo>
                <a:cubicBezTo>
                  <a:pt x="52" y="149"/>
                  <a:pt x="53" y="147"/>
                  <a:pt x="55" y="144"/>
                </a:cubicBezTo>
                <a:cubicBezTo>
                  <a:pt x="56" y="142"/>
                  <a:pt x="58" y="139"/>
                  <a:pt x="59" y="137"/>
                </a:cubicBezTo>
                <a:cubicBezTo>
                  <a:pt x="61" y="134"/>
                  <a:pt x="62" y="131"/>
                  <a:pt x="64" y="129"/>
                </a:cubicBezTo>
                <a:cubicBezTo>
                  <a:pt x="69" y="118"/>
                  <a:pt x="74" y="107"/>
                  <a:pt x="77" y="96"/>
                </a:cubicBezTo>
                <a:cubicBezTo>
                  <a:pt x="79" y="91"/>
                  <a:pt x="80" y="86"/>
                  <a:pt x="82" y="81"/>
                </a:cubicBezTo>
                <a:cubicBezTo>
                  <a:pt x="85" y="80"/>
                  <a:pt x="88" y="79"/>
                  <a:pt x="90" y="77"/>
                </a:cubicBezTo>
                <a:cubicBezTo>
                  <a:pt x="91" y="77"/>
                  <a:pt x="91" y="77"/>
                  <a:pt x="92" y="77"/>
                </a:cubicBezTo>
                <a:cubicBezTo>
                  <a:pt x="93" y="76"/>
                  <a:pt x="93" y="76"/>
                  <a:pt x="94" y="76"/>
                </a:cubicBezTo>
                <a:cubicBezTo>
                  <a:pt x="95" y="76"/>
                  <a:pt x="97" y="75"/>
                  <a:pt x="98" y="74"/>
                </a:cubicBezTo>
                <a:cubicBezTo>
                  <a:pt x="101" y="73"/>
                  <a:pt x="103" y="71"/>
                  <a:pt x="106" y="70"/>
                </a:cubicBezTo>
                <a:cubicBezTo>
                  <a:pt x="106" y="69"/>
                  <a:pt x="106" y="69"/>
                  <a:pt x="106" y="69"/>
                </a:cubicBezTo>
                <a:cubicBezTo>
                  <a:pt x="106" y="69"/>
                  <a:pt x="106" y="69"/>
                  <a:pt x="107" y="69"/>
                </a:cubicBezTo>
                <a:cubicBezTo>
                  <a:pt x="107" y="69"/>
                  <a:pt x="107" y="69"/>
                  <a:pt x="107" y="69"/>
                </a:cubicBezTo>
                <a:cubicBezTo>
                  <a:pt x="108" y="68"/>
                  <a:pt x="108" y="68"/>
                  <a:pt x="108" y="68"/>
                </a:cubicBezTo>
                <a:cubicBezTo>
                  <a:pt x="109" y="68"/>
                  <a:pt x="109" y="68"/>
                  <a:pt x="109" y="68"/>
                </a:cubicBezTo>
                <a:cubicBezTo>
                  <a:pt x="109" y="69"/>
                  <a:pt x="109" y="69"/>
                  <a:pt x="109" y="69"/>
                </a:cubicBezTo>
                <a:cubicBezTo>
                  <a:pt x="110" y="70"/>
                  <a:pt x="110" y="72"/>
                  <a:pt x="110" y="73"/>
                </a:cubicBezTo>
                <a:cubicBezTo>
                  <a:pt x="110" y="74"/>
                  <a:pt x="110" y="75"/>
                  <a:pt x="110" y="77"/>
                </a:cubicBezTo>
                <a:cubicBezTo>
                  <a:pt x="109" y="77"/>
                  <a:pt x="107" y="78"/>
                  <a:pt x="106" y="78"/>
                </a:cubicBezTo>
                <a:cubicBezTo>
                  <a:pt x="103" y="80"/>
                  <a:pt x="100" y="81"/>
                  <a:pt x="98" y="83"/>
                </a:cubicBezTo>
                <a:cubicBezTo>
                  <a:pt x="95" y="84"/>
                  <a:pt x="93" y="86"/>
                  <a:pt x="90" y="88"/>
                </a:cubicBezTo>
                <a:cubicBezTo>
                  <a:pt x="88" y="90"/>
                  <a:pt x="86" y="92"/>
                  <a:pt x="84" y="95"/>
                </a:cubicBezTo>
                <a:cubicBezTo>
                  <a:pt x="80" y="99"/>
                  <a:pt x="77" y="104"/>
                  <a:pt x="74" y="110"/>
                </a:cubicBezTo>
                <a:cubicBezTo>
                  <a:pt x="73" y="113"/>
                  <a:pt x="72" y="116"/>
                  <a:pt x="71" y="119"/>
                </a:cubicBezTo>
                <a:cubicBezTo>
                  <a:pt x="70" y="122"/>
                  <a:pt x="70" y="125"/>
                  <a:pt x="69" y="128"/>
                </a:cubicBezTo>
                <a:cubicBezTo>
                  <a:pt x="69" y="131"/>
                  <a:pt x="70" y="134"/>
                  <a:pt x="71" y="137"/>
                </a:cubicBezTo>
                <a:cubicBezTo>
                  <a:pt x="71" y="139"/>
                  <a:pt x="72" y="140"/>
                  <a:pt x="73" y="142"/>
                </a:cubicBezTo>
                <a:cubicBezTo>
                  <a:pt x="74" y="143"/>
                  <a:pt x="76" y="144"/>
                  <a:pt x="78" y="145"/>
                </a:cubicBezTo>
                <a:cubicBezTo>
                  <a:pt x="79" y="145"/>
                  <a:pt x="80" y="145"/>
                  <a:pt x="81" y="145"/>
                </a:cubicBezTo>
                <a:cubicBezTo>
                  <a:pt x="82" y="145"/>
                  <a:pt x="83" y="145"/>
                  <a:pt x="83" y="144"/>
                </a:cubicBezTo>
                <a:cubicBezTo>
                  <a:pt x="85" y="144"/>
                  <a:pt x="87" y="143"/>
                  <a:pt x="88" y="142"/>
                </a:cubicBezTo>
                <a:cubicBezTo>
                  <a:pt x="89" y="141"/>
                  <a:pt x="90" y="140"/>
                  <a:pt x="92" y="139"/>
                </a:cubicBezTo>
                <a:cubicBezTo>
                  <a:pt x="93" y="138"/>
                  <a:pt x="94" y="137"/>
                  <a:pt x="95" y="136"/>
                </a:cubicBezTo>
                <a:cubicBezTo>
                  <a:pt x="96" y="133"/>
                  <a:pt x="98" y="131"/>
                  <a:pt x="100" y="128"/>
                </a:cubicBezTo>
                <a:cubicBezTo>
                  <a:pt x="101" y="125"/>
                  <a:pt x="102" y="123"/>
                  <a:pt x="103" y="120"/>
                </a:cubicBezTo>
                <a:cubicBezTo>
                  <a:pt x="106" y="115"/>
                  <a:pt x="108" y="109"/>
                  <a:pt x="110" y="103"/>
                </a:cubicBezTo>
                <a:cubicBezTo>
                  <a:pt x="111" y="98"/>
                  <a:pt x="113" y="92"/>
                  <a:pt x="114" y="86"/>
                </a:cubicBezTo>
                <a:cubicBezTo>
                  <a:pt x="114" y="85"/>
                  <a:pt x="114" y="84"/>
                  <a:pt x="114" y="82"/>
                </a:cubicBezTo>
                <a:cubicBezTo>
                  <a:pt x="115" y="82"/>
                  <a:pt x="116" y="82"/>
                  <a:pt x="116" y="82"/>
                </a:cubicBezTo>
                <a:cubicBezTo>
                  <a:pt x="122" y="80"/>
                  <a:pt x="127" y="78"/>
                  <a:pt x="133" y="77"/>
                </a:cubicBezTo>
                <a:cubicBezTo>
                  <a:pt x="139" y="76"/>
                  <a:pt x="144" y="75"/>
                  <a:pt x="150" y="74"/>
                </a:cubicBezTo>
                <a:cubicBezTo>
                  <a:pt x="156" y="73"/>
                  <a:pt x="161" y="72"/>
                  <a:pt x="167" y="72"/>
                </a:cubicBezTo>
                <a:cubicBezTo>
                  <a:pt x="178" y="71"/>
                  <a:pt x="190" y="70"/>
                  <a:pt x="201" y="71"/>
                </a:cubicBezTo>
                <a:cubicBezTo>
                  <a:pt x="207" y="72"/>
                  <a:pt x="213" y="72"/>
                  <a:pt x="218" y="74"/>
                </a:cubicBezTo>
                <a:cubicBezTo>
                  <a:pt x="221" y="75"/>
                  <a:pt x="223" y="76"/>
                  <a:pt x="225" y="77"/>
                </a:cubicBezTo>
                <a:cubicBezTo>
                  <a:pt x="226" y="78"/>
                  <a:pt x="227" y="79"/>
                  <a:pt x="228" y="80"/>
                </a:cubicBezTo>
                <a:cubicBezTo>
                  <a:pt x="228" y="80"/>
                  <a:pt x="228" y="81"/>
                  <a:pt x="228" y="81"/>
                </a:cubicBezTo>
                <a:cubicBezTo>
                  <a:pt x="228" y="81"/>
                  <a:pt x="228" y="82"/>
                  <a:pt x="228" y="82"/>
                </a:cubicBezTo>
                <a:cubicBezTo>
                  <a:pt x="228" y="82"/>
                  <a:pt x="228" y="82"/>
                  <a:pt x="228" y="82"/>
                </a:cubicBezTo>
                <a:cubicBezTo>
                  <a:pt x="228" y="83"/>
                  <a:pt x="228" y="83"/>
                  <a:pt x="228" y="83"/>
                </a:cubicBezTo>
                <a:cubicBezTo>
                  <a:pt x="228" y="85"/>
                  <a:pt x="227" y="86"/>
                  <a:pt x="226" y="88"/>
                </a:cubicBezTo>
                <a:cubicBezTo>
                  <a:pt x="225" y="87"/>
                  <a:pt x="223" y="87"/>
                  <a:pt x="221" y="87"/>
                </a:cubicBezTo>
                <a:cubicBezTo>
                  <a:pt x="215" y="86"/>
                  <a:pt x="209" y="86"/>
                  <a:pt x="203" y="86"/>
                </a:cubicBezTo>
                <a:cubicBezTo>
                  <a:pt x="198" y="86"/>
                  <a:pt x="192" y="86"/>
                  <a:pt x="186" y="87"/>
                </a:cubicBezTo>
                <a:cubicBezTo>
                  <a:pt x="180" y="87"/>
                  <a:pt x="174" y="88"/>
                  <a:pt x="168" y="89"/>
                </a:cubicBezTo>
                <a:cubicBezTo>
                  <a:pt x="165" y="90"/>
                  <a:pt x="162" y="91"/>
                  <a:pt x="159" y="92"/>
                </a:cubicBezTo>
                <a:cubicBezTo>
                  <a:pt x="158" y="92"/>
                  <a:pt x="156" y="93"/>
                  <a:pt x="155" y="94"/>
                </a:cubicBezTo>
                <a:cubicBezTo>
                  <a:pt x="154" y="94"/>
                  <a:pt x="153" y="95"/>
                  <a:pt x="152" y="96"/>
                </a:cubicBezTo>
                <a:cubicBezTo>
                  <a:pt x="152" y="96"/>
                  <a:pt x="152" y="96"/>
                  <a:pt x="151" y="97"/>
                </a:cubicBezTo>
                <a:cubicBezTo>
                  <a:pt x="151" y="97"/>
                  <a:pt x="151" y="98"/>
                  <a:pt x="150" y="99"/>
                </a:cubicBezTo>
                <a:cubicBezTo>
                  <a:pt x="150" y="100"/>
                  <a:pt x="150" y="100"/>
                  <a:pt x="151" y="101"/>
                </a:cubicBezTo>
                <a:cubicBezTo>
                  <a:pt x="151" y="102"/>
                  <a:pt x="151" y="103"/>
                  <a:pt x="152" y="103"/>
                </a:cubicBezTo>
                <a:cubicBezTo>
                  <a:pt x="152" y="104"/>
                  <a:pt x="153" y="105"/>
                  <a:pt x="154" y="105"/>
                </a:cubicBezTo>
                <a:cubicBezTo>
                  <a:pt x="156" y="106"/>
                  <a:pt x="157" y="106"/>
                  <a:pt x="159" y="107"/>
                </a:cubicBezTo>
                <a:cubicBezTo>
                  <a:pt x="162" y="107"/>
                  <a:pt x="165" y="108"/>
                  <a:pt x="168" y="108"/>
                </a:cubicBezTo>
                <a:cubicBezTo>
                  <a:pt x="174" y="108"/>
                  <a:pt x="180" y="107"/>
                  <a:pt x="186" y="107"/>
                </a:cubicBezTo>
                <a:cubicBezTo>
                  <a:pt x="192" y="106"/>
                  <a:pt x="197" y="105"/>
                  <a:pt x="203" y="103"/>
                </a:cubicBezTo>
                <a:cubicBezTo>
                  <a:pt x="206" y="103"/>
                  <a:pt x="209" y="102"/>
                  <a:pt x="212" y="101"/>
                </a:cubicBezTo>
                <a:cubicBezTo>
                  <a:pt x="215" y="100"/>
                  <a:pt x="217" y="99"/>
                  <a:pt x="220" y="97"/>
                </a:cubicBezTo>
                <a:cubicBezTo>
                  <a:pt x="221" y="97"/>
                  <a:pt x="222" y="96"/>
                  <a:pt x="223" y="96"/>
                </a:cubicBezTo>
                <a:cubicBezTo>
                  <a:pt x="225" y="96"/>
                  <a:pt x="227" y="96"/>
                  <a:pt x="228" y="97"/>
                </a:cubicBezTo>
                <a:cubicBezTo>
                  <a:pt x="229" y="97"/>
                  <a:pt x="231" y="98"/>
                  <a:pt x="231" y="98"/>
                </a:cubicBezTo>
                <a:cubicBezTo>
                  <a:pt x="232" y="98"/>
                  <a:pt x="232" y="98"/>
                  <a:pt x="232" y="98"/>
                </a:cubicBezTo>
                <a:cubicBezTo>
                  <a:pt x="232" y="99"/>
                  <a:pt x="232" y="99"/>
                  <a:pt x="232" y="99"/>
                </a:cubicBezTo>
                <a:cubicBezTo>
                  <a:pt x="231" y="100"/>
                  <a:pt x="231" y="100"/>
                  <a:pt x="231" y="101"/>
                </a:cubicBezTo>
                <a:cubicBezTo>
                  <a:pt x="231" y="102"/>
                  <a:pt x="231" y="102"/>
                  <a:pt x="231" y="103"/>
                </a:cubicBezTo>
                <a:cubicBezTo>
                  <a:pt x="230" y="104"/>
                  <a:pt x="230" y="104"/>
                  <a:pt x="230" y="105"/>
                </a:cubicBezTo>
                <a:cubicBezTo>
                  <a:pt x="230" y="106"/>
                  <a:pt x="230" y="106"/>
                  <a:pt x="230" y="106"/>
                </a:cubicBezTo>
                <a:cubicBezTo>
                  <a:pt x="230" y="107"/>
                  <a:pt x="230" y="107"/>
                  <a:pt x="230" y="107"/>
                </a:cubicBezTo>
                <a:cubicBezTo>
                  <a:pt x="230" y="108"/>
                  <a:pt x="230" y="108"/>
                  <a:pt x="230" y="109"/>
                </a:cubicBezTo>
                <a:cubicBezTo>
                  <a:pt x="230" y="109"/>
                  <a:pt x="231" y="110"/>
                  <a:pt x="232" y="111"/>
                </a:cubicBezTo>
                <a:cubicBezTo>
                  <a:pt x="232" y="111"/>
                  <a:pt x="233" y="111"/>
                  <a:pt x="233" y="112"/>
                </a:cubicBezTo>
                <a:cubicBezTo>
                  <a:pt x="235" y="112"/>
                  <a:pt x="235" y="112"/>
                  <a:pt x="235" y="112"/>
                </a:cubicBezTo>
                <a:cubicBezTo>
                  <a:pt x="236" y="112"/>
                  <a:pt x="237" y="111"/>
                  <a:pt x="237" y="111"/>
                </a:cubicBezTo>
                <a:cubicBezTo>
                  <a:pt x="238" y="111"/>
                  <a:pt x="238" y="111"/>
                  <a:pt x="238" y="111"/>
                </a:cubicBezTo>
                <a:cubicBezTo>
                  <a:pt x="240" y="110"/>
                  <a:pt x="241" y="110"/>
                  <a:pt x="243" y="109"/>
                </a:cubicBezTo>
                <a:cubicBezTo>
                  <a:pt x="245" y="108"/>
                  <a:pt x="248" y="107"/>
                  <a:pt x="251" y="106"/>
                </a:cubicBezTo>
                <a:cubicBezTo>
                  <a:pt x="252" y="106"/>
                  <a:pt x="253" y="105"/>
                  <a:pt x="255" y="105"/>
                </a:cubicBezTo>
                <a:cubicBezTo>
                  <a:pt x="256" y="104"/>
                  <a:pt x="257" y="104"/>
                  <a:pt x="259" y="104"/>
                </a:cubicBezTo>
                <a:cubicBezTo>
                  <a:pt x="260" y="103"/>
                  <a:pt x="261" y="103"/>
                  <a:pt x="263" y="102"/>
                </a:cubicBezTo>
                <a:cubicBezTo>
                  <a:pt x="264" y="102"/>
                  <a:pt x="265" y="102"/>
                  <a:pt x="267" y="101"/>
                </a:cubicBezTo>
                <a:cubicBezTo>
                  <a:pt x="269" y="101"/>
                  <a:pt x="272" y="100"/>
                  <a:pt x="275" y="100"/>
                </a:cubicBezTo>
                <a:cubicBezTo>
                  <a:pt x="278" y="100"/>
                  <a:pt x="280" y="100"/>
                  <a:pt x="282" y="101"/>
                </a:cubicBezTo>
                <a:cubicBezTo>
                  <a:pt x="283" y="102"/>
                  <a:pt x="284" y="102"/>
                  <a:pt x="285" y="103"/>
                </a:cubicBezTo>
                <a:cubicBezTo>
                  <a:pt x="286" y="104"/>
                  <a:pt x="287" y="105"/>
                  <a:pt x="287" y="107"/>
                </a:cubicBezTo>
                <a:cubicBezTo>
                  <a:pt x="287" y="107"/>
                  <a:pt x="287" y="107"/>
                  <a:pt x="287" y="107"/>
                </a:cubicBezTo>
                <a:cubicBezTo>
                  <a:pt x="287" y="107"/>
                  <a:pt x="288" y="107"/>
                  <a:pt x="288" y="107"/>
                </a:cubicBezTo>
                <a:cubicBezTo>
                  <a:pt x="289" y="107"/>
                  <a:pt x="289" y="107"/>
                  <a:pt x="289" y="106"/>
                </a:cubicBezTo>
                <a:cubicBezTo>
                  <a:pt x="289" y="105"/>
                  <a:pt x="289" y="103"/>
                  <a:pt x="288" y="102"/>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9" name="TextBox 168">
            <a:extLst>
              <a:ext uri="{FF2B5EF4-FFF2-40B4-BE49-F238E27FC236}">
                <a16:creationId xmlns:a16="http://schemas.microsoft.com/office/drawing/2014/main" id="{D4D37377-7838-9203-7A0C-0CDD4EB7B702}"/>
              </a:ext>
            </a:extLst>
          </p:cNvPr>
          <p:cNvSpPr txBox="1"/>
          <p:nvPr/>
        </p:nvSpPr>
        <p:spPr>
          <a:xfrm>
            <a:off x="6166006" y="5758517"/>
            <a:ext cx="1467894" cy="276999"/>
          </a:xfrm>
          <a:prstGeom prst="rect">
            <a:avLst/>
          </a:prstGeom>
          <a:noFill/>
        </p:spPr>
        <p:txBody>
          <a:bodyPr wrap="square" rtlCol="0">
            <a:spAutoFit/>
          </a:bodyPr>
          <a:lstStyle/>
          <a:p>
            <a:r>
              <a:rPr lang="en-US" sz="1200" dirty="0">
                <a:solidFill>
                  <a:schemeClr val="tx1">
                    <a:alpha val="88000"/>
                  </a:schemeClr>
                </a:solidFill>
                <a:latin typeface="Inter Bold" panose="02000503000000020004" pitchFamily="2" charset="0"/>
                <a:ea typeface="Inter Bold" panose="02000503000000020004" pitchFamily="2" charset="0"/>
                <a:cs typeface="Poppins Medium" panose="00000600000000000000" pitchFamily="2" charset="0"/>
              </a:rPr>
              <a:t>Total-         $2960</a:t>
            </a:r>
            <a:endParaRPr lang="en-US" sz="1200" dirty="0">
              <a:solidFill>
                <a:schemeClr val="tx1">
                  <a:alpha val="88000"/>
                </a:schemeClr>
              </a:solidFill>
              <a:latin typeface="Inter "/>
              <a:ea typeface="Inter Black" panose="02000503000000020004" pitchFamily="2" charset="0"/>
              <a:cs typeface="Poppins Medium" panose="00000600000000000000" pitchFamily="2" charset="0"/>
            </a:endParaRPr>
          </a:p>
        </p:txBody>
      </p:sp>
      <p:sp>
        <p:nvSpPr>
          <p:cNvPr id="184" name="Star: 4 Points 183">
            <a:extLst>
              <a:ext uri="{FF2B5EF4-FFF2-40B4-BE49-F238E27FC236}">
                <a16:creationId xmlns:a16="http://schemas.microsoft.com/office/drawing/2014/main" id="{311E383D-88A8-082C-A90A-88166E0A5988}"/>
              </a:ext>
            </a:extLst>
          </p:cNvPr>
          <p:cNvSpPr/>
          <p:nvPr/>
        </p:nvSpPr>
        <p:spPr>
          <a:xfrm>
            <a:off x="7160084" y="2443552"/>
            <a:ext cx="287326" cy="287326"/>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a:extLst>
              <a:ext uri="{FF2B5EF4-FFF2-40B4-BE49-F238E27FC236}">
                <a16:creationId xmlns:a16="http://schemas.microsoft.com/office/drawing/2014/main" id="{C55FC533-0BBB-5A62-0CE0-8ED473531B9F}"/>
              </a:ext>
            </a:extLst>
          </p:cNvPr>
          <p:cNvSpPr>
            <a:spLocks noGrp="1"/>
          </p:cNvSpPr>
          <p:nvPr>
            <p:ph type="pic" sz="quarter" idx="14"/>
          </p:nvPr>
        </p:nvSpPr>
        <p:spPr/>
      </p:sp>
      <p:sp>
        <p:nvSpPr>
          <p:cNvPr id="6" name="Picture Placeholder 5">
            <a:extLst>
              <a:ext uri="{FF2B5EF4-FFF2-40B4-BE49-F238E27FC236}">
                <a16:creationId xmlns:a16="http://schemas.microsoft.com/office/drawing/2014/main" id="{5D3B2380-B2A7-A92D-00C1-294E054CD0BA}"/>
              </a:ext>
            </a:extLst>
          </p:cNvPr>
          <p:cNvSpPr>
            <a:spLocks noGrp="1"/>
          </p:cNvSpPr>
          <p:nvPr>
            <p:ph type="pic" sz="quarter" idx="15"/>
          </p:nvPr>
        </p:nvSpPr>
        <p:spPr/>
      </p:sp>
    </p:spTree>
    <p:extLst>
      <p:ext uri="{BB962C8B-B14F-4D97-AF65-F5344CB8AC3E}">
        <p14:creationId xmlns:p14="http://schemas.microsoft.com/office/powerpoint/2010/main" val="280396520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99" name="Rectangle 98">
            <a:extLst>
              <a:ext uri="{FF2B5EF4-FFF2-40B4-BE49-F238E27FC236}">
                <a16:creationId xmlns:a16="http://schemas.microsoft.com/office/drawing/2014/main" id="{741DAB2E-D861-036A-F68D-A1D7496D37A1}"/>
              </a:ext>
            </a:extLst>
          </p:cNvPr>
          <p:cNvSpPr/>
          <p:nvPr/>
        </p:nvSpPr>
        <p:spPr>
          <a:xfrm>
            <a:off x="0" y="4087259"/>
            <a:ext cx="3402789" cy="2790572"/>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Straight Connector 66">
            <a:extLst>
              <a:ext uri="{FF2B5EF4-FFF2-40B4-BE49-F238E27FC236}">
                <a16:creationId xmlns:a16="http://schemas.microsoft.com/office/drawing/2014/main" id="{0E522158-9A4A-3A94-93FA-B5A693F224A3}"/>
              </a:ext>
            </a:extLst>
          </p:cNvPr>
          <p:cNvCxnSpPr>
            <a:cxnSpLocks/>
          </p:cNvCxnSpPr>
          <p:nvPr/>
        </p:nvCxnSpPr>
        <p:spPr>
          <a:xfrm flipH="1">
            <a:off x="0" y="1652530"/>
            <a:ext cx="7732650"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B156F694-F64E-130E-9405-DBEEF78A84F4}"/>
              </a:ext>
            </a:extLst>
          </p:cNvPr>
          <p:cNvSpPr txBox="1"/>
          <p:nvPr/>
        </p:nvSpPr>
        <p:spPr>
          <a:xfrm>
            <a:off x="10811183" y="564845"/>
            <a:ext cx="954540" cy="256480"/>
          </a:xfrm>
          <a:prstGeom prst="rect">
            <a:avLst/>
          </a:prstGeom>
          <a:noFill/>
        </p:spPr>
        <p:txBody>
          <a:bodyPr wrap="square" rtlCol="0">
            <a:spAutoFit/>
          </a:bodyPr>
          <a:lstStyle/>
          <a:p>
            <a:pPr marR="0" algn="r" rtl="0"/>
            <a:r>
              <a:rPr lang="en-US" sz="1600" b="0" i="0" u="none" strike="noStrike" baseline="30000" dirty="0">
                <a:latin typeface="Inter Medium" panose="02000503000000020004" pitchFamily="2" charset="0"/>
              </a:rPr>
              <a:t>2024V 1.0 </a:t>
            </a:r>
          </a:p>
        </p:txBody>
      </p:sp>
      <p:sp>
        <p:nvSpPr>
          <p:cNvPr id="3" name="TextBox 2">
            <a:extLst>
              <a:ext uri="{FF2B5EF4-FFF2-40B4-BE49-F238E27FC236}">
                <a16:creationId xmlns:a16="http://schemas.microsoft.com/office/drawing/2014/main" id="{18549CBF-D8A7-3405-A528-92515F59C14D}"/>
              </a:ext>
            </a:extLst>
          </p:cNvPr>
          <p:cNvSpPr txBox="1"/>
          <p:nvPr/>
        </p:nvSpPr>
        <p:spPr>
          <a:xfrm>
            <a:off x="630960" y="564845"/>
            <a:ext cx="1674472" cy="256480"/>
          </a:xfrm>
          <a:prstGeom prst="rect">
            <a:avLst/>
          </a:prstGeom>
          <a:noFill/>
        </p:spPr>
        <p:txBody>
          <a:bodyPr wrap="square" rtlCol="0">
            <a:spAutoFit/>
          </a:bodyPr>
          <a:lstStyle/>
          <a:p>
            <a:pPr marR="0" rtl="0"/>
            <a:r>
              <a:rPr lang="en-US" sz="1600" baseline="30000" dirty="0">
                <a:latin typeface="Inter Medium" panose="02000503000000020004" pitchFamily="2" charset="0"/>
              </a:rPr>
              <a:t>BRAND PROPOSAL</a:t>
            </a:r>
            <a:endParaRPr lang="en-US" sz="1600" b="0" i="0" u="none" strike="noStrike" baseline="30000" dirty="0">
              <a:latin typeface="Inter Medium" panose="02000503000000020004" pitchFamily="2" charset="0"/>
            </a:endParaRPr>
          </a:p>
        </p:txBody>
      </p:sp>
      <p:sp>
        <p:nvSpPr>
          <p:cNvPr id="4" name="TextBox 3">
            <a:extLst>
              <a:ext uri="{FF2B5EF4-FFF2-40B4-BE49-F238E27FC236}">
                <a16:creationId xmlns:a16="http://schemas.microsoft.com/office/drawing/2014/main" id="{51A4FA79-1A1C-7562-12E4-B6ECD82E6780}"/>
              </a:ext>
            </a:extLst>
          </p:cNvPr>
          <p:cNvSpPr txBox="1"/>
          <p:nvPr/>
        </p:nvSpPr>
        <p:spPr>
          <a:xfrm>
            <a:off x="3692429" y="564845"/>
            <a:ext cx="1674472" cy="256480"/>
          </a:xfrm>
          <a:prstGeom prst="rect">
            <a:avLst/>
          </a:prstGeom>
          <a:noFill/>
        </p:spPr>
        <p:txBody>
          <a:bodyPr wrap="square" rtlCol="0">
            <a:spAutoFit/>
          </a:bodyPr>
          <a:lstStyle/>
          <a:p>
            <a:pPr marR="0" rtl="0"/>
            <a:r>
              <a:rPr lang="en-US" sz="1600" b="0" i="0" u="none" strike="noStrike" baseline="30000" dirty="0">
                <a:latin typeface="Inter Medium" panose="02000503000000020004" pitchFamily="2" charset="0"/>
              </a:rPr>
              <a:t>HUIAM</a:t>
            </a:r>
          </a:p>
        </p:txBody>
      </p:sp>
      <p:sp>
        <p:nvSpPr>
          <p:cNvPr id="5" name="TextBox 4">
            <a:extLst>
              <a:ext uri="{FF2B5EF4-FFF2-40B4-BE49-F238E27FC236}">
                <a16:creationId xmlns:a16="http://schemas.microsoft.com/office/drawing/2014/main" id="{2C09FE50-D0D1-3DDB-EC07-994CC132E574}"/>
              </a:ext>
            </a:extLst>
          </p:cNvPr>
          <p:cNvSpPr txBox="1"/>
          <p:nvPr/>
        </p:nvSpPr>
        <p:spPr>
          <a:xfrm>
            <a:off x="6900149" y="480764"/>
            <a:ext cx="3086253" cy="414794"/>
          </a:xfrm>
          <a:prstGeom prst="rect">
            <a:avLst/>
          </a:prstGeom>
          <a:noFill/>
        </p:spPr>
        <p:txBody>
          <a:bodyPr wrap="square" rtlCol="0">
            <a:spAutoFit/>
          </a:bodyPr>
          <a:lstStyle/>
          <a:p>
            <a:pPr>
              <a:lnSpc>
                <a:spcPts val="1300"/>
              </a:lnSpc>
            </a:pPr>
            <a:r>
              <a:rPr lang="en-US" sz="1000" i="0" dirty="0">
                <a:effectLst/>
                <a:latin typeface="Inter" panose="02000503000000020004" pitchFamily="2" charset="0"/>
                <a:ea typeface="Inter" panose="02000503000000020004" pitchFamily="2" charset="0"/>
                <a:cs typeface="Open Sans" panose="020B0606030504020204" pitchFamily="34" charset="0"/>
              </a:rPr>
              <a:t>THERE ARE MANY, OR RANDOMIZED WORDS DON'T LOOK EVEN SLIGHTLYE.</a:t>
            </a:r>
            <a:endParaRPr lang="en-US" sz="1000" dirty="0">
              <a:latin typeface="Inter" panose="02000503000000020004" pitchFamily="2" charset="0"/>
              <a:ea typeface="Inter" panose="02000503000000020004" pitchFamily="2" charset="0"/>
              <a:cs typeface="Open Sans" panose="020B0606030504020204" pitchFamily="34" charset="0"/>
            </a:endParaRPr>
          </a:p>
        </p:txBody>
      </p:sp>
      <p:cxnSp>
        <p:nvCxnSpPr>
          <p:cNvPr id="6" name="Straight Connector 5">
            <a:extLst>
              <a:ext uri="{FF2B5EF4-FFF2-40B4-BE49-F238E27FC236}">
                <a16:creationId xmlns:a16="http://schemas.microsoft.com/office/drawing/2014/main" id="{EB121EB9-D13A-B7D6-E6C8-0278B410135D}"/>
              </a:ext>
            </a:extLst>
          </p:cNvPr>
          <p:cNvCxnSpPr>
            <a:cxnSpLocks/>
          </p:cNvCxnSpPr>
          <p:nvPr/>
        </p:nvCxnSpPr>
        <p:spPr>
          <a:xfrm>
            <a:off x="3405336" y="11017"/>
            <a:ext cx="0" cy="684997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8F616A7-FFE1-7727-5236-E2B95501BB54}"/>
              </a:ext>
            </a:extLst>
          </p:cNvPr>
          <p:cNvCxnSpPr/>
          <p:nvPr/>
        </p:nvCxnSpPr>
        <p:spPr>
          <a:xfrm flipH="1">
            <a:off x="0" y="1258183"/>
            <a:ext cx="12192000"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BB418CC-8AB5-68F3-6C61-B0E166CE6564}"/>
              </a:ext>
            </a:extLst>
          </p:cNvPr>
          <p:cNvCxnSpPr>
            <a:cxnSpLocks/>
          </p:cNvCxnSpPr>
          <p:nvPr/>
        </p:nvCxnSpPr>
        <p:spPr>
          <a:xfrm>
            <a:off x="7732650" y="1264009"/>
            <a:ext cx="0" cy="5613821"/>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845AB557-DE97-2C78-FE43-5AA4391333BD}"/>
              </a:ext>
            </a:extLst>
          </p:cNvPr>
          <p:cNvSpPr txBox="1"/>
          <p:nvPr/>
        </p:nvSpPr>
        <p:spPr>
          <a:xfrm>
            <a:off x="114820" y="2423308"/>
            <a:ext cx="3287969" cy="731867"/>
          </a:xfrm>
          <a:prstGeom prst="rect">
            <a:avLst/>
          </a:prstGeom>
          <a:noFill/>
        </p:spPr>
        <p:txBody>
          <a:bodyPr wrap="square" rtlCol="0">
            <a:spAutoFit/>
          </a:bodyPr>
          <a:lstStyle/>
          <a:p>
            <a:pPr algn="ctr">
              <a:lnSpc>
                <a:spcPts val="5500"/>
              </a:lnSpc>
            </a:pPr>
            <a:r>
              <a:rPr lang="en-US" sz="3600" dirty="0">
                <a:latin typeface="Inter Bold" panose="02000503000000020004" pitchFamily="2" charset="0"/>
                <a:ea typeface="Inter Bold" panose="02000503000000020004" pitchFamily="2" charset="0"/>
                <a:cs typeface="Poppins Light" panose="00000400000000000000" pitchFamily="2" charset="0"/>
              </a:rPr>
              <a:t>SCOPBLE</a:t>
            </a:r>
          </a:p>
        </p:txBody>
      </p:sp>
      <p:sp>
        <p:nvSpPr>
          <p:cNvPr id="75" name="TextBox 74">
            <a:extLst>
              <a:ext uri="{FF2B5EF4-FFF2-40B4-BE49-F238E27FC236}">
                <a16:creationId xmlns:a16="http://schemas.microsoft.com/office/drawing/2014/main" id="{8789A900-4F81-487B-6666-167824177B1B}"/>
              </a:ext>
            </a:extLst>
          </p:cNvPr>
          <p:cNvSpPr txBox="1"/>
          <p:nvPr/>
        </p:nvSpPr>
        <p:spPr>
          <a:xfrm>
            <a:off x="3738185" y="2279201"/>
            <a:ext cx="2357815" cy="276999"/>
          </a:xfrm>
          <a:prstGeom prst="rect">
            <a:avLst/>
          </a:prstGeom>
          <a:noFill/>
        </p:spPr>
        <p:txBody>
          <a:bodyPr wrap="square" rtlCol="0">
            <a:spAutoFit/>
          </a:bodyPr>
          <a:lstStyle/>
          <a:p>
            <a:r>
              <a:rPr lang="en-US" sz="1200" dirty="0">
                <a:solidFill>
                  <a:schemeClr val="tx1">
                    <a:alpha val="88000"/>
                  </a:schemeClr>
                </a:solidFill>
                <a:latin typeface="Inter Bold" panose="02000503000000020004" pitchFamily="2" charset="0"/>
                <a:ea typeface="Inter Bold" panose="02000503000000020004" pitchFamily="2" charset="0"/>
                <a:cs typeface="Poppins Medium" panose="00000600000000000000" pitchFamily="2" charset="0"/>
              </a:rPr>
              <a:t>01. (WBS)</a:t>
            </a:r>
            <a:endParaRPr lang="en-US" sz="1200" dirty="0">
              <a:solidFill>
                <a:schemeClr val="tx1">
                  <a:alpha val="88000"/>
                </a:schemeClr>
              </a:solidFill>
              <a:latin typeface="Inter "/>
              <a:ea typeface="Inter Black" panose="02000503000000020004" pitchFamily="2" charset="0"/>
              <a:cs typeface="Poppins Medium" panose="00000600000000000000" pitchFamily="2" charset="0"/>
            </a:endParaRPr>
          </a:p>
        </p:txBody>
      </p:sp>
      <p:sp>
        <p:nvSpPr>
          <p:cNvPr id="76" name="TextBox 75">
            <a:extLst>
              <a:ext uri="{FF2B5EF4-FFF2-40B4-BE49-F238E27FC236}">
                <a16:creationId xmlns:a16="http://schemas.microsoft.com/office/drawing/2014/main" id="{D3990F0A-2B33-7935-FB08-EE34BFB487E0}"/>
              </a:ext>
            </a:extLst>
          </p:cNvPr>
          <p:cNvSpPr txBox="1"/>
          <p:nvPr/>
        </p:nvSpPr>
        <p:spPr>
          <a:xfrm>
            <a:off x="3738185" y="2539938"/>
            <a:ext cx="2992529" cy="276999"/>
          </a:xfrm>
          <a:prstGeom prst="rect">
            <a:avLst/>
          </a:prstGeom>
          <a:noFill/>
        </p:spPr>
        <p:txBody>
          <a:bodyPr wrap="square" rtlCol="0">
            <a:spAutoFit/>
          </a:bodyPr>
          <a:lstStyle/>
          <a:p>
            <a:r>
              <a:rPr lang="en-US" sz="1200" dirty="0">
                <a:solidFill>
                  <a:schemeClr val="tx1">
                    <a:alpha val="88000"/>
                  </a:schemeClr>
                </a:solidFill>
                <a:latin typeface="Inter "/>
                <a:ea typeface="Inter Black" panose="02000503000000020004" pitchFamily="2" charset="0"/>
                <a:cs typeface="Poppins Medium" panose="00000600000000000000" pitchFamily="2" charset="0"/>
              </a:rPr>
              <a:t>SOCIAL MEDIA ANALYSIS</a:t>
            </a:r>
          </a:p>
        </p:txBody>
      </p:sp>
      <p:sp>
        <p:nvSpPr>
          <p:cNvPr id="77" name="TextBox 76">
            <a:extLst>
              <a:ext uri="{FF2B5EF4-FFF2-40B4-BE49-F238E27FC236}">
                <a16:creationId xmlns:a16="http://schemas.microsoft.com/office/drawing/2014/main" id="{74010731-CD24-F653-5115-AA9834BB4F7F}"/>
              </a:ext>
            </a:extLst>
          </p:cNvPr>
          <p:cNvSpPr txBox="1"/>
          <p:nvPr/>
        </p:nvSpPr>
        <p:spPr>
          <a:xfrm>
            <a:off x="3738185" y="2880454"/>
            <a:ext cx="3082529" cy="687304"/>
          </a:xfrm>
          <a:prstGeom prst="rect">
            <a:avLst/>
          </a:prstGeom>
          <a:noFill/>
        </p:spPr>
        <p:txBody>
          <a:bodyPr wrap="square" rtlCol="0">
            <a:spAutoFit/>
          </a:bodyPr>
          <a:lstStyle/>
          <a:p>
            <a:pPr>
              <a:lnSpc>
                <a:spcPts val="1600"/>
              </a:lnSpc>
            </a:pPr>
            <a:r>
              <a:rPr lang="en-US" sz="1000" dirty="0">
                <a:solidFill>
                  <a:schemeClr val="tx1">
                    <a:lumMod val="95000"/>
                    <a:lumOff val="5000"/>
                  </a:schemeClr>
                </a:solidFill>
                <a:latin typeface="Inter" panose="02000503000000020004" pitchFamily="2" charset="0"/>
                <a:ea typeface="Inter" panose="02000503000000020004" pitchFamily="2" charset="0"/>
                <a:cs typeface="Open Sans" panose="020B0606030504020204" pitchFamily="34" charset="0"/>
              </a:rPr>
              <a:t>It's a timetable that outlines start and end dates and milestones that must be met for the project to be completed on time.</a:t>
            </a:r>
          </a:p>
        </p:txBody>
      </p:sp>
      <p:cxnSp>
        <p:nvCxnSpPr>
          <p:cNvPr id="81" name="Straight Connector 80">
            <a:extLst>
              <a:ext uri="{FF2B5EF4-FFF2-40B4-BE49-F238E27FC236}">
                <a16:creationId xmlns:a16="http://schemas.microsoft.com/office/drawing/2014/main" id="{91FD64D3-08C7-B44D-2293-2AEA01B1AF5D}"/>
              </a:ext>
            </a:extLst>
          </p:cNvPr>
          <p:cNvCxnSpPr>
            <a:cxnSpLocks/>
          </p:cNvCxnSpPr>
          <p:nvPr/>
        </p:nvCxnSpPr>
        <p:spPr>
          <a:xfrm flipH="1">
            <a:off x="0" y="4087258"/>
            <a:ext cx="7732650"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4D2D1262-514C-BD43-641C-12C4484048B0}"/>
              </a:ext>
            </a:extLst>
          </p:cNvPr>
          <p:cNvSpPr txBox="1"/>
          <p:nvPr/>
        </p:nvSpPr>
        <p:spPr>
          <a:xfrm>
            <a:off x="3738185" y="4838079"/>
            <a:ext cx="2481246" cy="276999"/>
          </a:xfrm>
          <a:prstGeom prst="rect">
            <a:avLst/>
          </a:prstGeom>
          <a:noFill/>
        </p:spPr>
        <p:txBody>
          <a:bodyPr wrap="square" rtlCol="0">
            <a:spAutoFit/>
          </a:bodyPr>
          <a:lstStyle/>
          <a:p>
            <a:r>
              <a:rPr lang="en-US" sz="1200" dirty="0">
                <a:solidFill>
                  <a:schemeClr val="tx1">
                    <a:alpha val="88000"/>
                  </a:schemeClr>
                </a:solidFill>
                <a:latin typeface="Inter Bold" panose="02000503000000020004" pitchFamily="2" charset="0"/>
                <a:ea typeface="Inter Bold" panose="02000503000000020004" pitchFamily="2" charset="0"/>
                <a:cs typeface="Poppins Medium" panose="00000600000000000000" pitchFamily="2" charset="0"/>
              </a:rPr>
              <a:t>03. (XBS)</a:t>
            </a:r>
            <a:endParaRPr lang="en-US" sz="1200" dirty="0">
              <a:solidFill>
                <a:schemeClr val="tx1">
                  <a:alpha val="88000"/>
                </a:schemeClr>
              </a:solidFill>
              <a:latin typeface="Inter "/>
              <a:ea typeface="Inter Black" panose="02000503000000020004" pitchFamily="2" charset="0"/>
              <a:cs typeface="Poppins Medium" panose="00000600000000000000" pitchFamily="2" charset="0"/>
            </a:endParaRPr>
          </a:p>
        </p:txBody>
      </p:sp>
      <p:sp>
        <p:nvSpPr>
          <p:cNvPr id="85" name="TextBox 84">
            <a:extLst>
              <a:ext uri="{FF2B5EF4-FFF2-40B4-BE49-F238E27FC236}">
                <a16:creationId xmlns:a16="http://schemas.microsoft.com/office/drawing/2014/main" id="{65CAEA61-FA1B-E18D-0015-3F32D447866D}"/>
              </a:ext>
            </a:extLst>
          </p:cNvPr>
          <p:cNvSpPr txBox="1"/>
          <p:nvPr/>
        </p:nvSpPr>
        <p:spPr>
          <a:xfrm>
            <a:off x="3738185" y="5098816"/>
            <a:ext cx="2992529" cy="276999"/>
          </a:xfrm>
          <a:prstGeom prst="rect">
            <a:avLst/>
          </a:prstGeom>
          <a:noFill/>
        </p:spPr>
        <p:txBody>
          <a:bodyPr wrap="square" rtlCol="0">
            <a:spAutoFit/>
          </a:bodyPr>
          <a:lstStyle/>
          <a:p>
            <a:r>
              <a:rPr lang="en-US" sz="1200" dirty="0">
                <a:solidFill>
                  <a:schemeClr val="tx1">
                    <a:alpha val="88000"/>
                  </a:schemeClr>
                </a:solidFill>
                <a:latin typeface="Inter "/>
                <a:ea typeface="Inter Black" panose="02000503000000020004" pitchFamily="2" charset="0"/>
                <a:cs typeface="Poppins Medium" panose="00000600000000000000" pitchFamily="2" charset="0"/>
              </a:rPr>
              <a:t>SOCIAL MEDIA ANALYSIS</a:t>
            </a:r>
          </a:p>
        </p:txBody>
      </p:sp>
      <p:sp>
        <p:nvSpPr>
          <p:cNvPr id="86" name="TextBox 85">
            <a:extLst>
              <a:ext uri="{FF2B5EF4-FFF2-40B4-BE49-F238E27FC236}">
                <a16:creationId xmlns:a16="http://schemas.microsoft.com/office/drawing/2014/main" id="{D1C29334-83E2-E4E0-5434-0E798C70894A}"/>
              </a:ext>
            </a:extLst>
          </p:cNvPr>
          <p:cNvSpPr txBox="1"/>
          <p:nvPr/>
        </p:nvSpPr>
        <p:spPr>
          <a:xfrm>
            <a:off x="3738185" y="5439332"/>
            <a:ext cx="3082529" cy="687304"/>
          </a:xfrm>
          <a:prstGeom prst="rect">
            <a:avLst/>
          </a:prstGeom>
          <a:noFill/>
        </p:spPr>
        <p:txBody>
          <a:bodyPr wrap="square" rtlCol="0">
            <a:spAutoFit/>
          </a:bodyPr>
          <a:lstStyle/>
          <a:p>
            <a:pPr>
              <a:lnSpc>
                <a:spcPts val="1600"/>
              </a:lnSpc>
            </a:pPr>
            <a:r>
              <a:rPr lang="en-US" sz="1000" dirty="0">
                <a:solidFill>
                  <a:schemeClr val="tx1">
                    <a:lumMod val="95000"/>
                    <a:lumOff val="5000"/>
                  </a:schemeClr>
                </a:solidFill>
                <a:latin typeface="Inter" panose="02000503000000020004" pitchFamily="2" charset="0"/>
                <a:ea typeface="Inter" panose="02000503000000020004" pitchFamily="2" charset="0"/>
                <a:cs typeface="Open Sans" panose="020B0606030504020204" pitchFamily="34" charset="0"/>
              </a:rPr>
              <a:t>It's a timetable that outlines start and end dates and milestones that must be met for the project to be completed on time.</a:t>
            </a:r>
          </a:p>
        </p:txBody>
      </p:sp>
      <p:cxnSp>
        <p:nvCxnSpPr>
          <p:cNvPr id="88" name="Straight Connector 87">
            <a:extLst>
              <a:ext uri="{FF2B5EF4-FFF2-40B4-BE49-F238E27FC236}">
                <a16:creationId xmlns:a16="http://schemas.microsoft.com/office/drawing/2014/main" id="{50F040D8-2057-D316-5C59-587545178B30}"/>
              </a:ext>
            </a:extLst>
          </p:cNvPr>
          <p:cNvCxnSpPr>
            <a:cxnSpLocks/>
          </p:cNvCxnSpPr>
          <p:nvPr/>
        </p:nvCxnSpPr>
        <p:spPr>
          <a:xfrm>
            <a:off x="7371407" y="1652530"/>
            <a:ext cx="0" cy="5208457"/>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62E5AFD0-7BF6-C3E5-CD21-289C9E828B6E}"/>
              </a:ext>
            </a:extLst>
          </p:cNvPr>
          <p:cNvSpPr txBox="1"/>
          <p:nvPr/>
        </p:nvSpPr>
        <p:spPr>
          <a:xfrm>
            <a:off x="622605" y="4821817"/>
            <a:ext cx="2481246" cy="276999"/>
          </a:xfrm>
          <a:prstGeom prst="rect">
            <a:avLst/>
          </a:prstGeom>
          <a:noFill/>
        </p:spPr>
        <p:txBody>
          <a:bodyPr wrap="square" rtlCol="0">
            <a:spAutoFit/>
          </a:bodyPr>
          <a:lstStyle/>
          <a:p>
            <a:r>
              <a:rPr lang="en-US" sz="1200" dirty="0">
                <a:solidFill>
                  <a:schemeClr val="tx1">
                    <a:alpha val="88000"/>
                  </a:schemeClr>
                </a:solidFill>
                <a:latin typeface="Inter Bold" panose="02000503000000020004" pitchFamily="2" charset="0"/>
                <a:ea typeface="Inter Bold" panose="02000503000000020004" pitchFamily="2" charset="0"/>
                <a:cs typeface="Poppins Medium" panose="00000600000000000000" pitchFamily="2" charset="0"/>
              </a:rPr>
              <a:t>02. (NCS)</a:t>
            </a:r>
            <a:endParaRPr lang="en-US" sz="1200" dirty="0">
              <a:solidFill>
                <a:schemeClr val="tx1">
                  <a:alpha val="88000"/>
                </a:schemeClr>
              </a:solidFill>
              <a:latin typeface="Inter "/>
              <a:ea typeface="Inter Black" panose="02000503000000020004" pitchFamily="2" charset="0"/>
              <a:cs typeface="Poppins Medium" panose="00000600000000000000" pitchFamily="2" charset="0"/>
            </a:endParaRPr>
          </a:p>
        </p:txBody>
      </p:sp>
      <p:sp>
        <p:nvSpPr>
          <p:cNvPr id="95" name="TextBox 94">
            <a:extLst>
              <a:ext uri="{FF2B5EF4-FFF2-40B4-BE49-F238E27FC236}">
                <a16:creationId xmlns:a16="http://schemas.microsoft.com/office/drawing/2014/main" id="{3F61DF07-FBB5-E70D-B46E-72F013A9DF82}"/>
              </a:ext>
            </a:extLst>
          </p:cNvPr>
          <p:cNvSpPr txBox="1"/>
          <p:nvPr/>
        </p:nvSpPr>
        <p:spPr>
          <a:xfrm>
            <a:off x="622605" y="5082554"/>
            <a:ext cx="2992529" cy="276999"/>
          </a:xfrm>
          <a:prstGeom prst="rect">
            <a:avLst/>
          </a:prstGeom>
          <a:noFill/>
        </p:spPr>
        <p:txBody>
          <a:bodyPr wrap="square" rtlCol="0">
            <a:spAutoFit/>
          </a:bodyPr>
          <a:lstStyle/>
          <a:p>
            <a:r>
              <a:rPr lang="en-US" sz="1200" dirty="0">
                <a:solidFill>
                  <a:schemeClr val="tx1">
                    <a:alpha val="88000"/>
                  </a:schemeClr>
                </a:solidFill>
                <a:latin typeface="Inter "/>
                <a:ea typeface="Inter Black" panose="02000503000000020004" pitchFamily="2" charset="0"/>
                <a:cs typeface="Poppins Medium" panose="00000600000000000000" pitchFamily="2" charset="0"/>
              </a:rPr>
              <a:t>SOCIAL MEDIA ANALYSIS</a:t>
            </a:r>
          </a:p>
        </p:txBody>
      </p:sp>
      <p:sp>
        <p:nvSpPr>
          <p:cNvPr id="96" name="TextBox 95">
            <a:extLst>
              <a:ext uri="{FF2B5EF4-FFF2-40B4-BE49-F238E27FC236}">
                <a16:creationId xmlns:a16="http://schemas.microsoft.com/office/drawing/2014/main" id="{98100E93-45D7-54D1-A168-A489AF290752}"/>
              </a:ext>
            </a:extLst>
          </p:cNvPr>
          <p:cNvSpPr txBox="1"/>
          <p:nvPr/>
        </p:nvSpPr>
        <p:spPr>
          <a:xfrm>
            <a:off x="655657" y="5423070"/>
            <a:ext cx="2416832" cy="687304"/>
          </a:xfrm>
          <a:prstGeom prst="rect">
            <a:avLst/>
          </a:prstGeom>
          <a:noFill/>
        </p:spPr>
        <p:txBody>
          <a:bodyPr wrap="square" rtlCol="0">
            <a:spAutoFit/>
          </a:bodyPr>
          <a:lstStyle/>
          <a:p>
            <a:pPr>
              <a:lnSpc>
                <a:spcPts val="1600"/>
              </a:lnSpc>
            </a:pPr>
            <a:r>
              <a:rPr lang="en-US" sz="1000" dirty="0">
                <a:solidFill>
                  <a:schemeClr val="tx1">
                    <a:lumMod val="95000"/>
                    <a:lumOff val="5000"/>
                  </a:schemeClr>
                </a:solidFill>
                <a:latin typeface="Inter" panose="02000503000000020004" pitchFamily="2" charset="0"/>
                <a:ea typeface="Inter" panose="02000503000000020004" pitchFamily="2" charset="0"/>
                <a:cs typeface="Open Sans" panose="020B0606030504020204" pitchFamily="34" charset="0"/>
              </a:rPr>
              <a:t>It's a timetable that outlines start and end dates and milestones that completed on time.</a:t>
            </a:r>
          </a:p>
        </p:txBody>
      </p:sp>
      <p:sp>
        <p:nvSpPr>
          <p:cNvPr id="102" name="Rectangle: Rounded Corners 101">
            <a:extLst>
              <a:ext uri="{FF2B5EF4-FFF2-40B4-BE49-F238E27FC236}">
                <a16:creationId xmlns:a16="http://schemas.microsoft.com/office/drawing/2014/main" id="{8DD91E6E-4106-EADE-C228-AD19E8A51DD2}"/>
              </a:ext>
            </a:extLst>
          </p:cNvPr>
          <p:cNvSpPr/>
          <p:nvPr/>
        </p:nvSpPr>
        <p:spPr>
          <a:xfrm rot="16200000">
            <a:off x="7219226" y="2940234"/>
            <a:ext cx="668174" cy="355934"/>
          </a:xfrm>
          <a:prstGeom prst="roundRect">
            <a:avLst>
              <a:gd name="adj" fmla="val 50000"/>
            </a:avLst>
          </a:prstGeom>
          <a:solidFill>
            <a:schemeClr val="accent3">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6" name="Group 105">
            <a:extLst>
              <a:ext uri="{FF2B5EF4-FFF2-40B4-BE49-F238E27FC236}">
                <a16:creationId xmlns:a16="http://schemas.microsoft.com/office/drawing/2014/main" id="{9D278949-3D4E-1B95-840E-3C3219AAEFBA}"/>
              </a:ext>
            </a:extLst>
          </p:cNvPr>
          <p:cNvGrpSpPr/>
          <p:nvPr/>
        </p:nvGrpSpPr>
        <p:grpSpPr>
          <a:xfrm>
            <a:off x="7372778" y="5078612"/>
            <a:ext cx="355934" cy="760398"/>
            <a:chOff x="7342295" y="4596652"/>
            <a:chExt cx="355934" cy="760398"/>
          </a:xfrm>
        </p:grpSpPr>
        <p:sp>
          <p:nvSpPr>
            <p:cNvPr id="101" name="Rectangle: Rounded Corners 100">
              <a:extLst>
                <a:ext uri="{FF2B5EF4-FFF2-40B4-BE49-F238E27FC236}">
                  <a16:creationId xmlns:a16="http://schemas.microsoft.com/office/drawing/2014/main" id="{775C289A-6199-81AB-E073-901AC9C7E06B}"/>
                </a:ext>
              </a:extLst>
            </p:cNvPr>
            <p:cNvSpPr/>
            <p:nvPr/>
          </p:nvSpPr>
          <p:spPr>
            <a:xfrm rot="16200000">
              <a:off x="7140063" y="4798884"/>
              <a:ext cx="760398" cy="355934"/>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TextBox 102">
              <a:extLst>
                <a:ext uri="{FF2B5EF4-FFF2-40B4-BE49-F238E27FC236}">
                  <a16:creationId xmlns:a16="http://schemas.microsoft.com/office/drawing/2014/main" id="{37118984-65E4-4AA2-6D06-43501E2926E5}"/>
                </a:ext>
              </a:extLst>
            </p:cNvPr>
            <p:cNvSpPr txBox="1"/>
            <p:nvPr/>
          </p:nvSpPr>
          <p:spPr>
            <a:xfrm rot="16200000">
              <a:off x="7249519" y="4851119"/>
              <a:ext cx="540608" cy="276999"/>
            </a:xfrm>
            <a:prstGeom prst="rect">
              <a:avLst/>
            </a:prstGeom>
            <a:noFill/>
          </p:spPr>
          <p:txBody>
            <a:bodyPr wrap="square" rtlCol="0">
              <a:spAutoFit/>
            </a:bodyPr>
            <a:lstStyle/>
            <a:p>
              <a:pPr algn="ctr"/>
              <a:r>
                <a:rPr lang="en-US" sz="1200" dirty="0">
                  <a:latin typeface="Inter "/>
                  <a:ea typeface="Inter Black" panose="02000503000000020004" pitchFamily="2" charset="0"/>
                  <a:cs typeface="Poppins Medium" panose="00000600000000000000" pitchFamily="2" charset="0"/>
                </a:rPr>
                <a:t>Last</a:t>
              </a:r>
            </a:p>
          </p:txBody>
        </p:sp>
      </p:grpSp>
      <p:sp>
        <p:nvSpPr>
          <p:cNvPr id="104" name="TextBox 103">
            <a:extLst>
              <a:ext uri="{FF2B5EF4-FFF2-40B4-BE49-F238E27FC236}">
                <a16:creationId xmlns:a16="http://schemas.microsoft.com/office/drawing/2014/main" id="{1E01C003-D7AE-FD0F-FA84-7232272CB3BC}"/>
              </a:ext>
            </a:extLst>
          </p:cNvPr>
          <p:cNvSpPr txBox="1"/>
          <p:nvPr/>
        </p:nvSpPr>
        <p:spPr>
          <a:xfrm rot="16200000">
            <a:off x="7282570" y="2995479"/>
            <a:ext cx="540608" cy="276999"/>
          </a:xfrm>
          <a:prstGeom prst="rect">
            <a:avLst/>
          </a:prstGeom>
          <a:noFill/>
        </p:spPr>
        <p:txBody>
          <a:bodyPr wrap="square" rtlCol="0">
            <a:spAutoFit/>
          </a:bodyPr>
          <a:lstStyle/>
          <a:p>
            <a:pPr algn="ctr"/>
            <a:r>
              <a:rPr lang="en-US" sz="1200" dirty="0">
                <a:latin typeface="Inter "/>
                <a:ea typeface="Inter Black" panose="02000503000000020004" pitchFamily="2" charset="0"/>
                <a:cs typeface="Poppins Medium" panose="00000600000000000000" pitchFamily="2" charset="0"/>
              </a:rPr>
              <a:t>April</a:t>
            </a:r>
          </a:p>
        </p:txBody>
      </p:sp>
      <p:sp>
        <p:nvSpPr>
          <p:cNvPr id="10" name="Picture Placeholder 9">
            <a:extLst>
              <a:ext uri="{FF2B5EF4-FFF2-40B4-BE49-F238E27FC236}">
                <a16:creationId xmlns:a16="http://schemas.microsoft.com/office/drawing/2014/main" id="{E44D2076-FBFA-2C18-6F55-94AE4FA5EB7B}"/>
              </a:ext>
            </a:extLst>
          </p:cNvPr>
          <p:cNvSpPr>
            <a:spLocks noGrp="1"/>
          </p:cNvSpPr>
          <p:nvPr>
            <p:ph type="pic" sz="quarter" idx="15"/>
          </p:nvPr>
        </p:nvSpPr>
        <p:spPr/>
      </p:sp>
    </p:spTree>
    <p:extLst>
      <p:ext uri="{BB962C8B-B14F-4D97-AF65-F5344CB8AC3E}">
        <p14:creationId xmlns:p14="http://schemas.microsoft.com/office/powerpoint/2010/main" val="2720913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1D73601-FDDB-2CE0-2A5A-3844549BCB69}"/>
              </a:ext>
            </a:extLst>
          </p:cNvPr>
          <p:cNvCxnSpPr>
            <a:cxnSpLocks/>
          </p:cNvCxnSpPr>
          <p:nvPr/>
        </p:nvCxnSpPr>
        <p:spPr>
          <a:xfrm flipH="1">
            <a:off x="0" y="1861851"/>
            <a:ext cx="12192000"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6C5A317-6796-E8BB-995F-509E6F752490}"/>
              </a:ext>
            </a:extLst>
          </p:cNvPr>
          <p:cNvSpPr txBox="1"/>
          <p:nvPr/>
        </p:nvSpPr>
        <p:spPr>
          <a:xfrm>
            <a:off x="4856352" y="2768367"/>
            <a:ext cx="2466503" cy="731867"/>
          </a:xfrm>
          <a:prstGeom prst="rect">
            <a:avLst/>
          </a:prstGeom>
          <a:noFill/>
        </p:spPr>
        <p:txBody>
          <a:bodyPr wrap="square" rtlCol="0">
            <a:spAutoFit/>
          </a:bodyPr>
          <a:lstStyle/>
          <a:p>
            <a:pPr>
              <a:lnSpc>
                <a:spcPts val="5500"/>
              </a:lnSpc>
            </a:pPr>
            <a:r>
              <a:rPr lang="en-US" sz="3600" dirty="0">
                <a:latin typeface="Inter Bold" panose="02000503000000020004" pitchFamily="2" charset="0"/>
                <a:ea typeface="Inter Bold" panose="02000503000000020004" pitchFamily="2" charset="0"/>
                <a:cs typeface="Poppins Light" panose="00000400000000000000" pitchFamily="2" charset="0"/>
              </a:rPr>
              <a:t>SIGN OFF</a:t>
            </a:r>
          </a:p>
        </p:txBody>
      </p:sp>
      <p:cxnSp>
        <p:nvCxnSpPr>
          <p:cNvPr id="7" name="Straight Connector 6">
            <a:extLst>
              <a:ext uri="{FF2B5EF4-FFF2-40B4-BE49-F238E27FC236}">
                <a16:creationId xmlns:a16="http://schemas.microsoft.com/office/drawing/2014/main" id="{B28453EB-9E9B-9046-1BF9-32F9A46DE1CA}"/>
              </a:ext>
            </a:extLst>
          </p:cNvPr>
          <p:cNvCxnSpPr/>
          <p:nvPr/>
        </p:nvCxnSpPr>
        <p:spPr>
          <a:xfrm flipH="1">
            <a:off x="0" y="1509311"/>
            <a:ext cx="12192000"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DFB79E3-B98E-4611-8DE2-4051ACA20438}"/>
              </a:ext>
            </a:extLst>
          </p:cNvPr>
          <p:cNvSpPr txBox="1"/>
          <p:nvPr/>
        </p:nvSpPr>
        <p:spPr>
          <a:xfrm>
            <a:off x="10811183" y="564845"/>
            <a:ext cx="954540" cy="256480"/>
          </a:xfrm>
          <a:prstGeom prst="rect">
            <a:avLst/>
          </a:prstGeom>
          <a:noFill/>
        </p:spPr>
        <p:txBody>
          <a:bodyPr wrap="square" rtlCol="0">
            <a:spAutoFit/>
          </a:bodyPr>
          <a:lstStyle/>
          <a:p>
            <a:pPr marR="0" algn="r" rtl="0"/>
            <a:r>
              <a:rPr lang="en-US" sz="1600" b="0" i="0" u="none" strike="noStrike" baseline="30000" dirty="0">
                <a:latin typeface="Inter Medium" panose="02000503000000020004" pitchFamily="2" charset="0"/>
              </a:rPr>
              <a:t>2024V 1.0 </a:t>
            </a:r>
          </a:p>
        </p:txBody>
      </p:sp>
      <p:sp>
        <p:nvSpPr>
          <p:cNvPr id="9" name="TextBox 8">
            <a:extLst>
              <a:ext uri="{FF2B5EF4-FFF2-40B4-BE49-F238E27FC236}">
                <a16:creationId xmlns:a16="http://schemas.microsoft.com/office/drawing/2014/main" id="{3D4C765F-0837-BDBE-6E71-4C1DB294CEB7}"/>
              </a:ext>
            </a:extLst>
          </p:cNvPr>
          <p:cNvSpPr txBox="1"/>
          <p:nvPr/>
        </p:nvSpPr>
        <p:spPr>
          <a:xfrm>
            <a:off x="630960" y="564845"/>
            <a:ext cx="1674472" cy="256480"/>
          </a:xfrm>
          <a:prstGeom prst="rect">
            <a:avLst/>
          </a:prstGeom>
          <a:noFill/>
        </p:spPr>
        <p:txBody>
          <a:bodyPr wrap="square" rtlCol="0">
            <a:spAutoFit/>
          </a:bodyPr>
          <a:lstStyle/>
          <a:p>
            <a:pPr marR="0" rtl="0"/>
            <a:r>
              <a:rPr lang="en-US" sz="1600" baseline="30000" dirty="0">
                <a:latin typeface="Inter Medium" panose="02000503000000020004" pitchFamily="2" charset="0"/>
              </a:rPr>
              <a:t>BRAND PROPOSAL</a:t>
            </a:r>
            <a:endParaRPr lang="en-US" sz="1600" b="0" i="0" u="none" strike="noStrike" baseline="30000" dirty="0">
              <a:latin typeface="Inter Medium" panose="02000503000000020004" pitchFamily="2" charset="0"/>
            </a:endParaRPr>
          </a:p>
        </p:txBody>
      </p:sp>
      <p:sp>
        <p:nvSpPr>
          <p:cNvPr id="10" name="TextBox 9">
            <a:extLst>
              <a:ext uri="{FF2B5EF4-FFF2-40B4-BE49-F238E27FC236}">
                <a16:creationId xmlns:a16="http://schemas.microsoft.com/office/drawing/2014/main" id="{1A2D9A41-5624-D66E-A8CB-394AD6202BC1}"/>
              </a:ext>
            </a:extLst>
          </p:cNvPr>
          <p:cNvSpPr txBox="1"/>
          <p:nvPr/>
        </p:nvSpPr>
        <p:spPr>
          <a:xfrm>
            <a:off x="3692429" y="564845"/>
            <a:ext cx="1674472" cy="256480"/>
          </a:xfrm>
          <a:prstGeom prst="rect">
            <a:avLst/>
          </a:prstGeom>
          <a:noFill/>
        </p:spPr>
        <p:txBody>
          <a:bodyPr wrap="square" rtlCol="0">
            <a:spAutoFit/>
          </a:bodyPr>
          <a:lstStyle/>
          <a:p>
            <a:pPr marR="0" rtl="0"/>
            <a:r>
              <a:rPr lang="en-US" sz="1600" b="0" i="0" u="none" strike="noStrike" baseline="30000" dirty="0">
                <a:latin typeface="Inter Medium" panose="02000503000000020004" pitchFamily="2" charset="0"/>
              </a:rPr>
              <a:t>HUIAM</a:t>
            </a:r>
          </a:p>
        </p:txBody>
      </p:sp>
      <p:sp>
        <p:nvSpPr>
          <p:cNvPr id="11" name="TextBox 10">
            <a:extLst>
              <a:ext uri="{FF2B5EF4-FFF2-40B4-BE49-F238E27FC236}">
                <a16:creationId xmlns:a16="http://schemas.microsoft.com/office/drawing/2014/main" id="{C87619D1-740D-48EC-171D-9A7DE7023A5E}"/>
              </a:ext>
            </a:extLst>
          </p:cNvPr>
          <p:cNvSpPr txBox="1"/>
          <p:nvPr/>
        </p:nvSpPr>
        <p:spPr>
          <a:xfrm>
            <a:off x="6900149" y="480764"/>
            <a:ext cx="3086253" cy="414794"/>
          </a:xfrm>
          <a:prstGeom prst="rect">
            <a:avLst/>
          </a:prstGeom>
          <a:noFill/>
        </p:spPr>
        <p:txBody>
          <a:bodyPr wrap="square" rtlCol="0">
            <a:spAutoFit/>
          </a:bodyPr>
          <a:lstStyle/>
          <a:p>
            <a:pPr>
              <a:lnSpc>
                <a:spcPts val="1300"/>
              </a:lnSpc>
            </a:pPr>
            <a:r>
              <a:rPr lang="en-US" sz="1000" i="0" dirty="0">
                <a:effectLst/>
                <a:latin typeface="Inter" panose="02000503000000020004" pitchFamily="2" charset="0"/>
                <a:ea typeface="Inter" panose="02000503000000020004" pitchFamily="2" charset="0"/>
                <a:cs typeface="Open Sans" panose="020B0606030504020204" pitchFamily="34" charset="0"/>
              </a:rPr>
              <a:t>THERE ARE MANY, OR RANDOMIZED WORDS DON'T LOOK EVEN SLIGHTLYE.</a:t>
            </a:r>
            <a:endParaRPr lang="en-US" sz="1000" dirty="0">
              <a:latin typeface="Inter" panose="02000503000000020004" pitchFamily="2" charset="0"/>
              <a:ea typeface="Inter" panose="02000503000000020004" pitchFamily="2" charset="0"/>
              <a:cs typeface="Open Sans" panose="020B0606030504020204" pitchFamily="34" charset="0"/>
            </a:endParaRPr>
          </a:p>
        </p:txBody>
      </p:sp>
      <p:sp>
        <p:nvSpPr>
          <p:cNvPr id="12" name="Oval 11">
            <a:extLst>
              <a:ext uri="{FF2B5EF4-FFF2-40B4-BE49-F238E27FC236}">
                <a16:creationId xmlns:a16="http://schemas.microsoft.com/office/drawing/2014/main" id="{AF3785B0-8D97-C64B-EE2D-C52A274216AA}"/>
              </a:ext>
            </a:extLst>
          </p:cNvPr>
          <p:cNvSpPr/>
          <p:nvPr/>
        </p:nvSpPr>
        <p:spPr>
          <a:xfrm>
            <a:off x="4243389" y="1861851"/>
            <a:ext cx="3692428" cy="3692428"/>
          </a:xfrm>
          <a:prstGeom prst="ellipse">
            <a:avLst/>
          </a:prstGeom>
          <a:noFill/>
          <a:ln w="6350">
            <a:solidFill>
              <a:schemeClr val="accent5">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a:extLst>
              <a:ext uri="{FF2B5EF4-FFF2-40B4-BE49-F238E27FC236}">
                <a16:creationId xmlns:a16="http://schemas.microsoft.com/office/drawing/2014/main" id="{3E73B0C7-3D4B-3727-FD98-6C854E8C132D}"/>
              </a:ext>
            </a:extLst>
          </p:cNvPr>
          <p:cNvCxnSpPr>
            <a:cxnSpLocks/>
          </p:cNvCxnSpPr>
          <p:nvPr/>
        </p:nvCxnSpPr>
        <p:spPr>
          <a:xfrm>
            <a:off x="4243389" y="1517442"/>
            <a:ext cx="0" cy="5340558"/>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9ADFDC7-1605-7DD6-8D1D-8CBFEC9DEA51}"/>
              </a:ext>
            </a:extLst>
          </p:cNvPr>
          <p:cNvCxnSpPr>
            <a:cxnSpLocks/>
          </p:cNvCxnSpPr>
          <p:nvPr/>
        </p:nvCxnSpPr>
        <p:spPr>
          <a:xfrm>
            <a:off x="7935817" y="1517442"/>
            <a:ext cx="0" cy="5340558"/>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1174F81-ED89-55CB-1424-A0A64CA1A70B}"/>
              </a:ext>
            </a:extLst>
          </p:cNvPr>
          <p:cNvCxnSpPr>
            <a:cxnSpLocks/>
          </p:cNvCxnSpPr>
          <p:nvPr/>
        </p:nvCxnSpPr>
        <p:spPr>
          <a:xfrm flipH="1">
            <a:off x="4243389" y="5554279"/>
            <a:ext cx="3692428"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DC5110A-429C-6EB1-9EFB-ADA4ED2AA5A5}"/>
              </a:ext>
            </a:extLst>
          </p:cNvPr>
          <p:cNvSpPr txBox="1"/>
          <p:nvPr/>
        </p:nvSpPr>
        <p:spPr>
          <a:xfrm>
            <a:off x="4646399" y="3602216"/>
            <a:ext cx="2886409" cy="1309013"/>
          </a:xfrm>
          <a:prstGeom prst="rect">
            <a:avLst/>
          </a:prstGeom>
          <a:noFill/>
        </p:spPr>
        <p:txBody>
          <a:bodyPr wrap="square" rtlCol="0">
            <a:spAutoFit/>
          </a:bodyPr>
          <a:lstStyle/>
          <a:p>
            <a:pPr algn="ctr">
              <a:lnSpc>
                <a:spcPts val="1600"/>
              </a:lnSpc>
            </a:pPr>
            <a:r>
              <a:rPr lang="en-US" sz="1200" dirty="0">
                <a:latin typeface="Inter Medium" panose="02000503000000020004" pitchFamily="2" charset="0"/>
                <a:ea typeface="Inter Medium" panose="02000503000000020004" pitchFamily="2" charset="0"/>
                <a:cs typeface="Poppins Medium" panose="00000600000000000000" pitchFamily="2" charset="0"/>
              </a:rPr>
              <a:t>IF SOMEONE SIGNS OFF, THEY WRITE A FINAL MESSAGE AT THE END OF A LETTER OR EMAIL, OR THEY SAY A FINAL MESSAGE AT THE END OF A PHONE CONVERSATION.</a:t>
            </a:r>
          </a:p>
        </p:txBody>
      </p:sp>
      <p:sp>
        <p:nvSpPr>
          <p:cNvPr id="33" name="Star: 4 Points 32">
            <a:extLst>
              <a:ext uri="{FF2B5EF4-FFF2-40B4-BE49-F238E27FC236}">
                <a16:creationId xmlns:a16="http://schemas.microsoft.com/office/drawing/2014/main" id="{FC8A7871-66D9-BB08-24A1-2998A123CDDB}"/>
              </a:ext>
            </a:extLst>
          </p:cNvPr>
          <p:cNvSpPr/>
          <p:nvPr/>
        </p:nvSpPr>
        <p:spPr>
          <a:xfrm>
            <a:off x="5945940" y="2415827"/>
            <a:ext cx="287326" cy="287326"/>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2691D722-2D57-9FC9-9E5B-5A6E4F9AB043}"/>
              </a:ext>
            </a:extLst>
          </p:cNvPr>
          <p:cNvSpPr txBox="1"/>
          <p:nvPr/>
        </p:nvSpPr>
        <p:spPr>
          <a:xfrm>
            <a:off x="618102" y="2412730"/>
            <a:ext cx="2481246" cy="276999"/>
          </a:xfrm>
          <a:prstGeom prst="rect">
            <a:avLst/>
          </a:prstGeom>
          <a:noFill/>
        </p:spPr>
        <p:txBody>
          <a:bodyPr wrap="square" rtlCol="0">
            <a:spAutoFit/>
          </a:bodyPr>
          <a:lstStyle/>
          <a:p>
            <a:r>
              <a:rPr lang="en-US" sz="1200" dirty="0">
                <a:solidFill>
                  <a:schemeClr val="tx1">
                    <a:alpha val="88000"/>
                  </a:schemeClr>
                </a:solidFill>
                <a:latin typeface="Inter Bold" panose="02000503000000020004" pitchFamily="2" charset="0"/>
                <a:ea typeface="Inter Bold" panose="02000503000000020004" pitchFamily="2" charset="0"/>
                <a:cs typeface="Poppins Medium" panose="00000600000000000000" pitchFamily="2" charset="0"/>
              </a:rPr>
              <a:t>01. (NCS)</a:t>
            </a:r>
            <a:endParaRPr lang="en-US" sz="1200" dirty="0">
              <a:solidFill>
                <a:schemeClr val="tx1">
                  <a:alpha val="88000"/>
                </a:schemeClr>
              </a:solidFill>
              <a:latin typeface="Inter "/>
              <a:ea typeface="Inter Black" panose="02000503000000020004" pitchFamily="2" charset="0"/>
              <a:cs typeface="Poppins Medium" panose="00000600000000000000" pitchFamily="2" charset="0"/>
            </a:endParaRPr>
          </a:p>
        </p:txBody>
      </p:sp>
      <p:sp>
        <p:nvSpPr>
          <p:cNvPr id="35" name="TextBox 34">
            <a:extLst>
              <a:ext uri="{FF2B5EF4-FFF2-40B4-BE49-F238E27FC236}">
                <a16:creationId xmlns:a16="http://schemas.microsoft.com/office/drawing/2014/main" id="{1A78A15D-074A-6920-2423-7F0A4EDE53C4}"/>
              </a:ext>
            </a:extLst>
          </p:cNvPr>
          <p:cNvSpPr txBox="1"/>
          <p:nvPr/>
        </p:nvSpPr>
        <p:spPr>
          <a:xfrm>
            <a:off x="637387" y="2822138"/>
            <a:ext cx="2416832" cy="687304"/>
          </a:xfrm>
          <a:prstGeom prst="rect">
            <a:avLst/>
          </a:prstGeom>
          <a:noFill/>
        </p:spPr>
        <p:txBody>
          <a:bodyPr wrap="square" rtlCol="0">
            <a:spAutoFit/>
          </a:bodyPr>
          <a:lstStyle/>
          <a:p>
            <a:pPr>
              <a:lnSpc>
                <a:spcPts val="1600"/>
              </a:lnSpc>
            </a:pPr>
            <a:r>
              <a:rPr lang="en-US" sz="1000" dirty="0">
                <a:solidFill>
                  <a:schemeClr val="tx1">
                    <a:lumMod val="95000"/>
                    <a:lumOff val="5000"/>
                  </a:schemeClr>
                </a:solidFill>
                <a:latin typeface="Inter" panose="02000503000000020004" pitchFamily="2" charset="0"/>
                <a:ea typeface="Inter" panose="02000503000000020004" pitchFamily="2" charset="0"/>
                <a:cs typeface="Open Sans" panose="020B0606030504020204" pitchFamily="34" charset="0"/>
              </a:rPr>
              <a:t>It's a timetable that outlines start and end dates and milestones that completed on time.</a:t>
            </a:r>
          </a:p>
        </p:txBody>
      </p:sp>
      <p:sp>
        <p:nvSpPr>
          <p:cNvPr id="38" name="TextBox 37">
            <a:extLst>
              <a:ext uri="{FF2B5EF4-FFF2-40B4-BE49-F238E27FC236}">
                <a16:creationId xmlns:a16="http://schemas.microsoft.com/office/drawing/2014/main" id="{7DDB4810-9F4A-776F-E3A6-5887390D99A5}"/>
              </a:ext>
            </a:extLst>
          </p:cNvPr>
          <p:cNvSpPr txBox="1"/>
          <p:nvPr/>
        </p:nvSpPr>
        <p:spPr>
          <a:xfrm>
            <a:off x="618049" y="4888034"/>
            <a:ext cx="2481246" cy="276999"/>
          </a:xfrm>
          <a:prstGeom prst="rect">
            <a:avLst/>
          </a:prstGeom>
          <a:noFill/>
        </p:spPr>
        <p:txBody>
          <a:bodyPr wrap="square" rtlCol="0">
            <a:spAutoFit/>
          </a:bodyPr>
          <a:lstStyle/>
          <a:p>
            <a:r>
              <a:rPr lang="en-US" sz="1200" dirty="0">
                <a:solidFill>
                  <a:schemeClr val="tx1">
                    <a:alpha val="88000"/>
                  </a:schemeClr>
                </a:solidFill>
                <a:latin typeface="Inter Bold" panose="02000503000000020004" pitchFamily="2" charset="0"/>
                <a:ea typeface="Inter Bold" panose="02000503000000020004" pitchFamily="2" charset="0"/>
                <a:cs typeface="Poppins Medium" panose="00000600000000000000" pitchFamily="2" charset="0"/>
              </a:rPr>
              <a:t>03. (NCS)</a:t>
            </a:r>
            <a:endParaRPr lang="en-US" sz="1200" dirty="0">
              <a:solidFill>
                <a:schemeClr val="tx1">
                  <a:alpha val="88000"/>
                </a:schemeClr>
              </a:solidFill>
              <a:latin typeface="Inter "/>
              <a:ea typeface="Inter Black" panose="02000503000000020004" pitchFamily="2" charset="0"/>
              <a:cs typeface="Poppins Medium" panose="00000600000000000000" pitchFamily="2" charset="0"/>
            </a:endParaRPr>
          </a:p>
        </p:txBody>
      </p:sp>
      <p:sp>
        <p:nvSpPr>
          <p:cNvPr id="39" name="TextBox 38">
            <a:extLst>
              <a:ext uri="{FF2B5EF4-FFF2-40B4-BE49-F238E27FC236}">
                <a16:creationId xmlns:a16="http://schemas.microsoft.com/office/drawing/2014/main" id="{3992B741-26E2-3B3E-5B9F-583875664245}"/>
              </a:ext>
            </a:extLst>
          </p:cNvPr>
          <p:cNvSpPr txBox="1"/>
          <p:nvPr/>
        </p:nvSpPr>
        <p:spPr>
          <a:xfrm>
            <a:off x="637334" y="5297442"/>
            <a:ext cx="2416832" cy="687304"/>
          </a:xfrm>
          <a:prstGeom prst="rect">
            <a:avLst/>
          </a:prstGeom>
          <a:noFill/>
        </p:spPr>
        <p:txBody>
          <a:bodyPr wrap="square" rtlCol="0">
            <a:spAutoFit/>
          </a:bodyPr>
          <a:lstStyle/>
          <a:p>
            <a:pPr>
              <a:lnSpc>
                <a:spcPts val="1600"/>
              </a:lnSpc>
            </a:pPr>
            <a:r>
              <a:rPr lang="en-US" sz="1000" dirty="0">
                <a:solidFill>
                  <a:schemeClr val="tx1">
                    <a:lumMod val="95000"/>
                    <a:lumOff val="5000"/>
                  </a:schemeClr>
                </a:solidFill>
                <a:latin typeface="Inter" panose="02000503000000020004" pitchFamily="2" charset="0"/>
                <a:ea typeface="Inter" panose="02000503000000020004" pitchFamily="2" charset="0"/>
                <a:cs typeface="Open Sans" panose="020B0606030504020204" pitchFamily="34" charset="0"/>
              </a:rPr>
              <a:t>It's a timetable that outlines start and end dates and milestones that completed on time.</a:t>
            </a:r>
          </a:p>
        </p:txBody>
      </p:sp>
      <p:cxnSp>
        <p:nvCxnSpPr>
          <p:cNvPr id="42" name="Straight Connector 41">
            <a:extLst>
              <a:ext uri="{FF2B5EF4-FFF2-40B4-BE49-F238E27FC236}">
                <a16:creationId xmlns:a16="http://schemas.microsoft.com/office/drawing/2014/main" id="{C6CCE62A-255A-666C-D3F9-8226D65548B9}"/>
              </a:ext>
            </a:extLst>
          </p:cNvPr>
          <p:cNvCxnSpPr>
            <a:cxnSpLocks/>
          </p:cNvCxnSpPr>
          <p:nvPr/>
        </p:nvCxnSpPr>
        <p:spPr>
          <a:xfrm flipH="1">
            <a:off x="0" y="4187721"/>
            <a:ext cx="4243389"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937DFAE5-26B1-201A-3B44-C2A6E4244C70}"/>
              </a:ext>
            </a:extLst>
          </p:cNvPr>
          <p:cNvSpPr txBox="1"/>
          <p:nvPr/>
        </p:nvSpPr>
        <p:spPr>
          <a:xfrm>
            <a:off x="8934998" y="2412730"/>
            <a:ext cx="2481246" cy="276999"/>
          </a:xfrm>
          <a:prstGeom prst="rect">
            <a:avLst/>
          </a:prstGeom>
          <a:noFill/>
        </p:spPr>
        <p:txBody>
          <a:bodyPr wrap="square" rtlCol="0">
            <a:spAutoFit/>
          </a:bodyPr>
          <a:lstStyle/>
          <a:p>
            <a:r>
              <a:rPr lang="en-US" sz="1200" dirty="0">
                <a:solidFill>
                  <a:schemeClr val="tx1">
                    <a:alpha val="88000"/>
                  </a:schemeClr>
                </a:solidFill>
                <a:latin typeface="Inter Bold" panose="02000503000000020004" pitchFamily="2" charset="0"/>
                <a:ea typeface="Inter Bold" panose="02000503000000020004" pitchFamily="2" charset="0"/>
                <a:cs typeface="Poppins Medium" panose="00000600000000000000" pitchFamily="2" charset="0"/>
              </a:rPr>
              <a:t>02. (NCS)</a:t>
            </a:r>
            <a:endParaRPr lang="en-US" sz="1200" dirty="0">
              <a:solidFill>
                <a:schemeClr val="tx1">
                  <a:alpha val="88000"/>
                </a:schemeClr>
              </a:solidFill>
              <a:latin typeface="Inter "/>
              <a:ea typeface="Inter Black" panose="02000503000000020004" pitchFamily="2" charset="0"/>
              <a:cs typeface="Poppins Medium" panose="00000600000000000000" pitchFamily="2" charset="0"/>
            </a:endParaRPr>
          </a:p>
        </p:txBody>
      </p:sp>
      <p:sp>
        <p:nvSpPr>
          <p:cNvPr id="49" name="TextBox 48">
            <a:extLst>
              <a:ext uri="{FF2B5EF4-FFF2-40B4-BE49-F238E27FC236}">
                <a16:creationId xmlns:a16="http://schemas.microsoft.com/office/drawing/2014/main" id="{85D58097-383E-3AEF-C439-8A46B29CB1B4}"/>
              </a:ext>
            </a:extLst>
          </p:cNvPr>
          <p:cNvSpPr txBox="1"/>
          <p:nvPr/>
        </p:nvSpPr>
        <p:spPr>
          <a:xfrm>
            <a:off x="8954283" y="2822138"/>
            <a:ext cx="2416832" cy="687304"/>
          </a:xfrm>
          <a:prstGeom prst="rect">
            <a:avLst/>
          </a:prstGeom>
          <a:noFill/>
        </p:spPr>
        <p:txBody>
          <a:bodyPr wrap="square" rtlCol="0">
            <a:spAutoFit/>
          </a:bodyPr>
          <a:lstStyle/>
          <a:p>
            <a:pPr>
              <a:lnSpc>
                <a:spcPts val="1600"/>
              </a:lnSpc>
            </a:pPr>
            <a:r>
              <a:rPr lang="en-US" sz="1000" dirty="0">
                <a:solidFill>
                  <a:schemeClr val="tx1">
                    <a:lumMod val="95000"/>
                    <a:lumOff val="5000"/>
                  </a:schemeClr>
                </a:solidFill>
                <a:latin typeface="Inter" panose="02000503000000020004" pitchFamily="2" charset="0"/>
                <a:ea typeface="Inter" panose="02000503000000020004" pitchFamily="2" charset="0"/>
                <a:cs typeface="Open Sans" panose="020B0606030504020204" pitchFamily="34" charset="0"/>
              </a:rPr>
              <a:t>It's a timetable that outlines start and end dates and milestones that completed on time.</a:t>
            </a:r>
          </a:p>
        </p:txBody>
      </p:sp>
      <p:sp>
        <p:nvSpPr>
          <p:cNvPr id="50" name="TextBox 49">
            <a:extLst>
              <a:ext uri="{FF2B5EF4-FFF2-40B4-BE49-F238E27FC236}">
                <a16:creationId xmlns:a16="http://schemas.microsoft.com/office/drawing/2014/main" id="{8D339C62-775B-2CC1-180B-A71B388A072D}"/>
              </a:ext>
            </a:extLst>
          </p:cNvPr>
          <p:cNvSpPr txBox="1"/>
          <p:nvPr/>
        </p:nvSpPr>
        <p:spPr>
          <a:xfrm>
            <a:off x="8934945" y="4888034"/>
            <a:ext cx="2481246" cy="276999"/>
          </a:xfrm>
          <a:prstGeom prst="rect">
            <a:avLst/>
          </a:prstGeom>
          <a:noFill/>
        </p:spPr>
        <p:txBody>
          <a:bodyPr wrap="square" rtlCol="0">
            <a:spAutoFit/>
          </a:bodyPr>
          <a:lstStyle/>
          <a:p>
            <a:r>
              <a:rPr lang="en-US" sz="1200" dirty="0">
                <a:solidFill>
                  <a:schemeClr val="tx1">
                    <a:alpha val="88000"/>
                  </a:schemeClr>
                </a:solidFill>
                <a:latin typeface="Inter Bold" panose="02000503000000020004" pitchFamily="2" charset="0"/>
                <a:ea typeface="Inter Bold" panose="02000503000000020004" pitchFamily="2" charset="0"/>
                <a:cs typeface="Poppins Medium" panose="00000600000000000000" pitchFamily="2" charset="0"/>
              </a:rPr>
              <a:t>04. (NCS)</a:t>
            </a:r>
            <a:endParaRPr lang="en-US" sz="1200" dirty="0">
              <a:solidFill>
                <a:schemeClr val="tx1">
                  <a:alpha val="88000"/>
                </a:schemeClr>
              </a:solidFill>
              <a:latin typeface="Inter "/>
              <a:ea typeface="Inter Black" panose="02000503000000020004" pitchFamily="2" charset="0"/>
              <a:cs typeface="Poppins Medium" panose="00000600000000000000" pitchFamily="2" charset="0"/>
            </a:endParaRPr>
          </a:p>
        </p:txBody>
      </p:sp>
      <p:sp>
        <p:nvSpPr>
          <p:cNvPr id="51" name="TextBox 50">
            <a:extLst>
              <a:ext uri="{FF2B5EF4-FFF2-40B4-BE49-F238E27FC236}">
                <a16:creationId xmlns:a16="http://schemas.microsoft.com/office/drawing/2014/main" id="{3B8CCE06-EBC6-6307-EC1C-8CBDFC853DED}"/>
              </a:ext>
            </a:extLst>
          </p:cNvPr>
          <p:cNvSpPr txBox="1"/>
          <p:nvPr/>
        </p:nvSpPr>
        <p:spPr>
          <a:xfrm>
            <a:off x="8954230" y="5297442"/>
            <a:ext cx="2416832" cy="687304"/>
          </a:xfrm>
          <a:prstGeom prst="rect">
            <a:avLst/>
          </a:prstGeom>
          <a:noFill/>
        </p:spPr>
        <p:txBody>
          <a:bodyPr wrap="square" rtlCol="0">
            <a:spAutoFit/>
          </a:bodyPr>
          <a:lstStyle/>
          <a:p>
            <a:pPr>
              <a:lnSpc>
                <a:spcPts val="1600"/>
              </a:lnSpc>
            </a:pPr>
            <a:r>
              <a:rPr lang="en-US" sz="1000" dirty="0">
                <a:solidFill>
                  <a:schemeClr val="tx1">
                    <a:lumMod val="95000"/>
                    <a:lumOff val="5000"/>
                  </a:schemeClr>
                </a:solidFill>
                <a:latin typeface="Inter" panose="02000503000000020004" pitchFamily="2" charset="0"/>
                <a:ea typeface="Inter" panose="02000503000000020004" pitchFamily="2" charset="0"/>
                <a:cs typeface="Open Sans" panose="020B0606030504020204" pitchFamily="34" charset="0"/>
              </a:rPr>
              <a:t>It's a timetable that outlines start and end dates and milestones that completed on time.</a:t>
            </a:r>
          </a:p>
        </p:txBody>
      </p:sp>
      <p:cxnSp>
        <p:nvCxnSpPr>
          <p:cNvPr id="52" name="Straight Connector 51">
            <a:extLst>
              <a:ext uri="{FF2B5EF4-FFF2-40B4-BE49-F238E27FC236}">
                <a16:creationId xmlns:a16="http://schemas.microsoft.com/office/drawing/2014/main" id="{A8C0DF9B-DCB0-86AE-3E86-4AB46079E922}"/>
              </a:ext>
            </a:extLst>
          </p:cNvPr>
          <p:cNvCxnSpPr>
            <a:cxnSpLocks/>
          </p:cNvCxnSpPr>
          <p:nvPr/>
        </p:nvCxnSpPr>
        <p:spPr>
          <a:xfrm flipH="1">
            <a:off x="7946834" y="4187721"/>
            <a:ext cx="4243389"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99AC7345-BB5C-303B-DA45-68B09411FE87}"/>
              </a:ext>
            </a:extLst>
          </p:cNvPr>
          <p:cNvSpPr>
            <a:spLocks noGrp="1"/>
          </p:cNvSpPr>
          <p:nvPr>
            <p:ph type="pic" sz="quarter" idx="15"/>
          </p:nvPr>
        </p:nvSpPr>
        <p:spPr/>
      </p:sp>
    </p:spTree>
    <p:extLst>
      <p:ext uri="{BB962C8B-B14F-4D97-AF65-F5344CB8AC3E}">
        <p14:creationId xmlns:p14="http://schemas.microsoft.com/office/powerpoint/2010/main" val="53253249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8E6AC2F1-EFAB-943D-07FE-D81FA73C9C99}"/>
              </a:ext>
            </a:extLst>
          </p:cNvPr>
          <p:cNvCxnSpPr/>
          <p:nvPr/>
        </p:nvCxnSpPr>
        <p:spPr>
          <a:xfrm flipH="1">
            <a:off x="0" y="1247166"/>
            <a:ext cx="12192000" cy="0"/>
          </a:xfrm>
          <a:prstGeom prst="line">
            <a:avLst/>
          </a:prstGeom>
          <a:ln>
            <a:solidFill>
              <a:schemeClr val="accent5">
                <a:lumMod val="90000"/>
                <a:alpha val="53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465BC8A9-D3DA-E806-1D25-BA21F7960D2E}"/>
              </a:ext>
            </a:extLst>
          </p:cNvPr>
          <p:cNvCxnSpPr>
            <a:cxnSpLocks/>
          </p:cNvCxnSpPr>
          <p:nvPr/>
        </p:nvCxnSpPr>
        <p:spPr>
          <a:xfrm>
            <a:off x="6985814" y="1247166"/>
            <a:ext cx="0" cy="5602804"/>
          </a:xfrm>
          <a:prstGeom prst="line">
            <a:avLst/>
          </a:prstGeom>
          <a:ln>
            <a:solidFill>
              <a:schemeClr val="accent5">
                <a:lumMod val="90000"/>
                <a:alpha val="53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2B3EC553-7AE1-5C0F-F881-72E64C374F2A}"/>
              </a:ext>
            </a:extLst>
          </p:cNvPr>
          <p:cNvCxnSpPr>
            <a:cxnSpLocks/>
          </p:cNvCxnSpPr>
          <p:nvPr/>
        </p:nvCxnSpPr>
        <p:spPr>
          <a:xfrm flipH="1">
            <a:off x="5144877" y="1663547"/>
            <a:ext cx="7058140" cy="0"/>
          </a:xfrm>
          <a:prstGeom prst="line">
            <a:avLst/>
          </a:prstGeom>
          <a:ln>
            <a:solidFill>
              <a:schemeClr val="accent5">
                <a:lumMod val="90000"/>
                <a:alpha val="53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956B74B-5494-0A3E-1BFE-A93ACD785551}"/>
              </a:ext>
            </a:extLst>
          </p:cNvPr>
          <p:cNvSpPr txBox="1"/>
          <p:nvPr/>
        </p:nvSpPr>
        <p:spPr>
          <a:xfrm>
            <a:off x="10811183" y="564845"/>
            <a:ext cx="954540" cy="256480"/>
          </a:xfrm>
          <a:prstGeom prst="rect">
            <a:avLst/>
          </a:prstGeom>
          <a:noFill/>
        </p:spPr>
        <p:txBody>
          <a:bodyPr wrap="square" rtlCol="0">
            <a:spAutoFit/>
          </a:bodyPr>
          <a:lstStyle/>
          <a:p>
            <a:pPr marR="0" algn="r" rtl="0"/>
            <a:r>
              <a:rPr lang="en-US" sz="1600" b="0" i="0" u="none" strike="noStrike" baseline="30000" dirty="0">
                <a:solidFill>
                  <a:schemeClr val="bg1"/>
                </a:solidFill>
                <a:latin typeface="Inter Medium" panose="02000503000000020004" pitchFamily="2" charset="0"/>
              </a:rPr>
              <a:t>2024V 1.0 </a:t>
            </a:r>
          </a:p>
        </p:txBody>
      </p:sp>
      <p:sp>
        <p:nvSpPr>
          <p:cNvPr id="6" name="TextBox 5">
            <a:extLst>
              <a:ext uri="{FF2B5EF4-FFF2-40B4-BE49-F238E27FC236}">
                <a16:creationId xmlns:a16="http://schemas.microsoft.com/office/drawing/2014/main" id="{8585BC63-FD26-EBEC-19B2-B8070AD9B686}"/>
              </a:ext>
            </a:extLst>
          </p:cNvPr>
          <p:cNvSpPr txBox="1"/>
          <p:nvPr/>
        </p:nvSpPr>
        <p:spPr>
          <a:xfrm>
            <a:off x="630960" y="564845"/>
            <a:ext cx="1674472" cy="256480"/>
          </a:xfrm>
          <a:prstGeom prst="rect">
            <a:avLst/>
          </a:prstGeom>
          <a:noFill/>
        </p:spPr>
        <p:txBody>
          <a:bodyPr wrap="square" rtlCol="0">
            <a:spAutoFit/>
          </a:bodyPr>
          <a:lstStyle/>
          <a:p>
            <a:pPr marR="0" rtl="0"/>
            <a:r>
              <a:rPr lang="en-US" sz="1600" baseline="30000" dirty="0">
                <a:solidFill>
                  <a:schemeClr val="bg1"/>
                </a:solidFill>
                <a:latin typeface="Inter Medium" panose="02000503000000020004" pitchFamily="2" charset="0"/>
              </a:rPr>
              <a:t>BRAND PROPOSAL</a:t>
            </a:r>
            <a:endParaRPr lang="en-US" sz="1600" b="0" i="0" u="none" strike="noStrike" baseline="30000" dirty="0">
              <a:solidFill>
                <a:schemeClr val="bg1"/>
              </a:solidFill>
              <a:latin typeface="Inter Medium" panose="02000503000000020004" pitchFamily="2" charset="0"/>
            </a:endParaRPr>
          </a:p>
        </p:txBody>
      </p:sp>
      <p:sp>
        <p:nvSpPr>
          <p:cNvPr id="7" name="TextBox 6">
            <a:extLst>
              <a:ext uri="{FF2B5EF4-FFF2-40B4-BE49-F238E27FC236}">
                <a16:creationId xmlns:a16="http://schemas.microsoft.com/office/drawing/2014/main" id="{EE33C86C-5C67-9DDD-6533-C96978F9F613}"/>
              </a:ext>
            </a:extLst>
          </p:cNvPr>
          <p:cNvSpPr txBox="1"/>
          <p:nvPr/>
        </p:nvSpPr>
        <p:spPr>
          <a:xfrm>
            <a:off x="3692429" y="564845"/>
            <a:ext cx="1674472" cy="256480"/>
          </a:xfrm>
          <a:prstGeom prst="rect">
            <a:avLst/>
          </a:prstGeom>
          <a:noFill/>
        </p:spPr>
        <p:txBody>
          <a:bodyPr wrap="square" rtlCol="0">
            <a:spAutoFit/>
          </a:bodyPr>
          <a:lstStyle/>
          <a:p>
            <a:pPr marR="0" rtl="0"/>
            <a:r>
              <a:rPr lang="en-US" sz="1600" b="0" i="0" u="none" strike="noStrike" baseline="30000" dirty="0">
                <a:solidFill>
                  <a:schemeClr val="bg1"/>
                </a:solidFill>
                <a:latin typeface="Inter Medium" panose="02000503000000020004" pitchFamily="2" charset="0"/>
              </a:rPr>
              <a:t>HUIAM</a:t>
            </a:r>
          </a:p>
        </p:txBody>
      </p:sp>
      <p:sp>
        <p:nvSpPr>
          <p:cNvPr id="16" name="TextBox 15">
            <a:extLst>
              <a:ext uri="{FF2B5EF4-FFF2-40B4-BE49-F238E27FC236}">
                <a16:creationId xmlns:a16="http://schemas.microsoft.com/office/drawing/2014/main" id="{15B657B2-C8BF-2085-6934-67523325AC70}"/>
              </a:ext>
            </a:extLst>
          </p:cNvPr>
          <p:cNvSpPr txBox="1"/>
          <p:nvPr/>
        </p:nvSpPr>
        <p:spPr>
          <a:xfrm>
            <a:off x="6900149" y="480764"/>
            <a:ext cx="3086253" cy="414794"/>
          </a:xfrm>
          <a:prstGeom prst="rect">
            <a:avLst/>
          </a:prstGeom>
          <a:noFill/>
        </p:spPr>
        <p:txBody>
          <a:bodyPr wrap="square" rtlCol="0">
            <a:spAutoFit/>
          </a:bodyPr>
          <a:lstStyle/>
          <a:p>
            <a:pPr>
              <a:lnSpc>
                <a:spcPts val="1300"/>
              </a:lnSpc>
            </a:pPr>
            <a:r>
              <a:rPr lang="en-US" sz="1000" i="0" dirty="0">
                <a:solidFill>
                  <a:schemeClr val="bg1"/>
                </a:solidFill>
                <a:effectLst/>
                <a:latin typeface="Inter" panose="02000503000000020004" pitchFamily="2" charset="0"/>
                <a:ea typeface="Inter" panose="02000503000000020004" pitchFamily="2" charset="0"/>
                <a:cs typeface="Open Sans" panose="020B0606030504020204" pitchFamily="34" charset="0"/>
              </a:rPr>
              <a:t>THERE ARE MANY, OR RANDOMIZED WORDS DON'T LOOK EVEN SLIGHTLYE.</a:t>
            </a:r>
            <a:endParaRPr lang="en-US" sz="1000" dirty="0">
              <a:solidFill>
                <a:schemeClr val="bg1"/>
              </a:solidFill>
              <a:latin typeface="Inter" panose="02000503000000020004" pitchFamily="2" charset="0"/>
              <a:ea typeface="Inter" panose="02000503000000020004" pitchFamily="2" charset="0"/>
              <a:cs typeface="Open Sans" panose="020B0606030504020204" pitchFamily="34" charset="0"/>
            </a:endParaRPr>
          </a:p>
        </p:txBody>
      </p:sp>
      <p:sp>
        <p:nvSpPr>
          <p:cNvPr id="22" name="Oval 21">
            <a:extLst>
              <a:ext uri="{FF2B5EF4-FFF2-40B4-BE49-F238E27FC236}">
                <a16:creationId xmlns:a16="http://schemas.microsoft.com/office/drawing/2014/main" id="{ECC7EF7B-C318-B9C8-3A73-584B5A6678DF}"/>
              </a:ext>
            </a:extLst>
          </p:cNvPr>
          <p:cNvSpPr/>
          <p:nvPr/>
        </p:nvSpPr>
        <p:spPr>
          <a:xfrm>
            <a:off x="0" y="1247165"/>
            <a:ext cx="6985811" cy="6985811"/>
          </a:xfrm>
          <a:prstGeom prst="ellipse">
            <a:avLst/>
          </a:prstGeom>
          <a:noFill/>
          <a:ln>
            <a:solidFill>
              <a:schemeClr val="accent5">
                <a:lumMod val="90000"/>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10F8B24C-D55A-C2BB-2206-21987A4D4493}"/>
              </a:ext>
            </a:extLst>
          </p:cNvPr>
          <p:cNvCxnSpPr>
            <a:cxnSpLocks/>
          </p:cNvCxnSpPr>
          <p:nvPr/>
        </p:nvCxnSpPr>
        <p:spPr>
          <a:xfrm flipH="1">
            <a:off x="0" y="1652530"/>
            <a:ext cx="1839817" cy="0"/>
          </a:xfrm>
          <a:prstGeom prst="line">
            <a:avLst/>
          </a:prstGeom>
          <a:ln>
            <a:solidFill>
              <a:schemeClr val="accent5">
                <a:lumMod val="90000"/>
                <a:alpha val="53000"/>
              </a:schemeClr>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CE79AEA-8E99-8797-30BC-1FDE02F968AC}"/>
              </a:ext>
            </a:extLst>
          </p:cNvPr>
          <p:cNvSpPr txBox="1"/>
          <p:nvPr/>
        </p:nvSpPr>
        <p:spPr>
          <a:xfrm>
            <a:off x="2459177" y="3406294"/>
            <a:ext cx="2466503" cy="731867"/>
          </a:xfrm>
          <a:prstGeom prst="rect">
            <a:avLst/>
          </a:prstGeom>
          <a:noFill/>
        </p:spPr>
        <p:txBody>
          <a:bodyPr wrap="square" rtlCol="0">
            <a:spAutoFit/>
          </a:bodyPr>
          <a:lstStyle/>
          <a:p>
            <a:pPr algn="ctr">
              <a:lnSpc>
                <a:spcPts val="5500"/>
              </a:lnSpc>
            </a:pPr>
            <a:r>
              <a:rPr lang="en-US" sz="3600" dirty="0">
                <a:solidFill>
                  <a:schemeClr val="bg1"/>
                </a:solidFill>
                <a:latin typeface="Inter Bold" panose="02000503000000020004" pitchFamily="2" charset="0"/>
                <a:ea typeface="Inter Bold" panose="02000503000000020004" pitchFamily="2" charset="0"/>
                <a:cs typeface="Poppins Light" panose="00000400000000000000" pitchFamily="2" charset="0"/>
              </a:rPr>
              <a:t>INFO</a:t>
            </a:r>
          </a:p>
        </p:txBody>
      </p:sp>
      <p:sp>
        <p:nvSpPr>
          <p:cNvPr id="25" name="Star: 4 Points 24">
            <a:extLst>
              <a:ext uri="{FF2B5EF4-FFF2-40B4-BE49-F238E27FC236}">
                <a16:creationId xmlns:a16="http://schemas.microsoft.com/office/drawing/2014/main" id="{9FC93601-D707-C71B-A3FF-0784840FEB82}"/>
              </a:ext>
            </a:extLst>
          </p:cNvPr>
          <p:cNvSpPr/>
          <p:nvPr/>
        </p:nvSpPr>
        <p:spPr>
          <a:xfrm>
            <a:off x="3349242" y="3010090"/>
            <a:ext cx="287326" cy="287326"/>
          </a:xfrm>
          <a:prstGeom prst="star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03E80872-D3B3-04F4-8AB0-DEF72C698B85}"/>
              </a:ext>
            </a:extLst>
          </p:cNvPr>
          <p:cNvSpPr txBox="1"/>
          <p:nvPr/>
        </p:nvSpPr>
        <p:spPr>
          <a:xfrm>
            <a:off x="2049701" y="4247039"/>
            <a:ext cx="2886409" cy="488275"/>
          </a:xfrm>
          <a:prstGeom prst="rect">
            <a:avLst/>
          </a:prstGeom>
          <a:noFill/>
        </p:spPr>
        <p:txBody>
          <a:bodyPr wrap="square" rtlCol="0">
            <a:spAutoFit/>
          </a:bodyPr>
          <a:lstStyle/>
          <a:p>
            <a:pPr algn="ctr">
              <a:lnSpc>
                <a:spcPts val="1600"/>
              </a:lnSpc>
            </a:pPr>
            <a:r>
              <a:rPr lang="en-US" sz="1200" dirty="0">
                <a:solidFill>
                  <a:schemeClr val="bg1"/>
                </a:solidFill>
                <a:latin typeface="Inter Medium" panose="02000503000000020004" pitchFamily="2" charset="0"/>
                <a:ea typeface="Inter Medium" panose="02000503000000020004" pitchFamily="2" charset="0"/>
                <a:cs typeface="Poppins Medium" panose="00000600000000000000" pitchFamily="2" charset="0"/>
              </a:rPr>
              <a:t>INFO IS AN INFORMAL, SHORTENED FORM OF INFORMATION.</a:t>
            </a:r>
          </a:p>
        </p:txBody>
      </p:sp>
      <p:cxnSp>
        <p:nvCxnSpPr>
          <p:cNvPr id="34" name="Straight Connector 33">
            <a:extLst>
              <a:ext uri="{FF2B5EF4-FFF2-40B4-BE49-F238E27FC236}">
                <a16:creationId xmlns:a16="http://schemas.microsoft.com/office/drawing/2014/main" id="{AE231680-231B-A04E-22A4-0FD281F76958}"/>
              </a:ext>
            </a:extLst>
          </p:cNvPr>
          <p:cNvCxnSpPr>
            <a:cxnSpLocks/>
          </p:cNvCxnSpPr>
          <p:nvPr/>
        </p:nvCxnSpPr>
        <p:spPr>
          <a:xfrm>
            <a:off x="2610998" y="4968607"/>
            <a:ext cx="2027103" cy="0"/>
          </a:xfrm>
          <a:prstGeom prst="line">
            <a:avLst/>
          </a:prstGeom>
          <a:ln>
            <a:solidFill>
              <a:schemeClr val="accent5">
                <a:lumMod val="90000"/>
                <a:alpha val="64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D410DFC-AFBB-F6A2-7BEE-AEFD249EE438}"/>
              </a:ext>
            </a:extLst>
          </p:cNvPr>
          <p:cNvCxnSpPr>
            <a:cxnSpLocks/>
          </p:cNvCxnSpPr>
          <p:nvPr/>
        </p:nvCxnSpPr>
        <p:spPr>
          <a:xfrm>
            <a:off x="2610998" y="5227504"/>
            <a:ext cx="2027103" cy="0"/>
          </a:xfrm>
          <a:prstGeom prst="line">
            <a:avLst/>
          </a:prstGeom>
          <a:ln>
            <a:solidFill>
              <a:schemeClr val="accent5">
                <a:lumMod val="90000"/>
                <a:alpha val="64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5AA49BF-E4C5-7C1B-DB0D-6618FA6D6419}"/>
              </a:ext>
            </a:extLst>
          </p:cNvPr>
          <p:cNvCxnSpPr>
            <a:cxnSpLocks/>
          </p:cNvCxnSpPr>
          <p:nvPr/>
        </p:nvCxnSpPr>
        <p:spPr>
          <a:xfrm>
            <a:off x="2610998" y="5519451"/>
            <a:ext cx="2027103" cy="0"/>
          </a:xfrm>
          <a:prstGeom prst="line">
            <a:avLst/>
          </a:prstGeom>
          <a:ln>
            <a:solidFill>
              <a:schemeClr val="accent5">
                <a:lumMod val="90000"/>
                <a:alpha val="64000"/>
              </a:schemeClr>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75E0252A-1368-50F5-3AC7-A33F50AEB931}"/>
              </a:ext>
            </a:extLst>
          </p:cNvPr>
          <p:cNvSpPr>
            <a:spLocks noGrp="1"/>
          </p:cNvSpPr>
          <p:nvPr>
            <p:ph type="pic" sz="quarter" idx="14"/>
          </p:nvPr>
        </p:nvSpPr>
        <p:spPr/>
      </p:sp>
    </p:spTree>
    <p:extLst>
      <p:ext uri="{BB962C8B-B14F-4D97-AF65-F5344CB8AC3E}">
        <p14:creationId xmlns:p14="http://schemas.microsoft.com/office/powerpoint/2010/main" val="18052239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8A51E7-38FE-91C4-EDF2-8C2170E53396}"/>
              </a:ext>
            </a:extLst>
          </p:cNvPr>
          <p:cNvSpPr/>
          <p:nvPr/>
        </p:nvSpPr>
        <p:spPr>
          <a:xfrm>
            <a:off x="0" y="4087259"/>
            <a:ext cx="3402789" cy="2790572"/>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CA59D196-C5A3-35F6-F480-90467DFD6F13}"/>
              </a:ext>
            </a:extLst>
          </p:cNvPr>
          <p:cNvSpPr txBox="1"/>
          <p:nvPr/>
        </p:nvSpPr>
        <p:spPr>
          <a:xfrm>
            <a:off x="10811183" y="564845"/>
            <a:ext cx="954540" cy="256480"/>
          </a:xfrm>
          <a:prstGeom prst="rect">
            <a:avLst/>
          </a:prstGeom>
          <a:noFill/>
        </p:spPr>
        <p:txBody>
          <a:bodyPr wrap="square" rtlCol="0">
            <a:spAutoFit/>
          </a:bodyPr>
          <a:lstStyle/>
          <a:p>
            <a:pPr marR="0" algn="r" rtl="0"/>
            <a:r>
              <a:rPr lang="en-US" sz="1600" b="0" i="0" u="none" strike="noStrike" baseline="30000" dirty="0">
                <a:latin typeface="Inter Medium" panose="02000503000000020004" pitchFamily="2" charset="0"/>
              </a:rPr>
              <a:t>2024V 1.0 </a:t>
            </a:r>
          </a:p>
        </p:txBody>
      </p:sp>
      <p:sp>
        <p:nvSpPr>
          <p:cNvPr id="6" name="TextBox 5">
            <a:extLst>
              <a:ext uri="{FF2B5EF4-FFF2-40B4-BE49-F238E27FC236}">
                <a16:creationId xmlns:a16="http://schemas.microsoft.com/office/drawing/2014/main" id="{51211A65-8D19-318C-5C90-C9FB8F6A4486}"/>
              </a:ext>
            </a:extLst>
          </p:cNvPr>
          <p:cNvSpPr txBox="1"/>
          <p:nvPr/>
        </p:nvSpPr>
        <p:spPr>
          <a:xfrm>
            <a:off x="630960" y="564845"/>
            <a:ext cx="1674472" cy="256480"/>
          </a:xfrm>
          <a:prstGeom prst="rect">
            <a:avLst/>
          </a:prstGeom>
          <a:noFill/>
        </p:spPr>
        <p:txBody>
          <a:bodyPr wrap="square" rtlCol="0">
            <a:spAutoFit/>
          </a:bodyPr>
          <a:lstStyle/>
          <a:p>
            <a:pPr marR="0" rtl="0"/>
            <a:r>
              <a:rPr lang="en-US" sz="1600" baseline="30000" dirty="0">
                <a:latin typeface="Inter Medium" panose="02000503000000020004" pitchFamily="2" charset="0"/>
              </a:rPr>
              <a:t>BRAND PROPOSAL</a:t>
            </a:r>
            <a:endParaRPr lang="en-US" sz="1600" b="0" i="0" u="none" strike="noStrike" baseline="30000" dirty="0">
              <a:latin typeface="Inter Medium" panose="02000503000000020004" pitchFamily="2" charset="0"/>
            </a:endParaRPr>
          </a:p>
        </p:txBody>
      </p:sp>
      <p:sp>
        <p:nvSpPr>
          <p:cNvPr id="7" name="TextBox 6">
            <a:extLst>
              <a:ext uri="{FF2B5EF4-FFF2-40B4-BE49-F238E27FC236}">
                <a16:creationId xmlns:a16="http://schemas.microsoft.com/office/drawing/2014/main" id="{4A834CF1-1465-3818-142E-2A4A06DC557A}"/>
              </a:ext>
            </a:extLst>
          </p:cNvPr>
          <p:cNvSpPr txBox="1"/>
          <p:nvPr/>
        </p:nvSpPr>
        <p:spPr>
          <a:xfrm>
            <a:off x="3692429" y="564845"/>
            <a:ext cx="1674472" cy="256480"/>
          </a:xfrm>
          <a:prstGeom prst="rect">
            <a:avLst/>
          </a:prstGeom>
          <a:noFill/>
        </p:spPr>
        <p:txBody>
          <a:bodyPr wrap="square" rtlCol="0">
            <a:spAutoFit/>
          </a:bodyPr>
          <a:lstStyle/>
          <a:p>
            <a:pPr marR="0" rtl="0"/>
            <a:r>
              <a:rPr lang="en-US" sz="1600" b="0" i="0" u="none" strike="noStrike" baseline="30000" dirty="0">
                <a:latin typeface="Inter Medium" panose="02000503000000020004" pitchFamily="2" charset="0"/>
              </a:rPr>
              <a:t>HUIAM</a:t>
            </a:r>
          </a:p>
        </p:txBody>
      </p:sp>
      <p:sp>
        <p:nvSpPr>
          <p:cNvPr id="8" name="TextBox 7">
            <a:extLst>
              <a:ext uri="{FF2B5EF4-FFF2-40B4-BE49-F238E27FC236}">
                <a16:creationId xmlns:a16="http://schemas.microsoft.com/office/drawing/2014/main" id="{ABB36CD6-C4BE-AB48-E96C-A2DF6CA84190}"/>
              </a:ext>
            </a:extLst>
          </p:cNvPr>
          <p:cNvSpPr txBox="1"/>
          <p:nvPr/>
        </p:nvSpPr>
        <p:spPr>
          <a:xfrm>
            <a:off x="6900149" y="480764"/>
            <a:ext cx="3086253" cy="414794"/>
          </a:xfrm>
          <a:prstGeom prst="rect">
            <a:avLst/>
          </a:prstGeom>
          <a:noFill/>
        </p:spPr>
        <p:txBody>
          <a:bodyPr wrap="square" rtlCol="0">
            <a:spAutoFit/>
          </a:bodyPr>
          <a:lstStyle/>
          <a:p>
            <a:pPr>
              <a:lnSpc>
                <a:spcPts val="1300"/>
              </a:lnSpc>
            </a:pPr>
            <a:r>
              <a:rPr lang="en-US" sz="1000" i="0" dirty="0">
                <a:effectLst/>
                <a:latin typeface="Inter" panose="02000503000000020004" pitchFamily="2" charset="0"/>
                <a:ea typeface="Inter" panose="02000503000000020004" pitchFamily="2" charset="0"/>
                <a:cs typeface="Open Sans" panose="020B0606030504020204" pitchFamily="34" charset="0"/>
              </a:rPr>
              <a:t>THERE ARE MANY, OR RANDOMIZED WORDS DON'T LOOK EVEN SLIGHTLYE.</a:t>
            </a:r>
            <a:endParaRPr lang="en-US" sz="1000" dirty="0">
              <a:latin typeface="Inter" panose="02000503000000020004" pitchFamily="2" charset="0"/>
              <a:ea typeface="Inter" panose="02000503000000020004" pitchFamily="2" charset="0"/>
              <a:cs typeface="Open Sans" panose="020B0606030504020204" pitchFamily="34" charset="0"/>
            </a:endParaRPr>
          </a:p>
        </p:txBody>
      </p:sp>
      <p:cxnSp>
        <p:nvCxnSpPr>
          <p:cNvPr id="9" name="Straight Connector 8">
            <a:extLst>
              <a:ext uri="{FF2B5EF4-FFF2-40B4-BE49-F238E27FC236}">
                <a16:creationId xmlns:a16="http://schemas.microsoft.com/office/drawing/2014/main" id="{E117929F-8475-DCBE-7EFE-0F2D402BD47C}"/>
              </a:ext>
            </a:extLst>
          </p:cNvPr>
          <p:cNvCxnSpPr>
            <a:cxnSpLocks/>
          </p:cNvCxnSpPr>
          <p:nvPr/>
        </p:nvCxnSpPr>
        <p:spPr>
          <a:xfrm>
            <a:off x="3405336" y="11017"/>
            <a:ext cx="0" cy="684997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A7DD35F-7241-C2C2-860E-B9252BEB1ED2}"/>
              </a:ext>
            </a:extLst>
          </p:cNvPr>
          <p:cNvCxnSpPr/>
          <p:nvPr/>
        </p:nvCxnSpPr>
        <p:spPr>
          <a:xfrm flipH="1">
            <a:off x="0" y="1258183"/>
            <a:ext cx="12192000"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2813E645-1337-A812-075C-EDFE761BFCF8}"/>
              </a:ext>
            </a:extLst>
          </p:cNvPr>
          <p:cNvGrpSpPr/>
          <p:nvPr/>
        </p:nvGrpSpPr>
        <p:grpSpPr>
          <a:xfrm>
            <a:off x="0" y="1652530"/>
            <a:ext cx="3405336" cy="2434728"/>
            <a:chOff x="0" y="1652530"/>
            <a:chExt cx="7732650" cy="2434728"/>
          </a:xfrm>
        </p:grpSpPr>
        <p:cxnSp>
          <p:nvCxnSpPr>
            <p:cNvPr id="4" name="Straight Connector 3">
              <a:extLst>
                <a:ext uri="{FF2B5EF4-FFF2-40B4-BE49-F238E27FC236}">
                  <a16:creationId xmlns:a16="http://schemas.microsoft.com/office/drawing/2014/main" id="{946BF30F-88A8-22E3-11EE-9AC7A5AE001C}"/>
                </a:ext>
              </a:extLst>
            </p:cNvPr>
            <p:cNvCxnSpPr>
              <a:cxnSpLocks/>
            </p:cNvCxnSpPr>
            <p:nvPr/>
          </p:nvCxnSpPr>
          <p:spPr>
            <a:xfrm flipH="1">
              <a:off x="0" y="1652530"/>
              <a:ext cx="7732650"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14F4A2-36E0-8C6C-EFE8-E73FF77DC22D}"/>
                </a:ext>
              </a:extLst>
            </p:cNvPr>
            <p:cNvCxnSpPr>
              <a:cxnSpLocks/>
            </p:cNvCxnSpPr>
            <p:nvPr/>
          </p:nvCxnSpPr>
          <p:spPr>
            <a:xfrm flipH="1">
              <a:off x="0" y="4087258"/>
              <a:ext cx="7732650"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10B2208B-3F62-C98A-9F83-2B1EA9A6975C}"/>
              </a:ext>
            </a:extLst>
          </p:cNvPr>
          <p:cNvSpPr txBox="1"/>
          <p:nvPr/>
        </p:nvSpPr>
        <p:spPr>
          <a:xfrm>
            <a:off x="621596" y="2423308"/>
            <a:ext cx="2781193" cy="731867"/>
          </a:xfrm>
          <a:prstGeom prst="rect">
            <a:avLst/>
          </a:prstGeom>
          <a:noFill/>
        </p:spPr>
        <p:txBody>
          <a:bodyPr wrap="square" rtlCol="0">
            <a:spAutoFit/>
          </a:bodyPr>
          <a:lstStyle/>
          <a:p>
            <a:pPr>
              <a:lnSpc>
                <a:spcPts val="5500"/>
              </a:lnSpc>
            </a:pPr>
            <a:r>
              <a:rPr lang="en-US" sz="3600" dirty="0">
                <a:latin typeface="Inter Bold" panose="02000503000000020004" pitchFamily="2" charset="0"/>
                <a:ea typeface="Inter Bold" panose="02000503000000020004" pitchFamily="2" charset="0"/>
                <a:cs typeface="Poppins Light" panose="00000400000000000000" pitchFamily="2" charset="0"/>
              </a:rPr>
              <a:t>CONTACT</a:t>
            </a:r>
          </a:p>
        </p:txBody>
      </p:sp>
      <p:sp>
        <p:nvSpPr>
          <p:cNvPr id="19" name="TextBox 18">
            <a:extLst>
              <a:ext uri="{FF2B5EF4-FFF2-40B4-BE49-F238E27FC236}">
                <a16:creationId xmlns:a16="http://schemas.microsoft.com/office/drawing/2014/main" id="{38687FEC-7EF1-E487-BC02-0E6983964C07}"/>
              </a:ext>
            </a:extLst>
          </p:cNvPr>
          <p:cNvSpPr txBox="1"/>
          <p:nvPr/>
        </p:nvSpPr>
        <p:spPr>
          <a:xfrm>
            <a:off x="622605" y="4821817"/>
            <a:ext cx="2481246" cy="276999"/>
          </a:xfrm>
          <a:prstGeom prst="rect">
            <a:avLst/>
          </a:prstGeom>
          <a:noFill/>
        </p:spPr>
        <p:txBody>
          <a:bodyPr wrap="square" rtlCol="0">
            <a:spAutoFit/>
          </a:bodyPr>
          <a:lstStyle/>
          <a:p>
            <a:r>
              <a:rPr lang="en-US" sz="1200" dirty="0">
                <a:solidFill>
                  <a:schemeClr val="tx1">
                    <a:alpha val="88000"/>
                  </a:schemeClr>
                </a:solidFill>
                <a:latin typeface="Inter Bold" panose="02000503000000020004" pitchFamily="2" charset="0"/>
                <a:ea typeface="Inter Bold" panose="02000503000000020004" pitchFamily="2" charset="0"/>
                <a:cs typeface="Poppins Medium" panose="00000600000000000000" pitchFamily="2" charset="0"/>
              </a:rPr>
              <a:t>01. (NCS)</a:t>
            </a:r>
            <a:endParaRPr lang="en-US" sz="1200" dirty="0">
              <a:solidFill>
                <a:schemeClr val="tx1">
                  <a:alpha val="88000"/>
                </a:schemeClr>
              </a:solidFill>
              <a:latin typeface="Inter "/>
              <a:ea typeface="Inter Black" panose="02000503000000020004" pitchFamily="2" charset="0"/>
              <a:cs typeface="Poppins Medium" panose="00000600000000000000" pitchFamily="2" charset="0"/>
            </a:endParaRPr>
          </a:p>
        </p:txBody>
      </p:sp>
      <p:sp>
        <p:nvSpPr>
          <p:cNvPr id="20" name="TextBox 19">
            <a:extLst>
              <a:ext uri="{FF2B5EF4-FFF2-40B4-BE49-F238E27FC236}">
                <a16:creationId xmlns:a16="http://schemas.microsoft.com/office/drawing/2014/main" id="{2EEB57D3-FE35-248E-98DB-1712ABFF40FA}"/>
              </a:ext>
            </a:extLst>
          </p:cNvPr>
          <p:cNvSpPr txBox="1"/>
          <p:nvPr/>
        </p:nvSpPr>
        <p:spPr>
          <a:xfrm>
            <a:off x="622605" y="5082554"/>
            <a:ext cx="2992529" cy="276999"/>
          </a:xfrm>
          <a:prstGeom prst="rect">
            <a:avLst/>
          </a:prstGeom>
          <a:noFill/>
        </p:spPr>
        <p:txBody>
          <a:bodyPr wrap="square" rtlCol="0">
            <a:spAutoFit/>
          </a:bodyPr>
          <a:lstStyle/>
          <a:p>
            <a:r>
              <a:rPr lang="en-US" sz="1200" dirty="0">
                <a:solidFill>
                  <a:schemeClr val="tx1">
                    <a:alpha val="88000"/>
                  </a:schemeClr>
                </a:solidFill>
                <a:latin typeface="Inter "/>
                <a:ea typeface="Inter Black" panose="02000503000000020004" pitchFamily="2" charset="0"/>
                <a:cs typeface="Poppins Medium" panose="00000600000000000000" pitchFamily="2" charset="0"/>
              </a:rPr>
              <a:t>SOCIAL MEDIA ANALYSIS</a:t>
            </a:r>
          </a:p>
        </p:txBody>
      </p:sp>
      <p:sp>
        <p:nvSpPr>
          <p:cNvPr id="21" name="TextBox 20">
            <a:extLst>
              <a:ext uri="{FF2B5EF4-FFF2-40B4-BE49-F238E27FC236}">
                <a16:creationId xmlns:a16="http://schemas.microsoft.com/office/drawing/2014/main" id="{E3D6FD3B-39EF-0142-2B07-0861B10196E8}"/>
              </a:ext>
            </a:extLst>
          </p:cNvPr>
          <p:cNvSpPr txBox="1"/>
          <p:nvPr/>
        </p:nvSpPr>
        <p:spPr>
          <a:xfrm>
            <a:off x="655657" y="5423070"/>
            <a:ext cx="2416832" cy="892488"/>
          </a:xfrm>
          <a:prstGeom prst="rect">
            <a:avLst/>
          </a:prstGeom>
          <a:noFill/>
        </p:spPr>
        <p:txBody>
          <a:bodyPr wrap="square" rtlCol="0">
            <a:spAutoFit/>
          </a:bodyPr>
          <a:lstStyle/>
          <a:p>
            <a:pPr>
              <a:lnSpc>
                <a:spcPts val="1600"/>
              </a:lnSpc>
            </a:pPr>
            <a:r>
              <a:rPr lang="en-US" sz="1000" dirty="0">
                <a:solidFill>
                  <a:schemeClr val="tx1">
                    <a:lumMod val="95000"/>
                    <a:lumOff val="5000"/>
                  </a:schemeClr>
                </a:solidFill>
                <a:latin typeface="Inter" panose="02000503000000020004" pitchFamily="2" charset="0"/>
                <a:ea typeface="Inter" panose="02000503000000020004" pitchFamily="2" charset="0"/>
                <a:cs typeface="Open Sans" panose="020B0606030504020204" pitchFamily="34" charset="0"/>
              </a:rPr>
              <a:t>013-456-78900</a:t>
            </a:r>
          </a:p>
          <a:p>
            <a:pPr>
              <a:lnSpc>
                <a:spcPts val="1600"/>
              </a:lnSpc>
            </a:pPr>
            <a:r>
              <a:rPr lang="en-US" sz="1000" dirty="0">
                <a:solidFill>
                  <a:schemeClr val="tx1">
                    <a:lumMod val="95000"/>
                    <a:lumOff val="5000"/>
                  </a:schemeClr>
                </a:solidFill>
                <a:latin typeface="Inter" panose="02000503000000020004" pitchFamily="2" charset="0"/>
                <a:ea typeface="Inter" panose="02000503000000020004" pitchFamily="2" charset="0"/>
                <a:cs typeface="Open Sans" panose="020B0606030504020204" pitchFamily="34" charset="0"/>
              </a:rPr>
              <a:t>Band@gmail.com/ info@gmail.com</a:t>
            </a:r>
          </a:p>
          <a:p>
            <a:pPr>
              <a:lnSpc>
                <a:spcPts val="1600"/>
              </a:lnSpc>
            </a:pPr>
            <a:r>
              <a:rPr lang="en-US" sz="1000" dirty="0">
                <a:solidFill>
                  <a:schemeClr val="tx1">
                    <a:lumMod val="95000"/>
                    <a:lumOff val="5000"/>
                  </a:schemeClr>
                </a:solidFill>
                <a:latin typeface="Inter" panose="02000503000000020004" pitchFamily="2" charset="0"/>
                <a:ea typeface="Inter" panose="02000503000000020004" pitchFamily="2" charset="0"/>
                <a:cs typeface="Open Sans" panose="020B0606030504020204" pitchFamily="34" charset="0"/>
              </a:rPr>
              <a:t>and end dates and milestones that completed on time.</a:t>
            </a:r>
          </a:p>
        </p:txBody>
      </p:sp>
      <p:sp>
        <p:nvSpPr>
          <p:cNvPr id="12" name="Picture Placeholder 11">
            <a:extLst>
              <a:ext uri="{FF2B5EF4-FFF2-40B4-BE49-F238E27FC236}">
                <a16:creationId xmlns:a16="http://schemas.microsoft.com/office/drawing/2014/main" id="{9F0A3B9E-A00B-A1C1-3D1E-A9CE07841F04}"/>
              </a:ext>
            </a:extLst>
          </p:cNvPr>
          <p:cNvSpPr>
            <a:spLocks noGrp="1"/>
          </p:cNvSpPr>
          <p:nvPr>
            <p:ph type="pic" sz="quarter" idx="14"/>
          </p:nvPr>
        </p:nvSpPr>
        <p:spPr/>
      </p:sp>
    </p:spTree>
    <p:extLst>
      <p:ext uri="{BB962C8B-B14F-4D97-AF65-F5344CB8AC3E}">
        <p14:creationId xmlns:p14="http://schemas.microsoft.com/office/powerpoint/2010/main" val="182610046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DD4E3A0-A5D8-4343-A2D9-FF073B4CD483}"/>
              </a:ext>
            </a:extLst>
          </p:cNvPr>
          <p:cNvSpPr/>
          <p:nvPr/>
        </p:nvSpPr>
        <p:spPr>
          <a:xfrm>
            <a:off x="0" y="0"/>
            <a:ext cx="5675086" cy="6887027"/>
          </a:xfrm>
          <a:prstGeom prst="rect">
            <a:avLst/>
          </a:prstGeom>
          <a:solidFill>
            <a:schemeClr val="accent3">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0329DE8B-01F6-33CC-E598-637297764E73}"/>
              </a:ext>
            </a:extLst>
          </p:cNvPr>
          <p:cNvSpPr txBox="1"/>
          <p:nvPr/>
        </p:nvSpPr>
        <p:spPr>
          <a:xfrm>
            <a:off x="6927314" y="2867623"/>
            <a:ext cx="3887458" cy="1305229"/>
          </a:xfrm>
          <a:prstGeom prst="rect">
            <a:avLst/>
          </a:prstGeom>
          <a:noFill/>
        </p:spPr>
        <p:txBody>
          <a:bodyPr wrap="square" rtlCol="0">
            <a:spAutoFit/>
          </a:bodyPr>
          <a:lstStyle/>
          <a:p>
            <a:pPr>
              <a:lnSpc>
                <a:spcPts val="1600"/>
              </a:lnSpc>
            </a:pPr>
            <a:r>
              <a:rPr lang="en-US" sz="1000" i="0" dirty="0">
                <a:solidFill>
                  <a:schemeClr val="tx1">
                    <a:lumMod val="95000"/>
                    <a:lumOff val="5000"/>
                  </a:schemeClr>
                </a:solidFill>
                <a:effectLst/>
                <a:latin typeface="Inter" panose="02000503000000020004" pitchFamily="2" charset="0"/>
                <a:ea typeface="Inter" panose="02000503000000020004" pitchFamily="2" charset="0"/>
                <a:cs typeface="Open Sans" panose="020B0606030504020204" pitchFamily="34" charset="0"/>
              </a:rPr>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a:t>
            </a:r>
            <a:endParaRPr lang="en-US" sz="1000" dirty="0">
              <a:solidFill>
                <a:schemeClr val="tx1">
                  <a:lumMod val="95000"/>
                  <a:lumOff val="5000"/>
                </a:schemeClr>
              </a:solidFill>
              <a:latin typeface="Inter" panose="02000503000000020004" pitchFamily="2" charset="0"/>
              <a:ea typeface="Inter" panose="02000503000000020004" pitchFamily="2" charset="0"/>
              <a:cs typeface="Open Sans" panose="020B0606030504020204" pitchFamily="34" charset="0"/>
            </a:endParaRPr>
          </a:p>
        </p:txBody>
      </p:sp>
      <p:sp>
        <p:nvSpPr>
          <p:cNvPr id="12" name="TextBox 11">
            <a:extLst>
              <a:ext uri="{FF2B5EF4-FFF2-40B4-BE49-F238E27FC236}">
                <a16:creationId xmlns:a16="http://schemas.microsoft.com/office/drawing/2014/main" id="{30FB06BE-2BE0-702C-EFA4-BB1D47D154AB}"/>
              </a:ext>
            </a:extLst>
          </p:cNvPr>
          <p:cNvSpPr txBox="1"/>
          <p:nvPr/>
        </p:nvSpPr>
        <p:spPr>
          <a:xfrm>
            <a:off x="6904951" y="4903415"/>
            <a:ext cx="3102016" cy="338554"/>
          </a:xfrm>
          <a:prstGeom prst="rect">
            <a:avLst/>
          </a:prstGeom>
          <a:noFill/>
        </p:spPr>
        <p:txBody>
          <a:bodyPr wrap="square" rtlCol="0">
            <a:spAutoFit/>
          </a:bodyPr>
          <a:lstStyle/>
          <a:p>
            <a:r>
              <a:rPr lang="en-US" sz="1600" b="1" dirty="0">
                <a:latin typeface="Inter" panose="02000503000000020004" pitchFamily="2" charset="0"/>
                <a:ea typeface="Inter" panose="02000503000000020004" pitchFamily="2" charset="0"/>
                <a:cs typeface="Arimo" panose="020B0604020202020204" pitchFamily="34" charset="0"/>
              </a:rPr>
              <a:t>Minda Jack</a:t>
            </a:r>
          </a:p>
        </p:txBody>
      </p:sp>
      <p:sp>
        <p:nvSpPr>
          <p:cNvPr id="13" name="TextBox 12">
            <a:extLst>
              <a:ext uri="{FF2B5EF4-FFF2-40B4-BE49-F238E27FC236}">
                <a16:creationId xmlns:a16="http://schemas.microsoft.com/office/drawing/2014/main" id="{FE008467-2705-CD02-2969-73E6665024F5}"/>
              </a:ext>
            </a:extLst>
          </p:cNvPr>
          <p:cNvSpPr txBox="1"/>
          <p:nvPr/>
        </p:nvSpPr>
        <p:spPr>
          <a:xfrm>
            <a:off x="6904951" y="5196095"/>
            <a:ext cx="3102016" cy="276999"/>
          </a:xfrm>
          <a:prstGeom prst="rect">
            <a:avLst/>
          </a:prstGeom>
          <a:noFill/>
        </p:spPr>
        <p:txBody>
          <a:bodyPr wrap="square" rtlCol="0">
            <a:spAutoFit/>
          </a:bodyPr>
          <a:lstStyle/>
          <a:p>
            <a:r>
              <a:rPr lang="en-US" sz="1200" dirty="0">
                <a:latin typeface="Inter" panose="02000503000000020004" pitchFamily="2" charset="0"/>
                <a:ea typeface="Inter" panose="02000503000000020004" pitchFamily="2" charset="0"/>
                <a:cs typeface="Arimo" panose="020B0604020202020204" pitchFamily="34" charset="0"/>
              </a:rPr>
              <a:t>CEO, The Company</a:t>
            </a:r>
          </a:p>
        </p:txBody>
      </p:sp>
      <p:sp>
        <p:nvSpPr>
          <p:cNvPr id="5" name="Freeform 5">
            <a:extLst>
              <a:ext uri="{FF2B5EF4-FFF2-40B4-BE49-F238E27FC236}">
                <a16:creationId xmlns:a16="http://schemas.microsoft.com/office/drawing/2014/main" id="{A1B72405-47EA-810B-2CAB-8C5E30F52D24}"/>
              </a:ext>
            </a:extLst>
          </p:cNvPr>
          <p:cNvSpPr>
            <a:spLocks noEditPoints="1"/>
          </p:cNvSpPr>
          <p:nvPr/>
        </p:nvSpPr>
        <p:spPr bwMode="auto">
          <a:xfrm>
            <a:off x="7006223" y="5689388"/>
            <a:ext cx="695097" cy="381701"/>
          </a:xfrm>
          <a:custGeom>
            <a:avLst/>
            <a:gdLst>
              <a:gd name="T0" fmla="*/ 185 w 289"/>
              <a:gd name="T1" fmla="*/ 103 h 157"/>
              <a:gd name="T2" fmla="*/ 156 w 289"/>
              <a:gd name="T3" fmla="*/ 100 h 157"/>
              <a:gd name="T4" fmla="*/ 203 w 289"/>
              <a:gd name="T5" fmla="*/ 94 h 157"/>
              <a:gd name="T6" fmla="*/ 156 w 289"/>
              <a:gd name="T7" fmla="*/ 100 h 157"/>
              <a:gd name="T8" fmla="*/ 99 w 289"/>
              <a:gd name="T9" fmla="*/ 118 h 157"/>
              <a:gd name="T10" fmla="*/ 77 w 289"/>
              <a:gd name="T11" fmla="*/ 139 h 157"/>
              <a:gd name="T12" fmla="*/ 94 w 289"/>
              <a:gd name="T13" fmla="*/ 93 h 157"/>
              <a:gd name="T14" fmla="*/ 83 w 289"/>
              <a:gd name="T15" fmla="*/ 75 h 157"/>
              <a:gd name="T16" fmla="*/ 69 w 289"/>
              <a:gd name="T17" fmla="*/ 61 h 157"/>
              <a:gd name="T18" fmla="*/ 80 w 289"/>
              <a:gd name="T19" fmla="*/ 25 h 157"/>
              <a:gd name="T20" fmla="*/ 81 w 289"/>
              <a:gd name="T21" fmla="*/ 44 h 157"/>
              <a:gd name="T22" fmla="*/ 87 w 289"/>
              <a:gd name="T23" fmla="*/ 70 h 157"/>
              <a:gd name="T24" fmla="*/ 96 w 289"/>
              <a:gd name="T25" fmla="*/ 63 h 157"/>
              <a:gd name="T26" fmla="*/ 89 w 289"/>
              <a:gd name="T27" fmla="*/ 72 h 157"/>
              <a:gd name="T28" fmla="*/ 288 w 289"/>
              <a:gd name="T29" fmla="*/ 102 h 157"/>
              <a:gd name="T30" fmla="*/ 257 w 289"/>
              <a:gd name="T31" fmla="*/ 96 h 157"/>
              <a:gd name="T32" fmla="*/ 240 w 289"/>
              <a:gd name="T33" fmla="*/ 101 h 157"/>
              <a:gd name="T34" fmla="*/ 238 w 289"/>
              <a:gd name="T35" fmla="*/ 93 h 157"/>
              <a:gd name="T36" fmla="*/ 232 w 289"/>
              <a:gd name="T37" fmla="*/ 83 h 157"/>
              <a:gd name="T38" fmla="*/ 228 w 289"/>
              <a:gd name="T39" fmla="*/ 74 h 157"/>
              <a:gd name="T40" fmla="*/ 167 w 289"/>
              <a:gd name="T41" fmla="*/ 66 h 157"/>
              <a:gd name="T42" fmla="*/ 114 w 289"/>
              <a:gd name="T43" fmla="*/ 68 h 157"/>
              <a:gd name="T44" fmla="*/ 104 w 289"/>
              <a:gd name="T45" fmla="*/ 65 h 157"/>
              <a:gd name="T46" fmla="*/ 101 w 289"/>
              <a:gd name="T47" fmla="*/ 64 h 157"/>
              <a:gd name="T48" fmla="*/ 87 w 289"/>
              <a:gd name="T49" fmla="*/ 62 h 157"/>
              <a:gd name="T50" fmla="*/ 88 w 289"/>
              <a:gd name="T51" fmla="*/ 35 h 157"/>
              <a:gd name="T52" fmla="*/ 85 w 289"/>
              <a:gd name="T53" fmla="*/ 19 h 157"/>
              <a:gd name="T54" fmla="*/ 76 w 289"/>
              <a:gd name="T55" fmla="*/ 20 h 157"/>
              <a:gd name="T56" fmla="*/ 63 w 289"/>
              <a:gd name="T57" fmla="*/ 62 h 157"/>
              <a:gd name="T58" fmla="*/ 71 w 289"/>
              <a:gd name="T59" fmla="*/ 94 h 157"/>
              <a:gd name="T60" fmla="*/ 44 w 289"/>
              <a:gd name="T61" fmla="*/ 149 h 157"/>
              <a:gd name="T62" fmla="*/ 44 w 289"/>
              <a:gd name="T63" fmla="*/ 82 h 157"/>
              <a:gd name="T64" fmla="*/ 30 w 289"/>
              <a:gd name="T65" fmla="*/ 5 h 157"/>
              <a:gd name="T66" fmla="*/ 14 w 289"/>
              <a:gd name="T67" fmla="*/ 8 h 157"/>
              <a:gd name="T68" fmla="*/ 1 w 289"/>
              <a:gd name="T69" fmla="*/ 103 h 157"/>
              <a:gd name="T70" fmla="*/ 3 w 289"/>
              <a:gd name="T71" fmla="*/ 120 h 157"/>
              <a:gd name="T72" fmla="*/ 5 w 289"/>
              <a:gd name="T73" fmla="*/ 120 h 157"/>
              <a:gd name="T74" fmla="*/ 3 w 289"/>
              <a:gd name="T75" fmla="*/ 86 h 157"/>
              <a:gd name="T76" fmla="*/ 19 w 289"/>
              <a:gd name="T77" fmla="*/ 7 h 157"/>
              <a:gd name="T78" fmla="*/ 35 w 289"/>
              <a:gd name="T79" fmla="*/ 31 h 157"/>
              <a:gd name="T80" fmla="*/ 38 w 289"/>
              <a:gd name="T81" fmla="*/ 135 h 157"/>
              <a:gd name="T82" fmla="*/ 39 w 289"/>
              <a:gd name="T83" fmla="*/ 155 h 157"/>
              <a:gd name="T84" fmla="*/ 45 w 289"/>
              <a:gd name="T85" fmla="*/ 156 h 157"/>
              <a:gd name="T86" fmla="*/ 59 w 289"/>
              <a:gd name="T87" fmla="*/ 137 h 157"/>
              <a:gd name="T88" fmla="*/ 92 w 289"/>
              <a:gd name="T89" fmla="*/ 77 h 157"/>
              <a:gd name="T90" fmla="*/ 107 w 289"/>
              <a:gd name="T91" fmla="*/ 69 h 157"/>
              <a:gd name="T92" fmla="*/ 110 w 289"/>
              <a:gd name="T93" fmla="*/ 73 h 157"/>
              <a:gd name="T94" fmla="*/ 84 w 289"/>
              <a:gd name="T95" fmla="*/ 95 h 157"/>
              <a:gd name="T96" fmla="*/ 73 w 289"/>
              <a:gd name="T97" fmla="*/ 142 h 157"/>
              <a:gd name="T98" fmla="*/ 92 w 289"/>
              <a:gd name="T99" fmla="*/ 139 h 157"/>
              <a:gd name="T100" fmla="*/ 114 w 289"/>
              <a:gd name="T101" fmla="*/ 86 h 157"/>
              <a:gd name="T102" fmla="*/ 167 w 289"/>
              <a:gd name="T103" fmla="*/ 72 h 157"/>
              <a:gd name="T104" fmla="*/ 228 w 289"/>
              <a:gd name="T105" fmla="*/ 81 h 157"/>
              <a:gd name="T106" fmla="*/ 221 w 289"/>
              <a:gd name="T107" fmla="*/ 87 h 157"/>
              <a:gd name="T108" fmla="*/ 155 w 289"/>
              <a:gd name="T109" fmla="*/ 94 h 157"/>
              <a:gd name="T110" fmla="*/ 152 w 289"/>
              <a:gd name="T111" fmla="*/ 103 h 157"/>
              <a:gd name="T112" fmla="*/ 203 w 289"/>
              <a:gd name="T113" fmla="*/ 103 h 157"/>
              <a:gd name="T114" fmla="*/ 231 w 289"/>
              <a:gd name="T115" fmla="*/ 98 h 157"/>
              <a:gd name="T116" fmla="*/ 230 w 289"/>
              <a:gd name="T117" fmla="*/ 105 h 157"/>
              <a:gd name="T118" fmla="*/ 233 w 289"/>
              <a:gd name="T119" fmla="*/ 112 h 157"/>
              <a:gd name="T120" fmla="*/ 251 w 289"/>
              <a:gd name="T121" fmla="*/ 106 h 157"/>
              <a:gd name="T122" fmla="*/ 275 w 289"/>
              <a:gd name="T123" fmla="*/ 100 h 157"/>
              <a:gd name="T124" fmla="*/ 288 w 289"/>
              <a:gd name="T125" fmla="*/ 10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9" h="157">
                <a:moveTo>
                  <a:pt x="234" y="104"/>
                </a:moveTo>
                <a:cubicBezTo>
                  <a:pt x="234" y="104"/>
                  <a:pt x="234" y="104"/>
                  <a:pt x="234" y="104"/>
                </a:cubicBezTo>
                <a:cubicBezTo>
                  <a:pt x="234" y="104"/>
                  <a:pt x="234" y="104"/>
                  <a:pt x="234" y="104"/>
                </a:cubicBezTo>
                <a:moveTo>
                  <a:pt x="202" y="100"/>
                </a:moveTo>
                <a:cubicBezTo>
                  <a:pt x="197" y="101"/>
                  <a:pt x="191" y="102"/>
                  <a:pt x="185" y="103"/>
                </a:cubicBezTo>
                <a:cubicBezTo>
                  <a:pt x="180" y="103"/>
                  <a:pt x="174" y="103"/>
                  <a:pt x="168" y="103"/>
                </a:cubicBezTo>
                <a:cubicBezTo>
                  <a:pt x="165" y="103"/>
                  <a:pt x="163" y="103"/>
                  <a:pt x="160" y="102"/>
                </a:cubicBezTo>
                <a:cubicBezTo>
                  <a:pt x="159" y="102"/>
                  <a:pt x="158" y="101"/>
                  <a:pt x="157" y="101"/>
                </a:cubicBezTo>
                <a:cubicBezTo>
                  <a:pt x="156" y="100"/>
                  <a:pt x="156" y="100"/>
                  <a:pt x="156" y="100"/>
                </a:cubicBezTo>
                <a:cubicBezTo>
                  <a:pt x="156" y="100"/>
                  <a:pt x="156" y="100"/>
                  <a:pt x="156" y="100"/>
                </a:cubicBezTo>
                <a:cubicBezTo>
                  <a:pt x="157" y="99"/>
                  <a:pt x="157" y="99"/>
                  <a:pt x="158" y="99"/>
                </a:cubicBezTo>
                <a:cubicBezTo>
                  <a:pt x="159" y="98"/>
                  <a:pt x="160" y="98"/>
                  <a:pt x="161" y="98"/>
                </a:cubicBezTo>
                <a:cubicBezTo>
                  <a:pt x="164" y="97"/>
                  <a:pt x="166" y="96"/>
                  <a:pt x="169" y="96"/>
                </a:cubicBezTo>
                <a:cubicBezTo>
                  <a:pt x="175" y="95"/>
                  <a:pt x="181" y="94"/>
                  <a:pt x="186" y="94"/>
                </a:cubicBezTo>
                <a:cubicBezTo>
                  <a:pt x="192" y="94"/>
                  <a:pt x="198" y="94"/>
                  <a:pt x="203" y="94"/>
                </a:cubicBezTo>
                <a:cubicBezTo>
                  <a:pt x="206" y="94"/>
                  <a:pt x="209" y="94"/>
                  <a:pt x="212" y="94"/>
                </a:cubicBezTo>
                <a:cubicBezTo>
                  <a:pt x="213" y="94"/>
                  <a:pt x="215" y="95"/>
                  <a:pt x="216" y="95"/>
                </a:cubicBezTo>
                <a:cubicBezTo>
                  <a:pt x="212" y="97"/>
                  <a:pt x="207" y="98"/>
                  <a:pt x="202" y="100"/>
                </a:cubicBezTo>
                <a:moveTo>
                  <a:pt x="156" y="100"/>
                </a:moveTo>
                <a:cubicBezTo>
                  <a:pt x="156" y="100"/>
                  <a:pt x="156" y="100"/>
                  <a:pt x="156" y="100"/>
                </a:cubicBezTo>
                <a:cubicBezTo>
                  <a:pt x="156" y="100"/>
                  <a:pt x="156" y="100"/>
                  <a:pt x="156" y="100"/>
                </a:cubicBezTo>
                <a:cubicBezTo>
                  <a:pt x="156" y="100"/>
                  <a:pt x="156" y="100"/>
                  <a:pt x="156" y="100"/>
                </a:cubicBezTo>
                <a:moveTo>
                  <a:pt x="109" y="85"/>
                </a:moveTo>
                <a:cubicBezTo>
                  <a:pt x="108" y="91"/>
                  <a:pt x="107" y="97"/>
                  <a:pt x="105" y="102"/>
                </a:cubicBezTo>
                <a:cubicBezTo>
                  <a:pt x="104" y="108"/>
                  <a:pt x="102" y="113"/>
                  <a:pt x="99" y="118"/>
                </a:cubicBezTo>
                <a:cubicBezTo>
                  <a:pt x="97" y="123"/>
                  <a:pt x="94" y="129"/>
                  <a:pt x="91" y="133"/>
                </a:cubicBezTo>
                <a:cubicBezTo>
                  <a:pt x="89" y="135"/>
                  <a:pt x="88" y="137"/>
                  <a:pt x="85" y="139"/>
                </a:cubicBezTo>
                <a:cubicBezTo>
                  <a:pt x="84" y="139"/>
                  <a:pt x="83" y="140"/>
                  <a:pt x="82" y="140"/>
                </a:cubicBezTo>
                <a:cubicBezTo>
                  <a:pt x="81" y="141"/>
                  <a:pt x="80" y="141"/>
                  <a:pt x="79" y="140"/>
                </a:cubicBezTo>
                <a:cubicBezTo>
                  <a:pt x="78" y="140"/>
                  <a:pt x="77" y="140"/>
                  <a:pt x="77" y="139"/>
                </a:cubicBezTo>
                <a:cubicBezTo>
                  <a:pt x="76" y="138"/>
                  <a:pt x="75" y="137"/>
                  <a:pt x="75" y="136"/>
                </a:cubicBezTo>
                <a:cubicBezTo>
                  <a:pt x="74" y="133"/>
                  <a:pt x="74" y="131"/>
                  <a:pt x="74" y="128"/>
                </a:cubicBezTo>
                <a:cubicBezTo>
                  <a:pt x="75" y="123"/>
                  <a:pt x="77" y="117"/>
                  <a:pt x="79" y="112"/>
                </a:cubicBezTo>
                <a:cubicBezTo>
                  <a:pt x="81" y="107"/>
                  <a:pt x="85" y="103"/>
                  <a:pt x="88" y="99"/>
                </a:cubicBezTo>
                <a:cubicBezTo>
                  <a:pt x="90" y="97"/>
                  <a:pt x="92" y="95"/>
                  <a:pt x="94" y="93"/>
                </a:cubicBezTo>
                <a:cubicBezTo>
                  <a:pt x="96" y="91"/>
                  <a:pt x="99" y="90"/>
                  <a:pt x="101" y="88"/>
                </a:cubicBezTo>
                <a:cubicBezTo>
                  <a:pt x="104" y="87"/>
                  <a:pt x="107" y="85"/>
                  <a:pt x="109" y="84"/>
                </a:cubicBezTo>
                <a:cubicBezTo>
                  <a:pt x="109" y="85"/>
                  <a:pt x="109" y="85"/>
                  <a:pt x="109" y="85"/>
                </a:cubicBezTo>
                <a:moveTo>
                  <a:pt x="83" y="75"/>
                </a:moveTo>
                <a:cubicBezTo>
                  <a:pt x="83" y="75"/>
                  <a:pt x="83" y="75"/>
                  <a:pt x="83" y="75"/>
                </a:cubicBezTo>
                <a:cubicBezTo>
                  <a:pt x="83" y="75"/>
                  <a:pt x="83" y="75"/>
                  <a:pt x="83" y="75"/>
                </a:cubicBezTo>
                <a:cubicBezTo>
                  <a:pt x="83" y="75"/>
                  <a:pt x="83" y="75"/>
                  <a:pt x="83" y="75"/>
                </a:cubicBezTo>
                <a:moveTo>
                  <a:pt x="74" y="75"/>
                </a:moveTo>
                <a:cubicBezTo>
                  <a:pt x="72" y="74"/>
                  <a:pt x="71" y="72"/>
                  <a:pt x="70" y="69"/>
                </a:cubicBezTo>
                <a:cubicBezTo>
                  <a:pt x="70" y="67"/>
                  <a:pt x="69" y="64"/>
                  <a:pt x="69" y="61"/>
                </a:cubicBezTo>
                <a:cubicBezTo>
                  <a:pt x="69" y="56"/>
                  <a:pt x="70" y="50"/>
                  <a:pt x="71" y="45"/>
                </a:cubicBezTo>
                <a:cubicBezTo>
                  <a:pt x="72" y="42"/>
                  <a:pt x="73" y="39"/>
                  <a:pt x="73" y="37"/>
                </a:cubicBezTo>
                <a:cubicBezTo>
                  <a:pt x="74" y="34"/>
                  <a:pt x="75" y="32"/>
                  <a:pt x="77" y="29"/>
                </a:cubicBezTo>
                <a:cubicBezTo>
                  <a:pt x="77" y="28"/>
                  <a:pt x="78" y="27"/>
                  <a:pt x="79" y="26"/>
                </a:cubicBezTo>
                <a:cubicBezTo>
                  <a:pt x="79" y="26"/>
                  <a:pt x="80" y="25"/>
                  <a:pt x="80" y="25"/>
                </a:cubicBezTo>
                <a:cubicBezTo>
                  <a:pt x="80" y="24"/>
                  <a:pt x="81" y="24"/>
                  <a:pt x="81" y="24"/>
                </a:cubicBezTo>
                <a:cubicBezTo>
                  <a:pt x="81" y="24"/>
                  <a:pt x="81" y="25"/>
                  <a:pt x="81" y="25"/>
                </a:cubicBezTo>
                <a:cubicBezTo>
                  <a:pt x="81" y="25"/>
                  <a:pt x="81" y="26"/>
                  <a:pt x="81" y="27"/>
                </a:cubicBezTo>
                <a:cubicBezTo>
                  <a:pt x="81" y="29"/>
                  <a:pt x="82" y="32"/>
                  <a:pt x="82" y="35"/>
                </a:cubicBezTo>
                <a:cubicBezTo>
                  <a:pt x="81" y="38"/>
                  <a:pt x="81" y="41"/>
                  <a:pt x="81" y="44"/>
                </a:cubicBezTo>
                <a:cubicBezTo>
                  <a:pt x="81" y="49"/>
                  <a:pt x="80" y="55"/>
                  <a:pt x="79" y="61"/>
                </a:cubicBezTo>
                <a:cubicBezTo>
                  <a:pt x="78" y="66"/>
                  <a:pt x="77" y="70"/>
                  <a:pt x="76" y="75"/>
                </a:cubicBezTo>
                <a:cubicBezTo>
                  <a:pt x="75" y="75"/>
                  <a:pt x="75" y="75"/>
                  <a:pt x="74" y="75"/>
                </a:cubicBezTo>
                <a:moveTo>
                  <a:pt x="87" y="71"/>
                </a:moveTo>
                <a:cubicBezTo>
                  <a:pt x="87" y="71"/>
                  <a:pt x="87" y="70"/>
                  <a:pt x="87" y="70"/>
                </a:cubicBezTo>
                <a:cubicBezTo>
                  <a:pt x="88" y="69"/>
                  <a:pt x="89" y="68"/>
                  <a:pt x="89" y="67"/>
                </a:cubicBezTo>
                <a:cubicBezTo>
                  <a:pt x="90" y="66"/>
                  <a:pt x="90" y="66"/>
                  <a:pt x="91" y="65"/>
                </a:cubicBezTo>
                <a:cubicBezTo>
                  <a:pt x="91" y="65"/>
                  <a:pt x="92" y="64"/>
                  <a:pt x="92" y="64"/>
                </a:cubicBezTo>
                <a:cubicBezTo>
                  <a:pt x="93" y="63"/>
                  <a:pt x="94" y="63"/>
                  <a:pt x="95" y="63"/>
                </a:cubicBezTo>
                <a:cubicBezTo>
                  <a:pt x="95" y="63"/>
                  <a:pt x="96" y="63"/>
                  <a:pt x="96" y="63"/>
                </a:cubicBezTo>
                <a:cubicBezTo>
                  <a:pt x="96" y="63"/>
                  <a:pt x="96" y="63"/>
                  <a:pt x="96" y="63"/>
                </a:cubicBezTo>
                <a:cubicBezTo>
                  <a:pt x="96" y="63"/>
                  <a:pt x="96" y="64"/>
                  <a:pt x="96" y="64"/>
                </a:cubicBezTo>
                <a:cubicBezTo>
                  <a:pt x="96" y="64"/>
                  <a:pt x="96" y="65"/>
                  <a:pt x="96" y="65"/>
                </a:cubicBezTo>
                <a:cubicBezTo>
                  <a:pt x="96" y="66"/>
                  <a:pt x="95" y="67"/>
                  <a:pt x="94" y="68"/>
                </a:cubicBezTo>
                <a:cubicBezTo>
                  <a:pt x="93" y="70"/>
                  <a:pt x="91" y="71"/>
                  <a:pt x="89" y="72"/>
                </a:cubicBezTo>
                <a:cubicBezTo>
                  <a:pt x="89" y="72"/>
                  <a:pt x="89" y="72"/>
                  <a:pt x="89" y="72"/>
                </a:cubicBezTo>
                <a:cubicBezTo>
                  <a:pt x="88" y="72"/>
                  <a:pt x="88" y="72"/>
                  <a:pt x="87" y="72"/>
                </a:cubicBezTo>
                <a:cubicBezTo>
                  <a:pt x="87" y="72"/>
                  <a:pt x="87" y="72"/>
                  <a:pt x="87" y="72"/>
                </a:cubicBezTo>
                <a:cubicBezTo>
                  <a:pt x="87" y="72"/>
                  <a:pt x="87" y="71"/>
                  <a:pt x="87" y="71"/>
                </a:cubicBezTo>
                <a:moveTo>
                  <a:pt x="288" y="102"/>
                </a:moveTo>
                <a:cubicBezTo>
                  <a:pt x="287" y="100"/>
                  <a:pt x="286" y="99"/>
                  <a:pt x="284" y="98"/>
                </a:cubicBezTo>
                <a:cubicBezTo>
                  <a:pt x="283" y="97"/>
                  <a:pt x="281" y="96"/>
                  <a:pt x="280" y="96"/>
                </a:cubicBezTo>
                <a:cubicBezTo>
                  <a:pt x="278" y="95"/>
                  <a:pt x="277" y="95"/>
                  <a:pt x="275" y="95"/>
                </a:cubicBezTo>
                <a:cubicBezTo>
                  <a:pt x="272" y="95"/>
                  <a:pt x="269" y="95"/>
                  <a:pt x="266" y="95"/>
                </a:cubicBezTo>
                <a:cubicBezTo>
                  <a:pt x="263" y="95"/>
                  <a:pt x="260" y="96"/>
                  <a:pt x="257" y="96"/>
                </a:cubicBezTo>
                <a:cubicBezTo>
                  <a:pt x="255" y="97"/>
                  <a:pt x="254" y="97"/>
                  <a:pt x="252" y="98"/>
                </a:cubicBezTo>
                <a:cubicBezTo>
                  <a:pt x="251" y="98"/>
                  <a:pt x="249" y="98"/>
                  <a:pt x="248" y="99"/>
                </a:cubicBezTo>
                <a:cubicBezTo>
                  <a:pt x="245" y="100"/>
                  <a:pt x="242" y="101"/>
                  <a:pt x="240" y="102"/>
                </a:cubicBezTo>
                <a:cubicBezTo>
                  <a:pt x="240" y="102"/>
                  <a:pt x="240" y="102"/>
                  <a:pt x="239" y="102"/>
                </a:cubicBezTo>
                <a:cubicBezTo>
                  <a:pt x="239" y="102"/>
                  <a:pt x="240" y="101"/>
                  <a:pt x="240" y="101"/>
                </a:cubicBezTo>
                <a:cubicBezTo>
                  <a:pt x="240" y="100"/>
                  <a:pt x="240" y="100"/>
                  <a:pt x="240" y="100"/>
                </a:cubicBezTo>
                <a:cubicBezTo>
                  <a:pt x="240" y="99"/>
                  <a:pt x="240" y="99"/>
                  <a:pt x="240" y="99"/>
                </a:cubicBezTo>
                <a:cubicBezTo>
                  <a:pt x="240" y="99"/>
                  <a:pt x="240" y="98"/>
                  <a:pt x="240" y="98"/>
                </a:cubicBezTo>
                <a:cubicBezTo>
                  <a:pt x="240" y="97"/>
                  <a:pt x="240" y="96"/>
                  <a:pt x="240" y="95"/>
                </a:cubicBezTo>
                <a:cubicBezTo>
                  <a:pt x="239" y="94"/>
                  <a:pt x="239" y="94"/>
                  <a:pt x="238" y="93"/>
                </a:cubicBezTo>
                <a:cubicBezTo>
                  <a:pt x="237" y="92"/>
                  <a:pt x="236" y="91"/>
                  <a:pt x="236" y="91"/>
                </a:cubicBezTo>
                <a:cubicBezTo>
                  <a:pt x="234" y="90"/>
                  <a:pt x="232" y="89"/>
                  <a:pt x="231" y="89"/>
                </a:cubicBezTo>
                <a:cubicBezTo>
                  <a:pt x="231" y="89"/>
                  <a:pt x="230" y="89"/>
                  <a:pt x="230" y="89"/>
                </a:cubicBezTo>
                <a:cubicBezTo>
                  <a:pt x="230" y="89"/>
                  <a:pt x="231" y="88"/>
                  <a:pt x="231" y="88"/>
                </a:cubicBezTo>
                <a:cubicBezTo>
                  <a:pt x="232" y="87"/>
                  <a:pt x="232" y="85"/>
                  <a:pt x="232" y="83"/>
                </a:cubicBezTo>
                <a:cubicBezTo>
                  <a:pt x="232" y="83"/>
                  <a:pt x="232" y="83"/>
                  <a:pt x="232" y="83"/>
                </a:cubicBezTo>
                <a:cubicBezTo>
                  <a:pt x="233" y="82"/>
                  <a:pt x="233" y="82"/>
                  <a:pt x="233" y="82"/>
                </a:cubicBezTo>
                <a:cubicBezTo>
                  <a:pt x="233" y="81"/>
                  <a:pt x="232" y="81"/>
                  <a:pt x="232" y="81"/>
                </a:cubicBezTo>
                <a:cubicBezTo>
                  <a:pt x="232" y="80"/>
                  <a:pt x="232" y="79"/>
                  <a:pt x="231" y="78"/>
                </a:cubicBezTo>
                <a:cubicBezTo>
                  <a:pt x="231" y="76"/>
                  <a:pt x="229" y="75"/>
                  <a:pt x="228" y="74"/>
                </a:cubicBezTo>
                <a:cubicBezTo>
                  <a:pt x="225" y="72"/>
                  <a:pt x="222" y="71"/>
                  <a:pt x="219" y="70"/>
                </a:cubicBezTo>
                <a:cubicBezTo>
                  <a:pt x="217" y="69"/>
                  <a:pt x="214" y="68"/>
                  <a:pt x="211" y="68"/>
                </a:cubicBezTo>
                <a:cubicBezTo>
                  <a:pt x="208" y="67"/>
                  <a:pt x="205" y="67"/>
                  <a:pt x="202" y="66"/>
                </a:cubicBezTo>
                <a:cubicBezTo>
                  <a:pt x="196" y="66"/>
                  <a:pt x="190" y="65"/>
                  <a:pt x="184" y="65"/>
                </a:cubicBezTo>
                <a:cubicBezTo>
                  <a:pt x="178" y="65"/>
                  <a:pt x="172" y="65"/>
                  <a:pt x="167" y="66"/>
                </a:cubicBezTo>
                <a:cubicBezTo>
                  <a:pt x="161" y="66"/>
                  <a:pt x="155" y="67"/>
                  <a:pt x="149" y="67"/>
                </a:cubicBezTo>
                <a:cubicBezTo>
                  <a:pt x="143" y="68"/>
                  <a:pt x="137" y="69"/>
                  <a:pt x="131" y="70"/>
                </a:cubicBezTo>
                <a:cubicBezTo>
                  <a:pt x="126" y="72"/>
                  <a:pt x="120" y="73"/>
                  <a:pt x="115" y="75"/>
                </a:cubicBezTo>
                <a:cubicBezTo>
                  <a:pt x="115" y="74"/>
                  <a:pt x="115" y="73"/>
                  <a:pt x="115" y="73"/>
                </a:cubicBezTo>
                <a:cubicBezTo>
                  <a:pt x="115" y="71"/>
                  <a:pt x="114" y="69"/>
                  <a:pt x="114" y="68"/>
                </a:cubicBezTo>
                <a:cubicBezTo>
                  <a:pt x="113" y="67"/>
                  <a:pt x="113" y="66"/>
                  <a:pt x="112" y="65"/>
                </a:cubicBezTo>
                <a:cubicBezTo>
                  <a:pt x="112" y="65"/>
                  <a:pt x="111" y="64"/>
                  <a:pt x="110" y="64"/>
                </a:cubicBezTo>
                <a:cubicBezTo>
                  <a:pt x="110" y="64"/>
                  <a:pt x="109" y="64"/>
                  <a:pt x="108" y="64"/>
                </a:cubicBezTo>
                <a:cubicBezTo>
                  <a:pt x="107" y="64"/>
                  <a:pt x="106" y="64"/>
                  <a:pt x="105" y="64"/>
                </a:cubicBezTo>
                <a:cubicBezTo>
                  <a:pt x="105" y="65"/>
                  <a:pt x="104" y="65"/>
                  <a:pt x="104" y="65"/>
                </a:cubicBezTo>
                <a:cubicBezTo>
                  <a:pt x="104" y="65"/>
                  <a:pt x="104" y="65"/>
                  <a:pt x="104" y="65"/>
                </a:cubicBezTo>
                <a:cubicBezTo>
                  <a:pt x="103" y="66"/>
                  <a:pt x="103" y="66"/>
                  <a:pt x="103" y="66"/>
                </a:cubicBezTo>
                <a:cubicBezTo>
                  <a:pt x="102" y="66"/>
                  <a:pt x="102" y="67"/>
                  <a:pt x="101" y="67"/>
                </a:cubicBezTo>
                <a:cubicBezTo>
                  <a:pt x="101" y="67"/>
                  <a:pt x="101" y="67"/>
                  <a:pt x="101" y="67"/>
                </a:cubicBezTo>
                <a:cubicBezTo>
                  <a:pt x="101" y="66"/>
                  <a:pt x="101" y="65"/>
                  <a:pt x="101" y="64"/>
                </a:cubicBezTo>
                <a:cubicBezTo>
                  <a:pt x="101" y="63"/>
                  <a:pt x="101" y="62"/>
                  <a:pt x="101" y="61"/>
                </a:cubicBezTo>
                <a:cubicBezTo>
                  <a:pt x="100" y="59"/>
                  <a:pt x="99" y="58"/>
                  <a:pt x="98" y="58"/>
                </a:cubicBezTo>
                <a:cubicBezTo>
                  <a:pt x="96" y="58"/>
                  <a:pt x="95" y="58"/>
                  <a:pt x="94" y="58"/>
                </a:cubicBezTo>
                <a:cubicBezTo>
                  <a:pt x="92" y="58"/>
                  <a:pt x="90" y="59"/>
                  <a:pt x="89" y="60"/>
                </a:cubicBezTo>
                <a:cubicBezTo>
                  <a:pt x="88" y="60"/>
                  <a:pt x="88" y="61"/>
                  <a:pt x="87" y="62"/>
                </a:cubicBezTo>
                <a:cubicBezTo>
                  <a:pt x="87" y="62"/>
                  <a:pt x="86" y="63"/>
                  <a:pt x="86" y="63"/>
                </a:cubicBezTo>
                <a:cubicBezTo>
                  <a:pt x="85" y="64"/>
                  <a:pt x="85" y="64"/>
                  <a:pt x="85" y="64"/>
                </a:cubicBezTo>
                <a:cubicBezTo>
                  <a:pt x="85" y="63"/>
                  <a:pt x="85" y="62"/>
                  <a:pt x="86" y="62"/>
                </a:cubicBezTo>
                <a:cubicBezTo>
                  <a:pt x="86" y="56"/>
                  <a:pt x="87" y="50"/>
                  <a:pt x="88" y="44"/>
                </a:cubicBezTo>
                <a:cubicBezTo>
                  <a:pt x="88" y="41"/>
                  <a:pt x="88" y="38"/>
                  <a:pt x="88" y="35"/>
                </a:cubicBezTo>
                <a:cubicBezTo>
                  <a:pt x="88" y="32"/>
                  <a:pt x="88" y="29"/>
                  <a:pt x="87" y="26"/>
                </a:cubicBezTo>
                <a:cubicBezTo>
                  <a:pt x="87" y="25"/>
                  <a:pt x="87" y="24"/>
                  <a:pt x="87" y="24"/>
                </a:cubicBezTo>
                <a:cubicBezTo>
                  <a:pt x="87" y="23"/>
                  <a:pt x="87" y="22"/>
                  <a:pt x="86" y="21"/>
                </a:cubicBezTo>
                <a:cubicBezTo>
                  <a:pt x="86" y="21"/>
                  <a:pt x="86" y="20"/>
                  <a:pt x="86" y="20"/>
                </a:cubicBezTo>
                <a:cubicBezTo>
                  <a:pt x="86" y="20"/>
                  <a:pt x="85" y="19"/>
                  <a:pt x="85" y="19"/>
                </a:cubicBezTo>
                <a:cubicBezTo>
                  <a:pt x="85" y="19"/>
                  <a:pt x="84" y="18"/>
                  <a:pt x="84" y="18"/>
                </a:cubicBezTo>
                <a:cubicBezTo>
                  <a:pt x="83" y="18"/>
                  <a:pt x="84" y="18"/>
                  <a:pt x="83" y="18"/>
                </a:cubicBezTo>
                <a:cubicBezTo>
                  <a:pt x="83" y="18"/>
                  <a:pt x="83" y="18"/>
                  <a:pt x="82" y="18"/>
                </a:cubicBezTo>
                <a:cubicBezTo>
                  <a:pt x="81" y="17"/>
                  <a:pt x="79" y="18"/>
                  <a:pt x="78" y="18"/>
                </a:cubicBezTo>
                <a:cubicBezTo>
                  <a:pt x="77" y="19"/>
                  <a:pt x="76" y="20"/>
                  <a:pt x="76" y="20"/>
                </a:cubicBezTo>
                <a:cubicBezTo>
                  <a:pt x="75" y="21"/>
                  <a:pt x="75" y="22"/>
                  <a:pt x="74" y="22"/>
                </a:cubicBezTo>
                <a:cubicBezTo>
                  <a:pt x="73" y="24"/>
                  <a:pt x="72" y="25"/>
                  <a:pt x="71" y="26"/>
                </a:cubicBezTo>
                <a:cubicBezTo>
                  <a:pt x="70" y="29"/>
                  <a:pt x="69" y="32"/>
                  <a:pt x="68" y="35"/>
                </a:cubicBezTo>
                <a:cubicBezTo>
                  <a:pt x="67" y="38"/>
                  <a:pt x="66" y="41"/>
                  <a:pt x="65" y="43"/>
                </a:cubicBezTo>
                <a:cubicBezTo>
                  <a:pt x="64" y="49"/>
                  <a:pt x="63" y="55"/>
                  <a:pt x="63" y="62"/>
                </a:cubicBezTo>
                <a:cubicBezTo>
                  <a:pt x="63" y="65"/>
                  <a:pt x="64" y="68"/>
                  <a:pt x="65" y="71"/>
                </a:cubicBezTo>
                <a:cubicBezTo>
                  <a:pt x="65" y="73"/>
                  <a:pt x="66" y="74"/>
                  <a:pt x="67" y="76"/>
                </a:cubicBezTo>
                <a:cubicBezTo>
                  <a:pt x="68" y="77"/>
                  <a:pt x="69" y="78"/>
                  <a:pt x="71" y="79"/>
                </a:cubicBezTo>
                <a:cubicBezTo>
                  <a:pt x="72" y="80"/>
                  <a:pt x="73" y="81"/>
                  <a:pt x="75" y="81"/>
                </a:cubicBezTo>
                <a:cubicBezTo>
                  <a:pt x="74" y="85"/>
                  <a:pt x="72" y="90"/>
                  <a:pt x="71" y="94"/>
                </a:cubicBezTo>
                <a:cubicBezTo>
                  <a:pt x="67" y="105"/>
                  <a:pt x="63" y="116"/>
                  <a:pt x="58" y="126"/>
                </a:cubicBezTo>
                <a:cubicBezTo>
                  <a:pt x="56" y="128"/>
                  <a:pt x="55" y="131"/>
                  <a:pt x="54" y="133"/>
                </a:cubicBezTo>
                <a:cubicBezTo>
                  <a:pt x="52" y="136"/>
                  <a:pt x="51" y="138"/>
                  <a:pt x="49" y="141"/>
                </a:cubicBezTo>
                <a:cubicBezTo>
                  <a:pt x="48" y="143"/>
                  <a:pt x="46" y="146"/>
                  <a:pt x="45" y="148"/>
                </a:cubicBezTo>
                <a:cubicBezTo>
                  <a:pt x="44" y="148"/>
                  <a:pt x="44" y="149"/>
                  <a:pt x="44" y="149"/>
                </a:cubicBezTo>
                <a:cubicBezTo>
                  <a:pt x="44" y="149"/>
                  <a:pt x="44" y="148"/>
                  <a:pt x="44" y="148"/>
                </a:cubicBezTo>
                <a:cubicBezTo>
                  <a:pt x="44" y="147"/>
                  <a:pt x="44" y="145"/>
                  <a:pt x="44" y="144"/>
                </a:cubicBezTo>
                <a:cubicBezTo>
                  <a:pt x="44" y="141"/>
                  <a:pt x="44" y="138"/>
                  <a:pt x="44" y="135"/>
                </a:cubicBezTo>
                <a:cubicBezTo>
                  <a:pt x="44" y="129"/>
                  <a:pt x="44" y="123"/>
                  <a:pt x="44" y="118"/>
                </a:cubicBezTo>
                <a:cubicBezTo>
                  <a:pt x="45" y="106"/>
                  <a:pt x="45" y="94"/>
                  <a:pt x="44" y="82"/>
                </a:cubicBezTo>
                <a:cubicBezTo>
                  <a:pt x="44" y="71"/>
                  <a:pt x="43" y="59"/>
                  <a:pt x="41" y="47"/>
                </a:cubicBezTo>
                <a:cubicBezTo>
                  <a:pt x="40" y="42"/>
                  <a:pt x="40" y="36"/>
                  <a:pt x="38" y="30"/>
                </a:cubicBezTo>
                <a:cubicBezTo>
                  <a:pt x="38" y="27"/>
                  <a:pt x="37" y="24"/>
                  <a:pt x="37" y="21"/>
                </a:cubicBezTo>
                <a:cubicBezTo>
                  <a:pt x="36" y="19"/>
                  <a:pt x="35" y="16"/>
                  <a:pt x="34" y="13"/>
                </a:cubicBezTo>
                <a:cubicBezTo>
                  <a:pt x="33" y="10"/>
                  <a:pt x="32" y="7"/>
                  <a:pt x="30" y="5"/>
                </a:cubicBezTo>
                <a:cubicBezTo>
                  <a:pt x="29" y="3"/>
                  <a:pt x="28" y="2"/>
                  <a:pt x="26" y="1"/>
                </a:cubicBezTo>
                <a:cubicBezTo>
                  <a:pt x="25" y="1"/>
                  <a:pt x="24" y="0"/>
                  <a:pt x="23" y="0"/>
                </a:cubicBezTo>
                <a:cubicBezTo>
                  <a:pt x="22" y="0"/>
                  <a:pt x="21" y="1"/>
                  <a:pt x="20" y="1"/>
                </a:cubicBezTo>
                <a:cubicBezTo>
                  <a:pt x="19" y="2"/>
                  <a:pt x="17" y="3"/>
                  <a:pt x="16" y="4"/>
                </a:cubicBezTo>
                <a:cubicBezTo>
                  <a:pt x="15" y="5"/>
                  <a:pt x="15" y="7"/>
                  <a:pt x="14" y="8"/>
                </a:cubicBezTo>
                <a:cubicBezTo>
                  <a:pt x="12" y="11"/>
                  <a:pt x="11" y="14"/>
                  <a:pt x="10" y="16"/>
                </a:cubicBezTo>
                <a:cubicBezTo>
                  <a:pt x="8" y="22"/>
                  <a:pt x="7" y="28"/>
                  <a:pt x="5" y="33"/>
                </a:cubicBezTo>
                <a:cubicBezTo>
                  <a:pt x="4" y="39"/>
                  <a:pt x="3" y="45"/>
                  <a:pt x="2" y="51"/>
                </a:cubicBezTo>
                <a:cubicBezTo>
                  <a:pt x="1" y="63"/>
                  <a:pt x="0" y="74"/>
                  <a:pt x="1" y="86"/>
                </a:cubicBezTo>
                <a:cubicBezTo>
                  <a:pt x="1" y="92"/>
                  <a:pt x="1" y="98"/>
                  <a:pt x="1" y="103"/>
                </a:cubicBezTo>
                <a:cubicBezTo>
                  <a:pt x="2" y="106"/>
                  <a:pt x="2" y="109"/>
                  <a:pt x="2" y="112"/>
                </a:cubicBezTo>
                <a:cubicBezTo>
                  <a:pt x="2" y="114"/>
                  <a:pt x="2" y="115"/>
                  <a:pt x="3" y="117"/>
                </a:cubicBezTo>
                <a:cubicBezTo>
                  <a:pt x="3" y="119"/>
                  <a:pt x="3" y="119"/>
                  <a:pt x="3" y="119"/>
                </a:cubicBezTo>
                <a:cubicBezTo>
                  <a:pt x="3" y="120"/>
                  <a:pt x="3" y="120"/>
                  <a:pt x="3" y="120"/>
                </a:cubicBezTo>
                <a:cubicBezTo>
                  <a:pt x="3" y="120"/>
                  <a:pt x="3" y="120"/>
                  <a:pt x="3" y="120"/>
                </a:cubicBezTo>
                <a:cubicBezTo>
                  <a:pt x="3" y="121"/>
                  <a:pt x="4" y="125"/>
                  <a:pt x="4" y="125"/>
                </a:cubicBezTo>
                <a:cubicBezTo>
                  <a:pt x="4" y="126"/>
                  <a:pt x="5" y="127"/>
                  <a:pt x="6" y="127"/>
                </a:cubicBezTo>
                <a:cubicBezTo>
                  <a:pt x="7" y="127"/>
                  <a:pt x="7" y="125"/>
                  <a:pt x="6" y="124"/>
                </a:cubicBezTo>
                <a:cubicBezTo>
                  <a:pt x="6" y="124"/>
                  <a:pt x="6" y="120"/>
                  <a:pt x="6" y="120"/>
                </a:cubicBezTo>
                <a:cubicBezTo>
                  <a:pt x="5" y="120"/>
                  <a:pt x="5" y="120"/>
                  <a:pt x="5" y="120"/>
                </a:cubicBezTo>
                <a:cubicBezTo>
                  <a:pt x="5" y="118"/>
                  <a:pt x="5" y="118"/>
                  <a:pt x="5" y="118"/>
                </a:cubicBezTo>
                <a:cubicBezTo>
                  <a:pt x="5" y="116"/>
                  <a:pt x="5" y="116"/>
                  <a:pt x="5" y="116"/>
                </a:cubicBezTo>
                <a:cubicBezTo>
                  <a:pt x="5" y="115"/>
                  <a:pt x="5" y="113"/>
                  <a:pt x="4" y="112"/>
                </a:cubicBezTo>
                <a:cubicBezTo>
                  <a:pt x="4" y="109"/>
                  <a:pt x="4" y="106"/>
                  <a:pt x="4" y="103"/>
                </a:cubicBezTo>
                <a:cubicBezTo>
                  <a:pt x="3" y="98"/>
                  <a:pt x="3" y="92"/>
                  <a:pt x="3" y="86"/>
                </a:cubicBezTo>
                <a:cubicBezTo>
                  <a:pt x="3" y="74"/>
                  <a:pt x="4" y="63"/>
                  <a:pt x="6" y="51"/>
                </a:cubicBezTo>
                <a:cubicBezTo>
                  <a:pt x="7" y="46"/>
                  <a:pt x="8" y="40"/>
                  <a:pt x="9" y="34"/>
                </a:cubicBezTo>
                <a:cubicBezTo>
                  <a:pt x="10" y="29"/>
                  <a:pt x="12" y="23"/>
                  <a:pt x="14" y="18"/>
                </a:cubicBezTo>
                <a:cubicBezTo>
                  <a:pt x="15" y="15"/>
                  <a:pt x="16" y="12"/>
                  <a:pt x="17" y="10"/>
                </a:cubicBezTo>
                <a:cubicBezTo>
                  <a:pt x="18" y="9"/>
                  <a:pt x="19" y="8"/>
                  <a:pt x="19" y="7"/>
                </a:cubicBezTo>
                <a:cubicBezTo>
                  <a:pt x="20" y="6"/>
                  <a:pt x="21" y="5"/>
                  <a:pt x="22" y="4"/>
                </a:cubicBezTo>
                <a:cubicBezTo>
                  <a:pt x="23" y="4"/>
                  <a:pt x="24" y="4"/>
                  <a:pt x="25" y="4"/>
                </a:cubicBezTo>
                <a:cubicBezTo>
                  <a:pt x="25" y="5"/>
                  <a:pt x="26" y="6"/>
                  <a:pt x="27" y="7"/>
                </a:cubicBezTo>
                <a:cubicBezTo>
                  <a:pt x="29" y="9"/>
                  <a:pt x="30" y="11"/>
                  <a:pt x="31" y="14"/>
                </a:cubicBezTo>
                <a:cubicBezTo>
                  <a:pt x="33" y="19"/>
                  <a:pt x="34" y="25"/>
                  <a:pt x="35" y="31"/>
                </a:cubicBezTo>
                <a:cubicBezTo>
                  <a:pt x="36" y="36"/>
                  <a:pt x="37" y="42"/>
                  <a:pt x="37" y="48"/>
                </a:cubicBezTo>
                <a:cubicBezTo>
                  <a:pt x="38" y="54"/>
                  <a:pt x="39" y="59"/>
                  <a:pt x="39" y="65"/>
                </a:cubicBezTo>
                <a:cubicBezTo>
                  <a:pt x="39" y="71"/>
                  <a:pt x="40" y="77"/>
                  <a:pt x="40" y="83"/>
                </a:cubicBezTo>
                <a:cubicBezTo>
                  <a:pt x="40" y="94"/>
                  <a:pt x="39" y="106"/>
                  <a:pt x="39" y="117"/>
                </a:cubicBezTo>
                <a:cubicBezTo>
                  <a:pt x="38" y="135"/>
                  <a:pt x="38" y="135"/>
                  <a:pt x="38" y="135"/>
                </a:cubicBezTo>
                <a:cubicBezTo>
                  <a:pt x="38" y="138"/>
                  <a:pt x="37" y="141"/>
                  <a:pt x="37" y="144"/>
                </a:cubicBezTo>
                <a:cubicBezTo>
                  <a:pt x="37" y="145"/>
                  <a:pt x="37" y="147"/>
                  <a:pt x="37" y="148"/>
                </a:cubicBezTo>
                <a:cubicBezTo>
                  <a:pt x="37" y="149"/>
                  <a:pt x="37" y="150"/>
                  <a:pt x="38" y="151"/>
                </a:cubicBezTo>
                <a:cubicBezTo>
                  <a:pt x="38" y="151"/>
                  <a:pt x="38" y="152"/>
                  <a:pt x="38" y="153"/>
                </a:cubicBezTo>
                <a:cubicBezTo>
                  <a:pt x="38" y="154"/>
                  <a:pt x="38" y="154"/>
                  <a:pt x="39" y="155"/>
                </a:cubicBezTo>
                <a:cubicBezTo>
                  <a:pt x="39" y="156"/>
                  <a:pt x="40" y="156"/>
                  <a:pt x="40" y="156"/>
                </a:cubicBezTo>
                <a:cubicBezTo>
                  <a:pt x="41" y="157"/>
                  <a:pt x="41" y="157"/>
                  <a:pt x="42" y="157"/>
                </a:cubicBezTo>
                <a:cubicBezTo>
                  <a:pt x="43" y="157"/>
                  <a:pt x="43" y="157"/>
                  <a:pt x="44" y="157"/>
                </a:cubicBezTo>
                <a:cubicBezTo>
                  <a:pt x="44" y="157"/>
                  <a:pt x="44" y="157"/>
                  <a:pt x="45" y="157"/>
                </a:cubicBezTo>
                <a:cubicBezTo>
                  <a:pt x="45" y="157"/>
                  <a:pt x="45" y="157"/>
                  <a:pt x="45" y="156"/>
                </a:cubicBezTo>
                <a:cubicBezTo>
                  <a:pt x="46" y="156"/>
                  <a:pt x="46" y="156"/>
                  <a:pt x="46" y="155"/>
                </a:cubicBezTo>
                <a:cubicBezTo>
                  <a:pt x="47" y="155"/>
                  <a:pt x="48" y="154"/>
                  <a:pt x="48" y="154"/>
                </a:cubicBezTo>
                <a:cubicBezTo>
                  <a:pt x="49" y="153"/>
                  <a:pt x="49" y="152"/>
                  <a:pt x="50" y="152"/>
                </a:cubicBezTo>
                <a:cubicBezTo>
                  <a:pt x="52" y="149"/>
                  <a:pt x="53" y="147"/>
                  <a:pt x="55" y="144"/>
                </a:cubicBezTo>
                <a:cubicBezTo>
                  <a:pt x="56" y="142"/>
                  <a:pt x="58" y="139"/>
                  <a:pt x="59" y="137"/>
                </a:cubicBezTo>
                <a:cubicBezTo>
                  <a:pt x="61" y="134"/>
                  <a:pt x="62" y="131"/>
                  <a:pt x="64" y="129"/>
                </a:cubicBezTo>
                <a:cubicBezTo>
                  <a:pt x="69" y="118"/>
                  <a:pt x="74" y="107"/>
                  <a:pt x="77" y="96"/>
                </a:cubicBezTo>
                <a:cubicBezTo>
                  <a:pt x="79" y="91"/>
                  <a:pt x="80" y="86"/>
                  <a:pt x="82" y="81"/>
                </a:cubicBezTo>
                <a:cubicBezTo>
                  <a:pt x="85" y="80"/>
                  <a:pt x="88" y="79"/>
                  <a:pt x="90" y="77"/>
                </a:cubicBezTo>
                <a:cubicBezTo>
                  <a:pt x="91" y="77"/>
                  <a:pt x="91" y="77"/>
                  <a:pt x="92" y="77"/>
                </a:cubicBezTo>
                <a:cubicBezTo>
                  <a:pt x="93" y="76"/>
                  <a:pt x="93" y="76"/>
                  <a:pt x="94" y="76"/>
                </a:cubicBezTo>
                <a:cubicBezTo>
                  <a:pt x="95" y="76"/>
                  <a:pt x="97" y="75"/>
                  <a:pt x="98" y="74"/>
                </a:cubicBezTo>
                <a:cubicBezTo>
                  <a:pt x="101" y="73"/>
                  <a:pt x="103" y="71"/>
                  <a:pt x="106" y="70"/>
                </a:cubicBezTo>
                <a:cubicBezTo>
                  <a:pt x="106" y="69"/>
                  <a:pt x="106" y="69"/>
                  <a:pt x="106" y="69"/>
                </a:cubicBezTo>
                <a:cubicBezTo>
                  <a:pt x="106" y="69"/>
                  <a:pt x="106" y="69"/>
                  <a:pt x="107" y="69"/>
                </a:cubicBezTo>
                <a:cubicBezTo>
                  <a:pt x="107" y="69"/>
                  <a:pt x="107" y="69"/>
                  <a:pt x="107" y="69"/>
                </a:cubicBezTo>
                <a:cubicBezTo>
                  <a:pt x="108" y="68"/>
                  <a:pt x="108" y="68"/>
                  <a:pt x="108" y="68"/>
                </a:cubicBezTo>
                <a:cubicBezTo>
                  <a:pt x="109" y="68"/>
                  <a:pt x="109" y="68"/>
                  <a:pt x="109" y="68"/>
                </a:cubicBezTo>
                <a:cubicBezTo>
                  <a:pt x="109" y="69"/>
                  <a:pt x="109" y="69"/>
                  <a:pt x="109" y="69"/>
                </a:cubicBezTo>
                <a:cubicBezTo>
                  <a:pt x="110" y="70"/>
                  <a:pt x="110" y="72"/>
                  <a:pt x="110" y="73"/>
                </a:cubicBezTo>
                <a:cubicBezTo>
                  <a:pt x="110" y="74"/>
                  <a:pt x="110" y="75"/>
                  <a:pt x="110" y="77"/>
                </a:cubicBezTo>
                <a:cubicBezTo>
                  <a:pt x="109" y="77"/>
                  <a:pt x="107" y="78"/>
                  <a:pt x="106" y="78"/>
                </a:cubicBezTo>
                <a:cubicBezTo>
                  <a:pt x="103" y="80"/>
                  <a:pt x="100" y="81"/>
                  <a:pt x="98" y="83"/>
                </a:cubicBezTo>
                <a:cubicBezTo>
                  <a:pt x="95" y="84"/>
                  <a:pt x="93" y="86"/>
                  <a:pt x="90" y="88"/>
                </a:cubicBezTo>
                <a:cubicBezTo>
                  <a:pt x="88" y="90"/>
                  <a:pt x="86" y="92"/>
                  <a:pt x="84" y="95"/>
                </a:cubicBezTo>
                <a:cubicBezTo>
                  <a:pt x="80" y="99"/>
                  <a:pt x="77" y="104"/>
                  <a:pt x="74" y="110"/>
                </a:cubicBezTo>
                <a:cubicBezTo>
                  <a:pt x="73" y="113"/>
                  <a:pt x="72" y="116"/>
                  <a:pt x="71" y="119"/>
                </a:cubicBezTo>
                <a:cubicBezTo>
                  <a:pt x="70" y="122"/>
                  <a:pt x="70" y="125"/>
                  <a:pt x="69" y="128"/>
                </a:cubicBezTo>
                <a:cubicBezTo>
                  <a:pt x="69" y="131"/>
                  <a:pt x="70" y="134"/>
                  <a:pt x="71" y="137"/>
                </a:cubicBezTo>
                <a:cubicBezTo>
                  <a:pt x="71" y="139"/>
                  <a:pt x="72" y="140"/>
                  <a:pt x="73" y="142"/>
                </a:cubicBezTo>
                <a:cubicBezTo>
                  <a:pt x="74" y="143"/>
                  <a:pt x="76" y="144"/>
                  <a:pt x="78" y="145"/>
                </a:cubicBezTo>
                <a:cubicBezTo>
                  <a:pt x="79" y="145"/>
                  <a:pt x="80" y="145"/>
                  <a:pt x="81" y="145"/>
                </a:cubicBezTo>
                <a:cubicBezTo>
                  <a:pt x="82" y="145"/>
                  <a:pt x="83" y="145"/>
                  <a:pt x="83" y="144"/>
                </a:cubicBezTo>
                <a:cubicBezTo>
                  <a:pt x="85" y="144"/>
                  <a:pt x="87" y="143"/>
                  <a:pt x="88" y="142"/>
                </a:cubicBezTo>
                <a:cubicBezTo>
                  <a:pt x="89" y="141"/>
                  <a:pt x="90" y="140"/>
                  <a:pt x="92" y="139"/>
                </a:cubicBezTo>
                <a:cubicBezTo>
                  <a:pt x="93" y="138"/>
                  <a:pt x="94" y="137"/>
                  <a:pt x="95" y="136"/>
                </a:cubicBezTo>
                <a:cubicBezTo>
                  <a:pt x="96" y="133"/>
                  <a:pt x="98" y="131"/>
                  <a:pt x="100" y="128"/>
                </a:cubicBezTo>
                <a:cubicBezTo>
                  <a:pt x="101" y="125"/>
                  <a:pt x="102" y="123"/>
                  <a:pt x="103" y="120"/>
                </a:cubicBezTo>
                <a:cubicBezTo>
                  <a:pt x="106" y="115"/>
                  <a:pt x="108" y="109"/>
                  <a:pt x="110" y="103"/>
                </a:cubicBezTo>
                <a:cubicBezTo>
                  <a:pt x="111" y="98"/>
                  <a:pt x="113" y="92"/>
                  <a:pt x="114" y="86"/>
                </a:cubicBezTo>
                <a:cubicBezTo>
                  <a:pt x="114" y="85"/>
                  <a:pt x="114" y="84"/>
                  <a:pt x="114" y="82"/>
                </a:cubicBezTo>
                <a:cubicBezTo>
                  <a:pt x="115" y="82"/>
                  <a:pt x="116" y="82"/>
                  <a:pt x="116" y="82"/>
                </a:cubicBezTo>
                <a:cubicBezTo>
                  <a:pt x="122" y="80"/>
                  <a:pt x="127" y="78"/>
                  <a:pt x="133" y="77"/>
                </a:cubicBezTo>
                <a:cubicBezTo>
                  <a:pt x="139" y="76"/>
                  <a:pt x="144" y="75"/>
                  <a:pt x="150" y="74"/>
                </a:cubicBezTo>
                <a:cubicBezTo>
                  <a:pt x="156" y="73"/>
                  <a:pt x="161" y="72"/>
                  <a:pt x="167" y="72"/>
                </a:cubicBezTo>
                <a:cubicBezTo>
                  <a:pt x="178" y="71"/>
                  <a:pt x="190" y="70"/>
                  <a:pt x="201" y="71"/>
                </a:cubicBezTo>
                <a:cubicBezTo>
                  <a:pt x="207" y="72"/>
                  <a:pt x="213" y="72"/>
                  <a:pt x="218" y="74"/>
                </a:cubicBezTo>
                <a:cubicBezTo>
                  <a:pt x="221" y="75"/>
                  <a:pt x="223" y="76"/>
                  <a:pt x="225" y="77"/>
                </a:cubicBezTo>
                <a:cubicBezTo>
                  <a:pt x="226" y="78"/>
                  <a:pt x="227" y="79"/>
                  <a:pt x="228" y="80"/>
                </a:cubicBezTo>
                <a:cubicBezTo>
                  <a:pt x="228" y="80"/>
                  <a:pt x="228" y="81"/>
                  <a:pt x="228" y="81"/>
                </a:cubicBezTo>
                <a:cubicBezTo>
                  <a:pt x="228" y="81"/>
                  <a:pt x="228" y="82"/>
                  <a:pt x="228" y="82"/>
                </a:cubicBezTo>
                <a:cubicBezTo>
                  <a:pt x="228" y="82"/>
                  <a:pt x="228" y="82"/>
                  <a:pt x="228" y="82"/>
                </a:cubicBezTo>
                <a:cubicBezTo>
                  <a:pt x="228" y="83"/>
                  <a:pt x="228" y="83"/>
                  <a:pt x="228" y="83"/>
                </a:cubicBezTo>
                <a:cubicBezTo>
                  <a:pt x="228" y="85"/>
                  <a:pt x="227" y="86"/>
                  <a:pt x="226" y="88"/>
                </a:cubicBezTo>
                <a:cubicBezTo>
                  <a:pt x="225" y="87"/>
                  <a:pt x="223" y="87"/>
                  <a:pt x="221" y="87"/>
                </a:cubicBezTo>
                <a:cubicBezTo>
                  <a:pt x="215" y="86"/>
                  <a:pt x="209" y="86"/>
                  <a:pt x="203" y="86"/>
                </a:cubicBezTo>
                <a:cubicBezTo>
                  <a:pt x="198" y="86"/>
                  <a:pt x="192" y="86"/>
                  <a:pt x="186" y="87"/>
                </a:cubicBezTo>
                <a:cubicBezTo>
                  <a:pt x="180" y="87"/>
                  <a:pt x="174" y="88"/>
                  <a:pt x="168" y="89"/>
                </a:cubicBezTo>
                <a:cubicBezTo>
                  <a:pt x="165" y="90"/>
                  <a:pt x="162" y="91"/>
                  <a:pt x="159" y="92"/>
                </a:cubicBezTo>
                <a:cubicBezTo>
                  <a:pt x="158" y="92"/>
                  <a:pt x="156" y="93"/>
                  <a:pt x="155" y="94"/>
                </a:cubicBezTo>
                <a:cubicBezTo>
                  <a:pt x="154" y="94"/>
                  <a:pt x="153" y="95"/>
                  <a:pt x="152" y="96"/>
                </a:cubicBezTo>
                <a:cubicBezTo>
                  <a:pt x="152" y="96"/>
                  <a:pt x="152" y="96"/>
                  <a:pt x="151" y="97"/>
                </a:cubicBezTo>
                <a:cubicBezTo>
                  <a:pt x="151" y="97"/>
                  <a:pt x="151" y="98"/>
                  <a:pt x="150" y="99"/>
                </a:cubicBezTo>
                <a:cubicBezTo>
                  <a:pt x="150" y="100"/>
                  <a:pt x="150" y="100"/>
                  <a:pt x="151" y="101"/>
                </a:cubicBezTo>
                <a:cubicBezTo>
                  <a:pt x="151" y="102"/>
                  <a:pt x="151" y="103"/>
                  <a:pt x="152" y="103"/>
                </a:cubicBezTo>
                <a:cubicBezTo>
                  <a:pt x="152" y="104"/>
                  <a:pt x="153" y="105"/>
                  <a:pt x="154" y="105"/>
                </a:cubicBezTo>
                <a:cubicBezTo>
                  <a:pt x="156" y="106"/>
                  <a:pt x="157" y="106"/>
                  <a:pt x="159" y="107"/>
                </a:cubicBezTo>
                <a:cubicBezTo>
                  <a:pt x="162" y="107"/>
                  <a:pt x="165" y="108"/>
                  <a:pt x="168" y="108"/>
                </a:cubicBezTo>
                <a:cubicBezTo>
                  <a:pt x="174" y="108"/>
                  <a:pt x="180" y="107"/>
                  <a:pt x="186" y="107"/>
                </a:cubicBezTo>
                <a:cubicBezTo>
                  <a:pt x="192" y="106"/>
                  <a:pt x="197" y="105"/>
                  <a:pt x="203" y="103"/>
                </a:cubicBezTo>
                <a:cubicBezTo>
                  <a:pt x="206" y="103"/>
                  <a:pt x="209" y="102"/>
                  <a:pt x="212" y="101"/>
                </a:cubicBezTo>
                <a:cubicBezTo>
                  <a:pt x="215" y="100"/>
                  <a:pt x="217" y="99"/>
                  <a:pt x="220" y="97"/>
                </a:cubicBezTo>
                <a:cubicBezTo>
                  <a:pt x="221" y="97"/>
                  <a:pt x="222" y="96"/>
                  <a:pt x="223" y="96"/>
                </a:cubicBezTo>
                <a:cubicBezTo>
                  <a:pt x="225" y="96"/>
                  <a:pt x="227" y="96"/>
                  <a:pt x="228" y="97"/>
                </a:cubicBezTo>
                <a:cubicBezTo>
                  <a:pt x="229" y="97"/>
                  <a:pt x="231" y="98"/>
                  <a:pt x="231" y="98"/>
                </a:cubicBezTo>
                <a:cubicBezTo>
                  <a:pt x="232" y="98"/>
                  <a:pt x="232" y="98"/>
                  <a:pt x="232" y="98"/>
                </a:cubicBezTo>
                <a:cubicBezTo>
                  <a:pt x="232" y="99"/>
                  <a:pt x="232" y="99"/>
                  <a:pt x="232" y="99"/>
                </a:cubicBezTo>
                <a:cubicBezTo>
                  <a:pt x="231" y="100"/>
                  <a:pt x="231" y="100"/>
                  <a:pt x="231" y="101"/>
                </a:cubicBezTo>
                <a:cubicBezTo>
                  <a:pt x="231" y="102"/>
                  <a:pt x="231" y="102"/>
                  <a:pt x="231" y="103"/>
                </a:cubicBezTo>
                <a:cubicBezTo>
                  <a:pt x="230" y="104"/>
                  <a:pt x="230" y="104"/>
                  <a:pt x="230" y="105"/>
                </a:cubicBezTo>
                <a:cubicBezTo>
                  <a:pt x="230" y="106"/>
                  <a:pt x="230" y="106"/>
                  <a:pt x="230" y="106"/>
                </a:cubicBezTo>
                <a:cubicBezTo>
                  <a:pt x="230" y="107"/>
                  <a:pt x="230" y="107"/>
                  <a:pt x="230" y="107"/>
                </a:cubicBezTo>
                <a:cubicBezTo>
                  <a:pt x="230" y="108"/>
                  <a:pt x="230" y="108"/>
                  <a:pt x="230" y="109"/>
                </a:cubicBezTo>
                <a:cubicBezTo>
                  <a:pt x="230" y="109"/>
                  <a:pt x="231" y="110"/>
                  <a:pt x="232" y="111"/>
                </a:cubicBezTo>
                <a:cubicBezTo>
                  <a:pt x="232" y="111"/>
                  <a:pt x="233" y="111"/>
                  <a:pt x="233" y="112"/>
                </a:cubicBezTo>
                <a:cubicBezTo>
                  <a:pt x="235" y="112"/>
                  <a:pt x="235" y="112"/>
                  <a:pt x="235" y="112"/>
                </a:cubicBezTo>
                <a:cubicBezTo>
                  <a:pt x="236" y="112"/>
                  <a:pt x="237" y="111"/>
                  <a:pt x="237" y="111"/>
                </a:cubicBezTo>
                <a:cubicBezTo>
                  <a:pt x="238" y="111"/>
                  <a:pt x="238" y="111"/>
                  <a:pt x="238" y="111"/>
                </a:cubicBezTo>
                <a:cubicBezTo>
                  <a:pt x="240" y="110"/>
                  <a:pt x="241" y="110"/>
                  <a:pt x="243" y="109"/>
                </a:cubicBezTo>
                <a:cubicBezTo>
                  <a:pt x="245" y="108"/>
                  <a:pt x="248" y="107"/>
                  <a:pt x="251" y="106"/>
                </a:cubicBezTo>
                <a:cubicBezTo>
                  <a:pt x="252" y="106"/>
                  <a:pt x="253" y="105"/>
                  <a:pt x="255" y="105"/>
                </a:cubicBezTo>
                <a:cubicBezTo>
                  <a:pt x="256" y="104"/>
                  <a:pt x="257" y="104"/>
                  <a:pt x="259" y="104"/>
                </a:cubicBezTo>
                <a:cubicBezTo>
                  <a:pt x="260" y="103"/>
                  <a:pt x="261" y="103"/>
                  <a:pt x="263" y="102"/>
                </a:cubicBezTo>
                <a:cubicBezTo>
                  <a:pt x="264" y="102"/>
                  <a:pt x="265" y="102"/>
                  <a:pt x="267" y="101"/>
                </a:cubicBezTo>
                <a:cubicBezTo>
                  <a:pt x="269" y="101"/>
                  <a:pt x="272" y="100"/>
                  <a:pt x="275" y="100"/>
                </a:cubicBezTo>
                <a:cubicBezTo>
                  <a:pt x="278" y="100"/>
                  <a:pt x="280" y="100"/>
                  <a:pt x="282" y="101"/>
                </a:cubicBezTo>
                <a:cubicBezTo>
                  <a:pt x="283" y="102"/>
                  <a:pt x="284" y="102"/>
                  <a:pt x="285" y="103"/>
                </a:cubicBezTo>
                <a:cubicBezTo>
                  <a:pt x="286" y="104"/>
                  <a:pt x="287" y="105"/>
                  <a:pt x="287" y="107"/>
                </a:cubicBezTo>
                <a:cubicBezTo>
                  <a:pt x="287" y="107"/>
                  <a:pt x="287" y="107"/>
                  <a:pt x="287" y="107"/>
                </a:cubicBezTo>
                <a:cubicBezTo>
                  <a:pt x="287" y="107"/>
                  <a:pt x="288" y="107"/>
                  <a:pt x="288" y="107"/>
                </a:cubicBezTo>
                <a:cubicBezTo>
                  <a:pt x="289" y="107"/>
                  <a:pt x="289" y="107"/>
                  <a:pt x="289" y="106"/>
                </a:cubicBezTo>
                <a:cubicBezTo>
                  <a:pt x="289" y="105"/>
                  <a:pt x="289" y="103"/>
                  <a:pt x="288" y="102"/>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TextBox 23">
            <a:extLst>
              <a:ext uri="{FF2B5EF4-FFF2-40B4-BE49-F238E27FC236}">
                <a16:creationId xmlns:a16="http://schemas.microsoft.com/office/drawing/2014/main" id="{8D5E9A04-C503-C7FD-AAF5-C35E087B3099}"/>
              </a:ext>
            </a:extLst>
          </p:cNvPr>
          <p:cNvSpPr txBox="1"/>
          <p:nvPr/>
        </p:nvSpPr>
        <p:spPr>
          <a:xfrm>
            <a:off x="6904951" y="1342682"/>
            <a:ext cx="2603128" cy="731867"/>
          </a:xfrm>
          <a:prstGeom prst="rect">
            <a:avLst/>
          </a:prstGeom>
          <a:noFill/>
        </p:spPr>
        <p:txBody>
          <a:bodyPr wrap="square" rtlCol="0">
            <a:spAutoFit/>
          </a:bodyPr>
          <a:lstStyle/>
          <a:p>
            <a:pPr>
              <a:lnSpc>
                <a:spcPts val="5500"/>
              </a:lnSpc>
            </a:pPr>
            <a:r>
              <a:rPr lang="en-US" sz="3600" dirty="0">
                <a:latin typeface="Inter Bold" panose="02000503000000020004" pitchFamily="2" charset="0"/>
                <a:ea typeface="Inter Bold" panose="02000503000000020004" pitchFamily="2" charset="0"/>
                <a:cs typeface="Poppins Light" panose="00000400000000000000" pitchFamily="2" charset="0"/>
              </a:rPr>
              <a:t>MASSAGE</a:t>
            </a:r>
          </a:p>
        </p:txBody>
      </p:sp>
      <p:sp>
        <p:nvSpPr>
          <p:cNvPr id="25" name="TextBox 24">
            <a:extLst>
              <a:ext uri="{FF2B5EF4-FFF2-40B4-BE49-F238E27FC236}">
                <a16:creationId xmlns:a16="http://schemas.microsoft.com/office/drawing/2014/main" id="{F6F3553B-26EF-BF5C-584E-93507D755BEF}"/>
              </a:ext>
            </a:extLst>
          </p:cNvPr>
          <p:cNvSpPr txBox="1"/>
          <p:nvPr/>
        </p:nvSpPr>
        <p:spPr>
          <a:xfrm>
            <a:off x="10811183" y="564845"/>
            <a:ext cx="954540" cy="256480"/>
          </a:xfrm>
          <a:prstGeom prst="rect">
            <a:avLst/>
          </a:prstGeom>
          <a:noFill/>
        </p:spPr>
        <p:txBody>
          <a:bodyPr wrap="square" rtlCol="0">
            <a:spAutoFit/>
          </a:bodyPr>
          <a:lstStyle/>
          <a:p>
            <a:pPr marR="0" algn="r" rtl="0"/>
            <a:r>
              <a:rPr lang="en-US" sz="1600" b="0" i="0" u="none" strike="noStrike" baseline="30000" dirty="0">
                <a:latin typeface="Inter Medium" panose="02000503000000020004" pitchFamily="2" charset="0"/>
              </a:rPr>
              <a:t>2024V 1.0 </a:t>
            </a:r>
          </a:p>
        </p:txBody>
      </p:sp>
      <p:sp>
        <p:nvSpPr>
          <p:cNvPr id="26" name="TextBox 25">
            <a:extLst>
              <a:ext uri="{FF2B5EF4-FFF2-40B4-BE49-F238E27FC236}">
                <a16:creationId xmlns:a16="http://schemas.microsoft.com/office/drawing/2014/main" id="{EDA54712-1EF6-0C67-9CAB-97A4940915D2}"/>
              </a:ext>
            </a:extLst>
          </p:cNvPr>
          <p:cNvSpPr txBox="1"/>
          <p:nvPr/>
        </p:nvSpPr>
        <p:spPr>
          <a:xfrm>
            <a:off x="630960" y="564845"/>
            <a:ext cx="1674472" cy="256480"/>
          </a:xfrm>
          <a:prstGeom prst="rect">
            <a:avLst/>
          </a:prstGeom>
          <a:noFill/>
        </p:spPr>
        <p:txBody>
          <a:bodyPr wrap="square" rtlCol="0">
            <a:spAutoFit/>
          </a:bodyPr>
          <a:lstStyle/>
          <a:p>
            <a:pPr marR="0" rtl="0"/>
            <a:r>
              <a:rPr lang="en-US" sz="1600" baseline="30000" dirty="0">
                <a:latin typeface="Inter Medium" panose="02000503000000020004" pitchFamily="2" charset="0"/>
              </a:rPr>
              <a:t>BRAND PROPOSAL</a:t>
            </a:r>
            <a:endParaRPr lang="en-US" sz="1600" b="0" i="0" u="none" strike="noStrike" baseline="30000" dirty="0">
              <a:latin typeface="Inter Medium" panose="02000503000000020004" pitchFamily="2" charset="0"/>
            </a:endParaRPr>
          </a:p>
        </p:txBody>
      </p:sp>
      <p:sp>
        <p:nvSpPr>
          <p:cNvPr id="27" name="TextBox 26">
            <a:extLst>
              <a:ext uri="{FF2B5EF4-FFF2-40B4-BE49-F238E27FC236}">
                <a16:creationId xmlns:a16="http://schemas.microsoft.com/office/drawing/2014/main" id="{4134571E-E971-2753-2A0B-B0E15CE922DA}"/>
              </a:ext>
            </a:extLst>
          </p:cNvPr>
          <p:cNvSpPr txBox="1"/>
          <p:nvPr/>
        </p:nvSpPr>
        <p:spPr>
          <a:xfrm>
            <a:off x="3692429" y="564845"/>
            <a:ext cx="1674472" cy="256480"/>
          </a:xfrm>
          <a:prstGeom prst="rect">
            <a:avLst/>
          </a:prstGeom>
          <a:noFill/>
        </p:spPr>
        <p:txBody>
          <a:bodyPr wrap="square" rtlCol="0">
            <a:spAutoFit/>
          </a:bodyPr>
          <a:lstStyle/>
          <a:p>
            <a:pPr marR="0" rtl="0"/>
            <a:r>
              <a:rPr lang="en-US" sz="1600" b="0" i="0" u="none" strike="noStrike" baseline="30000" dirty="0">
                <a:latin typeface="Inter Medium" panose="02000503000000020004" pitchFamily="2" charset="0"/>
              </a:rPr>
              <a:t>HUIAM</a:t>
            </a:r>
          </a:p>
        </p:txBody>
      </p:sp>
      <p:sp>
        <p:nvSpPr>
          <p:cNvPr id="28" name="TextBox 27">
            <a:extLst>
              <a:ext uri="{FF2B5EF4-FFF2-40B4-BE49-F238E27FC236}">
                <a16:creationId xmlns:a16="http://schemas.microsoft.com/office/drawing/2014/main" id="{B0DCC6A3-8285-48DF-5379-0230F2DC9ACE}"/>
              </a:ext>
            </a:extLst>
          </p:cNvPr>
          <p:cNvSpPr txBox="1"/>
          <p:nvPr/>
        </p:nvSpPr>
        <p:spPr>
          <a:xfrm>
            <a:off x="6900149" y="480764"/>
            <a:ext cx="3086253" cy="414794"/>
          </a:xfrm>
          <a:prstGeom prst="rect">
            <a:avLst/>
          </a:prstGeom>
          <a:noFill/>
        </p:spPr>
        <p:txBody>
          <a:bodyPr wrap="square" rtlCol="0">
            <a:spAutoFit/>
          </a:bodyPr>
          <a:lstStyle/>
          <a:p>
            <a:pPr>
              <a:lnSpc>
                <a:spcPts val="1300"/>
              </a:lnSpc>
            </a:pPr>
            <a:r>
              <a:rPr lang="en-US" sz="1000" i="0" dirty="0">
                <a:effectLst/>
                <a:latin typeface="Inter" panose="02000503000000020004" pitchFamily="2" charset="0"/>
                <a:ea typeface="Inter" panose="02000503000000020004" pitchFamily="2" charset="0"/>
                <a:cs typeface="Open Sans" panose="020B0606030504020204" pitchFamily="34" charset="0"/>
              </a:rPr>
              <a:t>THERE ARE MANY, OR RANDOMIZED WORDS DON'T LOOK EVEN SLIGHTLYE.</a:t>
            </a:r>
            <a:endParaRPr lang="en-US" sz="1000" dirty="0">
              <a:latin typeface="Inter" panose="02000503000000020004" pitchFamily="2" charset="0"/>
              <a:ea typeface="Inter" panose="02000503000000020004" pitchFamily="2" charset="0"/>
              <a:cs typeface="Open Sans" panose="020B0606030504020204" pitchFamily="34" charset="0"/>
            </a:endParaRPr>
          </a:p>
        </p:txBody>
      </p:sp>
      <p:cxnSp>
        <p:nvCxnSpPr>
          <p:cNvPr id="29" name="Straight Connector 28">
            <a:extLst>
              <a:ext uri="{FF2B5EF4-FFF2-40B4-BE49-F238E27FC236}">
                <a16:creationId xmlns:a16="http://schemas.microsoft.com/office/drawing/2014/main" id="{754AF8A3-2CFC-2DE1-7C75-281D411269EB}"/>
              </a:ext>
            </a:extLst>
          </p:cNvPr>
          <p:cNvCxnSpPr>
            <a:cxnSpLocks/>
          </p:cNvCxnSpPr>
          <p:nvPr/>
        </p:nvCxnSpPr>
        <p:spPr>
          <a:xfrm>
            <a:off x="6018881" y="0"/>
            <a:ext cx="0" cy="684997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5C52706-812A-E3D8-197A-11C9347986A2}"/>
              </a:ext>
            </a:extLst>
          </p:cNvPr>
          <p:cNvCxnSpPr>
            <a:cxnSpLocks/>
          </p:cNvCxnSpPr>
          <p:nvPr/>
        </p:nvCxnSpPr>
        <p:spPr>
          <a:xfrm flipH="1">
            <a:off x="6018881" y="2192356"/>
            <a:ext cx="6173119"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1671CC63-8106-7954-BE60-2A7A44297C37}"/>
              </a:ext>
            </a:extLst>
          </p:cNvPr>
          <p:cNvSpPr>
            <a:spLocks noGrp="1"/>
          </p:cNvSpPr>
          <p:nvPr>
            <p:ph type="pic" sz="quarter" idx="14"/>
          </p:nvPr>
        </p:nvSpPr>
        <p:spPr/>
      </p:sp>
    </p:spTree>
    <p:extLst>
      <p:ext uri="{BB962C8B-B14F-4D97-AF65-F5344CB8AC3E}">
        <p14:creationId xmlns:p14="http://schemas.microsoft.com/office/powerpoint/2010/main" val="298330064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42B77C9-9EA5-73EE-CAF1-528953B8831C}"/>
              </a:ext>
            </a:extLst>
          </p:cNvPr>
          <p:cNvSpPr/>
          <p:nvPr/>
        </p:nvSpPr>
        <p:spPr>
          <a:xfrm>
            <a:off x="571042" y="2302526"/>
            <a:ext cx="11049918" cy="456649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B559E4AC-A683-2F0C-05DC-B1CB71AC2A07}"/>
              </a:ext>
            </a:extLst>
          </p:cNvPr>
          <p:cNvSpPr txBox="1"/>
          <p:nvPr/>
        </p:nvSpPr>
        <p:spPr>
          <a:xfrm>
            <a:off x="1195320" y="5322494"/>
            <a:ext cx="2969053" cy="338554"/>
          </a:xfrm>
          <a:prstGeom prst="rect">
            <a:avLst/>
          </a:prstGeom>
          <a:noFill/>
        </p:spPr>
        <p:txBody>
          <a:bodyPr wrap="square" rtlCol="0">
            <a:spAutoFit/>
          </a:bodyPr>
          <a:lstStyle/>
          <a:p>
            <a:r>
              <a:rPr lang="en-US" sz="1600" dirty="0">
                <a:latin typeface="Inter "/>
                <a:ea typeface="Inter Black" panose="02000503000000020004" pitchFamily="2" charset="0"/>
                <a:cs typeface="Poppins Medium" panose="00000600000000000000" pitchFamily="2" charset="0"/>
              </a:rPr>
              <a:t>MAINTAINED BY: ERIC CHU</a:t>
            </a:r>
          </a:p>
        </p:txBody>
      </p:sp>
      <p:sp>
        <p:nvSpPr>
          <p:cNvPr id="34" name="TextBox 33">
            <a:extLst>
              <a:ext uri="{FF2B5EF4-FFF2-40B4-BE49-F238E27FC236}">
                <a16:creationId xmlns:a16="http://schemas.microsoft.com/office/drawing/2014/main" id="{B6C4B43C-E753-5F5E-DDA2-3CB9D83C8A0A}"/>
              </a:ext>
            </a:extLst>
          </p:cNvPr>
          <p:cNvSpPr txBox="1"/>
          <p:nvPr/>
        </p:nvSpPr>
        <p:spPr>
          <a:xfrm>
            <a:off x="1136923" y="2907003"/>
            <a:ext cx="4959075" cy="1131977"/>
          </a:xfrm>
          <a:prstGeom prst="rect">
            <a:avLst/>
          </a:prstGeom>
          <a:noFill/>
        </p:spPr>
        <p:txBody>
          <a:bodyPr wrap="square" rtlCol="0">
            <a:spAutoFit/>
          </a:bodyPr>
          <a:lstStyle/>
          <a:p>
            <a:pPr>
              <a:lnSpc>
                <a:spcPts val="8000"/>
              </a:lnSpc>
            </a:pPr>
            <a:r>
              <a:rPr lang="en-US" sz="8800" dirty="0">
                <a:latin typeface="Inter Bold" panose="02000503000000020004" pitchFamily="2" charset="0"/>
                <a:ea typeface="Inter Bold" panose="02000503000000020004" pitchFamily="2" charset="0"/>
                <a:cs typeface="Poppins Light" panose="00000400000000000000" pitchFamily="2" charset="0"/>
              </a:rPr>
              <a:t>THANKS</a:t>
            </a:r>
            <a:endParaRPr lang="en-US" sz="8800" dirty="0">
              <a:solidFill>
                <a:schemeClr val="accent4">
                  <a:lumMod val="75000"/>
                </a:schemeClr>
              </a:solidFill>
              <a:latin typeface="Inter" panose="02000503000000020004" pitchFamily="2" charset="0"/>
              <a:ea typeface="Inter" panose="02000503000000020004" pitchFamily="2" charset="0"/>
              <a:cs typeface="Poppins SemiBold" panose="00000700000000000000" pitchFamily="2" charset="0"/>
            </a:endParaRPr>
          </a:p>
        </p:txBody>
      </p:sp>
      <p:sp>
        <p:nvSpPr>
          <p:cNvPr id="35" name="Rectangle: Rounded Corners 34">
            <a:extLst>
              <a:ext uri="{FF2B5EF4-FFF2-40B4-BE49-F238E27FC236}">
                <a16:creationId xmlns:a16="http://schemas.microsoft.com/office/drawing/2014/main" id="{EC464436-BD24-59D4-1B55-B564146DF305}"/>
              </a:ext>
            </a:extLst>
          </p:cNvPr>
          <p:cNvSpPr/>
          <p:nvPr/>
        </p:nvSpPr>
        <p:spPr>
          <a:xfrm>
            <a:off x="1273038" y="5863241"/>
            <a:ext cx="760398" cy="355934"/>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Rounded Corners 35">
            <a:extLst>
              <a:ext uri="{FF2B5EF4-FFF2-40B4-BE49-F238E27FC236}">
                <a16:creationId xmlns:a16="http://schemas.microsoft.com/office/drawing/2014/main" id="{1284E95D-D886-6A23-7DA7-BCFB79DB6BDA}"/>
              </a:ext>
            </a:extLst>
          </p:cNvPr>
          <p:cNvSpPr/>
          <p:nvPr/>
        </p:nvSpPr>
        <p:spPr>
          <a:xfrm>
            <a:off x="2096079" y="5863241"/>
            <a:ext cx="1019078" cy="355934"/>
          </a:xfrm>
          <a:prstGeom prst="roundRect">
            <a:avLst>
              <a:gd name="adj" fmla="val 50000"/>
            </a:avLst>
          </a:prstGeom>
          <a:solidFill>
            <a:schemeClr val="accent2">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36">
            <a:extLst>
              <a:ext uri="{FF2B5EF4-FFF2-40B4-BE49-F238E27FC236}">
                <a16:creationId xmlns:a16="http://schemas.microsoft.com/office/drawing/2014/main" id="{F36FFF5F-6497-B413-4859-CED9081155B4}"/>
              </a:ext>
            </a:extLst>
          </p:cNvPr>
          <p:cNvSpPr/>
          <p:nvPr/>
        </p:nvSpPr>
        <p:spPr>
          <a:xfrm>
            <a:off x="3177800" y="5863241"/>
            <a:ext cx="668174" cy="355934"/>
          </a:xfrm>
          <a:prstGeom prst="roundRect">
            <a:avLst>
              <a:gd name="adj" fmla="val 50000"/>
            </a:avLst>
          </a:prstGeom>
          <a:solidFill>
            <a:schemeClr val="accent3">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Rounded Corners 37">
            <a:extLst>
              <a:ext uri="{FF2B5EF4-FFF2-40B4-BE49-F238E27FC236}">
                <a16:creationId xmlns:a16="http://schemas.microsoft.com/office/drawing/2014/main" id="{91B93AC4-198D-46FE-7AD1-7FBF3B90F91E}"/>
              </a:ext>
            </a:extLst>
          </p:cNvPr>
          <p:cNvSpPr/>
          <p:nvPr/>
        </p:nvSpPr>
        <p:spPr>
          <a:xfrm>
            <a:off x="3908617" y="5853746"/>
            <a:ext cx="818975" cy="355934"/>
          </a:xfrm>
          <a:prstGeom prst="roundRect">
            <a:avLst>
              <a:gd name="adj" fmla="val 50000"/>
            </a:avLst>
          </a:prstGeom>
          <a:solidFill>
            <a:schemeClr val="accent4">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51F5CA9E-A10B-7106-08E1-C28C5C671B1A}"/>
              </a:ext>
            </a:extLst>
          </p:cNvPr>
          <p:cNvSpPr txBox="1"/>
          <p:nvPr/>
        </p:nvSpPr>
        <p:spPr>
          <a:xfrm>
            <a:off x="3894549" y="5892221"/>
            <a:ext cx="1676703" cy="276999"/>
          </a:xfrm>
          <a:prstGeom prst="rect">
            <a:avLst/>
          </a:prstGeom>
          <a:noFill/>
        </p:spPr>
        <p:txBody>
          <a:bodyPr wrap="square" rtlCol="0">
            <a:spAutoFit/>
          </a:bodyPr>
          <a:lstStyle/>
          <a:p>
            <a:pPr algn="ctr"/>
            <a:r>
              <a:rPr lang="en-US" sz="1200" dirty="0">
                <a:latin typeface="Inter "/>
                <a:ea typeface="Inter Black" panose="02000503000000020004" pitchFamily="2" charset="0"/>
                <a:cs typeface="Poppins Medium" panose="00000600000000000000" pitchFamily="2" charset="0"/>
              </a:rPr>
              <a:t>Updated:   Feb 2024</a:t>
            </a:r>
          </a:p>
        </p:txBody>
      </p:sp>
      <p:sp>
        <p:nvSpPr>
          <p:cNvPr id="40" name="TextBox 39">
            <a:extLst>
              <a:ext uri="{FF2B5EF4-FFF2-40B4-BE49-F238E27FC236}">
                <a16:creationId xmlns:a16="http://schemas.microsoft.com/office/drawing/2014/main" id="{E3218926-1F74-9BBB-54A5-C46B37B11716}"/>
              </a:ext>
            </a:extLst>
          </p:cNvPr>
          <p:cNvSpPr txBox="1"/>
          <p:nvPr/>
        </p:nvSpPr>
        <p:spPr>
          <a:xfrm>
            <a:off x="1370166" y="5902269"/>
            <a:ext cx="540608" cy="276999"/>
          </a:xfrm>
          <a:prstGeom prst="rect">
            <a:avLst/>
          </a:prstGeom>
          <a:noFill/>
        </p:spPr>
        <p:txBody>
          <a:bodyPr wrap="square" rtlCol="0">
            <a:spAutoFit/>
          </a:bodyPr>
          <a:lstStyle/>
          <a:p>
            <a:pPr algn="ctr"/>
            <a:r>
              <a:rPr lang="en-US" sz="1200" dirty="0">
                <a:latin typeface="Inter "/>
                <a:ea typeface="Inter Black" panose="02000503000000020004" pitchFamily="2" charset="0"/>
                <a:cs typeface="Poppins Medium" panose="00000600000000000000" pitchFamily="2" charset="0"/>
              </a:rPr>
              <a:t>Last</a:t>
            </a:r>
          </a:p>
        </p:txBody>
      </p:sp>
      <p:sp>
        <p:nvSpPr>
          <p:cNvPr id="41" name="TextBox 40">
            <a:extLst>
              <a:ext uri="{FF2B5EF4-FFF2-40B4-BE49-F238E27FC236}">
                <a16:creationId xmlns:a16="http://schemas.microsoft.com/office/drawing/2014/main" id="{88E0D55D-E2E8-6DEB-B38C-C22BC1944498}"/>
              </a:ext>
            </a:extLst>
          </p:cNvPr>
          <p:cNvSpPr txBox="1"/>
          <p:nvPr/>
        </p:nvSpPr>
        <p:spPr>
          <a:xfrm>
            <a:off x="2163501" y="5902269"/>
            <a:ext cx="901840" cy="276999"/>
          </a:xfrm>
          <a:prstGeom prst="rect">
            <a:avLst/>
          </a:prstGeom>
          <a:noFill/>
        </p:spPr>
        <p:txBody>
          <a:bodyPr wrap="square" rtlCol="0">
            <a:spAutoFit/>
          </a:bodyPr>
          <a:lstStyle/>
          <a:p>
            <a:pPr algn="ctr"/>
            <a:r>
              <a:rPr lang="en-US" sz="1200" dirty="0">
                <a:latin typeface="Inter "/>
                <a:ea typeface="Inter Black" panose="02000503000000020004" pitchFamily="2" charset="0"/>
                <a:cs typeface="Poppins Medium" panose="00000600000000000000" pitchFamily="2" charset="0"/>
              </a:rPr>
              <a:t>Updated:</a:t>
            </a:r>
          </a:p>
        </p:txBody>
      </p:sp>
      <p:sp>
        <p:nvSpPr>
          <p:cNvPr id="42" name="TextBox 41">
            <a:extLst>
              <a:ext uri="{FF2B5EF4-FFF2-40B4-BE49-F238E27FC236}">
                <a16:creationId xmlns:a16="http://schemas.microsoft.com/office/drawing/2014/main" id="{890D40A7-6FBF-FC18-88B1-E2FEDCCA97AE}"/>
              </a:ext>
            </a:extLst>
          </p:cNvPr>
          <p:cNvSpPr txBox="1"/>
          <p:nvPr/>
        </p:nvSpPr>
        <p:spPr>
          <a:xfrm>
            <a:off x="3225806" y="5902269"/>
            <a:ext cx="540608" cy="276999"/>
          </a:xfrm>
          <a:prstGeom prst="rect">
            <a:avLst/>
          </a:prstGeom>
          <a:noFill/>
        </p:spPr>
        <p:txBody>
          <a:bodyPr wrap="square" rtlCol="0">
            <a:spAutoFit/>
          </a:bodyPr>
          <a:lstStyle/>
          <a:p>
            <a:pPr algn="ctr"/>
            <a:r>
              <a:rPr lang="en-US" sz="1200" dirty="0">
                <a:latin typeface="Inter "/>
                <a:ea typeface="Inter Black" panose="02000503000000020004" pitchFamily="2" charset="0"/>
                <a:cs typeface="Poppins Medium" panose="00000600000000000000" pitchFamily="2" charset="0"/>
              </a:rPr>
              <a:t>April</a:t>
            </a:r>
          </a:p>
        </p:txBody>
      </p:sp>
      <p:cxnSp>
        <p:nvCxnSpPr>
          <p:cNvPr id="43" name="Straight Connector 42">
            <a:extLst>
              <a:ext uri="{FF2B5EF4-FFF2-40B4-BE49-F238E27FC236}">
                <a16:creationId xmlns:a16="http://schemas.microsoft.com/office/drawing/2014/main" id="{B04D8EE4-A9AF-58C3-E25D-6221E62CC286}"/>
              </a:ext>
            </a:extLst>
          </p:cNvPr>
          <p:cNvCxnSpPr>
            <a:cxnSpLocks/>
          </p:cNvCxnSpPr>
          <p:nvPr/>
        </p:nvCxnSpPr>
        <p:spPr>
          <a:xfrm>
            <a:off x="9188067" y="2291509"/>
            <a:ext cx="0" cy="4567983"/>
          </a:xfrm>
          <a:prstGeom prst="line">
            <a:avLst/>
          </a:prstGeom>
          <a:ln>
            <a:solidFill>
              <a:schemeClr val="accent5">
                <a:lumMod val="90000"/>
                <a:alpha val="9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BB59A1C-103B-42B8-D370-8BE91EF45E32}"/>
              </a:ext>
            </a:extLst>
          </p:cNvPr>
          <p:cNvCxnSpPr/>
          <p:nvPr/>
        </p:nvCxnSpPr>
        <p:spPr>
          <a:xfrm>
            <a:off x="9529589" y="2301035"/>
            <a:ext cx="0" cy="4556966"/>
          </a:xfrm>
          <a:prstGeom prst="line">
            <a:avLst/>
          </a:prstGeom>
          <a:ln>
            <a:solidFill>
              <a:schemeClr val="accent5">
                <a:lumMod val="90000"/>
                <a:alpha val="9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640F5BA-A289-5095-72B8-C9726A9B4697}"/>
              </a:ext>
            </a:extLst>
          </p:cNvPr>
          <p:cNvCxnSpPr>
            <a:cxnSpLocks/>
          </p:cNvCxnSpPr>
          <p:nvPr/>
        </p:nvCxnSpPr>
        <p:spPr>
          <a:xfrm flipH="1">
            <a:off x="9529589" y="4762044"/>
            <a:ext cx="2091371" cy="0"/>
          </a:xfrm>
          <a:prstGeom prst="line">
            <a:avLst/>
          </a:prstGeom>
          <a:ln>
            <a:solidFill>
              <a:schemeClr val="accent5">
                <a:lumMod val="90000"/>
                <a:alpha val="90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AE0E0F83-0D7D-C1E3-B22F-C3A2E00DD439}"/>
              </a:ext>
            </a:extLst>
          </p:cNvPr>
          <p:cNvSpPr txBox="1"/>
          <p:nvPr/>
        </p:nvSpPr>
        <p:spPr>
          <a:xfrm>
            <a:off x="9927153" y="2601231"/>
            <a:ext cx="1288976" cy="1924566"/>
          </a:xfrm>
          <a:prstGeom prst="rect">
            <a:avLst/>
          </a:prstGeom>
          <a:noFill/>
        </p:spPr>
        <p:txBody>
          <a:bodyPr wrap="square" rtlCol="0">
            <a:spAutoFit/>
          </a:bodyPr>
          <a:lstStyle/>
          <a:p>
            <a:pPr>
              <a:lnSpc>
                <a:spcPts val="1600"/>
              </a:lnSpc>
            </a:pPr>
            <a:r>
              <a:rPr lang="en-US" sz="1200" dirty="0">
                <a:latin typeface="Inter Medium" panose="02000503000000020004" pitchFamily="2" charset="0"/>
                <a:ea typeface="Inter Medium" panose="02000503000000020004" pitchFamily="2" charset="0"/>
                <a:cs typeface="Poppins Medium" panose="00000600000000000000" pitchFamily="2" charset="0"/>
              </a:rPr>
              <a:t>ITS PURPOSE IS TO CONVINCE PROSPECTS TO SIGN UP FOR BRANDING PROJECTS OR SERVICES.</a:t>
            </a:r>
          </a:p>
        </p:txBody>
      </p:sp>
      <p:sp>
        <p:nvSpPr>
          <p:cNvPr id="47" name="Oval 46">
            <a:extLst>
              <a:ext uri="{FF2B5EF4-FFF2-40B4-BE49-F238E27FC236}">
                <a16:creationId xmlns:a16="http://schemas.microsoft.com/office/drawing/2014/main" id="{36432756-163C-D284-CBD2-CFF9F2201F6B}"/>
              </a:ext>
            </a:extLst>
          </p:cNvPr>
          <p:cNvSpPr/>
          <p:nvPr/>
        </p:nvSpPr>
        <p:spPr>
          <a:xfrm>
            <a:off x="9524339" y="4764887"/>
            <a:ext cx="2094605" cy="2094605"/>
          </a:xfrm>
          <a:prstGeom prst="ellipse">
            <a:avLst/>
          </a:prstGeom>
          <a:noFill/>
          <a:ln w="6350">
            <a:solidFill>
              <a:schemeClr val="accent5">
                <a:lumMod val="90000"/>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Star: 4 Points 47">
            <a:extLst>
              <a:ext uri="{FF2B5EF4-FFF2-40B4-BE49-F238E27FC236}">
                <a16:creationId xmlns:a16="http://schemas.microsoft.com/office/drawing/2014/main" id="{920C21DB-E4AD-7BA7-6740-03BB4484CD7B}"/>
              </a:ext>
            </a:extLst>
          </p:cNvPr>
          <p:cNvSpPr/>
          <p:nvPr/>
        </p:nvSpPr>
        <p:spPr>
          <a:xfrm>
            <a:off x="10312745" y="5553293"/>
            <a:ext cx="517793" cy="517793"/>
          </a:xfrm>
          <a:prstGeom prst="star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7838C17E-0A6B-CED0-0868-2FC40821E07C}"/>
              </a:ext>
            </a:extLst>
          </p:cNvPr>
          <p:cNvSpPr>
            <a:spLocks noGrp="1"/>
          </p:cNvSpPr>
          <p:nvPr>
            <p:ph type="pic" sz="quarter" idx="14"/>
          </p:nvPr>
        </p:nvSpPr>
        <p:spPr/>
      </p:sp>
    </p:spTree>
    <p:extLst>
      <p:ext uri="{BB962C8B-B14F-4D97-AF65-F5344CB8AC3E}">
        <p14:creationId xmlns:p14="http://schemas.microsoft.com/office/powerpoint/2010/main" val="213955403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8E05578D-E915-1BAE-47B0-3BC6EB165407}"/>
              </a:ext>
            </a:extLst>
          </p:cNvPr>
          <p:cNvCxnSpPr/>
          <p:nvPr/>
        </p:nvCxnSpPr>
        <p:spPr>
          <a:xfrm flipH="1">
            <a:off x="0" y="1861851"/>
            <a:ext cx="12192000"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2F09F57-1BD0-0921-2CC8-6B0771227CEF}"/>
              </a:ext>
            </a:extLst>
          </p:cNvPr>
          <p:cNvSpPr txBox="1"/>
          <p:nvPr/>
        </p:nvSpPr>
        <p:spPr>
          <a:xfrm>
            <a:off x="631009" y="3997899"/>
            <a:ext cx="2466503" cy="731867"/>
          </a:xfrm>
          <a:prstGeom prst="rect">
            <a:avLst/>
          </a:prstGeom>
          <a:noFill/>
        </p:spPr>
        <p:txBody>
          <a:bodyPr wrap="square" rtlCol="0">
            <a:spAutoFit/>
          </a:bodyPr>
          <a:lstStyle/>
          <a:p>
            <a:pPr>
              <a:lnSpc>
                <a:spcPts val="5500"/>
              </a:lnSpc>
            </a:pPr>
            <a:r>
              <a:rPr lang="en-US" sz="3600" dirty="0">
                <a:latin typeface="Inter Bold" panose="02000503000000020004" pitchFamily="2" charset="0"/>
                <a:ea typeface="Inter Bold" panose="02000503000000020004" pitchFamily="2" charset="0"/>
                <a:cs typeface="Poppins Light" panose="00000400000000000000" pitchFamily="2" charset="0"/>
              </a:rPr>
              <a:t>CONTENT</a:t>
            </a:r>
          </a:p>
        </p:txBody>
      </p:sp>
      <p:cxnSp>
        <p:nvCxnSpPr>
          <p:cNvPr id="59" name="Straight Connector 58">
            <a:extLst>
              <a:ext uri="{FF2B5EF4-FFF2-40B4-BE49-F238E27FC236}">
                <a16:creationId xmlns:a16="http://schemas.microsoft.com/office/drawing/2014/main" id="{E13B0512-7412-FCB5-F807-EC752220B464}"/>
              </a:ext>
            </a:extLst>
          </p:cNvPr>
          <p:cNvCxnSpPr>
            <a:cxnSpLocks/>
          </p:cNvCxnSpPr>
          <p:nvPr/>
        </p:nvCxnSpPr>
        <p:spPr>
          <a:xfrm>
            <a:off x="3679634" y="0"/>
            <a:ext cx="0" cy="684997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CF72403-C0F4-E859-18BD-7136BD12B07D}"/>
              </a:ext>
            </a:extLst>
          </p:cNvPr>
          <p:cNvSpPr txBox="1"/>
          <p:nvPr/>
        </p:nvSpPr>
        <p:spPr>
          <a:xfrm>
            <a:off x="4497741" y="2757019"/>
            <a:ext cx="2992529" cy="276999"/>
          </a:xfrm>
          <a:prstGeom prst="rect">
            <a:avLst/>
          </a:prstGeom>
          <a:noFill/>
        </p:spPr>
        <p:txBody>
          <a:bodyPr wrap="square" rtlCol="0">
            <a:spAutoFit/>
          </a:bodyPr>
          <a:lstStyle/>
          <a:p>
            <a:r>
              <a:rPr lang="en-US" sz="1200" dirty="0">
                <a:solidFill>
                  <a:schemeClr val="tx1">
                    <a:alpha val="88000"/>
                  </a:schemeClr>
                </a:solidFill>
                <a:latin typeface="Inter Bold" panose="02000503000000020004" pitchFamily="2" charset="0"/>
                <a:ea typeface="Inter Bold" panose="02000503000000020004" pitchFamily="2" charset="0"/>
                <a:cs typeface="Poppins Medium" panose="00000600000000000000" pitchFamily="2" charset="0"/>
              </a:rPr>
              <a:t>01. </a:t>
            </a:r>
            <a:r>
              <a:rPr lang="en-US" sz="1200" dirty="0">
                <a:solidFill>
                  <a:schemeClr val="tx1">
                    <a:alpha val="88000"/>
                  </a:schemeClr>
                </a:solidFill>
                <a:latin typeface="Inter "/>
                <a:ea typeface="Inter Black" panose="02000503000000020004" pitchFamily="2" charset="0"/>
                <a:cs typeface="Poppins Medium" panose="00000600000000000000" pitchFamily="2" charset="0"/>
              </a:rPr>
              <a:t>OPENING</a:t>
            </a:r>
          </a:p>
        </p:txBody>
      </p:sp>
      <p:sp>
        <p:nvSpPr>
          <p:cNvPr id="5" name="TextBox 4">
            <a:extLst>
              <a:ext uri="{FF2B5EF4-FFF2-40B4-BE49-F238E27FC236}">
                <a16:creationId xmlns:a16="http://schemas.microsoft.com/office/drawing/2014/main" id="{7421ED64-7DC1-3498-6F07-53432149505E}"/>
              </a:ext>
            </a:extLst>
          </p:cNvPr>
          <p:cNvSpPr txBox="1"/>
          <p:nvPr/>
        </p:nvSpPr>
        <p:spPr>
          <a:xfrm>
            <a:off x="4497742" y="3511423"/>
            <a:ext cx="2856632" cy="276999"/>
          </a:xfrm>
          <a:prstGeom prst="rect">
            <a:avLst/>
          </a:prstGeom>
          <a:noFill/>
        </p:spPr>
        <p:txBody>
          <a:bodyPr wrap="square" rtlCol="0">
            <a:spAutoFit/>
          </a:bodyPr>
          <a:lstStyle/>
          <a:p>
            <a:r>
              <a:rPr lang="en-US" sz="1200" dirty="0">
                <a:solidFill>
                  <a:schemeClr val="tx1">
                    <a:alpha val="88000"/>
                  </a:schemeClr>
                </a:solidFill>
                <a:latin typeface="Inter Bold" panose="02000503000000020004" pitchFamily="2" charset="0"/>
                <a:ea typeface="Inter Bold" panose="02000503000000020004" pitchFamily="2" charset="0"/>
                <a:cs typeface="Poppins Medium" panose="00000600000000000000" pitchFamily="2" charset="0"/>
              </a:rPr>
              <a:t>03. </a:t>
            </a:r>
            <a:r>
              <a:rPr lang="en-US" sz="1200" dirty="0">
                <a:solidFill>
                  <a:schemeClr val="tx1">
                    <a:alpha val="88000"/>
                  </a:schemeClr>
                </a:solidFill>
                <a:latin typeface="Inter "/>
                <a:ea typeface="Inter Black" panose="02000503000000020004" pitchFamily="2" charset="0"/>
                <a:cs typeface="Poppins Medium" panose="00000600000000000000" pitchFamily="2" charset="0"/>
              </a:rPr>
              <a:t>PROJECT DELIVERABLES</a:t>
            </a:r>
          </a:p>
        </p:txBody>
      </p:sp>
      <p:sp>
        <p:nvSpPr>
          <p:cNvPr id="6" name="TextBox 5">
            <a:extLst>
              <a:ext uri="{FF2B5EF4-FFF2-40B4-BE49-F238E27FC236}">
                <a16:creationId xmlns:a16="http://schemas.microsoft.com/office/drawing/2014/main" id="{B81A5149-A3BF-A1DE-5335-B162A8209DF3}"/>
              </a:ext>
            </a:extLst>
          </p:cNvPr>
          <p:cNvSpPr txBox="1"/>
          <p:nvPr/>
        </p:nvSpPr>
        <p:spPr>
          <a:xfrm>
            <a:off x="4497741" y="3134221"/>
            <a:ext cx="2992529" cy="276999"/>
          </a:xfrm>
          <a:prstGeom prst="rect">
            <a:avLst/>
          </a:prstGeom>
          <a:noFill/>
        </p:spPr>
        <p:txBody>
          <a:bodyPr wrap="square" rtlCol="0">
            <a:spAutoFit/>
          </a:bodyPr>
          <a:lstStyle/>
          <a:p>
            <a:r>
              <a:rPr lang="en-US" sz="1200" dirty="0">
                <a:solidFill>
                  <a:schemeClr val="tx1">
                    <a:alpha val="88000"/>
                  </a:schemeClr>
                </a:solidFill>
                <a:latin typeface="Inter Bold" panose="02000503000000020004" pitchFamily="2" charset="0"/>
                <a:ea typeface="Inter Bold" panose="02000503000000020004" pitchFamily="2" charset="0"/>
                <a:cs typeface="Poppins Medium" panose="00000600000000000000" pitchFamily="2" charset="0"/>
              </a:rPr>
              <a:t>02. </a:t>
            </a:r>
            <a:r>
              <a:rPr lang="en-US" sz="1200" dirty="0">
                <a:solidFill>
                  <a:schemeClr val="tx1">
                    <a:alpha val="88000"/>
                  </a:schemeClr>
                </a:solidFill>
                <a:latin typeface="Inter "/>
                <a:ea typeface="Inter Black" panose="02000503000000020004" pitchFamily="2" charset="0"/>
                <a:cs typeface="Poppins Medium" panose="00000600000000000000" pitchFamily="2" charset="0"/>
              </a:rPr>
              <a:t>WHO WE ARE</a:t>
            </a:r>
          </a:p>
        </p:txBody>
      </p:sp>
      <p:sp>
        <p:nvSpPr>
          <p:cNvPr id="7" name="TextBox 6">
            <a:extLst>
              <a:ext uri="{FF2B5EF4-FFF2-40B4-BE49-F238E27FC236}">
                <a16:creationId xmlns:a16="http://schemas.microsoft.com/office/drawing/2014/main" id="{958806F5-4DAF-21B8-D0CD-AD52A41E8D0D}"/>
              </a:ext>
            </a:extLst>
          </p:cNvPr>
          <p:cNvSpPr txBox="1"/>
          <p:nvPr/>
        </p:nvSpPr>
        <p:spPr>
          <a:xfrm>
            <a:off x="4497742" y="3888625"/>
            <a:ext cx="2856632" cy="276999"/>
          </a:xfrm>
          <a:prstGeom prst="rect">
            <a:avLst/>
          </a:prstGeom>
          <a:noFill/>
        </p:spPr>
        <p:txBody>
          <a:bodyPr wrap="square" rtlCol="0">
            <a:spAutoFit/>
          </a:bodyPr>
          <a:lstStyle/>
          <a:p>
            <a:r>
              <a:rPr lang="en-US" sz="1200" dirty="0">
                <a:solidFill>
                  <a:schemeClr val="tx1">
                    <a:alpha val="88000"/>
                  </a:schemeClr>
                </a:solidFill>
                <a:latin typeface="Inter Bold" panose="02000503000000020004" pitchFamily="2" charset="0"/>
                <a:ea typeface="Inter Bold" panose="02000503000000020004" pitchFamily="2" charset="0"/>
                <a:cs typeface="Poppins Medium" panose="00000600000000000000" pitchFamily="2" charset="0"/>
              </a:rPr>
              <a:t>04. </a:t>
            </a:r>
            <a:r>
              <a:rPr lang="en-US" sz="1200" dirty="0">
                <a:solidFill>
                  <a:schemeClr val="tx1">
                    <a:alpha val="88000"/>
                  </a:schemeClr>
                </a:solidFill>
                <a:latin typeface="Inter "/>
                <a:ea typeface="Inter Black" panose="02000503000000020004" pitchFamily="2" charset="0"/>
                <a:cs typeface="Poppins Medium" panose="00000600000000000000" pitchFamily="2" charset="0"/>
              </a:rPr>
              <a:t>BRAND MOOD</a:t>
            </a:r>
          </a:p>
        </p:txBody>
      </p:sp>
      <p:sp>
        <p:nvSpPr>
          <p:cNvPr id="8" name="TextBox 7">
            <a:extLst>
              <a:ext uri="{FF2B5EF4-FFF2-40B4-BE49-F238E27FC236}">
                <a16:creationId xmlns:a16="http://schemas.microsoft.com/office/drawing/2014/main" id="{0B0DB0DF-91A0-5670-1E4A-4768EC8D75EE}"/>
              </a:ext>
            </a:extLst>
          </p:cNvPr>
          <p:cNvSpPr txBox="1"/>
          <p:nvPr/>
        </p:nvSpPr>
        <p:spPr>
          <a:xfrm>
            <a:off x="4497741" y="4265827"/>
            <a:ext cx="2992529" cy="276999"/>
          </a:xfrm>
          <a:prstGeom prst="rect">
            <a:avLst/>
          </a:prstGeom>
          <a:noFill/>
        </p:spPr>
        <p:txBody>
          <a:bodyPr wrap="square" rtlCol="0">
            <a:spAutoFit/>
          </a:bodyPr>
          <a:lstStyle/>
          <a:p>
            <a:r>
              <a:rPr lang="en-US" sz="1200" dirty="0">
                <a:solidFill>
                  <a:schemeClr val="tx1">
                    <a:alpha val="88000"/>
                  </a:schemeClr>
                </a:solidFill>
                <a:latin typeface="Inter Bold" panose="02000503000000020004" pitchFamily="2" charset="0"/>
                <a:ea typeface="Inter Bold" panose="02000503000000020004" pitchFamily="2" charset="0"/>
                <a:cs typeface="Poppins Medium" panose="00000600000000000000" pitchFamily="2" charset="0"/>
              </a:rPr>
              <a:t>05. </a:t>
            </a:r>
            <a:r>
              <a:rPr lang="en-US" sz="1200" dirty="0">
                <a:solidFill>
                  <a:schemeClr val="tx1">
                    <a:alpha val="88000"/>
                  </a:schemeClr>
                </a:solidFill>
                <a:latin typeface="Inter "/>
                <a:ea typeface="Inter Black" panose="02000503000000020004" pitchFamily="2" charset="0"/>
                <a:cs typeface="Poppins Medium" panose="00000600000000000000" pitchFamily="2" charset="0"/>
              </a:rPr>
              <a:t>PROJECT OBJECTIVE</a:t>
            </a:r>
          </a:p>
        </p:txBody>
      </p:sp>
      <p:sp>
        <p:nvSpPr>
          <p:cNvPr id="9" name="TextBox 8">
            <a:extLst>
              <a:ext uri="{FF2B5EF4-FFF2-40B4-BE49-F238E27FC236}">
                <a16:creationId xmlns:a16="http://schemas.microsoft.com/office/drawing/2014/main" id="{786B6F22-1ACD-A236-2B67-6384AE573C97}"/>
              </a:ext>
            </a:extLst>
          </p:cNvPr>
          <p:cNvSpPr txBox="1"/>
          <p:nvPr/>
        </p:nvSpPr>
        <p:spPr>
          <a:xfrm>
            <a:off x="4497742" y="4643029"/>
            <a:ext cx="2856632" cy="276999"/>
          </a:xfrm>
          <a:prstGeom prst="rect">
            <a:avLst/>
          </a:prstGeom>
          <a:noFill/>
        </p:spPr>
        <p:txBody>
          <a:bodyPr wrap="square" rtlCol="0">
            <a:spAutoFit/>
          </a:bodyPr>
          <a:lstStyle/>
          <a:p>
            <a:r>
              <a:rPr lang="en-US" sz="1200" dirty="0">
                <a:solidFill>
                  <a:schemeClr val="tx1">
                    <a:alpha val="88000"/>
                  </a:schemeClr>
                </a:solidFill>
                <a:latin typeface="Inter Bold" panose="02000503000000020004" pitchFamily="2" charset="0"/>
                <a:ea typeface="Inter Bold" panose="02000503000000020004" pitchFamily="2" charset="0"/>
                <a:cs typeface="Poppins Medium" panose="00000600000000000000" pitchFamily="2" charset="0"/>
              </a:rPr>
              <a:t>06. </a:t>
            </a:r>
            <a:r>
              <a:rPr lang="en-US" sz="1200" dirty="0">
                <a:solidFill>
                  <a:schemeClr val="tx1">
                    <a:alpha val="88000"/>
                  </a:schemeClr>
                </a:solidFill>
                <a:latin typeface="Inter "/>
                <a:ea typeface="Inter Black" panose="02000503000000020004" pitchFamily="2" charset="0"/>
                <a:cs typeface="Poppins Medium" panose="00000600000000000000" pitchFamily="2" charset="0"/>
              </a:rPr>
              <a:t>GOALS</a:t>
            </a:r>
          </a:p>
        </p:txBody>
      </p:sp>
      <p:sp>
        <p:nvSpPr>
          <p:cNvPr id="10" name="TextBox 9">
            <a:extLst>
              <a:ext uri="{FF2B5EF4-FFF2-40B4-BE49-F238E27FC236}">
                <a16:creationId xmlns:a16="http://schemas.microsoft.com/office/drawing/2014/main" id="{09977AFD-5103-0D9C-6545-07ABD84B4B6E}"/>
              </a:ext>
            </a:extLst>
          </p:cNvPr>
          <p:cNvSpPr txBox="1"/>
          <p:nvPr/>
        </p:nvSpPr>
        <p:spPr>
          <a:xfrm>
            <a:off x="4497741" y="5020231"/>
            <a:ext cx="2992529" cy="276999"/>
          </a:xfrm>
          <a:prstGeom prst="rect">
            <a:avLst/>
          </a:prstGeom>
          <a:noFill/>
        </p:spPr>
        <p:txBody>
          <a:bodyPr wrap="square" rtlCol="0">
            <a:spAutoFit/>
          </a:bodyPr>
          <a:lstStyle/>
          <a:p>
            <a:r>
              <a:rPr lang="en-US" sz="1200" dirty="0">
                <a:solidFill>
                  <a:schemeClr val="tx1">
                    <a:alpha val="88000"/>
                  </a:schemeClr>
                </a:solidFill>
                <a:latin typeface="Inter Bold" panose="02000503000000020004" pitchFamily="2" charset="0"/>
                <a:ea typeface="Inter Bold" panose="02000503000000020004" pitchFamily="2" charset="0"/>
                <a:cs typeface="Poppins Medium" panose="00000600000000000000" pitchFamily="2" charset="0"/>
              </a:rPr>
              <a:t>07. </a:t>
            </a:r>
            <a:r>
              <a:rPr lang="en-US" sz="1200" dirty="0">
                <a:solidFill>
                  <a:schemeClr val="tx1">
                    <a:alpha val="88000"/>
                  </a:schemeClr>
                </a:solidFill>
                <a:latin typeface="Inter "/>
                <a:ea typeface="Inter Black" panose="02000503000000020004" pitchFamily="2" charset="0"/>
                <a:cs typeface="Poppins Medium" panose="00000600000000000000" pitchFamily="2" charset="0"/>
              </a:rPr>
              <a:t>SCHEDULE, CASE STUDY</a:t>
            </a:r>
          </a:p>
        </p:txBody>
      </p:sp>
      <p:sp>
        <p:nvSpPr>
          <p:cNvPr id="11" name="TextBox 10">
            <a:extLst>
              <a:ext uri="{FF2B5EF4-FFF2-40B4-BE49-F238E27FC236}">
                <a16:creationId xmlns:a16="http://schemas.microsoft.com/office/drawing/2014/main" id="{0FCF96C4-B711-FE66-1F78-9165E8AC3FC4}"/>
              </a:ext>
            </a:extLst>
          </p:cNvPr>
          <p:cNvSpPr txBox="1"/>
          <p:nvPr/>
        </p:nvSpPr>
        <p:spPr>
          <a:xfrm>
            <a:off x="4497742" y="5397435"/>
            <a:ext cx="2856632" cy="276999"/>
          </a:xfrm>
          <a:prstGeom prst="rect">
            <a:avLst/>
          </a:prstGeom>
          <a:noFill/>
        </p:spPr>
        <p:txBody>
          <a:bodyPr wrap="square" rtlCol="0">
            <a:spAutoFit/>
          </a:bodyPr>
          <a:lstStyle/>
          <a:p>
            <a:r>
              <a:rPr lang="en-US" sz="1200" dirty="0">
                <a:solidFill>
                  <a:schemeClr val="tx1">
                    <a:alpha val="88000"/>
                  </a:schemeClr>
                </a:solidFill>
                <a:latin typeface="Inter Bold" panose="02000503000000020004" pitchFamily="2" charset="0"/>
                <a:ea typeface="Inter Bold" panose="02000503000000020004" pitchFamily="2" charset="0"/>
                <a:cs typeface="Poppins Medium" panose="00000600000000000000" pitchFamily="2" charset="0"/>
              </a:rPr>
              <a:t>08. </a:t>
            </a:r>
            <a:r>
              <a:rPr lang="en-US" sz="1200" dirty="0">
                <a:solidFill>
                  <a:schemeClr val="tx1">
                    <a:alpha val="88000"/>
                  </a:schemeClr>
                </a:solidFill>
                <a:latin typeface="Inter "/>
                <a:ea typeface="Inter Black" panose="02000503000000020004" pitchFamily="2" charset="0"/>
                <a:cs typeface="Poppins Medium" panose="00000600000000000000" pitchFamily="2" charset="0"/>
              </a:rPr>
              <a:t>PACKAGES, ESTIMATE,</a:t>
            </a:r>
          </a:p>
        </p:txBody>
      </p:sp>
      <p:cxnSp>
        <p:nvCxnSpPr>
          <p:cNvPr id="39" name="Straight Connector 38">
            <a:extLst>
              <a:ext uri="{FF2B5EF4-FFF2-40B4-BE49-F238E27FC236}">
                <a16:creationId xmlns:a16="http://schemas.microsoft.com/office/drawing/2014/main" id="{4240603F-793E-3DF8-04A6-458789E8A2B9}"/>
              </a:ext>
            </a:extLst>
          </p:cNvPr>
          <p:cNvCxnSpPr>
            <a:cxnSpLocks/>
          </p:cNvCxnSpPr>
          <p:nvPr/>
        </p:nvCxnSpPr>
        <p:spPr>
          <a:xfrm>
            <a:off x="8171543" y="1509309"/>
            <a:ext cx="2973" cy="5348691"/>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A5FD94E-3F49-33AD-9F6F-6965BB2EAC7C}"/>
              </a:ext>
            </a:extLst>
          </p:cNvPr>
          <p:cNvCxnSpPr/>
          <p:nvPr/>
        </p:nvCxnSpPr>
        <p:spPr>
          <a:xfrm flipH="1">
            <a:off x="0" y="1509311"/>
            <a:ext cx="12192000"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831EF105-25FC-8EE9-16C5-1085766B2C73}"/>
              </a:ext>
            </a:extLst>
          </p:cNvPr>
          <p:cNvSpPr txBox="1"/>
          <p:nvPr/>
        </p:nvSpPr>
        <p:spPr>
          <a:xfrm>
            <a:off x="10811183" y="564845"/>
            <a:ext cx="954540" cy="256480"/>
          </a:xfrm>
          <a:prstGeom prst="rect">
            <a:avLst/>
          </a:prstGeom>
          <a:noFill/>
        </p:spPr>
        <p:txBody>
          <a:bodyPr wrap="square" rtlCol="0">
            <a:spAutoFit/>
          </a:bodyPr>
          <a:lstStyle/>
          <a:p>
            <a:pPr marR="0" algn="r" rtl="0"/>
            <a:r>
              <a:rPr lang="en-US" sz="1600" b="0" i="0" u="none" strike="noStrike" baseline="30000" dirty="0">
                <a:latin typeface="Inter Medium" panose="02000503000000020004" pitchFamily="2" charset="0"/>
              </a:rPr>
              <a:t>2024V 1.0 </a:t>
            </a:r>
          </a:p>
        </p:txBody>
      </p:sp>
      <p:sp>
        <p:nvSpPr>
          <p:cNvPr id="68" name="TextBox 67">
            <a:extLst>
              <a:ext uri="{FF2B5EF4-FFF2-40B4-BE49-F238E27FC236}">
                <a16:creationId xmlns:a16="http://schemas.microsoft.com/office/drawing/2014/main" id="{7F6699A7-22E9-00C7-4952-B36F945127D7}"/>
              </a:ext>
            </a:extLst>
          </p:cNvPr>
          <p:cNvSpPr txBox="1"/>
          <p:nvPr/>
        </p:nvSpPr>
        <p:spPr>
          <a:xfrm>
            <a:off x="630960" y="564845"/>
            <a:ext cx="1674472" cy="256480"/>
          </a:xfrm>
          <a:prstGeom prst="rect">
            <a:avLst/>
          </a:prstGeom>
          <a:noFill/>
        </p:spPr>
        <p:txBody>
          <a:bodyPr wrap="square" rtlCol="0">
            <a:spAutoFit/>
          </a:bodyPr>
          <a:lstStyle/>
          <a:p>
            <a:pPr marR="0" rtl="0"/>
            <a:r>
              <a:rPr lang="en-US" sz="1600" baseline="30000" dirty="0">
                <a:latin typeface="Inter Medium" panose="02000503000000020004" pitchFamily="2" charset="0"/>
              </a:rPr>
              <a:t>BRAND PROPOSAL</a:t>
            </a:r>
            <a:endParaRPr lang="en-US" sz="1600" b="0" i="0" u="none" strike="noStrike" baseline="30000" dirty="0">
              <a:latin typeface="Inter Medium" panose="02000503000000020004" pitchFamily="2" charset="0"/>
            </a:endParaRPr>
          </a:p>
        </p:txBody>
      </p:sp>
      <p:sp>
        <p:nvSpPr>
          <p:cNvPr id="69" name="TextBox 68">
            <a:extLst>
              <a:ext uri="{FF2B5EF4-FFF2-40B4-BE49-F238E27FC236}">
                <a16:creationId xmlns:a16="http://schemas.microsoft.com/office/drawing/2014/main" id="{56921085-6255-9AEB-4571-4DC60CA4A5F1}"/>
              </a:ext>
            </a:extLst>
          </p:cNvPr>
          <p:cNvSpPr txBox="1"/>
          <p:nvPr/>
        </p:nvSpPr>
        <p:spPr>
          <a:xfrm>
            <a:off x="3692429" y="564845"/>
            <a:ext cx="1674472" cy="256480"/>
          </a:xfrm>
          <a:prstGeom prst="rect">
            <a:avLst/>
          </a:prstGeom>
          <a:noFill/>
        </p:spPr>
        <p:txBody>
          <a:bodyPr wrap="square" rtlCol="0">
            <a:spAutoFit/>
          </a:bodyPr>
          <a:lstStyle/>
          <a:p>
            <a:pPr marR="0" rtl="0"/>
            <a:r>
              <a:rPr lang="en-US" sz="1600" b="0" i="0" u="none" strike="noStrike" baseline="30000" dirty="0">
                <a:latin typeface="Inter Medium" panose="02000503000000020004" pitchFamily="2" charset="0"/>
              </a:rPr>
              <a:t>HUIAM</a:t>
            </a:r>
          </a:p>
        </p:txBody>
      </p:sp>
      <p:sp>
        <p:nvSpPr>
          <p:cNvPr id="70" name="TextBox 69">
            <a:extLst>
              <a:ext uri="{FF2B5EF4-FFF2-40B4-BE49-F238E27FC236}">
                <a16:creationId xmlns:a16="http://schemas.microsoft.com/office/drawing/2014/main" id="{D0D83AAD-51E4-9D81-3715-B28E806EEF2E}"/>
              </a:ext>
            </a:extLst>
          </p:cNvPr>
          <p:cNvSpPr txBox="1"/>
          <p:nvPr/>
        </p:nvSpPr>
        <p:spPr>
          <a:xfrm>
            <a:off x="6900149" y="480764"/>
            <a:ext cx="3086253" cy="414794"/>
          </a:xfrm>
          <a:prstGeom prst="rect">
            <a:avLst/>
          </a:prstGeom>
          <a:noFill/>
        </p:spPr>
        <p:txBody>
          <a:bodyPr wrap="square" rtlCol="0">
            <a:spAutoFit/>
          </a:bodyPr>
          <a:lstStyle/>
          <a:p>
            <a:pPr>
              <a:lnSpc>
                <a:spcPts val="1300"/>
              </a:lnSpc>
            </a:pPr>
            <a:r>
              <a:rPr lang="en-US" sz="1000" i="0" dirty="0">
                <a:effectLst/>
                <a:latin typeface="Inter" panose="02000503000000020004" pitchFamily="2" charset="0"/>
                <a:ea typeface="Inter" panose="02000503000000020004" pitchFamily="2" charset="0"/>
                <a:cs typeface="Open Sans" panose="020B0606030504020204" pitchFamily="34" charset="0"/>
              </a:rPr>
              <a:t>THERE ARE MANY, OR RANDOMIZED WORDS DON'T LOOK EVEN SLIGHTLYE.</a:t>
            </a:r>
            <a:endParaRPr lang="en-US" sz="1000" dirty="0">
              <a:latin typeface="Inter" panose="02000503000000020004" pitchFamily="2" charset="0"/>
              <a:ea typeface="Inter" panose="02000503000000020004" pitchFamily="2" charset="0"/>
              <a:cs typeface="Open Sans" panose="020B0606030504020204" pitchFamily="34" charset="0"/>
            </a:endParaRPr>
          </a:p>
        </p:txBody>
      </p:sp>
      <p:sp>
        <p:nvSpPr>
          <p:cNvPr id="72" name="Rectangle: Rounded Corners 71">
            <a:extLst>
              <a:ext uri="{FF2B5EF4-FFF2-40B4-BE49-F238E27FC236}">
                <a16:creationId xmlns:a16="http://schemas.microsoft.com/office/drawing/2014/main" id="{A6ED1089-0EB6-31AF-3832-4CC3AAD0BE6A}"/>
              </a:ext>
            </a:extLst>
          </p:cNvPr>
          <p:cNvSpPr/>
          <p:nvPr/>
        </p:nvSpPr>
        <p:spPr>
          <a:xfrm>
            <a:off x="3690186" y="1513730"/>
            <a:ext cx="760398" cy="355934"/>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Rounded Corners 72">
            <a:extLst>
              <a:ext uri="{FF2B5EF4-FFF2-40B4-BE49-F238E27FC236}">
                <a16:creationId xmlns:a16="http://schemas.microsoft.com/office/drawing/2014/main" id="{A09077A6-02C9-C771-89AA-CC64249B0297}"/>
              </a:ext>
            </a:extLst>
          </p:cNvPr>
          <p:cNvSpPr/>
          <p:nvPr/>
        </p:nvSpPr>
        <p:spPr>
          <a:xfrm>
            <a:off x="4513227" y="1513730"/>
            <a:ext cx="1019078" cy="355934"/>
          </a:xfrm>
          <a:prstGeom prst="roundRect">
            <a:avLst>
              <a:gd name="adj" fmla="val 50000"/>
            </a:avLst>
          </a:prstGeom>
          <a:solidFill>
            <a:schemeClr val="accent2">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Rounded Corners 73">
            <a:extLst>
              <a:ext uri="{FF2B5EF4-FFF2-40B4-BE49-F238E27FC236}">
                <a16:creationId xmlns:a16="http://schemas.microsoft.com/office/drawing/2014/main" id="{03340DB4-9AAD-9877-0650-AB37FA82066E}"/>
              </a:ext>
            </a:extLst>
          </p:cNvPr>
          <p:cNvSpPr/>
          <p:nvPr/>
        </p:nvSpPr>
        <p:spPr>
          <a:xfrm>
            <a:off x="5594948" y="1513730"/>
            <a:ext cx="668174" cy="355934"/>
          </a:xfrm>
          <a:prstGeom prst="roundRect">
            <a:avLst>
              <a:gd name="adj" fmla="val 50000"/>
            </a:avLst>
          </a:prstGeom>
          <a:solidFill>
            <a:schemeClr val="accent3">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Rounded Corners 74">
            <a:extLst>
              <a:ext uri="{FF2B5EF4-FFF2-40B4-BE49-F238E27FC236}">
                <a16:creationId xmlns:a16="http://schemas.microsoft.com/office/drawing/2014/main" id="{D893BDF0-6674-D3B1-C93A-BD1793AC5BA8}"/>
              </a:ext>
            </a:extLst>
          </p:cNvPr>
          <p:cNvSpPr/>
          <p:nvPr/>
        </p:nvSpPr>
        <p:spPr>
          <a:xfrm>
            <a:off x="6325765" y="1504234"/>
            <a:ext cx="818975" cy="355934"/>
          </a:xfrm>
          <a:prstGeom prst="roundRect">
            <a:avLst>
              <a:gd name="adj" fmla="val 50000"/>
            </a:avLst>
          </a:prstGeom>
          <a:solidFill>
            <a:schemeClr val="accent4">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TextBox 75">
            <a:extLst>
              <a:ext uri="{FF2B5EF4-FFF2-40B4-BE49-F238E27FC236}">
                <a16:creationId xmlns:a16="http://schemas.microsoft.com/office/drawing/2014/main" id="{CA55D2E6-9CC3-A274-AB39-51B152214D13}"/>
              </a:ext>
            </a:extLst>
          </p:cNvPr>
          <p:cNvSpPr txBox="1"/>
          <p:nvPr/>
        </p:nvSpPr>
        <p:spPr>
          <a:xfrm>
            <a:off x="6241399" y="1542710"/>
            <a:ext cx="1003707" cy="276999"/>
          </a:xfrm>
          <a:prstGeom prst="rect">
            <a:avLst/>
          </a:prstGeom>
          <a:noFill/>
        </p:spPr>
        <p:txBody>
          <a:bodyPr wrap="square" rtlCol="0">
            <a:spAutoFit/>
          </a:bodyPr>
          <a:lstStyle/>
          <a:p>
            <a:pPr algn="ctr"/>
            <a:r>
              <a:rPr lang="en-US" sz="1200" dirty="0">
                <a:latin typeface="Inter "/>
                <a:ea typeface="Inter Black" panose="02000503000000020004" pitchFamily="2" charset="0"/>
                <a:cs typeface="Poppins Medium" panose="00000600000000000000" pitchFamily="2" charset="0"/>
              </a:rPr>
              <a:t>2026</a:t>
            </a:r>
          </a:p>
        </p:txBody>
      </p:sp>
      <p:sp>
        <p:nvSpPr>
          <p:cNvPr id="77" name="TextBox 76">
            <a:extLst>
              <a:ext uri="{FF2B5EF4-FFF2-40B4-BE49-F238E27FC236}">
                <a16:creationId xmlns:a16="http://schemas.microsoft.com/office/drawing/2014/main" id="{C69F3B5B-EE81-F68A-789E-3FE98EBAE3D0}"/>
              </a:ext>
            </a:extLst>
          </p:cNvPr>
          <p:cNvSpPr txBox="1"/>
          <p:nvPr/>
        </p:nvSpPr>
        <p:spPr>
          <a:xfrm>
            <a:off x="3787314" y="1552757"/>
            <a:ext cx="540608" cy="276999"/>
          </a:xfrm>
          <a:prstGeom prst="rect">
            <a:avLst/>
          </a:prstGeom>
          <a:noFill/>
        </p:spPr>
        <p:txBody>
          <a:bodyPr wrap="square" rtlCol="0">
            <a:spAutoFit/>
          </a:bodyPr>
          <a:lstStyle/>
          <a:p>
            <a:pPr algn="ctr"/>
            <a:r>
              <a:rPr lang="en-US" sz="1200" dirty="0">
                <a:latin typeface="Inter "/>
                <a:ea typeface="Inter Black" panose="02000503000000020004" pitchFamily="2" charset="0"/>
                <a:cs typeface="Poppins Medium" panose="00000600000000000000" pitchFamily="2" charset="0"/>
              </a:rPr>
              <a:t>Last</a:t>
            </a:r>
          </a:p>
        </p:txBody>
      </p:sp>
      <p:sp>
        <p:nvSpPr>
          <p:cNvPr id="78" name="TextBox 77">
            <a:extLst>
              <a:ext uri="{FF2B5EF4-FFF2-40B4-BE49-F238E27FC236}">
                <a16:creationId xmlns:a16="http://schemas.microsoft.com/office/drawing/2014/main" id="{761AE816-FE77-908D-D4BD-488BC13992AF}"/>
              </a:ext>
            </a:extLst>
          </p:cNvPr>
          <p:cNvSpPr txBox="1"/>
          <p:nvPr/>
        </p:nvSpPr>
        <p:spPr>
          <a:xfrm>
            <a:off x="4580649" y="1552757"/>
            <a:ext cx="901840" cy="276999"/>
          </a:xfrm>
          <a:prstGeom prst="rect">
            <a:avLst/>
          </a:prstGeom>
          <a:noFill/>
        </p:spPr>
        <p:txBody>
          <a:bodyPr wrap="square" rtlCol="0">
            <a:spAutoFit/>
          </a:bodyPr>
          <a:lstStyle/>
          <a:p>
            <a:pPr algn="ctr"/>
            <a:r>
              <a:rPr lang="en-US" sz="1200" dirty="0">
                <a:latin typeface="Inter "/>
                <a:ea typeface="Inter Black" panose="02000503000000020004" pitchFamily="2" charset="0"/>
                <a:cs typeface="Poppins Medium" panose="00000600000000000000" pitchFamily="2" charset="0"/>
              </a:rPr>
              <a:t>Updated:</a:t>
            </a:r>
          </a:p>
        </p:txBody>
      </p:sp>
      <p:sp>
        <p:nvSpPr>
          <p:cNvPr id="79" name="TextBox 78">
            <a:extLst>
              <a:ext uri="{FF2B5EF4-FFF2-40B4-BE49-F238E27FC236}">
                <a16:creationId xmlns:a16="http://schemas.microsoft.com/office/drawing/2014/main" id="{BCCE2C63-26F0-F7CC-A8A9-DCB93C88BC6D}"/>
              </a:ext>
            </a:extLst>
          </p:cNvPr>
          <p:cNvSpPr txBox="1"/>
          <p:nvPr/>
        </p:nvSpPr>
        <p:spPr>
          <a:xfrm>
            <a:off x="5642954" y="1552757"/>
            <a:ext cx="540608" cy="276999"/>
          </a:xfrm>
          <a:prstGeom prst="rect">
            <a:avLst/>
          </a:prstGeom>
          <a:noFill/>
        </p:spPr>
        <p:txBody>
          <a:bodyPr wrap="square" rtlCol="0">
            <a:spAutoFit/>
          </a:bodyPr>
          <a:lstStyle/>
          <a:p>
            <a:pPr algn="ctr"/>
            <a:r>
              <a:rPr lang="en-US" sz="1200" dirty="0">
                <a:latin typeface="Inter "/>
                <a:ea typeface="Inter Black" panose="02000503000000020004" pitchFamily="2" charset="0"/>
                <a:cs typeface="Poppins Medium" panose="00000600000000000000" pitchFamily="2" charset="0"/>
              </a:rPr>
              <a:t>April</a:t>
            </a:r>
          </a:p>
        </p:txBody>
      </p:sp>
      <p:sp>
        <p:nvSpPr>
          <p:cNvPr id="80" name="Oval 79">
            <a:extLst>
              <a:ext uri="{FF2B5EF4-FFF2-40B4-BE49-F238E27FC236}">
                <a16:creationId xmlns:a16="http://schemas.microsoft.com/office/drawing/2014/main" id="{D6DF74FB-7091-1B85-8EF1-97DDE293E28D}"/>
              </a:ext>
            </a:extLst>
          </p:cNvPr>
          <p:cNvSpPr/>
          <p:nvPr/>
        </p:nvSpPr>
        <p:spPr>
          <a:xfrm>
            <a:off x="-12794" y="2517618"/>
            <a:ext cx="3692428" cy="3692428"/>
          </a:xfrm>
          <a:prstGeom prst="ellipse">
            <a:avLst/>
          </a:prstGeom>
          <a:noFill/>
          <a:ln w="6350">
            <a:solidFill>
              <a:schemeClr val="accent5">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3F75359A-899A-1472-394C-8A38EAC0C133}"/>
              </a:ext>
            </a:extLst>
          </p:cNvPr>
          <p:cNvSpPr txBox="1"/>
          <p:nvPr/>
        </p:nvSpPr>
        <p:spPr>
          <a:xfrm>
            <a:off x="4497742" y="5709302"/>
            <a:ext cx="2856632" cy="276999"/>
          </a:xfrm>
          <a:prstGeom prst="rect">
            <a:avLst/>
          </a:prstGeom>
          <a:noFill/>
        </p:spPr>
        <p:txBody>
          <a:bodyPr wrap="square" rtlCol="0">
            <a:spAutoFit/>
          </a:bodyPr>
          <a:lstStyle/>
          <a:p>
            <a:r>
              <a:rPr lang="en-US" sz="1200" dirty="0">
                <a:solidFill>
                  <a:schemeClr val="tx1">
                    <a:alpha val="88000"/>
                  </a:schemeClr>
                </a:solidFill>
                <a:latin typeface="Inter Bold" panose="02000503000000020004" pitchFamily="2" charset="0"/>
                <a:ea typeface="Inter Bold" panose="02000503000000020004" pitchFamily="2" charset="0"/>
                <a:cs typeface="Poppins Medium" panose="00000600000000000000" pitchFamily="2" charset="0"/>
              </a:rPr>
              <a:t>09. </a:t>
            </a:r>
            <a:r>
              <a:rPr lang="en-US" sz="1200" dirty="0">
                <a:solidFill>
                  <a:schemeClr val="tx1">
                    <a:alpha val="88000"/>
                  </a:schemeClr>
                </a:solidFill>
                <a:latin typeface="Inter "/>
                <a:ea typeface="Inter Black" panose="02000503000000020004" pitchFamily="2" charset="0"/>
                <a:cs typeface="Poppins Medium" panose="00000600000000000000" pitchFamily="2" charset="0"/>
              </a:rPr>
              <a:t>SCOPBLE, SIGN OFF</a:t>
            </a:r>
          </a:p>
        </p:txBody>
      </p:sp>
      <p:sp>
        <p:nvSpPr>
          <p:cNvPr id="3" name="Picture Placeholder 2">
            <a:extLst>
              <a:ext uri="{FF2B5EF4-FFF2-40B4-BE49-F238E27FC236}">
                <a16:creationId xmlns:a16="http://schemas.microsoft.com/office/drawing/2014/main" id="{83E77277-BC73-E5FF-9749-0638E311C16D}"/>
              </a:ext>
            </a:extLst>
          </p:cNvPr>
          <p:cNvSpPr>
            <a:spLocks noGrp="1"/>
          </p:cNvSpPr>
          <p:nvPr>
            <p:ph type="pic" sz="quarter" idx="14"/>
          </p:nvPr>
        </p:nvSpPr>
        <p:spPr/>
      </p:sp>
    </p:spTree>
    <p:extLst>
      <p:ext uri="{BB962C8B-B14F-4D97-AF65-F5344CB8AC3E}">
        <p14:creationId xmlns:p14="http://schemas.microsoft.com/office/powerpoint/2010/main" val="213637678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31BDDAC2-BB4F-1B96-7D8E-37FABBC9EA0C}"/>
              </a:ext>
            </a:extLst>
          </p:cNvPr>
          <p:cNvSpPr/>
          <p:nvPr/>
        </p:nvSpPr>
        <p:spPr>
          <a:xfrm>
            <a:off x="7617383" y="1905919"/>
            <a:ext cx="4574617" cy="4944047"/>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a:extLst>
              <a:ext uri="{FF2B5EF4-FFF2-40B4-BE49-F238E27FC236}">
                <a16:creationId xmlns:a16="http://schemas.microsoft.com/office/drawing/2014/main" id="{945915E4-0215-7E31-5811-E2CA2CDC53DC}"/>
              </a:ext>
            </a:extLst>
          </p:cNvPr>
          <p:cNvCxnSpPr/>
          <p:nvPr/>
        </p:nvCxnSpPr>
        <p:spPr>
          <a:xfrm flipH="1">
            <a:off x="0" y="1905919"/>
            <a:ext cx="12192000"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D3286BF-1C81-295B-5748-B4E827958D5F}"/>
              </a:ext>
            </a:extLst>
          </p:cNvPr>
          <p:cNvCxnSpPr/>
          <p:nvPr/>
        </p:nvCxnSpPr>
        <p:spPr>
          <a:xfrm flipH="1">
            <a:off x="0" y="2511849"/>
            <a:ext cx="12192000"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8A9977BC-B123-4B22-B9A1-9655C5FB1467}"/>
              </a:ext>
            </a:extLst>
          </p:cNvPr>
          <p:cNvSpPr/>
          <p:nvPr/>
        </p:nvSpPr>
        <p:spPr>
          <a:xfrm>
            <a:off x="3751385" y="4804669"/>
            <a:ext cx="743446" cy="6534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6BE5BB9-15AC-D06B-D7AB-8587E0CF3FB9}"/>
              </a:ext>
            </a:extLst>
          </p:cNvPr>
          <p:cNvSpPr txBox="1"/>
          <p:nvPr/>
        </p:nvSpPr>
        <p:spPr>
          <a:xfrm>
            <a:off x="3644501" y="3194898"/>
            <a:ext cx="3505446" cy="1305229"/>
          </a:xfrm>
          <a:prstGeom prst="rect">
            <a:avLst/>
          </a:prstGeom>
          <a:noFill/>
        </p:spPr>
        <p:txBody>
          <a:bodyPr wrap="square" rtlCol="0">
            <a:spAutoFit/>
          </a:bodyPr>
          <a:lstStyle/>
          <a:p>
            <a:pPr>
              <a:lnSpc>
                <a:spcPts val="1600"/>
              </a:lnSpc>
            </a:pPr>
            <a:r>
              <a:rPr lang="en-US" sz="1000" i="0" dirty="0">
                <a:solidFill>
                  <a:schemeClr val="tx1">
                    <a:lumMod val="95000"/>
                    <a:lumOff val="5000"/>
                  </a:schemeClr>
                </a:solidFill>
                <a:effectLst/>
                <a:latin typeface="Inter" panose="02000503000000020004" pitchFamily="2" charset="0"/>
                <a:ea typeface="Inter" panose="02000503000000020004" pitchFamily="2" charset="0"/>
                <a:cs typeface="Open Sans" panose="020B0606030504020204" pitchFamily="34" charset="0"/>
              </a:rPr>
              <a:t>There are many variations of passages Lorem Ipsum available, but the majority have suffered alteration in some form, by injected humor, or randomized words which don't look even slightly believable. If you are going to use a passage of Lorem Ipsum, you need to be sure there isn't anything hidden </a:t>
            </a:r>
            <a:endParaRPr lang="en-US" sz="1000" dirty="0">
              <a:solidFill>
                <a:schemeClr val="tx1">
                  <a:lumMod val="95000"/>
                  <a:lumOff val="5000"/>
                </a:schemeClr>
              </a:solidFill>
              <a:latin typeface="Inter" panose="02000503000000020004" pitchFamily="2" charset="0"/>
              <a:ea typeface="Inter" panose="02000503000000020004" pitchFamily="2" charset="0"/>
              <a:cs typeface="Open Sans" panose="020B0606030504020204" pitchFamily="34" charset="0"/>
            </a:endParaRPr>
          </a:p>
        </p:txBody>
      </p:sp>
      <p:sp>
        <p:nvSpPr>
          <p:cNvPr id="5" name="TextBox 4">
            <a:extLst>
              <a:ext uri="{FF2B5EF4-FFF2-40B4-BE49-F238E27FC236}">
                <a16:creationId xmlns:a16="http://schemas.microsoft.com/office/drawing/2014/main" id="{F6D9CEC4-B3BB-EB5E-5465-7DE59E728363}"/>
              </a:ext>
            </a:extLst>
          </p:cNvPr>
          <p:cNvSpPr txBox="1"/>
          <p:nvPr/>
        </p:nvSpPr>
        <p:spPr>
          <a:xfrm>
            <a:off x="3644500" y="5099170"/>
            <a:ext cx="3102016" cy="338554"/>
          </a:xfrm>
          <a:prstGeom prst="rect">
            <a:avLst/>
          </a:prstGeom>
          <a:noFill/>
        </p:spPr>
        <p:txBody>
          <a:bodyPr wrap="square" rtlCol="0">
            <a:spAutoFit/>
          </a:bodyPr>
          <a:lstStyle/>
          <a:p>
            <a:r>
              <a:rPr lang="en-US" sz="1600" b="1" dirty="0">
                <a:latin typeface="Inter" panose="02000503000000020004" pitchFamily="2" charset="0"/>
                <a:ea typeface="Inter" panose="02000503000000020004" pitchFamily="2" charset="0"/>
                <a:cs typeface="Arimo" panose="020B0604020202020204" pitchFamily="34" charset="0"/>
              </a:rPr>
              <a:t>Minda Jack</a:t>
            </a:r>
          </a:p>
        </p:txBody>
      </p:sp>
      <p:sp>
        <p:nvSpPr>
          <p:cNvPr id="6" name="TextBox 5">
            <a:extLst>
              <a:ext uri="{FF2B5EF4-FFF2-40B4-BE49-F238E27FC236}">
                <a16:creationId xmlns:a16="http://schemas.microsoft.com/office/drawing/2014/main" id="{00E46A8D-6742-61DC-FA87-F558B4026E9D}"/>
              </a:ext>
            </a:extLst>
          </p:cNvPr>
          <p:cNvSpPr txBox="1"/>
          <p:nvPr/>
        </p:nvSpPr>
        <p:spPr>
          <a:xfrm>
            <a:off x="3644500" y="5402867"/>
            <a:ext cx="1651948" cy="276999"/>
          </a:xfrm>
          <a:prstGeom prst="rect">
            <a:avLst/>
          </a:prstGeom>
          <a:noFill/>
        </p:spPr>
        <p:txBody>
          <a:bodyPr wrap="square" rtlCol="0">
            <a:spAutoFit/>
          </a:bodyPr>
          <a:lstStyle/>
          <a:p>
            <a:r>
              <a:rPr lang="en-US" sz="1200" dirty="0">
                <a:latin typeface="Inter" panose="02000503000000020004" pitchFamily="2" charset="0"/>
                <a:ea typeface="Inter" panose="02000503000000020004" pitchFamily="2" charset="0"/>
                <a:cs typeface="Arimo" panose="020B0604020202020204" pitchFamily="34" charset="0"/>
              </a:rPr>
              <a:t>CEO, INN Company</a:t>
            </a:r>
          </a:p>
        </p:txBody>
      </p:sp>
      <p:grpSp>
        <p:nvGrpSpPr>
          <p:cNvPr id="62" name="Group 61">
            <a:extLst>
              <a:ext uri="{FF2B5EF4-FFF2-40B4-BE49-F238E27FC236}">
                <a16:creationId xmlns:a16="http://schemas.microsoft.com/office/drawing/2014/main" id="{BDAF9999-B429-4126-4C82-9D48A41D4F66}"/>
              </a:ext>
            </a:extLst>
          </p:cNvPr>
          <p:cNvGrpSpPr/>
          <p:nvPr/>
        </p:nvGrpSpPr>
        <p:grpSpPr>
          <a:xfrm>
            <a:off x="3770336" y="5828355"/>
            <a:ext cx="878640" cy="177069"/>
            <a:chOff x="3770336" y="5828355"/>
            <a:chExt cx="878640" cy="177069"/>
          </a:xfrm>
        </p:grpSpPr>
        <p:grpSp>
          <p:nvGrpSpPr>
            <p:cNvPr id="10" name="Group 9">
              <a:extLst>
                <a:ext uri="{FF2B5EF4-FFF2-40B4-BE49-F238E27FC236}">
                  <a16:creationId xmlns:a16="http://schemas.microsoft.com/office/drawing/2014/main" id="{31430B30-0B43-E6B5-AB3D-DF5959367A44}"/>
                </a:ext>
              </a:extLst>
            </p:cNvPr>
            <p:cNvGrpSpPr/>
            <p:nvPr/>
          </p:nvGrpSpPr>
          <p:grpSpPr>
            <a:xfrm>
              <a:off x="3972621" y="5842583"/>
              <a:ext cx="150487" cy="151507"/>
              <a:chOff x="4566271" y="5739527"/>
              <a:chExt cx="194632" cy="195951"/>
            </a:xfrm>
            <a:solidFill>
              <a:schemeClr val="tx1">
                <a:alpha val="70000"/>
              </a:schemeClr>
            </a:solidFill>
          </p:grpSpPr>
          <p:sp>
            <p:nvSpPr>
              <p:cNvPr id="14" name="Freeform 6">
                <a:extLst>
                  <a:ext uri="{FF2B5EF4-FFF2-40B4-BE49-F238E27FC236}">
                    <a16:creationId xmlns:a16="http://schemas.microsoft.com/office/drawing/2014/main" id="{7C16B683-86A4-43FE-954D-539C8A727158}"/>
                  </a:ext>
                </a:extLst>
              </p:cNvPr>
              <p:cNvSpPr>
                <a:spLocks noEditPoints="1"/>
              </p:cNvSpPr>
              <p:nvPr/>
            </p:nvSpPr>
            <p:spPr bwMode="auto">
              <a:xfrm>
                <a:off x="4566271" y="5739527"/>
                <a:ext cx="194632" cy="195951"/>
              </a:xfrm>
              <a:custGeom>
                <a:avLst/>
                <a:gdLst>
                  <a:gd name="T0" fmla="*/ 62 w 124"/>
                  <a:gd name="T1" fmla="*/ 11 h 125"/>
                  <a:gd name="T2" fmla="*/ 87 w 124"/>
                  <a:gd name="T3" fmla="*/ 12 h 125"/>
                  <a:gd name="T4" fmla="*/ 99 w 124"/>
                  <a:gd name="T5" fmla="*/ 14 h 125"/>
                  <a:gd name="T6" fmla="*/ 106 w 124"/>
                  <a:gd name="T7" fmla="*/ 19 h 125"/>
                  <a:gd name="T8" fmla="*/ 111 w 124"/>
                  <a:gd name="T9" fmla="*/ 26 h 125"/>
                  <a:gd name="T10" fmla="*/ 113 w 124"/>
                  <a:gd name="T11" fmla="*/ 37 h 125"/>
                  <a:gd name="T12" fmla="*/ 113 w 124"/>
                  <a:gd name="T13" fmla="*/ 62 h 125"/>
                  <a:gd name="T14" fmla="*/ 113 w 124"/>
                  <a:gd name="T15" fmla="*/ 88 h 125"/>
                  <a:gd name="T16" fmla="*/ 111 w 124"/>
                  <a:gd name="T17" fmla="*/ 99 h 125"/>
                  <a:gd name="T18" fmla="*/ 106 w 124"/>
                  <a:gd name="T19" fmla="*/ 106 h 125"/>
                  <a:gd name="T20" fmla="*/ 99 w 124"/>
                  <a:gd name="T21" fmla="*/ 111 h 125"/>
                  <a:gd name="T22" fmla="*/ 87 w 124"/>
                  <a:gd name="T23" fmla="*/ 113 h 125"/>
                  <a:gd name="T24" fmla="*/ 62 w 124"/>
                  <a:gd name="T25" fmla="*/ 114 h 125"/>
                  <a:gd name="T26" fmla="*/ 37 w 124"/>
                  <a:gd name="T27" fmla="*/ 113 h 125"/>
                  <a:gd name="T28" fmla="*/ 25 w 124"/>
                  <a:gd name="T29" fmla="*/ 111 h 125"/>
                  <a:gd name="T30" fmla="*/ 18 w 124"/>
                  <a:gd name="T31" fmla="*/ 106 h 125"/>
                  <a:gd name="T32" fmla="*/ 13 w 124"/>
                  <a:gd name="T33" fmla="*/ 99 h 125"/>
                  <a:gd name="T34" fmla="*/ 11 w 124"/>
                  <a:gd name="T35" fmla="*/ 88 h 125"/>
                  <a:gd name="T36" fmla="*/ 11 w 124"/>
                  <a:gd name="T37" fmla="*/ 62 h 125"/>
                  <a:gd name="T38" fmla="*/ 11 w 124"/>
                  <a:gd name="T39" fmla="*/ 37 h 125"/>
                  <a:gd name="T40" fmla="*/ 13 w 124"/>
                  <a:gd name="T41" fmla="*/ 26 h 125"/>
                  <a:gd name="T42" fmla="*/ 18 w 124"/>
                  <a:gd name="T43" fmla="*/ 19 h 125"/>
                  <a:gd name="T44" fmla="*/ 25 w 124"/>
                  <a:gd name="T45" fmla="*/ 14 h 125"/>
                  <a:gd name="T46" fmla="*/ 37 w 124"/>
                  <a:gd name="T47" fmla="*/ 12 h 125"/>
                  <a:gd name="T48" fmla="*/ 62 w 124"/>
                  <a:gd name="T49" fmla="*/ 11 h 125"/>
                  <a:gd name="T50" fmla="*/ 62 w 124"/>
                  <a:gd name="T51" fmla="*/ 0 h 125"/>
                  <a:gd name="T52" fmla="*/ 36 w 124"/>
                  <a:gd name="T53" fmla="*/ 1 h 125"/>
                  <a:gd name="T54" fmla="*/ 21 w 124"/>
                  <a:gd name="T55" fmla="*/ 3 h 125"/>
                  <a:gd name="T56" fmla="*/ 10 w 124"/>
                  <a:gd name="T57" fmla="*/ 11 h 125"/>
                  <a:gd name="T58" fmla="*/ 3 w 124"/>
                  <a:gd name="T59" fmla="*/ 22 h 125"/>
                  <a:gd name="T60" fmla="*/ 0 w 124"/>
                  <a:gd name="T61" fmla="*/ 37 h 125"/>
                  <a:gd name="T62" fmla="*/ 0 w 124"/>
                  <a:gd name="T63" fmla="*/ 62 h 125"/>
                  <a:gd name="T64" fmla="*/ 0 w 124"/>
                  <a:gd name="T65" fmla="*/ 88 h 125"/>
                  <a:gd name="T66" fmla="*/ 3 w 124"/>
                  <a:gd name="T67" fmla="*/ 103 h 125"/>
                  <a:gd name="T68" fmla="*/ 10 w 124"/>
                  <a:gd name="T69" fmla="*/ 114 h 125"/>
                  <a:gd name="T70" fmla="*/ 21 w 124"/>
                  <a:gd name="T71" fmla="*/ 121 h 125"/>
                  <a:gd name="T72" fmla="*/ 36 w 124"/>
                  <a:gd name="T73" fmla="*/ 124 h 125"/>
                  <a:gd name="T74" fmla="*/ 62 w 124"/>
                  <a:gd name="T75" fmla="*/ 125 h 125"/>
                  <a:gd name="T76" fmla="*/ 88 w 124"/>
                  <a:gd name="T77" fmla="*/ 124 h 125"/>
                  <a:gd name="T78" fmla="*/ 103 w 124"/>
                  <a:gd name="T79" fmla="*/ 121 h 125"/>
                  <a:gd name="T80" fmla="*/ 114 w 124"/>
                  <a:gd name="T81" fmla="*/ 114 h 125"/>
                  <a:gd name="T82" fmla="*/ 121 w 124"/>
                  <a:gd name="T83" fmla="*/ 103 h 125"/>
                  <a:gd name="T84" fmla="*/ 124 w 124"/>
                  <a:gd name="T85" fmla="*/ 88 h 125"/>
                  <a:gd name="T86" fmla="*/ 124 w 124"/>
                  <a:gd name="T87" fmla="*/ 62 h 125"/>
                  <a:gd name="T88" fmla="*/ 124 w 124"/>
                  <a:gd name="T89" fmla="*/ 37 h 125"/>
                  <a:gd name="T90" fmla="*/ 121 w 124"/>
                  <a:gd name="T91" fmla="*/ 22 h 125"/>
                  <a:gd name="T92" fmla="*/ 114 w 124"/>
                  <a:gd name="T93" fmla="*/ 11 h 125"/>
                  <a:gd name="T94" fmla="*/ 103 w 124"/>
                  <a:gd name="T95" fmla="*/ 3 h 125"/>
                  <a:gd name="T96" fmla="*/ 88 w 124"/>
                  <a:gd name="T97" fmla="*/ 1 h 125"/>
                  <a:gd name="T98" fmla="*/ 62 w 124"/>
                  <a:gd name="T99"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4" h="125">
                    <a:moveTo>
                      <a:pt x="62" y="11"/>
                    </a:moveTo>
                    <a:cubicBezTo>
                      <a:pt x="79" y="11"/>
                      <a:pt x="81" y="11"/>
                      <a:pt x="87" y="12"/>
                    </a:cubicBezTo>
                    <a:cubicBezTo>
                      <a:pt x="93" y="12"/>
                      <a:pt x="97" y="13"/>
                      <a:pt x="99" y="14"/>
                    </a:cubicBezTo>
                    <a:cubicBezTo>
                      <a:pt x="102" y="15"/>
                      <a:pt x="104" y="16"/>
                      <a:pt x="106" y="19"/>
                    </a:cubicBezTo>
                    <a:cubicBezTo>
                      <a:pt x="108" y="21"/>
                      <a:pt x="109" y="23"/>
                      <a:pt x="111" y="26"/>
                    </a:cubicBezTo>
                    <a:cubicBezTo>
                      <a:pt x="111" y="28"/>
                      <a:pt x="112" y="31"/>
                      <a:pt x="113" y="37"/>
                    </a:cubicBezTo>
                    <a:cubicBezTo>
                      <a:pt x="113" y="44"/>
                      <a:pt x="113" y="46"/>
                      <a:pt x="113" y="62"/>
                    </a:cubicBezTo>
                    <a:cubicBezTo>
                      <a:pt x="113" y="79"/>
                      <a:pt x="113" y="81"/>
                      <a:pt x="113" y="88"/>
                    </a:cubicBezTo>
                    <a:cubicBezTo>
                      <a:pt x="112" y="94"/>
                      <a:pt x="111" y="97"/>
                      <a:pt x="111" y="99"/>
                    </a:cubicBezTo>
                    <a:cubicBezTo>
                      <a:pt x="109" y="102"/>
                      <a:pt x="108" y="104"/>
                      <a:pt x="106" y="106"/>
                    </a:cubicBezTo>
                    <a:cubicBezTo>
                      <a:pt x="104" y="109"/>
                      <a:pt x="102" y="110"/>
                      <a:pt x="99" y="111"/>
                    </a:cubicBezTo>
                    <a:cubicBezTo>
                      <a:pt x="97" y="112"/>
                      <a:pt x="93" y="113"/>
                      <a:pt x="87" y="113"/>
                    </a:cubicBezTo>
                    <a:cubicBezTo>
                      <a:pt x="81" y="113"/>
                      <a:pt x="79" y="114"/>
                      <a:pt x="62" y="114"/>
                    </a:cubicBezTo>
                    <a:cubicBezTo>
                      <a:pt x="45" y="114"/>
                      <a:pt x="43" y="113"/>
                      <a:pt x="37" y="113"/>
                    </a:cubicBezTo>
                    <a:cubicBezTo>
                      <a:pt x="31" y="113"/>
                      <a:pt x="27" y="112"/>
                      <a:pt x="25" y="111"/>
                    </a:cubicBezTo>
                    <a:cubicBezTo>
                      <a:pt x="22" y="110"/>
                      <a:pt x="20" y="109"/>
                      <a:pt x="18" y="106"/>
                    </a:cubicBezTo>
                    <a:cubicBezTo>
                      <a:pt x="16" y="104"/>
                      <a:pt x="15" y="102"/>
                      <a:pt x="13" y="99"/>
                    </a:cubicBezTo>
                    <a:cubicBezTo>
                      <a:pt x="13" y="97"/>
                      <a:pt x="12" y="94"/>
                      <a:pt x="11" y="88"/>
                    </a:cubicBezTo>
                    <a:cubicBezTo>
                      <a:pt x="11" y="81"/>
                      <a:pt x="11" y="79"/>
                      <a:pt x="11" y="62"/>
                    </a:cubicBezTo>
                    <a:cubicBezTo>
                      <a:pt x="11" y="46"/>
                      <a:pt x="11" y="44"/>
                      <a:pt x="11" y="37"/>
                    </a:cubicBezTo>
                    <a:cubicBezTo>
                      <a:pt x="12" y="31"/>
                      <a:pt x="13" y="28"/>
                      <a:pt x="13" y="26"/>
                    </a:cubicBezTo>
                    <a:cubicBezTo>
                      <a:pt x="15" y="23"/>
                      <a:pt x="16" y="21"/>
                      <a:pt x="18" y="19"/>
                    </a:cubicBezTo>
                    <a:cubicBezTo>
                      <a:pt x="20" y="16"/>
                      <a:pt x="22" y="15"/>
                      <a:pt x="25" y="14"/>
                    </a:cubicBezTo>
                    <a:cubicBezTo>
                      <a:pt x="27" y="13"/>
                      <a:pt x="31" y="12"/>
                      <a:pt x="37" y="12"/>
                    </a:cubicBezTo>
                    <a:cubicBezTo>
                      <a:pt x="43" y="11"/>
                      <a:pt x="45" y="11"/>
                      <a:pt x="62" y="11"/>
                    </a:cubicBezTo>
                    <a:moveTo>
                      <a:pt x="62" y="0"/>
                    </a:moveTo>
                    <a:cubicBezTo>
                      <a:pt x="45" y="0"/>
                      <a:pt x="43" y="0"/>
                      <a:pt x="36" y="1"/>
                    </a:cubicBezTo>
                    <a:cubicBezTo>
                      <a:pt x="30" y="1"/>
                      <a:pt x="25" y="2"/>
                      <a:pt x="21" y="3"/>
                    </a:cubicBezTo>
                    <a:cubicBezTo>
                      <a:pt x="17" y="5"/>
                      <a:pt x="14" y="7"/>
                      <a:pt x="10" y="11"/>
                    </a:cubicBezTo>
                    <a:cubicBezTo>
                      <a:pt x="7" y="14"/>
                      <a:pt x="5" y="18"/>
                      <a:pt x="3" y="22"/>
                    </a:cubicBezTo>
                    <a:cubicBezTo>
                      <a:pt x="1" y="26"/>
                      <a:pt x="0" y="30"/>
                      <a:pt x="0" y="37"/>
                    </a:cubicBezTo>
                    <a:cubicBezTo>
                      <a:pt x="0" y="43"/>
                      <a:pt x="0" y="46"/>
                      <a:pt x="0" y="62"/>
                    </a:cubicBezTo>
                    <a:cubicBezTo>
                      <a:pt x="0" y="79"/>
                      <a:pt x="0" y="81"/>
                      <a:pt x="0" y="88"/>
                    </a:cubicBezTo>
                    <a:cubicBezTo>
                      <a:pt x="0" y="95"/>
                      <a:pt x="1" y="99"/>
                      <a:pt x="3" y="103"/>
                    </a:cubicBezTo>
                    <a:cubicBezTo>
                      <a:pt x="5" y="107"/>
                      <a:pt x="7" y="111"/>
                      <a:pt x="10" y="114"/>
                    </a:cubicBezTo>
                    <a:cubicBezTo>
                      <a:pt x="14" y="118"/>
                      <a:pt x="17" y="120"/>
                      <a:pt x="21" y="121"/>
                    </a:cubicBezTo>
                    <a:cubicBezTo>
                      <a:pt x="25" y="123"/>
                      <a:pt x="30" y="124"/>
                      <a:pt x="36" y="124"/>
                    </a:cubicBezTo>
                    <a:cubicBezTo>
                      <a:pt x="43" y="125"/>
                      <a:pt x="45" y="125"/>
                      <a:pt x="62" y="125"/>
                    </a:cubicBezTo>
                    <a:cubicBezTo>
                      <a:pt x="79" y="125"/>
                      <a:pt x="81" y="125"/>
                      <a:pt x="88" y="124"/>
                    </a:cubicBezTo>
                    <a:cubicBezTo>
                      <a:pt x="94" y="124"/>
                      <a:pt x="99" y="123"/>
                      <a:pt x="103" y="121"/>
                    </a:cubicBezTo>
                    <a:cubicBezTo>
                      <a:pt x="107" y="120"/>
                      <a:pt x="110" y="118"/>
                      <a:pt x="114" y="114"/>
                    </a:cubicBezTo>
                    <a:cubicBezTo>
                      <a:pt x="117" y="111"/>
                      <a:pt x="119" y="107"/>
                      <a:pt x="121" y="103"/>
                    </a:cubicBezTo>
                    <a:cubicBezTo>
                      <a:pt x="123" y="99"/>
                      <a:pt x="124" y="95"/>
                      <a:pt x="124" y="88"/>
                    </a:cubicBezTo>
                    <a:cubicBezTo>
                      <a:pt x="124" y="81"/>
                      <a:pt x="124" y="79"/>
                      <a:pt x="124" y="62"/>
                    </a:cubicBezTo>
                    <a:cubicBezTo>
                      <a:pt x="124" y="46"/>
                      <a:pt x="124" y="43"/>
                      <a:pt x="124" y="37"/>
                    </a:cubicBezTo>
                    <a:cubicBezTo>
                      <a:pt x="124" y="30"/>
                      <a:pt x="123" y="26"/>
                      <a:pt x="121" y="22"/>
                    </a:cubicBezTo>
                    <a:cubicBezTo>
                      <a:pt x="119" y="18"/>
                      <a:pt x="117" y="14"/>
                      <a:pt x="114" y="11"/>
                    </a:cubicBezTo>
                    <a:cubicBezTo>
                      <a:pt x="110" y="7"/>
                      <a:pt x="107" y="5"/>
                      <a:pt x="103" y="3"/>
                    </a:cubicBezTo>
                    <a:cubicBezTo>
                      <a:pt x="99" y="2"/>
                      <a:pt x="94" y="1"/>
                      <a:pt x="88" y="1"/>
                    </a:cubicBezTo>
                    <a:cubicBezTo>
                      <a:pt x="81" y="0"/>
                      <a:pt x="79" y="0"/>
                      <a:pt x="6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1">
                      <a:alpha val="88000"/>
                    </a:schemeClr>
                  </a:solidFill>
                </a:endParaRPr>
              </a:p>
            </p:txBody>
          </p:sp>
          <p:sp>
            <p:nvSpPr>
              <p:cNvPr id="15" name="Freeform 7">
                <a:extLst>
                  <a:ext uri="{FF2B5EF4-FFF2-40B4-BE49-F238E27FC236}">
                    <a16:creationId xmlns:a16="http://schemas.microsoft.com/office/drawing/2014/main" id="{50FFBBA9-88BD-0497-C4EC-597445E1238F}"/>
                  </a:ext>
                </a:extLst>
              </p:cNvPr>
              <p:cNvSpPr>
                <a:spLocks noEditPoints="1"/>
              </p:cNvSpPr>
              <p:nvPr/>
            </p:nvSpPr>
            <p:spPr bwMode="auto">
              <a:xfrm>
                <a:off x="4613113" y="5786370"/>
                <a:ext cx="100284" cy="100285"/>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32 w 64"/>
                  <a:gd name="T11" fmla="*/ 53 h 64"/>
                  <a:gd name="T12" fmla="*/ 11 w 64"/>
                  <a:gd name="T13" fmla="*/ 32 h 64"/>
                  <a:gd name="T14" fmla="*/ 32 w 64"/>
                  <a:gd name="T15" fmla="*/ 12 h 64"/>
                  <a:gd name="T16" fmla="*/ 53 w 64"/>
                  <a:gd name="T17" fmla="*/ 32 h 64"/>
                  <a:gd name="T18" fmla="*/ 32 w 64"/>
                  <a:gd name="T19" fmla="*/ 5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0"/>
                    </a:moveTo>
                    <a:cubicBezTo>
                      <a:pt x="14" y="0"/>
                      <a:pt x="0" y="15"/>
                      <a:pt x="0" y="32"/>
                    </a:cubicBezTo>
                    <a:cubicBezTo>
                      <a:pt x="0" y="50"/>
                      <a:pt x="14" y="64"/>
                      <a:pt x="32" y="64"/>
                    </a:cubicBezTo>
                    <a:cubicBezTo>
                      <a:pt x="50" y="64"/>
                      <a:pt x="64" y="50"/>
                      <a:pt x="64" y="32"/>
                    </a:cubicBezTo>
                    <a:cubicBezTo>
                      <a:pt x="64" y="15"/>
                      <a:pt x="50" y="0"/>
                      <a:pt x="32" y="0"/>
                    </a:cubicBezTo>
                    <a:close/>
                    <a:moveTo>
                      <a:pt x="32" y="53"/>
                    </a:moveTo>
                    <a:cubicBezTo>
                      <a:pt x="21" y="53"/>
                      <a:pt x="11" y="44"/>
                      <a:pt x="11" y="32"/>
                    </a:cubicBezTo>
                    <a:cubicBezTo>
                      <a:pt x="11" y="21"/>
                      <a:pt x="21" y="12"/>
                      <a:pt x="32" y="12"/>
                    </a:cubicBezTo>
                    <a:cubicBezTo>
                      <a:pt x="43" y="12"/>
                      <a:pt x="53" y="21"/>
                      <a:pt x="53" y="32"/>
                    </a:cubicBezTo>
                    <a:cubicBezTo>
                      <a:pt x="53" y="44"/>
                      <a:pt x="43" y="53"/>
                      <a:pt x="32" y="5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1">
                      <a:alpha val="88000"/>
                    </a:schemeClr>
                  </a:solidFill>
                </a:endParaRPr>
              </a:p>
            </p:txBody>
          </p:sp>
          <p:sp>
            <p:nvSpPr>
              <p:cNvPr id="16" name="Oval 8">
                <a:extLst>
                  <a:ext uri="{FF2B5EF4-FFF2-40B4-BE49-F238E27FC236}">
                    <a16:creationId xmlns:a16="http://schemas.microsoft.com/office/drawing/2014/main" id="{68CE92FF-DED6-CAD8-FA3F-A065C0BE101D}"/>
                  </a:ext>
                </a:extLst>
              </p:cNvPr>
              <p:cNvSpPr>
                <a:spLocks noChangeArrowheads="1"/>
              </p:cNvSpPr>
              <p:nvPr/>
            </p:nvSpPr>
            <p:spPr bwMode="auto">
              <a:xfrm>
                <a:off x="4704161" y="5773835"/>
                <a:ext cx="23752" cy="23752"/>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dirty="0">
                  <a:solidFill>
                    <a:schemeClr val="tx1">
                      <a:alpha val="88000"/>
                    </a:schemeClr>
                  </a:solidFill>
                </a:endParaRPr>
              </a:p>
            </p:txBody>
          </p:sp>
        </p:grpSp>
        <p:sp>
          <p:nvSpPr>
            <p:cNvPr id="11" name="Freeform 13">
              <a:extLst>
                <a:ext uri="{FF2B5EF4-FFF2-40B4-BE49-F238E27FC236}">
                  <a16:creationId xmlns:a16="http://schemas.microsoft.com/office/drawing/2014/main" id="{1B8980B1-3E8F-A67D-5B00-A6634915855E}"/>
                </a:ext>
              </a:extLst>
            </p:cNvPr>
            <p:cNvSpPr>
              <a:spLocks noEditPoints="1"/>
            </p:cNvSpPr>
            <p:nvPr/>
          </p:nvSpPr>
          <p:spPr bwMode="auto">
            <a:xfrm>
              <a:off x="4498489" y="5854937"/>
              <a:ext cx="150487" cy="150487"/>
            </a:xfrm>
            <a:custGeom>
              <a:avLst/>
              <a:gdLst>
                <a:gd name="T0" fmla="*/ 107 w 126"/>
                <a:gd name="T1" fmla="*/ 18 h 126"/>
                <a:gd name="T2" fmla="*/ 63 w 126"/>
                <a:gd name="T3" fmla="*/ 0 h 126"/>
                <a:gd name="T4" fmla="*/ 0 w 126"/>
                <a:gd name="T5" fmla="*/ 62 h 126"/>
                <a:gd name="T6" fmla="*/ 8 w 126"/>
                <a:gd name="T7" fmla="*/ 94 h 126"/>
                <a:gd name="T8" fmla="*/ 0 w 126"/>
                <a:gd name="T9" fmla="*/ 126 h 126"/>
                <a:gd name="T10" fmla="*/ 33 w 126"/>
                <a:gd name="T11" fmla="*/ 118 h 126"/>
                <a:gd name="T12" fmla="*/ 63 w 126"/>
                <a:gd name="T13" fmla="*/ 125 h 126"/>
                <a:gd name="T14" fmla="*/ 63 w 126"/>
                <a:gd name="T15" fmla="*/ 125 h 126"/>
                <a:gd name="T16" fmla="*/ 126 w 126"/>
                <a:gd name="T17" fmla="*/ 62 h 126"/>
                <a:gd name="T18" fmla="*/ 107 w 126"/>
                <a:gd name="T19" fmla="*/ 18 h 126"/>
                <a:gd name="T20" fmla="*/ 63 w 126"/>
                <a:gd name="T21" fmla="*/ 115 h 126"/>
                <a:gd name="T22" fmla="*/ 63 w 126"/>
                <a:gd name="T23" fmla="*/ 115 h 126"/>
                <a:gd name="T24" fmla="*/ 36 w 126"/>
                <a:gd name="T25" fmla="*/ 107 h 126"/>
                <a:gd name="T26" fmla="*/ 34 w 126"/>
                <a:gd name="T27" fmla="*/ 106 h 126"/>
                <a:gd name="T28" fmla="*/ 15 w 126"/>
                <a:gd name="T29" fmla="*/ 111 h 126"/>
                <a:gd name="T30" fmla="*/ 20 w 126"/>
                <a:gd name="T31" fmla="*/ 92 h 126"/>
                <a:gd name="T32" fmla="*/ 19 w 126"/>
                <a:gd name="T33" fmla="*/ 90 h 126"/>
                <a:gd name="T34" fmla="*/ 11 w 126"/>
                <a:gd name="T35" fmla="*/ 62 h 126"/>
                <a:gd name="T36" fmla="*/ 63 w 126"/>
                <a:gd name="T37" fmla="*/ 10 h 126"/>
                <a:gd name="T38" fmla="*/ 100 w 126"/>
                <a:gd name="T39" fmla="*/ 26 h 126"/>
                <a:gd name="T40" fmla="*/ 115 w 126"/>
                <a:gd name="T41" fmla="*/ 62 h 126"/>
                <a:gd name="T42" fmla="*/ 63 w 126"/>
                <a:gd name="T43" fmla="*/ 115 h 126"/>
                <a:gd name="T44" fmla="*/ 92 w 126"/>
                <a:gd name="T45" fmla="*/ 76 h 126"/>
                <a:gd name="T46" fmla="*/ 81 w 126"/>
                <a:gd name="T47" fmla="*/ 70 h 126"/>
                <a:gd name="T48" fmla="*/ 77 w 126"/>
                <a:gd name="T49" fmla="*/ 71 h 126"/>
                <a:gd name="T50" fmla="*/ 72 w 126"/>
                <a:gd name="T51" fmla="*/ 77 h 126"/>
                <a:gd name="T52" fmla="*/ 69 w 126"/>
                <a:gd name="T53" fmla="*/ 78 h 126"/>
                <a:gd name="T54" fmla="*/ 56 w 126"/>
                <a:gd name="T55" fmla="*/ 70 h 126"/>
                <a:gd name="T56" fmla="*/ 48 w 126"/>
                <a:gd name="T57" fmla="*/ 59 h 126"/>
                <a:gd name="T58" fmla="*/ 48 w 126"/>
                <a:gd name="T59" fmla="*/ 56 h 126"/>
                <a:gd name="T60" fmla="*/ 51 w 126"/>
                <a:gd name="T61" fmla="*/ 53 h 126"/>
                <a:gd name="T62" fmla="*/ 52 w 126"/>
                <a:gd name="T63" fmla="*/ 51 h 126"/>
                <a:gd name="T64" fmla="*/ 52 w 126"/>
                <a:gd name="T65" fmla="*/ 48 h 126"/>
                <a:gd name="T66" fmla="*/ 47 w 126"/>
                <a:gd name="T67" fmla="*/ 36 h 126"/>
                <a:gd name="T68" fmla="*/ 44 w 126"/>
                <a:gd name="T69" fmla="*/ 33 h 126"/>
                <a:gd name="T70" fmla="*/ 41 w 126"/>
                <a:gd name="T71" fmla="*/ 33 h 126"/>
                <a:gd name="T72" fmla="*/ 36 w 126"/>
                <a:gd name="T73" fmla="*/ 35 h 126"/>
                <a:gd name="T74" fmla="*/ 31 w 126"/>
                <a:gd name="T75" fmla="*/ 48 h 126"/>
                <a:gd name="T76" fmla="*/ 37 w 126"/>
                <a:gd name="T77" fmla="*/ 65 h 126"/>
                <a:gd name="T78" fmla="*/ 64 w 126"/>
                <a:gd name="T79" fmla="*/ 88 h 126"/>
                <a:gd name="T80" fmla="*/ 73 w 126"/>
                <a:gd name="T81" fmla="*/ 92 h 126"/>
                <a:gd name="T82" fmla="*/ 83 w 126"/>
                <a:gd name="T83" fmla="*/ 92 h 126"/>
                <a:gd name="T84" fmla="*/ 94 w 126"/>
                <a:gd name="T85" fmla="*/ 85 h 126"/>
                <a:gd name="T86" fmla="*/ 95 w 126"/>
                <a:gd name="T87" fmla="*/ 77 h 126"/>
                <a:gd name="T88" fmla="*/ 92 w 126"/>
                <a:gd name="T89" fmla="*/ 7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6" h="126">
                  <a:moveTo>
                    <a:pt x="107" y="18"/>
                  </a:moveTo>
                  <a:cubicBezTo>
                    <a:pt x="95" y="6"/>
                    <a:pt x="80" y="0"/>
                    <a:pt x="63" y="0"/>
                  </a:cubicBezTo>
                  <a:cubicBezTo>
                    <a:pt x="28" y="0"/>
                    <a:pt x="0" y="28"/>
                    <a:pt x="0" y="62"/>
                  </a:cubicBezTo>
                  <a:cubicBezTo>
                    <a:pt x="0" y="73"/>
                    <a:pt x="3" y="84"/>
                    <a:pt x="8" y="94"/>
                  </a:cubicBezTo>
                  <a:cubicBezTo>
                    <a:pt x="0" y="126"/>
                    <a:pt x="0" y="126"/>
                    <a:pt x="0" y="126"/>
                  </a:cubicBezTo>
                  <a:cubicBezTo>
                    <a:pt x="33" y="118"/>
                    <a:pt x="33" y="118"/>
                    <a:pt x="33" y="118"/>
                  </a:cubicBezTo>
                  <a:cubicBezTo>
                    <a:pt x="42" y="123"/>
                    <a:pt x="52" y="125"/>
                    <a:pt x="63" y="125"/>
                  </a:cubicBezTo>
                  <a:cubicBezTo>
                    <a:pt x="63" y="125"/>
                    <a:pt x="63" y="125"/>
                    <a:pt x="63" y="125"/>
                  </a:cubicBezTo>
                  <a:cubicBezTo>
                    <a:pt x="97" y="125"/>
                    <a:pt x="126" y="97"/>
                    <a:pt x="126" y="62"/>
                  </a:cubicBezTo>
                  <a:cubicBezTo>
                    <a:pt x="126" y="46"/>
                    <a:pt x="119" y="30"/>
                    <a:pt x="107" y="18"/>
                  </a:cubicBezTo>
                  <a:close/>
                  <a:moveTo>
                    <a:pt x="63" y="115"/>
                  </a:moveTo>
                  <a:cubicBezTo>
                    <a:pt x="63" y="115"/>
                    <a:pt x="63" y="115"/>
                    <a:pt x="63" y="115"/>
                  </a:cubicBezTo>
                  <a:cubicBezTo>
                    <a:pt x="54" y="115"/>
                    <a:pt x="44" y="112"/>
                    <a:pt x="36" y="107"/>
                  </a:cubicBezTo>
                  <a:cubicBezTo>
                    <a:pt x="34" y="106"/>
                    <a:pt x="34" y="106"/>
                    <a:pt x="34" y="106"/>
                  </a:cubicBezTo>
                  <a:cubicBezTo>
                    <a:pt x="15" y="111"/>
                    <a:pt x="15" y="111"/>
                    <a:pt x="15" y="111"/>
                  </a:cubicBezTo>
                  <a:cubicBezTo>
                    <a:pt x="20" y="92"/>
                    <a:pt x="20" y="92"/>
                    <a:pt x="20" y="92"/>
                  </a:cubicBezTo>
                  <a:cubicBezTo>
                    <a:pt x="19" y="90"/>
                    <a:pt x="19" y="90"/>
                    <a:pt x="19" y="90"/>
                  </a:cubicBezTo>
                  <a:cubicBezTo>
                    <a:pt x="13" y="82"/>
                    <a:pt x="11" y="72"/>
                    <a:pt x="11" y="62"/>
                  </a:cubicBezTo>
                  <a:cubicBezTo>
                    <a:pt x="11" y="34"/>
                    <a:pt x="34" y="10"/>
                    <a:pt x="63" y="10"/>
                  </a:cubicBezTo>
                  <a:cubicBezTo>
                    <a:pt x="77" y="10"/>
                    <a:pt x="90" y="16"/>
                    <a:pt x="100" y="26"/>
                  </a:cubicBezTo>
                  <a:cubicBezTo>
                    <a:pt x="110" y="35"/>
                    <a:pt x="115" y="49"/>
                    <a:pt x="115" y="62"/>
                  </a:cubicBezTo>
                  <a:cubicBezTo>
                    <a:pt x="115" y="91"/>
                    <a:pt x="92" y="115"/>
                    <a:pt x="63" y="115"/>
                  </a:cubicBezTo>
                  <a:close/>
                  <a:moveTo>
                    <a:pt x="92" y="76"/>
                  </a:moveTo>
                  <a:cubicBezTo>
                    <a:pt x="90" y="75"/>
                    <a:pt x="82" y="71"/>
                    <a:pt x="81" y="70"/>
                  </a:cubicBezTo>
                  <a:cubicBezTo>
                    <a:pt x="79" y="70"/>
                    <a:pt x="78" y="70"/>
                    <a:pt x="77" y="71"/>
                  </a:cubicBezTo>
                  <a:cubicBezTo>
                    <a:pt x="76" y="73"/>
                    <a:pt x="73" y="76"/>
                    <a:pt x="72" y="77"/>
                  </a:cubicBezTo>
                  <a:cubicBezTo>
                    <a:pt x="71" y="78"/>
                    <a:pt x="70" y="79"/>
                    <a:pt x="69" y="78"/>
                  </a:cubicBezTo>
                  <a:cubicBezTo>
                    <a:pt x="67" y="77"/>
                    <a:pt x="62" y="75"/>
                    <a:pt x="56" y="70"/>
                  </a:cubicBezTo>
                  <a:cubicBezTo>
                    <a:pt x="52" y="66"/>
                    <a:pt x="48" y="61"/>
                    <a:pt x="48" y="59"/>
                  </a:cubicBezTo>
                  <a:cubicBezTo>
                    <a:pt x="47" y="58"/>
                    <a:pt x="47" y="57"/>
                    <a:pt x="48" y="56"/>
                  </a:cubicBezTo>
                  <a:cubicBezTo>
                    <a:pt x="49" y="55"/>
                    <a:pt x="50" y="54"/>
                    <a:pt x="51" y="53"/>
                  </a:cubicBezTo>
                  <a:cubicBezTo>
                    <a:pt x="51" y="52"/>
                    <a:pt x="52" y="52"/>
                    <a:pt x="52" y="51"/>
                  </a:cubicBezTo>
                  <a:cubicBezTo>
                    <a:pt x="53" y="50"/>
                    <a:pt x="52" y="49"/>
                    <a:pt x="52" y="48"/>
                  </a:cubicBezTo>
                  <a:cubicBezTo>
                    <a:pt x="52" y="47"/>
                    <a:pt x="49" y="39"/>
                    <a:pt x="47" y="36"/>
                  </a:cubicBezTo>
                  <a:cubicBezTo>
                    <a:pt x="46" y="33"/>
                    <a:pt x="45" y="34"/>
                    <a:pt x="44" y="33"/>
                  </a:cubicBezTo>
                  <a:cubicBezTo>
                    <a:pt x="43" y="33"/>
                    <a:pt x="42" y="33"/>
                    <a:pt x="41" y="33"/>
                  </a:cubicBezTo>
                  <a:cubicBezTo>
                    <a:pt x="40" y="33"/>
                    <a:pt x="38" y="34"/>
                    <a:pt x="36" y="35"/>
                  </a:cubicBezTo>
                  <a:cubicBezTo>
                    <a:pt x="35" y="37"/>
                    <a:pt x="31" y="41"/>
                    <a:pt x="31" y="48"/>
                  </a:cubicBezTo>
                  <a:cubicBezTo>
                    <a:pt x="31" y="56"/>
                    <a:pt x="37" y="64"/>
                    <a:pt x="37" y="65"/>
                  </a:cubicBezTo>
                  <a:cubicBezTo>
                    <a:pt x="38" y="66"/>
                    <a:pt x="48" y="82"/>
                    <a:pt x="64" y="88"/>
                  </a:cubicBezTo>
                  <a:cubicBezTo>
                    <a:pt x="68" y="90"/>
                    <a:pt x="71" y="91"/>
                    <a:pt x="73" y="92"/>
                  </a:cubicBezTo>
                  <a:cubicBezTo>
                    <a:pt x="77" y="93"/>
                    <a:pt x="80" y="93"/>
                    <a:pt x="83" y="92"/>
                  </a:cubicBezTo>
                  <a:cubicBezTo>
                    <a:pt x="86" y="92"/>
                    <a:pt x="92" y="89"/>
                    <a:pt x="94" y="85"/>
                  </a:cubicBezTo>
                  <a:cubicBezTo>
                    <a:pt x="95" y="81"/>
                    <a:pt x="95" y="78"/>
                    <a:pt x="95" y="77"/>
                  </a:cubicBezTo>
                  <a:cubicBezTo>
                    <a:pt x="94" y="77"/>
                    <a:pt x="93" y="76"/>
                    <a:pt x="92" y="76"/>
                  </a:cubicBezTo>
                  <a:close/>
                </a:path>
              </a:pathLst>
            </a:custGeom>
            <a:solidFill>
              <a:schemeClr val="tx1">
                <a:alpha val="66000"/>
              </a:schemeClr>
            </a:solidFill>
            <a:ln>
              <a:noFill/>
            </a:ln>
          </p:spPr>
          <p:txBody>
            <a:bodyPr vert="horz" wrap="square" lIns="91440" tIns="45720" rIns="91440" bIns="45720" numCol="1" anchor="t" anchorCtr="0" compatLnSpc="1">
              <a:prstTxWarp prst="textNoShape">
                <a:avLst/>
              </a:prstTxWarp>
            </a:bodyPr>
            <a:lstStyle/>
            <a:p>
              <a:endParaRPr lang="en-US" dirty="0">
                <a:solidFill>
                  <a:schemeClr val="tx1">
                    <a:alpha val="88000"/>
                  </a:schemeClr>
                </a:solidFill>
              </a:endParaRPr>
            </a:p>
          </p:txBody>
        </p:sp>
        <p:sp>
          <p:nvSpPr>
            <p:cNvPr id="12" name="Freeform 15">
              <a:extLst>
                <a:ext uri="{FF2B5EF4-FFF2-40B4-BE49-F238E27FC236}">
                  <a16:creationId xmlns:a16="http://schemas.microsoft.com/office/drawing/2014/main" id="{C87DC366-1E0A-1B5F-54B6-2A7D3AAE7C73}"/>
                </a:ext>
              </a:extLst>
            </p:cNvPr>
            <p:cNvSpPr>
              <a:spLocks/>
            </p:cNvSpPr>
            <p:nvPr/>
          </p:nvSpPr>
          <p:spPr bwMode="auto">
            <a:xfrm>
              <a:off x="4229724" y="5852439"/>
              <a:ext cx="152494" cy="124403"/>
            </a:xfrm>
            <a:custGeom>
              <a:avLst/>
              <a:gdLst>
                <a:gd name="T0" fmla="*/ 40 w 128"/>
                <a:gd name="T1" fmla="*/ 104 h 104"/>
                <a:gd name="T2" fmla="*/ 115 w 128"/>
                <a:gd name="T3" fmla="*/ 30 h 104"/>
                <a:gd name="T4" fmla="*/ 115 w 128"/>
                <a:gd name="T5" fmla="*/ 26 h 104"/>
                <a:gd name="T6" fmla="*/ 128 w 128"/>
                <a:gd name="T7" fmla="*/ 13 h 104"/>
                <a:gd name="T8" fmla="*/ 113 w 128"/>
                <a:gd name="T9" fmla="*/ 17 h 104"/>
                <a:gd name="T10" fmla="*/ 125 w 128"/>
                <a:gd name="T11" fmla="*/ 2 h 104"/>
                <a:gd name="T12" fmla="*/ 108 w 128"/>
                <a:gd name="T13" fmla="*/ 9 h 104"/>
                <a:gd name="T14" fmla="*/ 89 w 128"/>
                <a:gd name="T15" fmla="*/ 0 h 104"/>
                <a:gd name="T16" fmla="*/ 62 w 128"/>
                <a:gd name="T17" fmla="*/ 27 h 104"/>
                <a:gd name="T18" fmla="*/ 63 w 128"/>
                <a:gd name="T19" fmla="*/ 33 h 104"/>
                <a:gd name="T20" fmla="*/ 9 w 128"/>
                <a:gd name="T21" fmla="*/ 5 h 104"/>
                <a:gd name="T22" fmla="*/ 5 w 128"/>
                <a:gd name="T23" fmla="*/ 18 h 104"/>
                <a:gd name="T24" fmla="*/ 17 w 128"/>
                <a:gd name="T25" fmla="*/ 40 h 104"/>
                <a:gd name="T26" fmla="*/ 5 w 128"/>
                <a:gd name="T27" fmla="*/ 37 h 104"/>
                <a:gd name="T28" fmla="*/ 5 w 128"/>
                <a:gd name="T29" fmla="*/ 37 h 104"/>
                <a:gd name="T30" fmla="*/ 26 w 128"/>
                <a:gd name="T31" fmla="*/ 63 h 104"/>
                <a:gd name="T32" fmla="*/ 19 w 128"/>
                <a:gd name="T33" fmla="*/ 64 h 104"/>
                <a:gd name="T34" fmla="*/ 14 w 128"/>
                <a:gd name="T35" fmla="*/ 64 h 104"/>
                <a:gd name="T36" fmla="*/ 39 w 128"/>
                <a:gd name="T37" fmla="*/ 82 h 104"/>
                <a:gd name="T38" fmla="*/ 6 w 128"/>
                <a:gd name="T39" fmla="*/ 93 h 104"/>
                <a:gd name="T40" fmla="*/ 0 w 128"/>
                <a:gd name="T41" fmla="*/ 93 h 104"/>
                <a:gd name="T42" fmla="*/ 40 w 128"/>
                <a:gd name="T4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8" h="104">
                  <a:moveTo>
                    <a:pt x="40" y="104"/>
                  </a:moveTo>
                  <a:cubicBezTo>
                    <a:pt x="89" y="104"/>
                    <a:pt x="115" y="64"/>
                    <a:pt x="115" y="30"/>
                  </a:cubicBezTo>
                  <a:cubicBezTo>
                    <a:pt x="115" y="29"/>
                    <a:pt x="115" y="27"/>
                    <a:pt x="115" y="26"/>
                  </a:cubicBezTo>
                  <a:cubicBezTo>
                    <a:pt x="120" y="23"/>
                    <a:pt x="125" y="18"/>
                    <a:pt x="128" y="13"/>
                  </a:cubicBezTo>
                  <a:cubicBezTo>
                    <a:pt x="123" y="15"/>
                    <a:pt x="118" y="16"/>
                    <a:pt x="113" y="17"/>
                  </a:cubicBezTo>
                  <a:cubicBezTo>
                    <a:pt x="119" y="14"/>
                    <a:pt x="123" y="8"/>
                    <a:pt x="125" y="2"/>
                  </a:cubicBezTo>
                  <a:cubicBezTo>
                    <a:pt x="120" y="5"/>
                    <a:pt x="114" y="7"/>
                    <a:pt x="108" y="9"/>
                  </a:cubicBezTo>
                  <a:cubicBezTo>
                    <a:pt x="103" y="4"/>
                    <a:pt x="96" y="0"/>
                    <a:pt x="89" y="0"/>
                  </a:cubicBezTo>
                  <a:cubicBezTo>
                    <a:pt x="74" y="0"/>
                    <a:pt x="62" y="12"/>
                    <a:pt x="62" y="27"/>
                  </a:cubicBezTo>
                  <a:cubicBezTo>
                    <a:pt x="62" y="29"/>
                    <a:pt x="63" y="31"/>
                    <a:pt x="63" y="33"/>
                  </a:cubicBezTo>
                  <a:cubicBezTo>
                    <a:pt x="41" y="32"/>
                    <a:pt x="22" y="21"/>
                    <a:pt x="9" y="5"/>
                  </a:cubicBezTo>
                  <a:cubicBezTo>
                    <a:pt x="7" y="9"/>
                    <a:pt x="5" y="14"/>
                    <a:pt x="5" y="18"/>
                  </a:cubicBezTo>
                  <a:cubicBezTo>
                    <a:pt x="5" y="27"/>
                    <a:pt x="10" y="36"/>
                    <a:pt x="17" y="40"/>
                  </a:cubicBezTo>
                  <a:cubicBezTo>
                    <a:pt x="13" y="40"/>
                    <a:pt x="9" y="39"/>
                    <a:pt x="5" y="37"/>
                  </a:cubicBezTo>
                  <a:cubicBezTo>
                    <a:pt x="5" y="37"/>
                    <a:pt x="5" y="37"/>
                    <a:pt x="5" y="37"/>
                  </a:cubicBezTo>
                  <a:cubicBezTo>
                    <a:pt x="5" y="50"/>
                    <a:pt x="14" y="61"/>
                    <a:pt x="26" y="63"/>
                  </a:cubicBezTo>
                  <a:cubicBezTo>
                    <a:pt x="24" y="64"/>
                    <a:pt x="22" y="64"/>
                    <a:pt x="19" y="64"/>
                  </a:cubicBezTo>
                  <a:cubicBezTo>
                    <a:pt x="18" y="64"/>
                    <a:pt x="16" y="64"/>
                    <a:pt x="14" y="64"/>
                  </a:cubicBezTo>
                  <a:cubicBezTo>
                    <a:pt x="18" y="74"/>
                    <a:pt x="27" y="82"/>
                    <a:pt x="39" y="82"/>
                  </a:cubicBezTo>
                  <a:cubicBezTo>
                    <a:pt x="30" y="89"/>
                    <a:pt x="19" y="93"/>
                    <a:pt x="6" y="93"/>
                  </a:cubicBezTo>
                  <a:cubicBezTo>
                    <a:pt x="4" y="93"/>
                    <a:pt x="2" y="93"/>
                    <a:pt x="0" y="93"/>
                  </a:cubicBezTo>
                  <a:cubicBezTo>
                    <a:pt x="12" y="100"/>
                    <a:pt x="26" y="104"/>
                    <a:pt x="40" y="104"/>
                  </a:cubicBezTo>
                </a:path>
              </a:pathLst>
            </a:custGeom>
            <a:noFill/>
            <a:ln>
              <a:solidFill>
                <a:schemeClr val="tx1">
                  <a:alpha val="70000"/>
                </a:schemeClr>
              </a:solidFill>
            </a:ln>
          </p:spPr>
          <p:txBody>
            <a:bodyPr vert="horz" wrap="square" lIns="91440" tIns="45720" rIns="91440" bIns="45720" numCol="1" anchor="t" anchorCtr="0" compatLnSpc="1">
              <a:prstTxWarp prst="textNoShape">
                <a:avLst/>
              </a:prstTxWarp>
            </a:bodyPr>
            <a:lstStyle/>
            <a:p>
              <a:endParaRPr lang="en-US" dirty="0">
                <a:solidFill>
                  <a:schemeClr val="tx1">
                    <a:alpha val="88000"/>
                  </a:schemeClr>
                </a:solidFill>
              </a:endParaRPr>
            </a:p>
          </p:txBody>
        </p:sp>
        <p:sp>
          <p:nvSpPr>
            <p:cNvPr id="13" name="Freeform 60">
              <a:extLst>
                <a:ext uri="{FF2B5EF4-FFF2-40B4-BE49-F238E27FC236}">
                  <a16:creationId xmlns:a16="http://schemas.microsoft.com/office/drawing/2014/main" id="{94937CE3-694F-12F6-8B34-957E76CF45EB}"/>
                </a:ext>
              </a:extLst>
            </p:cNvPr>
            <p:cNvSpPr>
              <a:spLocks/>
            </p:cNvSpPr>
            <p:nvPr/>
          </p:nvSpPr>
          <p:spPr bwMode="auto">
            <a:xfrm>
              <a:off x="3770336" y="5828355"/>
              <a:ext cx="101328" cy="166225"/>
            </a:xfrm>
            <a:custGeom>
              <a:avLst/>
              <a:gdLst>
                <a:gd name="T0" fmla="*/ 79 w 85"/>
                <a:gd name="T1" fmla="*/ 89 h 159"/>
                <a:gd name="T2" fmla="*/ 84 w 85"/>
                <a:gd name="T3" fmla="*/ 60 h 159"/>
                <a:gd name="T4" fmla="*/ 56 w 85"/>
                <a:gd name="T5" fmla="*/ 60 h 159"/>
                <a:gd name="T6" fmla="*/ 56 w 85"/>
                <a:gd name="T7" fmla="*/ 42 h 159"/>
                <a:gd name="T8" fmla="*/ 72 w 85"/>
                <a:gd name="T9" fmla="*/ 26 h 159"/>
                <a:gd name="T10" fmla="*/ 85 w 85"/>
                <a:gd name="T11" fmla="*/ 26 h 159"/>
                <a:gd name="T12" fmla="*/ 85 w 85"/>
                <a:gd name="T13" fmla="*/ 2 h 159"/>
                <a:gd name="T14" fmla="*/ 63 w 85"/>
                <a:gd name="T15" fmla="*/ 0 h 159"/>
                <a:gd name="T16" fmla="*/ 25 w 85"/>
                <a:gd name="T17" fmla="*/ 39 h 159"/>
                <a:gd name="T18" fmla="*/ 25 w 85"/>
                <a:gd name="T19" fmla="*/ 60 h 159"/>
                <a:gd name="T20" fmla="*/ 0 w 85"/>
                <a:gd name="T21" fmla="*/ 60 h 159"/>
                <a:gd name="T22" fmla="*/ 0 w 85"/>
                <a:gd name="T23" fmla="*/ 89 h 159"/>
                <a:gd name="T24" fmla="*/ 25 w 85"/>
                <a:gd name="T25" fmla="*/ 89 h 159"/>
                <a:gd name="T26" fmla="*/ 25 w 85"/>
                <a:gd name="T27" fmla="*/ 158 h 159"/>
                <a:gd name="T28" fmla="*/ 41 w 85"/>
                <a:gd name="T29" fmla="*/ 159 h 159"/>
                <a:gd name="T30" fmla="*/ 56 w 85"/>
                <a:gd name="T31" fmla="*/ 158 h 159"/>
                <a:gd name="T32" fmla="*/ 56 w 85"/>
                <a:gd name="T33" fmla="*/ 89 h 159"/>
                <a:gd name="T34" fmla="*/ 79 w 85"/>
                <a:gd name="T35" fmla="*/ 8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59">
                  <a:moveTo>
                    <a:pt x="79" y="89"/>
                  </a:moveTo>
                  <a:cubicBezTo>
                    <a:pt x="84" y="60"/>
                    <a:pt x="84" y="60"/>
                    <a:pt x="84" y="60"/>
                  </a:cubicBezTo>
                  <a:cubicBezTo>
                    <a:pt x="56" y="60"/>
                    <a:pt x="56" y="60"/>
                    <a:pt x="56" y="60"/>
                  </a:cubicBezTo>
                  <a:cubicBezTo>
                    <a:pt x="56" y="42"/>
                    <a:pt x="56" y="42"/>
                    <a:pt x="56" y="42"/>
                  </a:cubicBezTo>
                  <a:cubicBezTo>
                    <a:pt x="56" y="34"/>
                    <a:pt x="60" y="26"/>
                    <a:pt x="72" y="26"/>
                  </a:cubicBezTo>
                  <a:cubicBezTo>
                    <a:pt x="85" y="26"/>
                    <a:pt x="85" y="26"/>
                    <a:pt x="85" y="26"/>
                  </a:cubicBezTo>
                  <a:cubicBezTo>
                    <a:pt x="85" y="2"/>
                    <a:pt x="85" y="2"/>
                    <a:pt x="85" y="2"/>
                  </a:cubicBezTo>
                  <a:cubicBezTo>
                    <a:pt x="85" y="2"/>
                    <a:pt x="73" y="0"/>
                    <a:pt x="63" y="0"/>
                  </a:cubicBezTo>
                  <a:cubicBezTo>
                    <a:pt x="40" y="0"/>
                    <a:pt x="25" y="14"/>
                    <a:pt x="25" y="39"/>
                  </a:cubicBezTo>
                  <a:cubicBezTo>
                    <a:pt x="25" y="60"/>
                    <a:pt x="25" y="60"/>
                    <a:pt x="25" y="60"/>
                  </a:cubicBezTo>
                  <a:cubicBezTo>
                    <a:pt x="0" y="60"/>
                    <a:pt x="0" y="60"/>
                    <a:pt x="0" y="60"/>
                  </a:cubicBezTo>
                  <a:cubicBezTo>
                    <a:pt x="0" y="89"/>
                    <a:pt x="0" y="89"/>
                    <a:pt x="0" y="89"/>
                  </a:cubicBezTo>
                  <a:cubicBezTo>
                    <a:pt x="25" y="89"/>
                    <a:pt x="25" y="89"/>
                    <a:pt x="25" y="89"/>
                  </a:cubicBezTo>
                  <a:cubicBezTo>
                    <a:pt x="25" y="158"/>
                    <a:pt x="25" y="158"/>
                    <a:pt x="25" y="158"/>
                  </a:cubicBezTo>
                  <a:cubicBezTo>
                    <a:pt x="30" y="159"/>
                    <a:pt x="35" y="159"/>
                    <a:pt x="41" y="159"/>
                  </a:cubicBezTo>
                  <a:cubicBezTo>
                    <a:pt x="46" y="159"/>
                    <a:pt x="51" y="159"/>
                    <a:pt x="56" y="158"/>
                  </a:cubicBezTo>
                  <a:cubicBezTo>
                    <a:pt x="56" y="89"/>
                    <a:pt x="56" y="89"/>
                    <a:pt x="56" y="89"/>
                  </a:cubicBezTo>
                  <a:lnTo>
                    <a:pt x="79" y="89"/>
                  </a:lnTo>
                  <a:close/>
                </a:path>
              </a:pathLst>
            </a:custGeom>
            <a:noFill/>
            <a:ln>
              <a:solidFill>
                <a:schemeClr val="tx1">
                  <a:alpha val="70000"/>
                </a:schemeClr>
              </a:solidFill>
            </a:ln>
          </p:spPr>
          <p:txBody>
            <a:bodyPr vert="horz" wrap="square" lIns="91440" tIns="45720" rIns="91440" bIns="45720" numCol="1" anchor="t" anchorCtr="0" compatLnSpc="1">
              <a:prstTxWarp prst="textNoShape">
                <a:avLst/>
              </a:prstTxWarp>
            </a:bodyPr>
            <a:lstStyle/>
            <a:p>
              <a:endParaRPr lang="en-US" dirty="0">
                <a:solidFill>
                  <a:schemeClr val="tx1">
                    <a:alpha val="88000"/>
                  </a:schemeClr>
                </a:solidFill>
              </a:endParaRPr>
            </a:p>
          </p:txBody>
        </p:sp>
      </p:grpSp>
      <p:sp>
        <p:nvSpPr>
          <p:cNvPr id="20" name="TextBox 19">
            <a:extLst>
              <a:ext uri="{FF2B5EF4-FFF2-40B4-BE49-F238E27FC236}">
                <a16:creationId xmlns:a16="http://schemas.microsoft.com/office/drawing/2014/main" id="{203398AC-30F8-60E7-44EA-0887ACF80023}"/>
              </a:ext>
            </a:extLst>
          </p:cNvPr>
          <p:cNvSpPr txBox="1"/>
          <p:nvPr/>
        </p:nvSpPr>
        <p:spPr>
          <a:xfrm>
            <a:off x="10811183" y="564845"/>
            <a:ext cx="954540" cy="256480"/>
          </a:xfrm>
          <a:prstGeom prst="rect">
            <a:avLst/>
          </a:prstGeom>
          <a:noFill/>
        </p:spPr>
        <p:txBody>
          <a:bodyPr wrap="square" rtlCol="0">
            <a:spAutoFit/>
          </a:bodyPr>
          <a:lstStyle/>
          <a:p>
            <a:pPr marR="0" algn="r" rtl="0"/>
            <a:r>
              <a:rPr lang="en-US" sz="1600" b="0" i="0" u="none" strike="noStrike" baseline="30000" dirty="0">
                <a:solidFill>
                  <a:schemeClr val="accent1"/>
                </a:solidFill>
                <a:latin typeface="Inter Medium" panose="02000503000000020004" pitchFamily="2" charset="0"/>
              </a:rPr>
              <a:t>2024V 1.0 </a:t>
            </a:r>
          </a:p>
        </p:txBody>
      </p:sp>
      <p:sp>
        <p:nvSpPr>
          <p:cNvPr id="21" name="TextBox 20">
            <a:extLst>
              <a:ext uri="{FF2B5EF4-FFF2-40B4-BE49-F238E27FC236}">
                <a16:creationId xmlns:a16="http://schemas.microsoft.com/office/drawing/2014/main" id="{30981F95-E8BF-C7F5-625B-913065D58ECA}"/>
              </a:ext>
            </a:extLst>
          </p:cNvPr>
          <p:cNvSpPr txBox="1"/>
          <p:nvPr/>
        </p:nvSpPr>
        <p:spPr>
          <a:xfrm>
            <a:off x="630960" y="564845"/>
            <a:ext cx="1674472" cy="256480"/>
          </a:xfrm>
          <a:prstGeom prst="rect">
            <a:avLst/>
          </a:prstGeom>
          <a:noFill/>
        </p:spPr>
        <p:txBody>
          <a:bodyPr wrap="square" rtlCol="0">
            <a:spAutoFit/>
          </a:bodyPr>
          <a:lstStyle/>
          <a:p>
            <a:pPr marR="0" rtl="0"/>
            <a:r>
              <a:rPr lang="en-US" sz="1600" baseline="30000" dirty="0">
                <a:solidFill>
                  <a:schemeClr val="accent1"/>
                </a:solidFill>
                <a:latin typeface="Inter Medium" panose="02000503000000020004" pitchFamily="2" charset="0"/>
              </a:rPr>
              <a:t>BRAND PROPOSAL</a:t>
            </a:r>
            <a:endParaRPr lang="en-US" sz="1600" b="0" i="0" u="none" strike="noStrike" baseline="30000" dirty="0">
              <a:solidFill>
                <a:schemeClr val="accent1"/>
              </a:solidFill>
              <a:latin typeface="Inter Medium" panose="02000503000000020004" pitchFamily="2" charset="0"/>
            </a:endParaRPr>
          </a:p>
        </p:txBody>
      </p:sp>
      <p:sp>
        <p:nvSpPr>
          <p:cNvPr id="22" name="TextBox 21">
            <a:extLst>
              <a:ext uri="{FF2B5EF4-FFF2-40B4-BE49-F238E27FC236}">
                <a16:creationId xmlns:a16="http://schemas.microsoft.com/office/drawing/2014/main" id="{879FCA88-3340-82F4-2D33-C4BF47273A99}"/>
              </a:ext>
            </a:extLst>
          </p:cNvPr>
          <p:cNvSpPr txBox="1"/>
          <p:nvPr/>
        </p:nvSpPr>
        <p:spPr>
          <a:xfrm>
            <a:off x="3692429" y="564845"/>
            <a:ext cx="1674472" cy="256480"/>
          </a:xfrm>
          <a:prstGeom prst="rect">
            <a:avLst/>
          </a:prstGeom>
          <a:noFill/>
        </p:spPr>
        <p:txBody>
          <a:bodyPr wrap="square" rtlCol="0">
            <a:spAutoFit/>
          </a:bodyPr>
          <a:lstStyle/>
          <a:p>
            <a:pPr marR="0" rtl="0"/>
            <a:r>
              <a:rPr lang="en-US" sz="1600" b="0" i="0" u="none" strike="noStrike" baseline="30000" dirty="0">
                <a:solidFill>
                  <a:schemeClr val="accent1"/>
                </a:solidFill>
                <a:latin typeface="Inter Medium" panose="02000503000000020004" pitchFamily="2" charset="0"/>
              </a:rPr>
              <a:t>HUIAM</a:t>
            </a:r>
          </a:p>
        </p:txBody>
      </p:sp>
      <p:sp>
        <p:nvSpPr>
          <p:cNvPr id="23" name="TextBox 22">
            <a:extLst>
              <a:ext uri="{FF2B5EF4-FFF2-40B4-BE49-F238E27FC236}">
                <a16:creationId xmlns:a16="http://schemas.microsoft.com/office/drawing/2014/main" id="{F82C99C3-D633-14A2-BF52-086C85E26FE9}"/>
              </a:ext>
            </a:extLst>
          </p:cNvPr>
          <p:cNvSpPr txBox="1"/>
          <p:nvPr/>
        </p:nvSpPr>
        <p:spPr>
          <a:xfrm>
            <a:off x="6900149" y="480764"/>
            <a:ext cx="3086253" cy="414794"/>
          </a:xfrm>
          <a:prstGeom prst="rect">
            <a:avLst/>
          </a:prstGeom>
          <a:noFill/>
        </p:spPr>
        <p:txBody>
          <a:bodyPr wrap="square" rtlCol="0">
            <a:spAutoFit/>
          </a:bodyPr>
          <a:lstStyle/>
          <a:p>
            <a:pPr>
              <a:lnSpc>
                <a:spcPts val="1300"/>
              </a:lnSpc>
            </a:pPr>
            <a:r>
              <a:rPr lang="en-US" sz="1000" i="0" dirty="0">
                <a:solidFill>
                  <a:schemeClr val="accent1"/>
                </a:solidFill>
                <a:effectLst/>
                <a:latin typeface="Inter" panose="02000503000000020004" pitchFamily="2" charset="0"/>
                <a:ea typeface="Inter" panose="02000503000000020004" pitchFamily="2" charset="0"/>
                <a:cs typeface="Open Sans" panose="020B0606030504020204" pitchFamily="34" charset="0"/>
              </a:rPr>
              <a:t>THERE ARE MANY, OR RANDOMIZED WORDS DON'T LOOK EVEN SLIGHTLYE.</a:t>
            </a:r>
            <a:endParaRPr lang="en-US" sz="1000" dirty="0">
              <a:solidFill>
                <a:schemeClr val="accent1"/>
              </a:solidFill>
              <a:latin typeface="Inter" panose="02000503000000020004" pitchFamily="2" charset="0"/>
              <a:ea typeface="Inter" panose="02000503000000020004" pitchFamily="2" charset="0"/>
              <a:cs typeface="Open Sans" panose="020B0606030504020204" pitchFamily="34" charset="0"/>
            </a:endParaRPr>
          </a:p>
        </p:txBody>
      </p:sp>
      <p:cxnSp>
        <p:nvCxnSpPr>
          <p:cNvPr id="25" name="Straight Connector 24">
            <a:extLst>
              <a:ext uri="{FF2B5EF4-FFF2-40B4-BE49-F238E27FC236}">
                <a16:creationId xmlns:a16="http://schemas.microsoft.com/office/drawing/2014/main" id="{BE203711-E68C-E017-B4B0-EF65F507F5FD}"/>
              </a:ext>
            </a:extLst>
          </p:cNvPr>
          <p:cNvCxnSpPr>
            <a:cxnSpLocks/>
          </p:cNvCxnSpPr>
          <p:nvPr/>
        </p:nvCxnSpPr>
        <p:spPr>
          <a:xfrm>
            <a:off x="2731440" y="0"/>
            <a:ext cx="0" cy="684997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14C149D-3AEA-0EEF-D4C8-6B377B867276}"/>
              </a:ext>
            </a:extLst>
          </p:cNvPr>
          <p:cNvSpPr txBox="1"/>
          <p:nvPr/>
        </p:nvSpPr>
        <p:spPr>
          <a:xfrm>
            <a:off x="3528327" y="1804346"/>
            <a:ext cx="2846781" cy="731867"/>
          </a:xfrm>
          <a:prstGeom prst="rect">
            <a:avLst/>
          </a:prstGeom>
          <a:noFill/>
        </p:spPr>
        <p:txBody>
          <a:bodyPr wrap="square" rtlCol="0">
            <a:spAutoFit/>
          </a:bodyPr>
          <a:lstStyle/>
          <a:p>
            <a:pPr>
              <a:lnSpc>
                <a:spcPts val="5500"/>
              </a:lnSpc>
            </a:pPr>
            <a:r>
              <a:rPr lang="en-US" sz="3600" dirty="0">
                <a:latin typeface="Inter Bold" panose="02000503000000020004" pitchFamily="2" charset="0"/>
                <a:ea typeface="Inter Bold" panose="02000503000000020004" pitchFamily="2" charset="0"/>
                <a:cs typeface="Poppins Light" panose="00000400000000000000" pitchFamily="2" charset="0"/>
              </a:rPr>
              <a:t>OVERVIEW</a:t>
            </a:r>
          </a:p>
        </p:txBody>
      </p:sp>
      <p:grpSp>
        <p:nvGrpSpPr>
          <p:cNvPr id="29" name="Group 28">
            <a:extLst>
              <a:ext uri="{FF2B5EF4-FFF2-40B4-BE49-F238E27FC236}">
                <a16:creationId xmlns:a16="http://schemas.microsoft.com/office/drawing/2014/main" id="{B1573AEC-0584-4656-BAE9-7CF4C20BCD10}"/>
              </a:ext>
            </a:extLst>
          </p:cNvPr>
          <p:cNvGrpSpPr/>
          <p:nvPr/>
        </p:nvGrpSpPr>
        <p:grpSpPr>
          <a:xfrm>
            <a:off x="7304823" y="5371532"/>
            <a:ext cx="747832" cy="498684"/>
            <a:chOff x="6734629" y="1320800"/>
            <a:chExt cx="1367244" cy="911732"/>
          </a:xfrm>
          <a:solidFill>
            <a:schemeClr val="tx2"/>
          </a:solidFill>
        </p:grpSpPr>
        <p:grpSp>
          <p:nvGrpSpPr>
            <p:cNvPr id="30" name="Group 29">
              <a:extLst>
                <a:ext uri="{FF2B5EF4-FFF2-40B4-BE49-F238E27FC236}">
                  <a16:creationId xmlns:a16="http://schemas.microsoft.com/office/drawing/2014/main" id="{60BF3354-3123-4E5E-9AC7-7EA58F658A08}"/>
                </a:ext>
              </a:extLst>
            </p:cNvPr>
            <p:cNvGrpSpPr/>
            <p:nvPr/>
          </p:nvGrpSpPr>
          <p:grpSpPr>
            <a:xfrm flipV="1">
              <a:off x="6734629" y="1320800"/>
              <a:ext cx="1367244" cy="111938"/>
              <a:chOff x="6734629" y="1117600"/>
              <a:chExt cx="2481942" cy="203200"/>
            </a:xfrm>
            <a:grpFill/>
          </p:grpSpPr>
          <p:sp>
            <p:nvSpPr>
              <p:cNvPr id="54" name="Oval 53">
                <a:extLst>
                  <a:ext uri="{FF2B5EF4-FFF2-40B4-BE49-F238E27FC236}">
                    <a16:creationId xmlns:a16="http://schemas.microsoft.com/office/drawing/2014/main" id="{A7F5A588-EB45-46C6-B15A-E1070975F7F1}"/>
                  </a:ext>
                </a:extLst>
              </p:cNvPr>
              <p:cNvSpPr/>
              <p:nvPr/>
            </p:nvSpPr>
            <p:spPr>
              <a:xfrm>
                <a:off x="6734629" y="1117600"/>
                <a:ext cx="203200" cy="203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a:extLst>
                  <a:ext uri="{FF2B5EF4-FFF2-40B4-BE49-F238E27FC236}">
                    <a16:creationId xmlns:a16="http://schemas.microsoft.com/office/drawing/2014/main" id="{36890A80-232D-4347-A7CA-55257D346F20}"/>
                  </a:ext>
                </a:extLst>
              </p:cNvPr>
              <p:cNvSpPr/>
              <p:nvPr/>
            </p:nvSpPr>
            <p:spPr>
              <a:xfrm>
                <a:off x="7190377" y="1117600"/>
                <a:ext cx="203200" cy="203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a:extLst>
                  <a:ext uri="{FF2B5EF4-FFF2-40B4-BE49-F238E27FC236}">
                    <a16:creationId xmlns:a16="http://schemas.microsoft.com/office/drawing/2014/main" id="{257DD354-2C79-48D6-A626-3BFB3DD21A2E}"/>
                  </a:ext>
                </a:extLst>
              </p:cNvPr>
              <p:cNvSpPr/>
              <p:nvPr/>
            </p:nvSpPr>
            <p:spPr>
              <a:xfrm>
                <a:off x="7646125" y="1117600"/>
                <a:ext cx="203200" cy="203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a:extLst>
                  <a:ext uri="{FF2B5EF4-FFF2-40B4-BE49-F238E27FC236}">
                    <a16:creationId xmlns:a16="http://schemas.microsoft.com/office/drawing/2014/main" id="{731BA149-D6E9-4A12-B83D-ECEB2F508FF6}"/>
                  </a:ext>
                </a:extLst>
              </p:cNvPr>
              <p:cNvSpPr/>
              <p:nvPr/>
            </p:nvSpPr>
            <p:spPr>
              <a:xfrm>
                <a:off x="8101873" y="1117600"/>
                <a:ext cx="203200" cy="203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E4C9FA81-4533-4984-9355-AADE57B62225}"/>
                  </a:ext>
                </a:extLst>
              </p:cNvPr>
              <p:cNvSpPr/>
              <p:nvPr/>
            </p:nvSpPr>
            <p:spPr>
              <a:xfrm>
                <a:off x="8557621" y="1117600"/>
                <a:ext cx="203200" cy="203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extLst>
                  <a:ext uri="{FF2B5EF4-FFF2-40B4-BE49-F238E27FC236}">
                    <a16:creationId xmlns:a16="http://schemas.microsoft.com/office/drawing/2014/main" id="{D485C8A2-2F93-4A95-98D0-5479772F8E7F}"/>
                  </a:ext>
                </a:extLst>
              </p:cNvPr>
              <p:cNvSpPr/>
              <p:nvPr/>
            </p:nvSpPr>
            <p:spPr>
              <a:xfrm>
                <a:off x="9013371" y="1117600"/>
                <a:ext cx="203200" cy="203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890CDC38-BF92-45F0-AF6B-EB502A830C54}"/>
                </a:ext>
              </a:extLst>
            </p:cNvPr>
            <p:cNvGrpSpPr/>
            <p:nvPr/>
          </p:nvGrpSpPr>
          <p:grpSpPr>
            <a:xfrm flipV="1">
              <a:off x="6734629" y="1587398"/>
              <a:ext cx="1367244" cy="111938"/>
              <a:chOff x="6734629" y="1117600"/>
              <a:chExt cx="2481942" cy="203200"/>
            </a:xfrm>
            <a:grpFill/>
          </p:grpSpPr>
          <p:sp>
            <p:nvSpPr>
              <p:cNvPr id="46" name="Oval 45">
                <a:extLst>
                  <a:ext uri="{FF2B5EF4-FFF2-40B4-BE49-F238E27FC236}">
                    <a16:creationId xmlns:a16="http://schemas.microsoft.com/office/drawing/2014/main" id="{E979991C-8336-45AF-8D17-9A312DF01736}"/>
                  </a:ext>
                </a:extLst>
              </p:cNvPr>
              <p:cNvSpPr/>
              <p:nvPr/>
            </p:nvSpPr>
            <p:spPr>
              <a:xfrm>
                <a:off x="6734629" y="1117600"/>
                <a:ext cx="203200" cy="203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353531D5-6FFF-4CAC-81C8-D6DB4089CB05}"/>
                  </a:ext>
                </a:extLst>
              </p:cNvPr>
              <p:cNvSpPr/>
              <p:nvPr/>
            </p:nvSpPr>
            <p:spPr>
              <a:xfrm>
                <a:off x="7190377" y="1117600"/>
                <a:ext cx="203200" cy="203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5406BFB3-E633-464E-AE39-3FBEE5D41A3A}"/>
                  </a:ext>
                </a:extLst>
              </p:cNvPr>
              <p:cNvSpPr/>
              <p:nvPr/>
            </p:nvSpPr>
            <p:spPr>
              <a:xfrm>
                <a:off x="7646125" y="1117600"/>
                <a:ext cx="203200" cy="203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610D4D91-DC53-4449-9276-A0D5AD20C6AA}"/>
                  </a:ext>
                </a:extLst>
              </p:cNvPr>
              <p:cNvSpPr/>
              <p:nvPr/>
            </p:nvSpPr>
            <p:spPr>
              <a:xfrm>
                <a:off x="8101873" y="1117600"/>
                <a:ext cx="203200" cy="203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8CDE8BD3-3433-44C6-9F8A-4A25DA282870}"/>
                  </a:ext>
                </a:extLst>
              </p:cNvPr>
              <p:cNvSpPr/>
              <p:nvPr/>
            </p:nvSpPr>
            <p:spPr>
              <a:xfrm>
                <a:off x="8557621" y="1117600"/>
                <a:ext cx="203200" cy="203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0BAA05EC-4683-44D8-9608-89EB0DB0EAFE}"/>
                  </a:ext>
                </a:extLst>
              </p:cNvPr>
              <p:cNvSpPr/>
              <p:nvPr/>
            </p:nvSpPr>
            <p:spPr>
              <a:xfrm>
                <a:off x="9013371" y="1117600"/>
                <a:ext cx="203200" cy="203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 name="Group 31">
              <a:extLst>
                <a:ext uri="{FF2B5EF4-FFF2-40B4-BE49-F238E27FC236}">
                  <a16:creationId xmlns:a16="http://schemas.microsoft.com/office/drawing/2014/main" id="{E40BB225-4936-4AC8-85BA-B32A90394EC6}"/>
                </a:ext>
              </a:extLst>
            </p:cNvPr>
            <p:cNvGrpSpPr/>
            <p:nvPr/>
          </p:nvGrpSpPr>
          <p:grpSpPr>
            <a:xfrm flipV="1">
              <a:off x="6734629" y="1853996"/>
              <a:ext cx="1367244" cy="111938"/>
              <a:chOff x="6734629" y="1117600"/>
              <a:chExt cx="2481942" cy="203200"/>
            </a:xfrm>
            <a:grpFill/>
          </p:grpSpPr>
          <p:sp>
            <p:nvSpPr>
              <p:cNvPr id="40" name="Oval 39">
                <a:extLst>
                  <a:ext uri="{FF2B5EF4-FFF2-40B4-BE49-F238E27FC236}">
                    <a16:creationId xmlns:a16="http://schemas.microsoft.com/office/drawing/2014/main" id="{A81AD279-9CC8-4B1B-9CD7-EA2C0AAD31C8}"/>
                  </a:ext>
                </a:extLst>
              </p:cNvPr>
              <p:cNvSpPr/>
              <p:nvPr/>
            </p:nvSpPr>
            <p:spPr>
              <a:xfrm>
                <a:off x="6734629" y="1117600"/>
                <a:ext cx="203200" cy="203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CBB3C6C0-6BC6-402D-81B9-06830D3F686E}"/>
                  </a:ext>
                </a:extLst>
              </p:cNvPr>
              <p:cNvSpPr/>
              <p:nvPr/>
            </p:nvSpPr>
            <p:spPr>
              <a:xfrm>
                <a:off x="7190377" y="1117600"/>
                <a:ext cx="203200" cy="203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9C9B4F19-71D4-4071-89BF-5C8E6B98370A}"/>
                  </a:ext>
                </a:extLst>
              </p:cNvPr>
              <p:cNvSpPr/>
              <p:nvPr/>
            </p:nvSpPr>
            <p:spPr>
              <a:xfrm>
                <a:off x="7646125" y="1117600"/>
                <a:ext cx="203200" cy="203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EA48C98E-B372-4C99-962A-C4B0C9D3EDB8}"/>
                  </a:ext>
                </a:extLst>
              </p:cNvPr>
              <p:cNvSpPr/>
              <p:nvPr/>
            </p:nvSpPr>
            <p:spPr>
              <a:xfrm>
                <a:off x="8101873" y="1117600"/>
                <a:ext cx="203200" cy="203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763F4EFD-AF86-4690-B2DE-EB15EB43A7DB}"/>
                  </a:ext>
                </a:extLst>
              </p:cNvPr>
              <p:cNvSpPr/>
              <p:nvPr/>
            </p:nvSpPr>
            <p:spPr>
              <a:xfrm>
                <a:off x="8557621" y="1117600"/>
                <a:ext cx="203200" cy="203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a:extLst>
                  <a:ext uri="{FF2B5EF4-FFF2-40B4-BE49-F238E27FC236}">
                    <a16:creationId xmlns:a16="http://schemas.microsoft.com/office/drawing/2014/main" id="{C523D890-88BC-402C-9746-362A217F5909}"/>
                  </a:ext>
                </a:extLst>
              </p:cNvPr>
              <p:cNvSpPr/>
              <p:nvPr/>
            </p:nvSpPr>
            <p:spPr>
              <a:xfrm>
                <a:off x="9013371" y="1117600"/>
                <a:ext cx="203200" cy="203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 name="Group 32">
              <a:extLst>
                <a:ext uri="{FF2B5EF4-FFF2-40B4-BE49-F238E27FC236}">
                  <a16:creationId xmlns:a16="http://schemas.microsoft.com/office/drawing/2014/main" id="{77074FA0-B5AE-451B-939C-9A35BB0C9630}"/>
                </a:ext>
              </a:extLst>
            </p:cNvPr>
            <p:cNvGrpSpPr/>
            <p:nvPr/>
          </p:nvGrpSpPr>
          <p:grpSpPr>
            <a:xfrm flipV="1">
              <a:off x="6734629" y="2120594"/>
              <a:ext cx="1367244" cy="111938"/>
              <a:chOff x="6734629" y="1117600"/>
              <a:chExt cx="2481942" cy="203200"/>
            </a:xfrm>
            <a:grpFill/>
          </p:grpSpPr>
          <p:sp>
            <p:nvSpPr>
              <p:cNvPr id="34" name="Oval 33">
                <a:extLst>
                  <a:ext uri="{FF2B5EF4-FFF2-40B4-BE49-F238E27FC236}">
                    <a16:creationId xmlns:a16="http://schemas.microsoft.com/office/drawing/2014/main" id="{A1940244-8D1C-46D7-9EF5-CFC503F0893F}"/>
                  </a:ext>
                </a:extLst>
              </p:cNvPr>
              <p:cNvSpPr/>
              <p:nvPr/>
            </p:nvSpPr>
            <p:spPr>
              <a:xfrm>
                <a:off x="6734629" y="1117600"/>
                <a:ext cx="203200" cy="203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5EBD4F5E-7189-4F42-B9FD-342818649478}"/>
                  </a:ext>
                </a:extLst>
              </p:cNvPr>
              <p:cNvSpPr/>
              <p:nvPr/>
            </p:nvSpPr>
            <p:spPr>
              <a:xfrm>
                <a:off x="7190377" y="1117600"/>
                <a:ext cx="203200" cy="203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DA66DA57-30A1-4A99-A41A-8D27896EA0EF}"/>
                  </a:ext>
                </a:extLst>
              </p:cNvPr>
              <p:cNvSpPr/>
              <p:nvPr/>
            </p:nvSpPr>
            <p:spPr>
              <a:xfrm>
                <a:off x="7646125" y="1117600"/>
                <a:ext cx="203200" cy="203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8ECCE7DF-C3C5-46B6-8B34-99D5E5C1A709}"/>
                  </a:ext>
                </a:extLst>
              </p:cNvPr>
              <p:cNvSpPr/>
              <p:nvPr/>
            </p:nvSpPr>
            <p:spPr>
              <a:xfrm>
                <a:off x="8101873" y="1117600"/>
                <a:ext cx="203200" cy="203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D7417103-861B-4597-A4A4-FFAE6A18AB6B}"/>
                  </a:ext>
                </a:extLst>
              </p:cNvPr>
              <p:cNvSpPr/>
              <p:nvPr/>
            </p:nvSpPr>
            <p:spPr>
              <a:xfrm>
                <a:off x="8557621" y="1117600"/>
                <a:ext cx="203200" cy="203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18E4DDB5-F4A9-4CFC-A78E-26B73745FF40}"/>
                  </a:ext>
                </a:extLst>
              </p:cNvPr>
              <p:cNvSpPr/>
              <p:nvPr/>
            </p:nvSpPr>
            <p:spPr>
              <a:xfrm>
                <a:off x="9013371" y="1117600"/>
                <a:ext cx="203200" cy="203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3" name="Star: 4 Points 62">
            <a:extLst>
              <a:ext uri="{FF2B5EF4-FFF2-40B4-BE49-F238E27FC236}">
                <a16:creationId xmlns:a16="http://schemas.microsoft.com/office/drawing/2014/main" id="{59058203-F349-1A93-2565-F220E309688E}"/>
              </a:ext>
            </a:extLst>
          </p:cNvPr>
          <p:cNvSpPr/>
          <p:nvPr/>
        </p:nvSpPr>
        <p:spPr>
          <a:xfrm>
            <a:off x="978066" y="3401863"/>
            <a:ext cx="517793" cy="517793"/>
          </a:xfrm>
          <a:prstGeom prst="star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3" name="Group 72">
            <a:extLst>
              <a:ext uri="{FF2B5EF4-FFF2-40B4-BE49-F238E27FC236}">
                <a16:creationId xmlns:a16="http://schemas.microsoft.com/office/drawing/2014/main" id="{4E58C8A1-F3FB-207F-E4E8-F4DA3A7CEAEA}"/>
              </a:ext>
            </a:extLst>
          </p:cNvPr>
          <p:cNvGrpSpPr/>
          <p:nvPr/>
        </p:nvGrpSpPr>
        <p:grpSpPr>
          <a:xfrm>
            <a:off x="729739" y="2125947"/>
            <a:ext cx="1258610" cy="156049"/>
            <a:chOff x="674654" y="2125947"/>
            <a:chExt cx="1258610" cy="156049"/>
          </a:xfrm>
        </p:grpSpPr>
        <p:sp>
          <p:nvSpPr>
            <p:cNvPr id="65" name="Oval 64">
              <a:extLst>
                <a:ext uri="{FF2B5EF4-FFF2-40B4-BE49-F238E27FC236}">
                  <a16:creationId xmlns:a16="http://schemas.microsoft.com/office/drawing/2014/main" id="{545EED11-4986-35D9-BE3C-95183E94CA96}"/>
                </a:ext>
              </a:extLst>
            </p:cNvPr>
            <p:cNvSpPr/>
            <p:nvPr/>
          </p:nvSpPr>
          <p:spPr>
            <a:xfrm>
              <a:off x="895166" y="2125947"/>
              <a:ext cx="156049" cy="156049"/>
            </a:xfrm>
            <a:prstGeom prst="ellipse">
              <a:avLst/>
            </a:prstGeom>
            <a:solidFill>
              <a:srgbClr val="A7A5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a:extLst>
                <a:ext uri="{FF2B5EF4-FFF2-40B4-BE49-F238E27FC236}">
                  <a16:creationId xmlns:a16="http://schemas.microsoft.com/office/drawing/2014/main" id="{209E1A1F-7CD8-B9AD-CD05-16F46244B456}"/>
                </a:ext>
              </a:extLst>
            </p:cNvPr>
            <p:cNvSpPr/>
            <p:nvPr/>
          </p:nvSpPr>
          <p:spPr>
            <a:xfrm>
              <a:off x="1115678" y="2125947"/>
              <a:ext cx="156049" cy="156049"/>
            </a:xfrm>
            <a:prstGeom prst="ellipse">
              <a:avLst/>
            </a:prstGeom>
            <a:solidFill>
              <a:srgbClr val="C6B7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a:extLst>
                <a:ext uri="{FF2B5EF4-FFF2-40B4-BE49-F238E27FC236}">
                  <a16:creationId xmlns:a16="http://schemas.microsoft.com/office/drawing/2014/main" id="{0073B335-4417-ABCA-A4C4-D59DDEFD48B3}"/>
                </a:ext>
              </a:extLst>
            </p:cNvPr>
            <p:cNvSpPr/>
            <p:nvPr/>
          </p:nvSpPr>
          <p:spPr>
            <a:xfrm>
              <a:off x="1336190" y="2125947"/>
              <a:ext cx="156049" cy="156049"/>
            </a:xfrm>
            <a:prstGeom prst="ellipse">
              <a:avLst/>
            </a:prstGeom>
            <a:solidFill>
              <a:srgbClr val="B8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a:extLst>
                <a:ext uri="{FF2B5EF4-FFF2-40B4-BE49-F238E27FC236}">
                  <a16:creationId xmlns:a16="http://schemas.microsoft.com/office/drawing/2014/main" id="{AF5934EF-CD65-9BE2-4AC4-AEA6D85EF483}"/>
                </a:ext>
              </a:extLst>
            </p:cNvPr>
            <p:cNvSpPr/>
            <p:nvPr/>
          </p:nvSpPr>
          <p:spPr>
            <a:xfrm>
              <a:off x="1556703" y="2125947"/>
              <a:ext cx="156049" cy="156049"/>
            </a:xfrm>
            <a:prstGeom prst="ellipse">
              <a:avLst/>
            </a:prstGeom>
            <a:solidFill>
              <a:srgbClr val="F3EB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a:extLst>
                <a:ext uri="{FF2B5EF4-FFF2-40B4-BE49-F238E27FC236}">
                  <a16:creationId xmlns:a16="http://schemas.microsoft.com/office/drawing/2014/main" id="{CA0D707F-6CB2-9175-7090-78D111495C60}"/>
                </a:ext>
              </a:extLst>
            </p:cNvPr>
            <p:cNvSpPr/>
            <p:nvPr/>
          </p:nvSpPr>
          <p:spPr>
            <a:xfrm>
              <a:off x="674654" y="2125947"/>
              <a:ext cx="156049" cy="156049"/>
            </a:xfrm>
            <a:prstGeom prst="ellipse">
              <a:avLst/>
            </a:prstGeom>
            <a:solidFill>
              <a:srgbClr val="292A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a:extLst>
                <a:ext uri="{FF2B5EF4-FFF2-40B4-BE49-F238E27FC236}">
                  <a16:creationId xmlns:a16="http://schemas.microsoft.com/office/drawing/2014/main" id="{6E495EA0-C91B-6FA0-3387-1F00E6BD8451}"/>
                </a:ext>
              </a:extLst>
            </p:cNvPr>
            <p:cNvSpPr/>
            <p:nvPr/>
          </p:nvSpPr>
          <p:spPr>
            <a:xfrm>
              <a:off x="1777215" y="2125947"/>
              <a:ext cx="156049" cy="15604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Picture Placeholder 3">
            <a:extLst>
              <a:ext uri="{FF2B5EF4-FFF2-40B4-BE49-F238E27FC236}">
                <a16:creationId xmlns:a16="http://schemas.microsoft.com/office/drawing/2014/main" id="{D71D2601-C0D2-5453-0977-1E00EC8AAAD2}"/>
              </a:ext>
            </a:extLst>
          </p:cNvPr>
          <p:cNvSpPr>
            <a:spLocks noGrp="1"/>
          </p:cNvSpPr>
          <p:nvPr>
            <p:ph type="pic" sz="quarter" idx="16"/>
          </p:nvPr>
        </p:nvSpPr>
        <p:spPr/>
      </p:sp>
      <p:sp>
        <p:nvSpPr>
          <p:cNvPr id="8" name="Picture Placeholder 7">
            <a:extLst>
              <a:ext uri="{FF2B5EF4-FFF2-40B4-BE49-F238E27FC236}">
                <a16:creationId xmlns:a16="http://schemas.microsoft.com/office/drawing/2014/main" id="{FBBD40F5-30B3-5A57-B72B-29CE303A9318}"/>
              </a:ext>
            </a:extLst>
          </p:cNvPr>
          <p:cNvSpPr>
            <a:spLocks noGrp="1"/>
          </p:cNvSpPr>
          <p:nvPr>
            <p:ph type="pic" sz="quarter" idx="17"/>
          </p:nvPr>
        </p:nvSpPr>
        <p:spPr/>
      </p:sp>
    </p:spTree>
    <p:extLst>
      <p:ext uri="{BB962C8B-B14F-4D97-AF65-F5344CB8AC3E}">
        <p14:creationId xmlns:p14="http://schemas.microsoft.com/office/powerpoint/2010/main" val="86992507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C9C2C2FD-B349-6498-FE93-365B54E2E85F}"/>
              </a:ext>
            </a:extLst>
          </p:cNvPr>
          <p:cNvCxnSpPr/>
          <p:nvPr/>
        </p:nvCxnSpPr>
        <p:spPr>
          <a:xfrm flipH="1">
            <a:off x="0" y="1905919"/>
            <a:ext cx="12192000"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8E7EE3C7-9362-300A-B916-39FA68039F41}"/>
              </a:ext>
            </a:extLst>
          </p:cNvPr>
          <p:cNvGrpSpPr/>
          <p:nvPr/>
        </p:nvGrpSpPr>
        <p:grpSpPr>
          <a:xfrm>
            <a:off x="9223745" y="2120213"/>
            <a:ext cx="878640" cy="177069"/>
            <a:chOff x="3770336" y="5828355"/>
            <a:chExt cx="878640" cy="177069"/>
          </a:xfrm>
        </p:grpSpPr>
        <p:grpSp>
          <p:nvGrpSpPr>
            <p:cNvPr id="10" name="Group 9">
              <a:extLst>
                <a:ext uri="{FF2B5EF4-FFF2-40B4-BE49-F238E27FC236}">
                  <a16:creationId xmlns:a16="http://schemas.microsoft.com/office/drawing/2014/main" id="{7FA30957-B579-00F4-0184-AB79D9A1E0B2}"/>
                </a:ext>
              </a:extLst>
            </p:cNvPr>
            <p:cNvGrpSpPr/>
            <p:nvPr/>
          </p:nvGrpSpPr>
          <p:grpSpPr>
            <a:xfrm>
              <a:off x="3972621" y="5842583"/>
              <a:ext cx="150487" cy="151507"/>
              <a:chOff x="4566271" y="5739527"/>
              <a:chExt cx="194632" cy="195951"/>
            </a:xfrm>
            <a:solidFill>
              <a:schemeClr val="tx1">
                <a:alpha val="70000"/>
              </a:schemeClr>
            </a:solidFill>
          </p:grpSpPr>
          <p:sp>
            <p:nvSpPr>
              <p:cNvPr id="14" name="Freeform 6">
                <a:extLst>
                  <a:ext uri="{FF2B5EF4-FFF2-40B4-BE49-F238E27FC236}">
                    <a16:creationId xmlns:a16="http://schemas.microsoft.com/office/drawing/2014/main" id="{711332DF-7762-B8D1-6962-D3DBD89C9BF0}"/>
                  </a:ext>
                </a:extLst>
              </p:cNvPr>
              <p:cNvSpPr>
                <a:spLocks noEditPoints="1"/>
              </p:cNvSpPr>
              <p:nvPr/>
            </p:nvSpPr>
            <p:spPr bwMode="auto">
              <a:xfrm>
                <a:off x="4566271" y="5739527"/>
                <a:ext cx="194632" cy="195951"/>
              </a:xfrm>
              <a:custGeom>
                <a:avLst/>
                <a:gdLst>
                  <a:gd name="T0" fmla="*/ 62 w 124"/>
                  <a:gd name="T1" fmla="*/ 11 h 125"/>
                  <a:gd name="T2" fmla="*/ 87 w 124"/>
                  <a:gd name="T3" fmla="*/ 12 h 125"/>
                  <a:gd name="T4" fmla="*/ 99 w 124"/>
                  <a:gd name="T5" fmla="*/ 14 h 125"/>
                  <a:gd name="T6" fmla="*/ 106 w 124"/>
                  <a:gd name="T7" fmla="*/ 19 h 125"/>
                  <a:gd name="T8" fmla="*/ 111 w 124"/>
                  <a:gd name="T9" fmla="*/ 26 h 125"/>
                  <a:gd name="T10" fmla="*/ 113 w 124"/>
                  <a:gd name="T11" fmla="*/ 37 h 125"/>
                  <a:gd name="T12" fmla="*/ 113 w 124"/>
                  <a:gd name="T13" fmla="*/ 62 h 125"/>
                  <a:gd name="T14" fmla="*/ 113 w 124"/>
                  <a:gd name="T15" fmla="*/ 88 h 125"/>
                  <a:gd name="T16" fmla="*/ 111 w 124"/>
                  <a:gd name="T17" fmla="*/ 99 h 125"/>
                  <a:gd name="T18" fmla="*/ 106 w 124"/>
                  <a:gd name="T19" fmla="*/ 106 h 125"/>
                  <a:gd name="T20" fmla="*/ 99 w 124"/>
                  <a:gd name="T21" fmla="*/ 111 h 125"/>
                  <a:gd name="T22" fmla="*/ 87 w 124"/>
                  <a:gd name="T23" fmla="*/ 113 h 125"/>
                  <a:gd name="T24" fmla="*/ 62 w 124"/>
                  <a:gd name="T25" fmla="*/ 114 h 125"/>
                  <a:gd name="T26" fmla="*/ 37 w 124"/>
                  <a:gd name="T27" fmla="*/ 113 h 125"/>
                  <a:gd name="T28" fmla="*/ 25 w 124"/>
                  <a:gd name="T29" fmla="*/ 111 h 125"/>
                  <a:gd name="T30" fmla="*/ 18 w 124"/>
                  <a:gd name="T31" fmla="*/ 106 h 125"/>
                  <a:gd name="T32" fmla="*/ 13 w 124"/>
                  <a:gd name="T33" fmla="*/ 99 h 125"/>
                  <a:gd name="T34" fmla="*/ 11 w 124"/>
                  <a:gd name="T35" fmla="*/ 88 h 125"/>
                  <a:gd name="T36" fmla="*/ 11 w 124"/>
                  <a:gd name="T37" fmla="*/ 62 h 125"/>
                  <a:gd name="T38" fmla="*/ 11 w 124"/>
                  <a:gd name="T39" fmla="*/ 37 h 125"/>
                  <a:gd name="T40" fmla="*/ 13 w 124"/>
                  <a:gd name="T41" fmla="*/ 26 h 125"/>
                  <a:gd name="T42" fmla="*/ 18 w 124"/>
                  <a:gd name="T43" fmla="*/ 19 h 125"/>
                  <a:gd name="T44" fmla="*/ 25 w 124"/>
                  <a:gd name="T45" fmla="*/ 14 h 125"/>
                  <a:gd name="T46" fmla="*/ 37 w 124"/>
                  <a:gd name="T47" fmla="*/ 12 h 125"/>
                  <a:gd name="T48" fmla="*/ 62 w 124"/>
                  <a:gd name="T49" fmla="*/ 11 h 125"/>
                  <a:gd name="T50" fmla="*/ 62 w 124"/>
                  <a:gd name="T51" fmla="*/ 0 h 125"/>
                  <a:gd name="T52" fmla="*/ 36 w 124"/>
                  <a:gd name="T53" fmla="*/ 1 h 125"/>
                  <a:gd name="T54" fmla="*/ 21 w 124"/>
                  <a:gd name="T55" fmla="*/ 3 h 125"/>
                  <a:gd name="T56" fmla="*/ 10 w 124"/>
                  <a:gd name="T57" fmla="*/ 11 h 125"/>
                  <a:gd name="T58" fmla="*/ 3 w 124"/>
                  <a:gd name="T59" fmla="*/ 22 h 125"/>
                  <a:gd name="T60" fmla="*/ 0 w 124"/>
                  <a:gd name="T61" fmla="*/ 37 h 125"/>
                  <a:gd name="T62" fmla="*/ 0 w 124"/>
                  <a:gd name="T63" fmla="*/ 62 h 125"/>
                  <a:gd name="T64" fmla="*/ 0 w 124"/>
                  <a:gd name="T65" fmla="*/ 88 h 125"/>
                  <a:gd name="T66" fmla="*/ 3 w 124"/>
                  <a:gd name="T67" fmla="*/ 103 h 125"/>
                  <a:gd name="T68" fmla="*/ 10 w 124"/>
                  <a:gd name="T69" fmla="*/ 114 h 125"/>
                  <a:gd name="T70" fmla="*/ 21 w 124"/>
                  <a:gd name="T71" fmla="*/ 121 h 125"/>
                  <a:gd name="T72" fmla="*/ 36 w 124"/>
                  <a:gd name="T73" fmla="*/ 124 h 125"/>
                  <a:gd name="T74" fmla="*/ 62 w 124"/>
                  <a:gd name="T75" fmla="*/ 125 h 125"/>
                  <a:gd name="T76" fmla="*/ 88 w 124"/>
                  <a:gd name="T77" fmla="*/ 124 h 125"/>
                  <a:gd name="T78" fmla="*/ 103 w 124"/>
                  <a:gd name="T79" fmla="*/ 121 h 125"/>
                  <a:gd name="T80" fmla="*/ 114 w 124"/>
                  <a:gd name="T81" fmla="*/ 114 h 125"/>
                  <a:gd name="T82" fmla="*/ 121 w 124"/>
                  <a:gd name="T83" fmla="*/ 103 h 125"/>
                  <a:gd name="T84" fmla="*/ 124 w 124"/>
                  <a:gd name="T85" fmla="*/ 88 h 125"/>
                  <a:gd name="T86" fmla="*/ 124 w 124"/>
                  <a:gd name="T87" fmla="*/ 62 h 125"/>
                  <a:gd name="T88" fmla="*/ 124 w 124"/>
                  <a:gd name="T89" fmla="*/ 37 h 125"/>
                  <a:gd name="T90" fmla="*/ 121 w 124"/>
                  <a:gd name="T91" fmla="*/ 22 h 125"/>
                  <a:gd name="T92" fmla="*/ 114 w 124"/>
                  <a:gd name="T93" fmla="*/ 11 h 125"/>
                  <a:gd name="T94" fmla="*/ 103 w 124"/>
                  <a:gd name="T95" fmla="*/ 3 h 125"/>
                  <a:gd name="T96" fmla="*/ 88 w 124"/>
                  <a:gd name="T97" fmla="*/ 1 h 125"/>
                  <a:gd name="T98" fmla="*/ 62 w 124"/>
                  <a:gd name="T99"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4" h="125">
                    <a:moveTo>
                      <a:pt x="62" y="11"/>
                    </a:moveTo>
                    <a:cubicBezTo>
                      <a:pt x="79" y="11"/>
                      <a:pt x="81" y="11"/>
                      <a:pt x="87" y="12"/>
                    </a:cubicBezTo>
                    <a:cubicBezTo>
                      <a:pt x="93" y="12"/>
                      <a:pt x="97" y="13"/>
                      <a:pt x="99" y="14"/>
                    </a:cubicBezTo>
                    <a:cubicBezTo>
                      <a:pt x="102" y="15"/>
                      <a:pt x="104" y="16"/>
                      <a:pt x="106" y="19"/>
                    </a:cubicBezTo>
                    <a:cubicBezTo>
                      <a:pt x="108" y="21"/>
                      <a:pt x="109" y="23"/>
                      <a:pt x="111" y="26"/>
                    </a:cubicBezTo>
                    <a:cubicBezTo>
                      <a:pt x="111" y="28"/>
                      <a:pt x="112" y="31"/>
                      <a:pt x="113" y="37"/>
                    </a:cubicBezTo>
                    <a:cubicBezTo>
                      <a:pt x="113" y="44"/>
                      <a:pt x="113" y="46"/>
                      <a:pt x="113" y="62"/>
                    </a:cubicBezTo>
                    <a:cubicBezTo>
                      <a:pt x="113" y="79"/>
                      <a:pt x="113" y="81"/>
                      <a:pt x="113" y="88"/>
                    </a:cubicBezTo>
                    <a:cubicBezTo>
                      <a:pt x="112" y="94"/>
                      <a:pt x="111" y="97"/>
                      <a:pt x="111" y="99"/>
                    </a:cubicBezTo>
                    <a:cubicBezTo>
                      <a:pt x="109" y="102"/>
                      <a:pt x="108" y="104"/>
                      <a:pt x="106" y="106"/>
                    </a:cubicBezTo>
                    <a:cubicBezTo>
                      <a:pt x="104" y="109"/>
                      <a:pt x="102" y="110"/>
                      <a:pt x="99" y="111"/>
                    </a:cubicBezTo>
                    <a:cubicBezTo>
                      <a:pt x="97" y="112"/>
                      <a:pt x="93" y="113"/>
                      <a:pt x="87" y="113"/>
                    </a:cubicBezTo>
                    <a:cubicBezTo>
                      <a:pt x="81" y="113"/>
                      <a:pt x="79" y="114"/>
                      <a:pt x="62" y="114"/>
                    </a:cubicBezTo>
                    <a:cubicBezTo>
                      <a:pt x="45" y="114"/>
                      <a:pt x="43" y="113"/>
                      <a:pt x="37" y="113"/>
                    </a:cubicBezTo>
                    <a:cubicBezTo>
                      <a:pt x="31" y="113"/>
                      <a:pt x="27" y="112"/>
                      <a:pt x="25" y="111"/>
                    </a:cubicBezTo>
                    <a:cubicBezTo>
                      <a:pt x="22" y="110"/>
                      <a:pt x="20" y="109"/>
                      <a:pt x="18" y="106"/>
                    </a:cubicBezTo>
                    <a:cubicBezTo>
                      <a:pt x="16" y="104"/>
                      <a:pt x="15" y="102"/>
                      <a:pt x="13" y="99"/>
                    </a:cubicBezTo>
                    <a:cubicBezTo>
                      <a:pt x="13" y="97"/>
                      <a:pt x="12" y="94"/>
                      <a:pt x="11" y="88"/>
                    </a:cubicBezTo>
                    <a:cubicBezTo>
                      <a:pt x="11" y="81"/>
                      <a:pt x="11" y="79"/>
                      <a:pt x="11" y="62"/>
                    </a:cubicBezTo>
                    <a:cubicBezTo>
                      <a:pt x="11" y="46"/>
                      <a:pt x="11" y="44"/>
                      <a:pt x="11" y="37"/>
                    </a:cubicBezTo>
                    <a:cubicBezTo>
                      <a:pt x="12" y="31"/>
                      <a:pt x="13" y="28"/>
                      <a:pt x="13" y="26"/>
                    </a:cubicBezTo>
                    <a:cubicBezTo>
                      <a:pt x="15" y="23"/>
                      <a:pt x="16" y="21"/>
                      <a:pt x="18" y="19"/>
                    </a:cubicBezTo>
                    <a:cubicBezTo>
                      <a:pt x="20" y="16"/>
                      <a:pt x="22" y="15"/>
                      <a:pt x="25" y="14"/>
                    </a:cubicBezTo>
                    <a:cubicBezTo>
                      <a:pt x="27" y="13"/>
                      <a:pt x="31" y="12"/>
                      <a:pt x="37" y="12"/>
                    </a:cubicBezTo>
                    <a:cubicBezTo>
                      <a:pt x="43" y="11"/>
                      <a:pt x="45" y="11"/>
                      <a:pt x="62" y="11"/>
                    </a:cubicBezTo>
                    <a:moveTo>
                      <a:pt x="62" y="0"/>
                    </a:moveTo>
                    <a:cubicBezTo>
                      <a:pt x="45" y="0"/>
                      <a:pt x="43" y="0"/>
                      <a:pt x="36" y="1"/>
                    </a:cubicBezTo>
                    <a:cubicBezTo>
                      <a:pt x="30" y="1"/>
                      <a:pt x="25" y="2"/>
                      <a:pt x="21" y="3"/>
                    </a:cubicBezTo>
                    <a:cubicBezTo>
                      <a:pt x="17" y="5"/>
                      <a:pt x="14" y="7"/>
                      <a:pt x="10" y="11"/>
                    </a:cubicBezTo>
                    <a:cubicBezTo>
                      <a:pt x="7" y="14"/>
                      <a:pt x="5" y="18"/>
                      <a:pt x="3" y="22"/>
                    </a:cubicBezTo>
                    <a:cubicBezTo>
                      <a:pt x="1" y="26"/>
                      <a:pt x="0" y="30"/>
                      <a:pt x="0" y="37"/>
                    </a:cubicBezTo>
                    <a:cubicBezTo>
                      <a:pt x="0" y="43"/>
                      <a:pt x="0" y="46"/>
                      <a:pt x="0" y="62"/>
                    </a:cubicBezTo>
                    <a:cubicBezTo>
                      <a:pt x="0" y="79"/>
                      <a:pt x="0" y="81"/>
                      <a:pt x="0" y="88"/>
                    </a:cubicBezTo>
                    <a:cubicBezTo>
                      <a:pt x="0" y="95"/>
                      <a:pt x="1" y="99"/>
                      <a:pt x="3" y="103"/>
                    </a:cubicBezTo>
                    <a:cubicBezTo>
                      <a:pt x="5" y="107"/>
                      <a:pt x="7" y="111"/>
                      <a:pt x="10" y="114"/>
                    </a:cubicBezTo>
                    <a:cubicBezTo>
                      <a:pt x="14" y="118"/>
                      <a:pt x="17" y="120"/>
                      <a:pt x="21" y="121"/>
                    </a:cubicBezTo>
                    <a:cubicBezTo>
                      <a:pt x="25" y="123"/>
                      <a:pt x="30" y="124"/>
                      <a:pt x="36" y="124"/>
                    </a:cubicBezTo>
                    <a:cubicBezTo>
                      <a:pt x="43" y="125"/>
                      <a:pt x="45" y="125"/>
                      <a:pt x="62" y="125"/>
                    </a:cubicBezTo>
                    <a:cubicBezTo>
                      <a:pt x="79" y="125"/>
                      <a:pt x="81" y="125"/>
                      <a:pt x="88" y="124"/>
                    </a:cubicBezTo>
                    <a:cubicBezTo>
                      <a:pt x="94" y="124"/>
                      <a:pt x="99" y="123"/>
                      <a:pt x="103" y="121"/>
                    </a:cubicBezTo>
                    <a:cubicBezTo>
                      <a:pt x="107" y="120"/>
                      <a:pt x="110" y="118"/>
                      <a:pt x="114" y="114"/>
                    </a:cubicBezTo>
                    <a:cubicBezTo>
                      <a:pt x="117" y="111"/>
                      <a:pt x="119" y="107"/>
                      <a:pt x="121" y="103"/>
                    </a:cubicBezTo>
                    <a:cubicBezTo>
                      <a:pt x="123" y="99"/>
                      <a:pt x="124" y="95"/>
                      <a:pt x="124" y="88"/>
                    </a:cubicBezTo>
                    <a:cubicBezTo>
                      <a:pt x="124" y="81"/>
                      <a:pt x="124" y="79"/>
                      <a:pt x="124" y="62"/>
                    </a:cubicBezTo>
                    <a:cubicBezTo>
                      <a:pt x="124" y="46"/>
                      <a:pt x="124" y="43"/>
                      <a:pt x="124" y="37"/>
                    </a:cubicBezTo>
                    <a:cubicBezTo>
                      <a:pt x="124" y="30"/>
                      <a:pt x="123" y="26"/>
                      <a:pt x="121" y="22"/>
                    </a:cubicBezTo>
                    <a:cubicBezTo>
                      <a:pt x="119" y="18"/>
                      <a:pt x="117" y="14"/>
                      <a:pt x="114" y="11"/>
                    </a:cubicBezTo>
                    <a:cubicBezTo>
                      <a:pt x="110" y="7"/>
                      <a:pt x="107" y="5"/>
                      <a:pt x="103" y="3"/>
                    </a:cubicBezTo>
                    <a:cubicBezTo>
                      <a:pt x="99" y="2"/>
                      <a:pt x="94" y="1"/>
                      <a:pt x="88" y="1"/>
                    </a:cubicBezTo>
                    <a:cubicBezTo>
                      <a:pt x="81" y="0"/>
                      <a:pt x="79" y="0"/>
                      <a:pt x="6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1">
                      <a:alpha val="88000"/>
                    </a:schemeClr>
                  </a:solidFill>
                </a:endParaRPr>
              </a:p>
            </p:txBody>
          </p:sp>
          <p:sp>
            <p:nvSpPr>
              <p:cNvPr id="15" name="Freeform 7">
                <a:extLst>
                  <a:ext uri="{FF2B5EF4-FFF2-40B4-BE49-F238E27FC236}">
                    <a16:creationId xmlns:a16="http://schemas.microsoft.com/office/drawing/2014/main" id="{98E8FFA0-F4AD-E0BC-D121-45B31CF383DE}"/>
                  </a:ext>
                </a:extLst>
              </p:cNvPr>
              <p:cNvSpPr>
                <a:spLocks noEditPoints="1"/>
              </p:cNvSpPr>
              <p:nvPr/>
            </p:nvSpPr>
            <p:spPr bwMode="auto">
              <a:xfrm>
                <a:off x="4613113" y="5786370"/>
                <a:ext cx="100284" cy="100285"/>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32 w 64"/>
                  <a:gd name="T11" fmla="*/ 53 h 64"/>
                  <a:gd name="T12" fmla="*/ 11 w 64"/>
                  <a:gd name="T13" fmla="*/ 32 h 64"/>
                  <a:gd name="T14" fmla="*/ 32 w 64"/>
                  <a:gd name="T15" fmla="*/ 12 h 64"/>
                  <a:gd name="T16" fmla="*/ 53 w 64"/>
                  <a:gd name="T17" fmla="*/ 32 h 64"/>
                  <a:gd name="T18" fmla="*/ 32 w 64"/>
                  <a:gd name="T19" fmla="*/ 5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0"/>
                    </a:moveTo>
                    <a:cubicBezTo>
                      <a:pt x="14" y="0"/>
                      <a:pt x="0" y="15"/>
                      <a:pt x="0" y="32"/>
                    </a:cubicBezTo>
                    <a:cubicBezTo>
                      <a:pt x="0" y="50"/>
                      <a:pt x="14" y="64"/>
                      <a:pt x="32" y="64"/>
                    </a:cubicBezTo>
                    <a:cubicBezTo>
                      <a:pt x="50" y="64"/>
                      <a:pt x="64" y="50"/>
                      <a:pt x="64" y="32"/>
                    </a:cubicBezTo>
                    <a:cubicBezTo>
                      <a:pt x="64" y="15"/>
                      <a:pt x="50" y="0"/>
                      <a:pt x="32" y="0"/>
                    </a:cubicBezTo>
                    <a:close/>
                    <a:moveTo>
                      <a:pt x="32" y="53"/>
                    </a:moveTo>
                    <a:cubicBezTo>
                      <a:pt x="21" y="53"/>
                      <a:pt x="11" y="44"/>
                      <a:pt x="11" y="32"/>
                    </a:cubicBezTo>
                    <a:cubicBezTo>
                      <a:pt x="11" y="21"/>
                      <a:pt x="21" y="12"/>
                      <a:pt x="32" y="12"/>
                    </a:cubicBezTo>
                    <a:cubicBezTo>
                      <a:pt x="43" y="12"/>
                      <a:pt x="53" y="21"/>
                      <a:pt x="53" y="32"/>
                    </a:cubicBezTo>
                    <a:cubicBezTo>
                      <a:pt x="53" y="44"/>
                      <a:pt x="43" y="53"/>
                      <a:pt x="32" y="5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1">
                      <a:alpha val="88000"/>
                    </a:schemeClr>
                  </a:solidFill>
                </a:endParaRPr>
              </a:p>
            </p:txBody>
          </p:sp>
          <p:sp>
            <p:nvSpPr>
              <p:cNvPr id="16" name="Oval 8">
                <a:extLst>
                  <a:ext uri="{FF2B5EF4-FFF2-40B4-BE49-F238E27FC236}">
                    <a16:creationId xmlns:a16="http://schemas.microsoft.com/office/drawing/2014/main" id="{17BFEDB9-E623-75AE-8140-E9EEEF35F880}"/>
                  </a:ext>
                </a:extLst>
              </p:cNvPr>
              <p:cNvSpPr>
                <a:spLocks noChangeArrowheads="1"/>
              </p:cNvSpPr>
              <p:nvPr/>
            </p:nvSpPr>
            <p:spPr bwMode="auto">
              <a:xfrm>
                <a:off x="4704161" y="5773835"/>
                <a:ext cx="23752" cy="23752"/>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dirty="0">
                  <a:solidFill>
                    <a:schemeClr val="tx1">
                      <a:alpha val="88000"/>
                    </a:schemeClr>
                  </a:solidFill>
                </a:endParaRPr>
              </a:p>
            </p:txBody>
          </p:sp>
        </p:grpSp>
        <p:sp>
          <p:nvSpPr>
            <p:cNvPr id="11" name="Freeform 13">
              <a:extLst>
                <a:ext uri="{FF2B5EF4-FFF2-40B4-BE49-F238E27FC236}">
                  <a16:creationId xmlns:a16="http://schemas.microsoft.com/office/drawing/2014/main" id="{7570BEE2-026C-7AC1-B562-E252AFAAE71D}"/>
                </a:ext>
              </a:extLst>
            </p:cNvPr>
            <p:cNvSpPr>
              <a:spLocks noEditPoints="1"/>
            </p:cNvSpPr>
            <p:nvPr/>
          </p:nvSpPr>
          <p:spPr bwMode="auto">
            <a:xfrm>
              <a:off x="4498489" y="5854937"/>
              <a:ext cx="150487" cy="150487"/>
            </a:xfrm>
            <a:custGeom>
              <a:avLst/>
              <a:gdLst>
                <a:gd name="T0" fmla="*/ 107 w 126"/>
                <a:gd name="T1" fmla="*/ 18 h 126"/>
                <a:gd name="T2" fmla="*/ 63 w 126"/>
                <a:gd name="T3" fmla="*/ 0 h 126"/>
                <a:gd name="T4" fmla="*/ 0 w 126"/>
                <a:gd name="T5" fmla="*/ 62 h 126"/>
                <a:gd name="T6" fmla="*/ 8 w 126"/>
                <a:gd name="T7" fmla="*/ 94 h 126"/>
                <a:gd name="T8" fmla="*/ 0 w 126"/>
                <a:gd name="T9" fmla="*/ 126 h 126"/>
                <a:gd name="T10" fmla="*/ 33 w 126"/>
                <a:gd name="T11" fmla="*/ 118 h 126"/>
                <a:gd name="T12" fmla="*/ 63 w 126"/>
                <a:gd name="T13" fmla="*/ 125 h 126"/>
                <a:gd name="T14" fmla="*/ 63 w 126"/>
                <a:gd name="T15" fmla="*/ 125 h 126"/>
                <a:gd name="T16" fmla="*/ 126 w 126"/>
                <a:gd name="T17" fmla="*/ 62 h 126"/>
                <a:gd name="T18" fmla="*/ 107 w 126"/>
                <a:gd name="T19" fmla="*/ 18 h 126"/>
                <a:gd name="T20" fmla="*/ 63 w 126"/>
                <a:gd name="T21" fmla="*/ 115 h 126"/>
                <a:gd name="T22" fmla="*/ 63 w 126"/>
                <a:gd name="T23" fmla="*/ 115 h 126"/>
                <a:gd name="T24" fmla="*/ 36 w 126"/>
                <a:gd name="T25" fmla="*/ 107 h 126"/>
                <a:gd name="T26" fmla="*/ 34 w 126"/>
                <a:gd name="T27" fmla="*/ 106 h 126"/>
                <a:gd name="T28" fmla="*/ 15 w 126"/>
                <a:gd name="T29" fmla="*/ 111 h 126"/>
                <a:gd name="T30" fmla="*/ 20 w 126"/>
                <a:gd name="T31" fmla="*/ 92 h 126"/>
                <a:gd name="T32" fmla="*/ 19 w 126"/>
                <a:gd name="T33" fmla="*/ 90 h 126"/>
                <a:gd name="T34" fmla="*/ 11 w 126"/>
                <a:gd name="T35" fmla="*/ 62 h 126"/>
                <a:gd name="T36" fmla="*/ 63 w 126"/>
                <a:gd name="T37" fmla="*/ 10 h 126"/>
                <a:gd name="T38" fmla="*/ 100 w 126"/>
                <a:gd name="T39" fmla="*/ 26 h 126"/>
                <a:gd name="T40" fmla="*/ 115 w 126"/>
                <a:gd name="T41" fmla="*/ 62 h 126"/>
                <a:gd name="T42" fmla="*/ 63 w 126"/>
                <a:gd name="T43" fmla="*/ 115 h 126"/>
                <a:gd name="T44" fmla="*/ 92 w 126"/>
                <a:gd name="T45" fmla="*/ 76 h 126"/>
                <a:gd name="T46" fmla="*/ 81 w 126"/>
                <a:gd name="T47" fmla="*/ 70 h 126"/>
                <a:gd name="T48" fmla="*/ 77 w 126"/>
                <a:gd name="T49" fmla="*/ 71 h 126"/>
                <a:gd name="T50" fmla="*/ 72 w 126"/>
                <a:gd name="T51" fmla="*/ 77 h 126"/>
                <a:gd name="T52" fmla="*/ 69 w 126"/>
                <a:gd name="T53" fmla="*/ 78 h 126"/>
                <a:gd name="T54" fmla="*/ 56 w 126"/>
                <a:gd name="T55" fmla="*/ 70 h 126"/>
                <a:gd name="T56" fmla="*/ 48 w 126"/>
                <a:gd name="T57" fmla="*/ 59 h 126"/>
                <a:gd name="T58" fmla="*/ 48 w 126"/>
                <a:gd name="T59" fmla="*/ 56 h 126"/>
                <a:gd name="T60" fmla="*/ 51 w 126"/>
                <a:gd name="T61" fmla="*/ 53 h 126"/>
                <a:gd name="T62" fmla="*/ 52 w 126"/>
                <a:gd name="T63" fmla="*/ 51 h 126"/>
                <a:gd name="T64" fmla="*/ 52 w 126"/>
                <a:gd name="T65" fmla="*/ 48 h 126"/>
                <a:gd name="T66" fmla="*/ 47 w 126"/>
                <a:gd name="T67" fmla="*/ 36 h 126"/>
                <a:gd name="T68" fmla="*/ 44 w 126"/>
                <a:gd name="T69" fmla="*/ 33 h 126"/>
                <a:gd name="T70" fmla="*/ 41 w 126"/>
                <a:gd name="T71" fmla="*/ 33 h 126"/>
                <a:gd name="T72" fmla="*/ 36 w 126"/>
                <a:gd name="T73" fmla="*/ 35 h 126"/>
                <a:gd name="T74" fmla="*/ 31 w 126"/>
                <a:gd name="T75" fmla="*/ 48 h 126"/>
                <a:gd name="T76" fmla="*/ 37 w 126"/>
                <a:gd name="T77" fmla="*/ 65 h 126"/>
                <a:gd name="T78" fmla="*/ 64 w 126"/>
                <a:gd name="T79" fmla="*/ 88 h 126"/>
                <a:gd name="T80" fmla="*/ 73 w 126"/>
                <a:gd name="T81" fmla="*/ 92 h 126"/>
                <a:gd name="T82" fmla="*/ 83 w 126"/>
                <a:gd name="T83" fmla="*/ 92 h 126"/>
                <a:gd name="T84" fmla="*/ 94 w 126"/>
                <a:gd name="T85" fmla="*/ 85 h 126"/>
                <a:gd name="T86" fmla="*/ 95 w 126"/>
                <a:gd name="T87" fmla="*/ 77 h 126"/>
                <a:gd name="T88" fmla="*/ 92 w 126"/>
                <a:gd name="T89" fmla="*/ 7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6" h="126">
                  <a:moveTo>
                    <a:pt x="107" y="18"/>
                  </a:moveTo>
                  <a:cubicBezTo>
                    <a:pt x="95" y="6"/>
                    <a:pt x="80" y="0"/>
                    <a:pt x="63" y="0"/>
                  </a:cubicBezTo>
                  <a:cubicBezTo>
                    <a:pt x="28" y="0"/>
                    <a:pt x="0" y="28"/>
                    <a:pt x="0" y="62"/>
                  </a:cubicBezTo>
                  <a:cubicBezTo>
                    <a:pt x="0" y="73"/>
                    <a:pt x="3" y="84"/>
                    <a:pt x="8" y="94"/>
                  </a:cubicBezTo>
                  <a:cubicBezTo>
                    <a:pt x="0" y="126"/>
                    <a:pt x="0" y="126"/>
                    <a:pt x="0" y="126"/>
                  </a:cubicBezTo>
                  <a:cubicBezTo>
                    <a:pt x="33" y="118"/>
                    <a:pt x="33" y="118"/>
                    <a:pt x="33" y="118"/>
                  </a:cubicBezTo>
                  <a:cubicBezTo>
                    <a:pt x="42" y="123"/>
                    <a:pt x="52" y="125"/>
                    <a:pt x="63" y="125"/>
                  </a:cubicBezTo>
                  <a:cubicBezTo>
                    <a:pt x="63" y="125"/>
                    <a:pt x="63" y="125"/>
                    <a:pt x="63" y="125"/>
                  </a:cubicBezTo>
                  <a:cubicBezTo>
                    <a:pt x="97" y="125"/>
                    <a:pt x="126" y="97"/>
                    <a:pt x="126" y="62"/>
                  </a:cubicBezTo>
                  <a:cubicBezTo>
                    <a:pt x="126" y="46"/>
                    <a:pt x="119" y="30"/>
                    <a:pt x="107" y="18"/>
                  </a:cubicBezTo>
                  <a:close/>
                  <a:moveTo>
                    <a:pt x="63" y="115"/>
                  </a:moveTo>
                  <a:cubicBezTo>
                    <a:pt x="63" y="115"/>
                    <a:pt x="63" y="115"/>
                    <a:pt x="63" y="115"/>
                  </a:cubicBezTo>
                  <a:cubicBezTo>
                    <a:pt x="54" y="115"/>
                    <a:pt x="44" y="112"/>
                    <a:pt x="36" y="107"/>
                  </a:cubicBezTo>
                  <a:cubicBezTo>
                    <a:pt x="34" y="106"/>
                    <a:pt x="34" y="106"/>
                    <a:pt x="34" y="106"/>
                  </a:cubicBezTo>
                  <a:cubicBezTo>
                    <a:pt x="15" y="111"/>
                    <a:pt x="15" y="111"/>
                    <a:pt x="15" y="111"/>
                  </a:cubicBezTo>
                  <a:cubicBezTo>
                    <a:pt x="20" y="92"/>
                    <a:pt x="20" y="92"/>
                    <a:pt x="20" y="92"/>
                  </a:cubicBezTo>
                  <a:cubicBezTo>
                    <a:pt x="19" y="90"/>
                    <a:pt x="19" y="90"/>
                    <a:pt x="19" y="90"/>
                  </a:cubicBezTo>
                  <a:cubicBezTo>
                    <a:pt x="13" y="82"/>
                    <a:pt x="11" y="72"/>
                    <a:pt x="11" y="62"/>
                  </a:cubicBezTo>
                  <a:cubicBezTo>
                    <a:pt x="11" y="34"/>
                    <a:pt x="34" y="10"/>
                    <a:pt x="63" y="10"/>
                  </a:cubicBezTo>
                  <a:cubicBezTo>
                    <a:pt x="77" y="10"/>
                    <a:pt x="90" y="16"/>
                    <a:pt x="100" y="26"/>
                  </a:cubicBezTo>
                  <a:cubicBezTo>
                    <a:pt x="110" y="35"/>
                    <a:pt x="115" y="49"/>
                    <a:pt x="115" y="62"/>
                  </a:cubicBezTo>
                  <a:cubicBezTo>
                    <a:pt x="115" y="91"/>
                    <a:pt x="92" y="115"/>
                    <a:pt x="63" y="115"/>
                  </a:cubicBezTo>
                  <a:close/>
                  <a:moveTo>
                    <a:pt x="92" y="76"/>
                  </a:moveTo>
                  <a:cubicBezTo>
                    <a:pt x="90" y="75"/>
                    <a:pt x="82" y="71"/>
                    <a:pt x="81" y="70"/>
                  </a:cubicBezTo>
                  <a:cubicBezTo>
                    <a:pt x="79" y="70"/>
                    <a:pt x="78" y="70"/>
                    <a:pt x="77" y="71"/>
                  </a:cubicBezTo>
                  <a:cubicBezTo>
                    <a:pt x="76" y="73"/>
                    <a:pt x="73" y="76"/>
                    <a:pt x="72" y="77"/>
                  </a:cubicBezTo>
                  <a:cubicBezTo>
                    <a:pt x="71" y="78"/>
                    <a:pt x="70" y="79"/>
                    <a:pt x="69" y="78"/>
                  </a:cubicBezTo>
                  <a:cubicBezTo>
                    <a:pt x="67" y="77"/>
                    <a:pt x="62" y="75"/>
                    <a:pt x="56" y="70"/>
                  </a:cubicBezTo>
                  <a:cubicBezTo>
                    <a:pt x="52" y="66"/>
                    <a:pt x="48" y="61"/>
                    <a:pt x="48" y="59"/>
                  </a:cubicBezTo>
                  <a:cubicBezTo>
                    <a:pt x="47" y="58"/>
                    <a:pt x="47" y="57"/>
                    <a:pt x="48" y="56"/>
                  </a:cubicBezTo>
                  <a:cubicBezTo>
                    <a:pt x="49" y="55"/>
                    <a:pt x="50" y="54"/>
                    <a:pt x="51" y="53"/>
                  </a:cubicBezTo>
                  <a:cubicBezTo>
                    <a:pt x="51" y="52"/>
                    <a:pt x="52" y="52"/>
                    <a:pt x="52" y="51"/>
                  </a:cubicBezTo>
                  <a:cubicBezTo>
                    <a:pt x="53" y="50"/>
                    <a:pt x="52" y="49"/>
                    <a:pt x="52" y="48"/>
                  </a:cubicBezTo>
                  <a:cubicBezTo>
                    <a:pt x="52" y="47"/>
                    <a:pt x="49" y="39"/>
                    <a:pt x="47" y="36"/>
                  </a:cubicBezTo>
                  <a:cubicBezTo>
                    <a:pt x="46" y="33"/>
                    <a:pt x="45" y="34"/>
                    <a:pt x="44" y="33"/>
                  </a:cubicBezTo>
                  <a:cubicBezTo>
                    <a:pt x="43" y="33"/>
                    <a:pt x="42" y="33"/>
                    <a:pt x="41" y="33"/>
                  </a:cubicBezTo>
                  <a:cubicBezTo>
                    <a:pt x="40" y="33"/>
                    <a:pt x="38" y="34"/>
                    <a:pt x="36" y="35"/>
                  </a:cubicBezTo>
                  <a:cubicBezTo>
                    <a:pt x="35" y="37"/>
                    <a:pt x="31" y="41"/>
                    <a:pt x="31" y="48"/>
                  </a:cubicBezTo>
                  <a:cubicBezTo>
                    <a:pt x="31" y="56"/>
                    <a:pt x="37" y="64"/>
                    <a:pt x="37" y="65"/>
                  </a:cubicBezTo>
                  <a:cubicBezTo>
                    <a:pt x="38" y="66"/>
                    <a:pt x="48" y="82"/>
                    <a:pt x="64" y="88"/>
                  </a:cubicBezTo>
                  <a:cubicBezTo>
                    <a:pt x="68" y="90"/>
                    <a:pt x="71" y="91"/>
                    <a:pt x="73" y="92"/>
                  </a:cubicBezTo>
                  <a:cubicBezTo>
                    <a:pt x="77" y="93"/>
                    <a:pt x="80" y="93"/>
                    <a:pt x="83" y="92"/>
                  </a:cubicBezTo>
                  <a:cubicBezTo>
                    <a:pt x="86" y="92"/>
                    <a:pt x="92" y="89"/>
                    <a:pt x="94" y="85"/>
                  </a:cubicBezTo>
                  <a:cubicBezTo>
                    <a:pt x="95" y="81"/>
                    <a:pt x="95" y="78"/>
                    <a:pt x="95" y="77"/>
                  </a:cubicBezTo>
                  <a:cubicBezTo>
                    <a:pt x="94" y="77"/>
                    <a:pt x="93" y="76"/>
                    <a:pt x="92" y="76"/>
                  </a:cubicBezTo>
                  <a:close/>
                </a:path>
              </a:pathLst>
            </a:custGeom>
            <a:solidFill>
              <a:schemeClr val="tx1">
                <a:alpha val="66000"/>
              </a:schemeClr>
            </a:solidFill>
            <a:ln>
              <a:noFill/>
            </a:ln>
          </p:spPr>
          <p:txBody>
            <a:bodyPr vert="horz" wrap="square" lIns="91440" tIns="45720" rIns="91440" bIns="45720" numCol="1" anchor="t" anchorCtr="0" compatLnSpc="1">
              <a:prstTxWarp prst="textNoShape">
                <a:avLst/>
              </a:prstTxWarp>
            </a:bodyPr>
            <a:lstStyle/>
            <a:p>
              <a:endParaRPr lang="en-US" dirty="0">
                <a:solidFill>
                  <a:schemeClr val="tx1">
                    <a:alpha val="88000"/>
                  </a:schemeClr>
                </a:solidFill>
              </a:endParaRPr>
            </a:p>
          </p:txBody>
        </p:sp>
        <p:sp>
          <p:nvSpPr>
            <p:cNvPr id="12" name="Freeform 15">
              <a:extLst>
                <a:ext uri="{FF2B5EF4-FFF2-40B4-BE49-F238E27FC236}">
                  <a16:creationId xmlns:a16="http://schemas.microsoft.com/office/drawing/2014/main" id="{F6A5F332-09C6-B92F-2153-C3980B2B01F5}"/>
                </a:ext>
              </a:extLst>
            </p:cNvPr>
            <p:cNvSpPr>
              <a:spLocks/>
            </p:cNvSpPr>
            <p:nvPr/>
          </p:nvSpPr>
          <p:spPr bwMode="auto">
            <a:xfrm>
              <a:off x="4229724" y="5852439"/>
              <a:ext cx="152494" cy="124403"/>
            </a:xfrm>
            <a:custGeom>
              <a:avLst/>
              <a:gdLst>
                <a:gd name="T0" fmla="*/ 40 w 128"/>
                <a:gd name="T1" fmla="*/ 104 h 104"/>
                <a:gd name="T2" fmla="*/ 115 w 128"/>
                <a:gd name="T3" fmla="*/ 30 h 104"/>
                <a:gd name="T4" fmla="*/ 115 w 128"/>
                <a:gd name="T5" fmla="*/ 26 h 104"/>
                <a:gd name="T6" fmla="*/ 128 w 128"/>
                <a:gd name="T7" fmla="*/ 13 h 104"/>
                <a:gd name="T8" fmla="*/ 113 w 128"/>
                <a:gd name="T9" fmla="*/ 17 h 104"/>
                <a:gd name="T10" fmla="*/ 125 w 128"/>
                <a:gd name="T11" fmla="*/ 2 h 104"/>
                <a:gd name="T12" fmla="*/ 108 w 128"/>
                <a:gd name="T13" fmla="*/ 9 h 104"/>
                <a:gd name="T14" fmla="*/ 89 w 128"/>
                <a:gd name="T15" fmla="*/ 0 h 104"/>
                <a:gd name="T16" fmla="*/ 62 w 128"/>
                <a:gd name="T17" fmla="*/ 27 h 104"/>
                <a:gd name="T18" fmla="*/ 63 w 128"/>
                <a:gd name="T19" fmla="*/ 33 h 104"/>
                <a:gd name="T20" fmla="*/ 9 w 128"/>
                <a:gd name="T21" fmla="*/ 5 h 104"/>
                <a:gd name="T22" fmla="*/ 5 w 128"/>
                <a:gd name="T23" fmla="*/ 18 h 104"/>
                <a:gd name="T24" fmla="*/ 17 w 128"/>
                <a:gd name="T25" fmla="*/ 40 h 104"/>
                <a:gd name="T26" fmla="*/ 5 w 128"/>
                <a:gd name="T27" fmla="*/ 37 h 104"/>
                <a:gd name="T28" fmla="*/ 5 w 128"/>
                <a:gd name="T29" fmla="*/ 37 h 104"/>
                <a:gd name="T30" fmla="*/ 26 w 128"/>
                <a:gd name="T31" fmla="*/ 63 h 104"/>
                <a:gd name="T32" fmla="*/ 19 w 128"/>
                <a:gd name="T33" fmla="*/ 64 h 104"/>
                <a:gd name="T34" fmla="*/ 14 w 128"/>
                <a:gd name="T35" fmla="*/ 64 h 104"/>
                <a:gd name="T36" fmla="*/ 39 w 128"/>
                <a:gd name="T37" fmla="*/ 82 h 104"/>
                <a:gd name="T38" fmla="*/ 6 w 128"/>
                <a:gd name="T39" fmla="*/ 93 h 104"/>
                <a:gd name="T40" fmla="*/ 0 w 128"/>
                <a:gd name="T41" fmla="*/ 93 h 104"/>
                <a:gd name="T42" fmla="*/ 40 w 128"/>
                <a:gd name="T4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8" h="104">
                  <a:moveTo>
                    <a:pt x="40" y="104"/>
                  </a:moveTo>
                  <a:cubicBezTo>
                    <a:pt x="89" y="104"/>
                    <a:pt x="115" y="64"/>
                    <a:pt x="115" y="30"/>
                  </a:cubicBezTo>
                  <a:cubicBezTo>
                    <a:pt x="115" y="29"/>
                    <a:pt x="115" y="27"/>
                    <a:pt x="115" y="26"/>
                  </a:cubicBezTo>
                  <a:cubicBezTo>
                    <a:pt x="120" y="23"/>
                    <a:pt x="125" y="18"/>
                    <a:pt x="128" y="13"/>
                  </a:cubicBezTo>
                  <a:cubicBezTo>
                    <a:pt x="123" y="15"/>
                    <a:pt x="118" y="16"/>
                    <a:pt x="113" y="17"/>
                  </a:cubicBezTo>
                  <a:cubicBezTo>
                    <a:pt x="119" y="14"/>
                    <a:pt x="123" y="8"/>
                    <a:pt x="125" y="2"/>
                  </a:cubicBezTo>
                  <a:cubicBezTo>
                    <a:pt x="120" y="5"/>
                    <a:pt x="114" y="7"/>
                    <a:pt x="108" y="9"/>
                  </a:cubicBezTo>
                  <a:cubicBezTo>
                    <a:pt x="103" y="4"/>
                    <a:pt x="96" y="0"/>
                    <a:pt x="89" y="0"/>
                  </a:cubicBezTo>
                  <a:cubicBezTo>
                    <a:pt x="74" y="0"/>
                    <a:pt x="62" y="12"/>
                    <a:pt x="62" y="27"/>
                  </a:cubicBezTo>
                  <a:cubicBezTo>
                    <a:pt x="62" y="29"/>
                    <a:pt x="63" y="31"/>
                    <a:pt x="63" y="33"/>
                  </a:cubicBezTo>
                  <a:cubicBezTo>
                    <a:pt x="41" y="32"/>
                    <a:pt x="22" y="21"/>
                    <a:pt x="9" y="5"/>
                  </a:cubicBezTo>
                  <a:cubicBezTo>
                    <a:pt x="7" y="9"/>
                    <a:pt x="5" y="14"/>
                    <a:pt x="5" y="18"/>
                  </a:cubicBezTo>
                  <a:cubicBezTo>
                    <a:pt x="5" y="27"/>
                    <a:pt x="10" y="36"/>
                    <a:pt x="17" y="40"/>
                  </a:cubicBezTo>
                  <a:cubicBezTo>
                    <a:pt x="13" y="40"/>
                    <a:pt x="9" y="39"/>
                    <a:pt x="5" y="37"/>
                  </a:cubicBezTo>
                  <a:cubicBezTo>
                    <a:pt x="5" y="37"/>
                    <a:pt x="5" y="37"/>
                    <a:pt x="5" y="37"/>
                  </a:cubicBezTo>
                  <a:cubicBezTo>
                    <a:pt x="5" y="50"/>
                    <a:pt x="14" y="61"/>
                    <a:pt x="26" y="63"/>
                  </a:cubicBezTo>
                  <a:cubicBezTo>
                    <a:pt x="24" y="64"/>
                    <a:pt x="22" y="64"/>
                    <a:pt x="19" y="64"/>
                  </a:cubicBezTo>
                  <a:cubicBezTo>
                    <a:pt x="18" y="64"/>
                    <a:pt x="16" y="64"/>
                    <a:pt x="14" y="64"/>
                  </a:cubicBezTo>
                  <a:cubicBezTo>
                    <a:pt x="18" y="74"/>
                    <a:pt x="27" y="82"/>
                    <a:pt x="39" y="82"/>
                  </a:cubicBezTo>
                  <a:cubicBezTo>
                    <a:pt x="30" y="89"/>
                    <a:pt x="19" y="93"/>
                    <a:pt x="6" y="93"/>
                  </a:cubicBezTo>
                  <a:cubicBezTo>
                    <a:pt x="4" y="93"/>
                    <a:pt x="2" y="93"/>
                    <a:pt x="0" y="93"/>
                  </a:cubicBezTo>
                  <a:cubicBezTo>
                    <a:pt x="12" y="100"/>
                    <a:pt x="26" y="104"/>
                    <a:pt x="40" y="104"/>
                  </a:cubicBezTo>
                </a:path>
              </a:pathLst>
            </a:custGeom>
            <a:noFill/>
            <a:ln>
              <a:solidFill>
                <a:schemeClr val="tx1">
                  <a:alpha val="70000"/>
                </a:schemeClr>
              </a:solidFill>
            </a:ln>
          </p:spPr>
          <p:txBody>
            <a:bodyPr vert="horz" wrap="square" lIns="91440" tIns="45720" rIns="91440" bIns="45720" numCol="1" anchor="t" anchorCtr="0" compatLnSpc="1">
              <a:prstTxWarp prst="textNoShape">
                <a:avLst/>
              </a:prstTxWarp>
            </a:bodyPr>
            <a:lstStyle/>
            <a:p>
              <a:endParaRPr lang="en-US" dirty="0">
                <a:solidFill>
                  <a:schemeClr val="tx1">
                    <a:alpha val="88000"/>
                  </a:schemeClr>
                </a:solidFill>
              </a:endParaRPr>
            </a:p>
          </p:txBody>
        </p:sp>
        <p:sp>
          <p:nvSpPr>
            <p:cNvPr id="13" name="Freeform 60">
              <a:extLst>
                <a:ext uri="{FF2B5EF4-FFF2-40B4-BE49-F238E27FC236}">
                  <a16:creationId xmlns:a16="http://schemas.microsoft.com/office/drawing/2014/main" id="{ADA828C2-70E1-A8D1-9626-DEBC57AFDE4B}"/>
                </a:ext>
              </a:extLst>
            </p:cNvPr>
            <p:cNvSpPr>
              <a:spLocks/>
            </p:cNvSpPr>
            <p:nvPr/>
          </p:nvSpPr>
          <p:spPr bwMode="auto">
            <a:xfrm>
              <a:off x="3770336" y="5828355"/>
              <a:ext cx="101328" cy="166225"/>
            </a:xfrm>
            <a:custGeom>
              <a:avLst/>
              <a:gdLst>
                <a:gd name="T0" fmla="*/ 79 w 85"/>
                <a:gd name="T1" fmla="*/ 89 h 159"/>
                <a:gd name="T2" fmla="*/ 84 w 85"/>
                <a:gd name="T3" fmla="*/ 60 h 159"/>
                <a:gd name="T4" fmla="*/ 56 w 85"/>
                <a:gd name="T5" fmla="*/ 60 h 159"/>
                <a:gd name="T6" fmla="*/ 56 w 85"/>
                <a:gd name="T7" fmla="*/ 42 h 159"/>
                <a:gd name="T8" fmla="*/ 72 w 85"/>
                <a:gd name="T9" fmla="*/ 26 h 159"/>
                <a:gd name="T10" fmla="*/ 85 w 85"/>
                <a:gd name="T11" fmla="*/ 26 h 159"/>
                <a:gd name="T12" fmla="*/ 85 w 85"/>
                <a:gd name="T13" fmla="*/ 2 h 159"/>
                <a:gd name="T14" fmla="*/ 63 w 85"/>
                <a:gd name="T15" fmla="*/ 0 h 159"/>
                <a:gd name="T16" fmla="*/ 25 w 85"/>
                <a:gd name="T17" fmla="*/ 39 h 159"/>
                <a:gd name="T18" fmla="*/ 25 w 85"/>
                <a:gd name="T19" fmla="*/ 60 h 159"/>
                <a:gd name="T20" fmla="*/ 0 w 85"/>
                <a:gd name="T21" fmla="*/ 60 h 159"/>
                <a:gd name="T22" fmla="*/ 0 w 85"/>
                <a:gd name="T23" fmla="*/ 89 h 159"/>
                <a:gd name="T24" fmla="*/ 25 w 85"/>
                <a:gd name="T25" fmla="*/ 89 h 159"/>
                <a:gd name="T26" fmla="*/ 25 w 85"/>
                <a:gd name="T27" fmla="*/ 158 h 159"/>
                <a:gd name="T28" fmla="*/ 41 w 85"/>
                <a:gd name="T29" fmla="*/ 159 h 159"/>
                <a:gd name="T30" fmla="*/ 56 w 85"/>
                <a:gd name="T31" fmla="*/ 158 h 159"/>
                <a:gd name="T32" fmla="*/ 56 w 85"/>
                <a:gd name="T33" fmla="*/ 89 h 159"/>
                <a:gd name="T34" fmla="*/ 79 w 85"/>
                <a:gd name="T35" fmla="*/ 8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59">
                  <a:moveTo>
                    <a:pt x="79" y="89"/>
                  </a:moveTo>
                  <a:cubicBezTo>
                    <a:pt x="84" y="60"/>
                    <a:pt x="84" y="60"/>
                    <a:pt x="84" y="60"/>
                  </a:cubicBezTo>
                  <a:cubicBezTo>
                    <a:pt x="56" y="60"/>
                    <a:pt x="56" y="60"/>
                    <a:pt x="56" y="60"/>
                  </a:cubicBezTo>
                  <a:cubicBezTo>
                    <a:pt x="56" y="42"/>
                    <a:pt x="56" y="42"/>
                    <a:pt x="56" y="42"/>
                  </a:cubicBezTo>
                  <a:cubicBezTo>
                    <a:pt x="56" y="34"/>
                    <a:pt x="60" y="26"/>
                    <a:pt x="72" y="26"/>
                  </a:cubicBezTo>
                  <a:cubicBezTo>
                    <a:pt x="85" y="26"/>
                    <a:pt x="85" y="26"/>
                    <a:pt x="85" y="26"/>
                  </a:cubicBezTo>
                  <a:cubicBezTo>
                    <a:pt x="85" y="2"/>
                    <a:pt x="85" y="2"/>
                    <a:pt x="85" y="2"/>
                  </a:cubicBezTo>
                  <a:cubicBezTo>
                    <a:pt x="85" y="2"/>
                    <a:pt x="73" y="0"/>
                    <a:pt x="63" y="0"/>
                  </a:cubicBezTo>
                  <a:cubicBezTo>
                    <a:pt x="40" y="0"/>
                    <a:pt x="25" y="14"/>
                    <a:pt x="25" y="39"/>
                  </a:cubicBezTo>
                  <a:cubicBezTo>
                    <a:pt x="25" y="60"/>
                    <a:pt x="25" y="60"/>
                    <a:pt x="25" y="60"/>
                  </a:cubicBezTo>
                  <a:cubicBezTo>
                    <a:pt x="0" y="60"/>
                    <a:pt x="0" y="60"/>
                    <a:pt x="0" y="60"/>
                  </a:cubicBezTo>
                  <a:cubicBezTo>
                    <a:pt x="0" y="89"/>
                    <a:pt x="0" y="89"/>
                    <a:pt x="0" y="89"/>
                  </a:cubicBezTo>
                  <a:cubicBezTo>
                    <a:pt x="25" y="89"/>
                    <a:pt x="25" y="89"/>
                    <a:pt x="25" y="89"/>
                  </a:cubicBezTo>
                  <a:cubicBezTo>
                    <a:pt x="25" y="158"/>
                    <a:pt x="25" y="158"/>
                    <a:pt x="25" y="158"/>
                  </a:cubicBezTo>
                  <a:cubicBezTo>
                    <a:pt x="30" y="159"/>
                    <a:pt x="35" y="159"/>
                    <a:pt x="41" y="159"/>
                  </a:cubicBezTo>
                  <a:cubicBezTo>
                    <a:pt x="46" y="159"/>
                    <a:pt x="51" y="159"/>
                    <a:pt x="56" y="158"/>
                  </a:cubicBezTo>
                  <a:cubicBezTo>
                    <a:pt x="56" y="89"/>
                    <a:pt x="56" y="89"/>
                    <a:pt x="56" y="89"/>
                  </a:cubicBezTo>
                  <a:lnTo>
                    <a:pt x="79" y="89"/>
                  </a:lnTo>
                  <a:close/>
                </a:path>
              </a:pathLst>
            </a:custGeom>
            <a:noFill/>
            <a:ln>
              <a:solidFill>
                <a:schemeClr val="tx1">
                  <a:alpha val="70000"/>
                </a:schemeClr>
              </a:solidFill>
            </a:ln>
          </p:spPr>
          <p:txBody>
            <a:bodyPr vert="horz" wrap="square" lIns="91440" tIns="45720" rIns="91440" bIns="45720" numCol="1" anchor="t" anchorCtr="0" compatLnSpc="1">
              <a:prstTxWarp prst="textNoShape">
                <a:avLst/>
              </a:prstTxWarp>
            </a:bodyPr>
            <a:lstStyle/>
            <a:p>
              <a:endParaRPr lang="en-US" dirty="0">
                <a:solidFill>
                  <a:schemeClr val="tx1">
                    <a:alpha val="88000"/>
                  </a:schemeClr>
                </a:solidFill>
              </a:endParaRPr>
            </a:p>
          </p:txBody>
        </p:sp>
      </p:grpSp>
      <p:sp>
        <p:nvSpPr>
          <p:cNvPr id="17" name="TextBox 16">
            <a:extLst>
              <a:ext uri="{FF2B5EF4-FFF2-40B4-BE49-F238E27FC236}">
                <a16:creationId xmlns:a16="http://schemas.microsoft.com/office/drawing/2014/main" id="{0EF8DA2B-7733-A880-7BC3-1DA4EA2267AF}"/>
              </a:ext>
            </a:extLst>
          </p:cNvPr>
          <p:cNvSpPr txBox="1"/>
          <p:nvPr/>
        </p:nvSpPr>
        <p:spPr>
          <a:xfrm>
            <a:off x="10811183" y="564845"/>
            <a:ext cx="954540" cy="256480"/>
          </a:xfrm>
          <a:prstGeom prst="rect">
            <a:avLst/>
          </a:prstGeom>
          <a:noFill/>
        </p:spPr>
        <p:txBody>
          <a:bodyPr wrap="square" rtlCol="0">
            <a:spAutoFit/>
          </a:bodyPr>
          <a:lstStyle/>
          <a:p>
            <a:pPr marR="0" algn="r" rtl="0"/>
            <a:r>
              <a:rPr lang="en-US" sz="1600" b="0" i="0" u="none" strike="noStrike" baseline="30000" dirty="0">
                <a:solidFill>
                  <a:schemeClr val="accent1"/>
                </a:solidFill>
                <a:latin typeface="Inter Medium" panose="02000503000000020004" pitchFamily="2" charset="0"/>
              </a:rPr>
              <a:t>2024V 1.0 </a:t>
            </a:r>
          </a:p>
        </p:txBody>
      </p:sp>
      <p:sp>
        <p:nvSpPr>
          <p:cNvPr id="18" name="TextBox 17">
            <a:extLst>
              <a:ext uri="{FF2B5EF4-FFF2-40B4-BE49-F238E27FC236}">
                <a16:creationId xmlns:a16="http://schemas.microsoft.com/office/drawing/2014/main" id="{BADD3413-B8C0-96BE-DBE7-53608143E272}"/>
              </a:ext>
            </a:extLst>
          </p:cNvPr>
          <p:cNvSpPr txBox="1"/>
          <p:nvPr/>
        </p:nvSpPr>
        <p:spPr>
          <a:xfrm>
            <a:off x="630960" y="564845"/>
            <a:ext cx="1674472" cy="256480"/>
          </a:xfrm>
          <a:prstGeom prst="rect">
            <a:avLst/>
          </a:prstGeom>
          <a:noFill/>
        </p:spPr>
        <p:txBody>
          <a:bodyPr wrap="square" rtlCol="0">
            <a:spAutoFit/>
          </a:bodyPr>
          <a:lstStyle/>
          <a:p>
            <a:pPr marR="0" rtl="0"/>
            <a:r>
              <a:rPr lang="en-US" sz="1600" baseline="30000" dirty="0">
                <a:solidFill>
                  <a:schemeClr val="accent1"/>
                </a:solidFill>
                <a:latin typeface="Inter Medium" panose="02000503000000020004" pitchFamily="2" charset="0"/>
              </a:rPr>
              <a:t>BRAND PROPOSAL</a:t>
            </a:r>
            <a:endParaRPr lang="en-US" sz="1600" b="0" i="0" u="none" strike="noStrike" baseline="30000" dirty="0">
              <a:solidFill>
                <a:schemeClr val="accent1"/>
              </a:solidFill>
              <a:latin typeface="Inter Medium" panose="02000503000000020004" pitchFamily="2" charset="0"/>
            </a:endParaRPr>
          </a:p>
        </p:txBody>
      </p:sp>
      <p:sp>
        <p:nvSpPr>
          <p:cNvPr id="19" name="TextBox 18">
            <a:extLst>
              <a:ext uri="{FF2B5EF4-FFF2-40B4-BE49-F238E27FC236}">
                <a16:creationId xmlns:a16="http://schemas.microsoft.com/office/drawing/2014/main" id="{7E640D0B-1EC6-B175-E89C-A41F8A1359DB}"/>
              </a:ext>
            </a:extLst>
          </p:cNvPr>
          <p:cNvSpPr txBox="1"/>
          <p:nvPr/>
        </p:nvSpPr>
        <p:spPr>
          <a:xfrm>
            <a:off x="3692429" y="564845"/>
            <a:ext cx="1674472" cy="256480"/>
          </a:xfrm>
          <a:prstGeom prst="rect">
            <a:avLst/>
          </a:prstGeom>
          <a:noFill/>
        </p:spPr>
        <p:txBody>
          <a:bodyPr wrap="square" rtlCol="0">
            <a:spAutoFit/>
          </a:bodyPr>
          <a:lstStyle/>
          <a:p>
            <a:pPr marR="0" rtl="0"/>
            <a:r>
              <a:rPr lang="en-US" sz="1600" b="0" i="0" u="none" strike="noStrike" baseline="30000" dirty="0">
                <a:solidFill>
                  <a:schemeClr val="accent1"/>
                </a:solidFill>
                <a:latin typeface="Inter Medium" panose="02000503000000020004" pitchFamily="2" charset="0"/>
              </a:rPr>
              <a:t>HUIAM</a:t>
            </a:r>
          </a:p>
        </p:txBody>
      </p:sp>
      <p:sp>
        <p:nvSpPr>
          <p:cNvPr id="20" name="TextBox 19">
            <a:extLst>
              <a:ext uri="{FF2B5EF4-FFF2-40B4-BE49-F238E27FC236}">
                <a16:creationId xmlns:a16="http://schemas.microsoft.com/office/drawing/2014/main" id="{36F60823-48A3-F2A9-E8B6-C247E4E55A31}"/>
              </a:ext>
            </a:extLst>
          </p:cNvPr>
          <p:cNvSpPr txBox="1"/>
          <p:nvPr/>
        </p:nvSpPr>
        <p:spPr>
          <a:xfrm>
            <a:off x="6900149" y="480764"/>
            <a:ext cx="3086253" cy="414794"/>
          </a:xfrm>
          <a:prstGeom prst="rect">
            <a:avLst/>
          </a:prstGeom>
          <a:noFill/>
        </p:spPr>
        <p:txBody>
          <a:bodyPr wrap="square" rtlCol="0">
            <a:spAutoFit/>
          </a:bodyPr>
          <a:lstStyle/>
          <a:p>
            <a:pPr>
              <a:lnSpc>
                <a:spcPts val="1300"/>
              </a:lnSpc>
            </a:pPr>
            <a:r>
              <a:rPr lang="en-US" sz="1000" i="0" dirty="0">
                <a:solidFill>
                  <a:schemeClr val="accent1"/>
                </a:solidFill>
                <a:effectLst/>
                <a:latin typeface="Inter" panose="02000503000000020004" pitchFamily="2" charset="0"/>
                <a:ea typeface="Inter" panose="02000503000000020004" pitchFamily="2" charset="0"/>
                <a:cs typeface="Open Sans" panose="020B0606030504020204" pitchFamily="34" charset="0"/>
              </a:rPr>
              <a:t>THERE ARE MANY, OR RANDOMIZED WORDS DON'T LOOK EVEN SLIGHTLYE.</a:t>
            </a:r>
            <a:endParaRPr lang="en-US" sz="1000" dirty="0">
              <a:solidFill>
                <a:schemeClr val="accent1"/>
              </a:solidFill>
              <a:latin typeface="Inter" panose="02000503000000020004" pitchFamily="2" charset="0"/>
              <a:ea typeface="Inter" panose="02000503000000020004" pitchFamily="2" charset="0"/>
              <a:cs typeface="Open Sans" panose="020B0606030504020204" pitchFamily="34" charset="0"/>
            </a:endParaRPr>
          </a:p>
        </p:txBody>
      </p:sp>
      <p:sp>
        <p:nvSpPr>
          <p:cNvPr id="22" name="TextBox 21">
            <a:extLst>
              <a:ext uri="{FF2B5EF4-FFF2-40B4-BE49-F238E27FC236}">
                <a16:creationId xmlns:a16="http://schemas.microsoft.com/office/drawing/2014/main" id="{EF1A0719-751D-54DB-011C-60AA13930DE3}"/>
              </a:ext>
            </a:extLst>
          </p:cNvPr>
          <p:cNvSpPr txBox="1"/>
          <p:nvPr/>
        </p:nvSpPr>
        <p:spPr>
          <a:xfrm>
            <a:off x="5551460" y="1807143"/>
            <a:ext cx="3363490" cy="731867"/>
          </a:xfrm>
          <a:prstGeom prst="rect">
            <a:avLst/>
          </a:prstGeom>
          <a:noFill/>
        </p:spPr>
        <p:txBody>
          <a:bodyPr wrap="square" rtlCol="0">
            <a:spAutoFit/>
          </a:bodyPr>
          <a:lstStyle/>
          <a:p>
            <a:pPr>
              <a:lnSpc>
                <a:spcPts val="5500"/>
              </a:lnSpc>
            </a:pPr>
            <a:r>
              <a:rPr lang="en-US" sz="3200" dirty="0">
                <a:latin typeface="Inter Bold" panose="02000503000000020004" pitchFamily="2" charset="0"/>
                <a:ea typeface="Inter Bold" panose="02000503000000020004" pitchFamily="2" charset="0"/>
                <a:cs typeface="Poppins Light" panose="00000400000000000000" pitchFamily="2" charset="0"/>
              </a:rPr>
              <a:t>WHO WE ARE</a:t>
            </a:r>
          </a:p>
        </p:txBody>
      </p:sp>
      <p:cxnSp>
        <p:nvCxnSpPr>
          <p:cNvPr id="63" name="Straight Connector 62">
            <a:extLst>
              <a:ext uri="{FF2B5EF4-FFF2-40B4-BE49-F238E27FC236}">
                <a16:creationId xmlns:a16="http://schemas.microsoft.com/office/drawing/2014/main" id="{EE27E8A2-F1F9-83DC-39B8-43AA09C187D8}"/>
              </a:ext>
            </a:extLst>
          </p:cNvPr>
          <p:cNvCxnSpPr>
            <a:cxnSpLocks/>
          </p:cNvCxnSpPr>
          <p:nvPr/>
        </p:nvCxnSpPr>
        <p:spPr>
          <a:xfrm flipH="1">
            <a:off x="5145088" y="2489813"/>
            <a:ext cx="7046912"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4531959-3012-BC29-E99D-5DA9E0AB302A}"/>
              </a:ext>
            </a:extLst>
          </p:cNvPr>
          <p:cNvCxnSpPr>
            <a:cxnSpLocks/>
          </p:cNvCxnSpPr>
          <p:nvPr/>
        </p:nvCxnSpPr>
        <p:spPr>
          <a:xfrm>
            <a:off x="8668544" y="1905919"/>
            <a:ext cx="0" cy="4952081"/>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753F2AF-A56E-C774-3212-730DEABF80BC}"/>
              </a:ext>
            </a:extLst>
          </p:cNvPr>
          <p:cNvCxnSpPr>
            <a:cxnSpLocks/>
          </p:cNvCxnSpPr>
          <p:nvPr/>
        </p:nvCxnSpPr>
        <p:spPr>
          <a:xfrm flipH="1">
            <a:off x="5145088" y="4673906"/>
            <a:ext cx="7046912"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13EC6044-7C77-181D-ECC8-4E9EB78B40C4}"/>
              </a:ext>
            </a:extLst>
          </p:cNvPr>
          <p:cNvGrpSpPr/>
          <p:nvPr/>
        </p:nvGrpSpPr>
        <p:grpSpPr>
          <a:xfrm>
            <a:off x="5551460" y="2830188"/>
            <a:ext cx="2424752" cy="1503081"/>
            <a:chOff x="5551460" y="2845827"/>
            <a:chExt cx="2424752" cy="1503081"/>
          </a:xfrm>
        </p:grpSpPr>
        <p:sp>
          <p:nvSpPr>
            <p:cNvPr id="78" name="TextBox 77">
              <a:extLst>
                <a:ext uri="{FF2B5EF4-FFF2-40B4-BE49-F238E27FC236}">
                  <a16:creationId xmlns:a16="http://schemas.microsoft.com/office/drawing/2014/main" id="{F094F1BA-63C5-2322-D439-C1140359FA6A}"/>
                </a:ext>
              </a:extLst>
            </p:cNvPr>
            <p:cNvSpPr txBox="1"/>
            <p:nvPr/>
          </p:nvSpPr>
          <p:spPr>
            <a:xfrm>
              <a:off x="5551460" y="3251235"/>
              <a:ext cx="2424752" cy="1097673"/>
            </a:xfrm>
            <a:prstGeom prst="rect">
              <a:avLst/>
            </a:prstGeom>
            <a:noFill/>
          </p:spPr>
          <p:txBody>
            <a:bodyPr wrap="square" rtlCol="0">
              <a:spAutoFit/>
            </a:bodyPr>
            <a:lstStyle/>
            <a:p>
              <a:pPr>
                <a:lnSpc>
                  <a:spcPts val="1600"/>
                </a:lnSpc>
              </a:pPr>
              <a:r>
                <a:rPr lang="en-US" sz="1000" i="0" dirty="0">
                  <a:solidFill>
                    <a:schemeClr val="tx1">
                      <a:lumMod val="95000"/>
                      <a:lumOff val="5000"/>
                    </a:schemeClr>
                  </a:solidFill>
                  <a:effectLst/>
                  <a:latin typeface="Inter" panose="02000503000000020004" pitchFamily="2" charset="0"/>
                  <a:ea typeface="Inter" panose="02000503000000020004" pitchFamily="2" charset="0"/>
                  <a:cs typeface="Open Sans" panose="020B0606030504020204" pitchFamily="34" charset="0"/>
                </a:rPr>
                <a:t>There are many variations of passages Lorem Ipsum available, but the majority have suffered alteration in some form, by injected humor, or randomized words</a:t>
              </a:r>
              <a:endParaRPr lang="en-US" sz="1000" dirty="0">
                <a:solidFill>
                  <a:schemeClr val="tx1">
                    <a:lumMod val="95000"/>
                    <a:lumOff val="5000"/>
                  </a:schemeClr>
                </a:solidFill>
                <a:latin typeface="Inter" panose="02000503000000020004" pitchFamily="2" charset="0"/>
                <a:ea typeface="Inter" panose="02000503000000020004" pitchFamily="2" charset="0"/>
                <a:cs typeface="Open Sans" panose="020B0606030504020204" pitchFamily="34" charset="0"/>
              </a:endParaRPr>
            </a:p>
          </p:txBody>
        </p:sp>
        <p:sp>
          <p:nvSpPr>
            <p:cNvPr id="79" name="Oval 78">
              <a:extLst>
                <a:ext uri="{FF2B5EF4-FFF2-40B4-BE49-F238E27FC236}">
                  <a16:creationId xmlns:a16="http://schemas.microsoft.com/office/drawing/2014/main" id="{5F3878E9-C4CA-9297-9786-B7B0ED3AB39E}"/>
                </a:ext>
              </a:extLst>
            </p:cNvPr>
            <p:cNvSpPr/>
            <p:nvPr/>
          </p:nvSpPr>
          <p:spPr>
            <a:xfrm>
              <a:off x="5627783" y="2845827"/>
              <a:ext cx="312144" cy="31214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1" name="TextBox 80">
            <a:extLst>
              <a:ext uri="{FF2B5EF4-FFF2-40B4-BE49-F238E27FC236}">
                <a16:creationId xmlns:a16="http://schemas.microsoft.com/office/drawing/2014/main" id="{AA7AA51B-3D2E-80A0-3B1C-476FE4030C55}"/>
              </a:ext>
            </a:extLst>
          </p:cNvPr>
          <p:cNvSpPr txBox="1"/>
          <p:nvPr/>
        </p:nvSpPr>
        <p:spPr>
          <a:xfrm>
            <a:off x="5627157" y="2512008"/>
            <a:ext cx="287691" cy="694998"/>
          </a:xfrm>
          <a:prstGeom prst="rect">
            <a:avLst/>
          </a:prstGeom>
          <a:noFill/>
        </p:spPr>
        <p:txBody>
          <a:bodyPr wrap="square" rtlCol="0">
            <a:spAutoFit/>
          </a:bodyPr>
          <a:lstStyle/>
          <a:p>
            <a:pPr>
              <a:lnSpc>
                <a:spcPts val="5500"/>
              </a:lnSpc>
            </a:pPr>
            <a:r>
              <a:rPr lang="en-US" sz="2000" dirty="0">
                <a:solidFill>
                  <a:schemeClr val="accent2"/>
                </a:solidFill>
                <a:latin typeface="Inter SemiBold" panose="02000503000000020004" pitchFamily="2" charset="0"/>
                <a:ea typeface="Inter SemiBold" panose="02000503000000020004" pitchFamily="2" charset="0"/>
                <a:cs typeface="Poppins Light" panose="00000400000000000000" pitchFamily="2" charset="0"/>
              </a:rPr>
              <a:t>1</a:t>
            </a:r>
          </a:p>
        </p:txBody>
      </p:sp>
      <p:grpSp>
        <p:nvGrpSpPr>
          <p:cNvPr id="83" name="Group 82">
            <a:extLst>
              <a:ext uri="{FF2B5EF4-FFF2-40B4-BE49-F238E27FC236}">
                <a16:creationId xmlns:a16="http://schemas.microsoft.com/office/drawing/2014/main" id="{43FBACBF-5910-A806-E816-FA7C3AD4300E}"/>
              </a:ext>
            </a:extLst>
          </p:cNvPr>
          <p:cNvGrpSpPr/>
          <p:nvPr/>
        </p:nvGrpSpPr>
        <p:grpSpPr>
          <a:xfrm>
            <a:off x="5551460" y="4874155"/>
            <a:ext cx="2424752" cy="1503081"/>
            <a:chOff x="5551460" y="2845827"/>
            <a:chExt cx="2424752" cy="1503081"/>
          </a:xfrm>
        </p:grpSpPr>
        <p:sp>
          <p:nvSpPr>
            <p:cNvPr id="84" name="TextBox 83">
              <a:extLst>
                <a:ext uri="{FF2B5EF4-FFF2-40B4-BE49-F238E27FC236}">
                  <a16:creationId xmlns:a16="http://schemas.microsoft.com/office/drawing/2014/main" id="{D19D3227-3ADC-F2DF-DFC8-B7B24C5656A5}"/>
                </a:ext>
              </a:extLst>
            </p:cNvPr>
            <p:cNvSpPr txBox="1"/>
            <p:nvPr/>
          </p:nvSpPr>
          <p:spPr>
            <a:xfrm>
              <a:off x="5551460" y="3251235"/>
              <a:ext cx="2424752" cy="1097673"/>
            </a:xfrm>
            <a:prstGeom prst="rect">
              <a:avLst/>
            </a:prstGeom>
            <a:noFill/>
          </p:spPr>
          <p:txBody>
            <a:bodyPr wrap="square" rtlCol="0">
              <a:spAutoFit/>
            </a:bodyPr>
            <a:lstStyle/>
            <a:p>
              <a:pPr>
                <a:lnSpc>
                  <a:spcPts val="1600"/>
                </a:lnSpc>
              </a:pPr>
              <a:r>
                <a:rPr lang="en-US" sz="1000" i="0" dirty="0">
                  <a:solidFill>
                    <a:schemeClr val="tx1">
                      <a:lumMod val="95000"/>
                      <a:lumOff val="5000"/>
                    </a:schemeClr>
                  </a:solidFill>
                  <a:effectLst/>
                  <a:latin typeface="Inter" panose="02000503000000020004" pitchFamily="2" charset="0"/>
                  <a:ea typeface="Inter" panose="02000503000000020004" pitchFamily="2" charset="0"/>
                  <a:cs typeface="Open Sans" panose="020B0606030504020204" pitchFamily="34" charset="0"/>
                </a:rPr>
                <a:t>There are many variations of passages Lorem Ipsum available, but the majority have suffered alteration in some form, by injected humor, or randomized words</a:t>
              </a:r>
              <a:endParaRPr lang="en-US" sz="1000" dirty="0">
                <a:solidFill>
                  <a:schemeClr val="tx1">
                    <a:lumMod val="95000"/>
                    <a:lumOff val="5000"/>
                  </a:schemeClr>
                </a:solidFill>
                <a:latin typeface="Inter" panose="02000503000000020004" pitchFamily="2" charset="0"/>
                <a:ea typeface="Inter" panose="02000503000000020004" pitchFamily="2" charset="0"/>
                <a:cs typeface="Open Sans" panose="020B0606030504020204" pitchFamily="34" charset="0"/>
              </a:endParaRPr>
            </a:p>
          </p:txBody>
        </p:sp>
        <p:sp>
          <p:nvSpPr>
            <p:cNvPr id="85" name="Oval 84">
              <a:extLst>
                <a:ext uri="{FF2B5EF4-FFF2-40B4-BE49-F238E27FC236}">
                  <a16:creationId xmlns:a16="http://schemas.microsoft.com/office/drawing/2014/main" id="{11B262AA-D0B1-11D5-CEED-C9E57C1A717F}"/>
                </a:ext>
              </a:extLst>
            </p:cNvPr>
            <p:cNvSpPr/>
            <p:nvPr/>
          </p:nvSpPr>
          <p:spPr>
            <a:xfrm>
              <a:off x="5627783" y="2845827"/>
              <a:ext cx="312144" cy="31214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6" name="Group 85">
            <a:extLst>
              <a:ext uri="{FF2B5EF4-FFF2-40B4-BE49-F238E27FC236}">
                <a16:creationId xmlns:a16="http://schemas.microsoft.com/office/drawing/2014/main" id="{9F25C6F6-9F3C-C73B-DB4D-9AB100C09747}"/>
              </a:ext>
            </a:extLst>
          </p:cNvPr>
          <p:cNvGrpSpPr/>
          <p:nvPr/>
        </p:nvGrpSpPr>
        <p:grpSpPr>
          <a:xfrm>
            <a:off x="9147422" y="2830188"/>
            <a:ext cx="2424752" cy="1503081"/>
            <a:chOff x="5551460" y="2845827"/>
            <a:chExt cx="2424752" cy="1503081"/>
          </a:xfrm>
        </p:grpSpPr>
        <p:sp>
          <p:nvSpPr>
            <p:cNvPr id="87" name="TextBox 86">
              <a:extLst>
                <a:ext uri="{FF2B5EF4-FFF2-40B4-BE49-F238E27FC236}">
                  <a16:creationId xmlns:a16="http://schemas.microsoft.com/office/drawing/2014/main" id="{4C02325D-3467-36C1-F761-67CA24C5AB1F}"/>
                </a:ext>
              </a:extLst>
            </p:cNvPr>
            <p:cNvSpPr txBox="1"/>
            <p:nvPr/>
          </p:nvSpPr>
          <p:spPr>
            <a:xfrm>
              <a:off x="5551460" y="3251235"/>
              <a:ext cx="2424752" cy="1097673"/>
            </a:xfrm>
            <a:prstGeom prst="rect">
              <a:avLst/>
            </a:prstGeom>
            <a:noFill/>
          </p:spPr>
          <p:txBody>
            <a:bodyPr wrap="square" rtlCol="0">
              <a:spAutoFit/>
            </a:bodyPr>
            <a:lstStyle/>
            <a:p>
              <a:pPr>
                <a:lnSpc>
                  <a:spcPts val="1600"/>
                </a:lnSpc>
              </a:pPr>
              <a:r>
                <a:rPr lang="en-US" sz="1000" i="0" dirty="0">
                  <a:solidFill>
                    <a:schemeClr val="tx1">
                      <a:lumMod val="95000"/>
                      <a:lumOff val="5000"/>
                    </a:schemeClr>
                  </a:solidFill>
                  <a:effectLst/>
                  <a:latin typeface="Inter" panose="02000503000000020004" pitchFamily="2" charset="0"/>
                  <a:ea typeface="Inter" panose="02000503000000020004" pitchFamily="2" charset="0"/>
                  <a:cs typeface="Open Sans" panose="020B0606030504020204" pitchFamily="34" charset="0"/>
                </a:rPr>
                <a:t>There are many variations of passages Lorem Ipsum available, but the majority have suffered alteration in some form, by injected humor, or randomized words</a:t>
              </a:r>
              <a:endParaRPr lang="en-US" sz="1000" dirty="0">
                <a:solidFill>
                  <a:schemeClr val="tx1">
                    <a:lumMod val="95000"/>
                    <a:lumOff val="5000"/>
                  </a:schemeClr>
                </a:solidFill>
                <a:latin typeface="Inter" panose="02000503000000020004" pitchFamily="2" charset="0"/>
                <a:ea typeface="Inter" panose="02000503000000020004" pitchFamily="2" charset="0"/>
                <a:cs typeface="Open Sans" panose="020B0606030504020204" pitchFamily="34" charset="0"/>
              </a:endParaRPr>
            </a:p>
          </p:txBody>
        </p:sp>
        <p:sp>
          <p:nvSpPr>
            <p:cNvPr id="88" name="Oval 87">
              <a:extLst>
                <a:ext uri="{FF2B5EF4-FFF2-40B4-BE49-F238E27FC236}">
                  <a16:creationId xmlns:a16="http://schemas.microsoft.com/office/drawing/2014/main" id="{37CD0BC4-3C28-1622-BBCA-24669B466C1E}"/>
                </a:ext>
              </a:extLst>
            </p:cNvPr>
            <p:cNvSpPr/>
            <p:nvPr/>
          </p:nvSpPr>
          <p:spPr>
            <a:xfrm>
              <a:off x="5627783" y="2845827"/>
              <a:ext cx="312144" cy="31214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9" name="Group 88">
            <a:extLst>
              <a:ext uri="{FF2B5EF4-FFF2-40B4-BE49-F238E27FC236}">
                <a16:creationId xmlns:a16="http://schemas.microsoft.com/office/drawing/2014/main" id="{139CF5B4-B2C8-9D7D-FA52-07566EFFA0BD}"/>
              </a:ext>
            </a:extLst>
          </p:cNvPr>
          <p:cNvGrpSpPr/>
          <p:nvPr/>
        </p:nvGrpSpPr>
        <p:grpSpPr>
          <a:xfrm>
            <a:off x="9147422" y="4874155"/>
            <a:ext cx="2424752" cy="1503081"/>
            <a:chOff x="5551460" y="2845827"/>
            <a:chExt cx="2424752" cy="1503081"/>
          </a:xfrm>
        </p:grpSpPr>
        <p:sp>
          <p:nvSpPr>
            <p:cNvPr id="90" name="TextBox 89">
              <a:extLst>
                <a:ext uri="{FF2B5EF4-FFF2-40B4-BE49-F238E27FC236}">
                  <a16:creationId xmlns:a16="http://schemas.microsoft.com/office/drawing/2014/main" id="{574F27AD-7B4A-FC13-39A6-31968697BC52}"/>
                </a:ext>
              </a:extLst>
            </p:cNvPr>
            <p:cNvSpPr txBox="1"/>
            <p:nvPr/>
          </p:nvSpPr>
          <p:spPr>
            <a:xfrm>
              <a:off x="5551460" y="3251235"/>
              <a:ext cx="2424752" cy="1097673"/>
            </a:xfrm>
            <a:prstGeom prst="rect">
              <a:avLst/>
            </a:prstGeom>
            <a:noFill/>
          </p:spPr>
          <p:txBody>
            <a:bodyPr wrap="square" rtlCol="0">
              <a:spAutoFit/>
            </a:bodyPr>
            <a:lstStyle/>
            <a:p>
              <a:pPr>
                <a:lnSpc>
                  <a:spcPts val="1600"/>
                </a:lnSpc>
              </a:pPr>
              <a:r>
                <a:rPr lang="en-US" sz="1000" i="0" dirty="0">
                  <a:solidFill>
                    <a:schemeClr val="tx1">
                      <a:lumMod val="95000"/>
                      <a:lumOff val="5000"/>
                    </a:schemeClr>
                  </a:solidFill>
                  <a:effectLst/>
                  <a:latin typeface="Inter" panose="02000503000000020004" pitchFamily="2" charset="0"/>
                  <a:ea typeface="Inter" panose="02000503000000020004" pitchFamily="2" charset="0"/>
                  <a:cs typeface="Open Sans" panose="020B0606030504020204" pitchFamily="34" charset="0"/>
                </a:rPr>
                <a:t>There are many variations of passages Lorem Ipsum available, but the majority have suffered alteration in some form, by injected humor, or randomized words</a:t>
              </a:r>
              <a:endParaRPr lang="en-US" sz="1000" dirty="0">
                <a:solidFill>
                  <a:schemeClr val="tx1">
                    <a:lumMod val="95000"/>
                    <a:lumOff val="5000"/>
                  </a:schemeClr>
                </a:solidFill>
                <a:latin typeface="Inter" panose="02000503000000020004" pitchFamily="2" charset="0"/>
                <a:ea typeface="Inter" panose="02000503000000020004" pitchFamily="2" charset="0"/>
                <a:cs typeface="Open Sans" panose="020B0606030504020204" pitchFamily="34" charset="0"/>
              </a:endParaRPr>
            </a:p>
          </p:txBody>
        </p:sp>
        <p:sp>
          <p:nvSpPr>
            <p:cNvPr id="91" name="Oval 90">
              <a:extLst>
                <a:ext uri="{FF2B5EF4-FFF2-40B4-BE49-F238E27FC236}">
                  <a16:creationId xmlns:a16="http://schemas.microsoft.com/office/drawing/2014/main" id="{98C35127-0FE4-6B07-F259-D68B1F69CEE6}"/>
                </a:ext>
              </a:extLst>
            </p:cNvPr>
            <p:cNvSpPr/>
            <p:nvPr/>
          </p:nvSpPr>
          <p:spPr>
            <a:xfrm>
              <a:off x="5627783" y="2845827"/>
              <a:ext cx="312144" cy="31214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2" name="TextBox 91">
            <a:extLst>
              <a:ext uri="{FF2B5EF4-FFF2-40B4-BE49-F238E27FC236}">
                <a16:creationId xmlns:a16="http://schemas.microsoft.com/office/drawing/2014/main" id="{40A0727D-FD89-C11F-80A0-EEEF9011F53A}"/>
              </a:ext>
            </a:extLst>
          </p:cNvPr>
          <p:cNvSpPr txBox="1"/>
          <p:nvPr/>
        </p:nvSpPr>
        <p:spPr>
          <a:xfrm>
            <a:off x="5615556" y="4537673"/>
            <a:ext cx="287691" cy="694998"/>
          </a:xfrm>
          <a:prstGeom prst="rect">
            <a:avLst/>
          </a:prstGeom>
          <a:noFill/>
        </p:spPr>
        <p:txBody>
          <a:bodyPr wrap="square" rtlCol="0">
            <a:spAutoFit/>
          </a:bodyPr>
          <a:lstStyle/>
          <a:p>
            <a:pPr>
              <a:lnSpc>
                <a:spcPts val="5500"/>
              </a:lnSpc>
            </a:pPr>
            <a:r>
              <a:rPr lang="en-US" sz="2000" dirty="0">
                <a:solidFill>
                  <a:schemeClr val="accent2"/>
                </a:solidFill>
                <a:latin typeface="Inter SemiBold" panose="02000503000000020004" pitchFamily="2" charset="0"/>
                <a:ea typeface="Inter SemiBold" panose="02000503000000020004" pitchFamily="2" charset="0"/>
                <a:cs typeface="Poppins Light" panose="00000400000000000000" pitchFamily="2" charset="0"/>
              </a:rPr>
              <a:t>3</a:t>
            </a:r>
          </a:p>
        </p:txBody>
      </p:sp>
      <p:sp>
        <p:nvSpPr>
          <p:cNvPr id="93" name="TextBox 92">
            <a:extLst>
              <a:ext uri="{FF2B5EF4-FFF2-40B4-BE49-F238E27FC236}">
                <a16:creationId xmlns:a16="http://schemas.microsoft.com/office/drawing/2014/main" id="{117F1846-7FA4-9243-1EA3-82BC791F7983}"/>
              </a:ext>
            </a:extLst>
          </p:cNvPr>
          <p:cNvSpPr txBox="1"/>
          <p:nvPr/>
        </p:nvSpPr>
        <p:spPr>
          <a:xfrm>
            <a:off x="9196727" y="4537673"/>
            <a:ext cx="287691" cy="694998"/>
          </a:xfrm>
          <a:prstGeom prst="rect">
            <a:avLst/>
          </a:prstGeom>
          <a:noFill/>
        </p:spPr>
        <p:txBody>
          <a:bodyPr wrap="square" rtlCol="0">
            <a:spAutoFit/>
          </a:bodyPr>
          <a:lstStyle/>
          <a:p>
            <a:pPr>
              <a:lnSpc>
                <a:spcPts val="5500"/>
              </a:lnSpc>
            </a:pPr>
            <a:r>
              <a:rPr lang="en-US" sz="2000" dirty="0">
                <a:solidFill>
                  <a:schemeClr val="accent2"/>
                </a:solidFill>
                <a:latin typeface="Inter SemiBold" panose="02000503000000020004" pitchFamily="2" charset="0"/>
                <a:ea typeface="Inter SemiBold" panose="02000503000000020004" pitchFamily="2" charset="0"/>
                <a:cs typeface="Poppins Light" panose="00000400000000000000" pitchFamily="2" charset="0"/>
              </a:rPr>
              <a:t>4</a:t>
            </a:r>
          </a:p>
        </p:txBody>
      </p:sp>
      <p:sp>
        <p:nvSpPr>
          <p:cNvPr id="94" name="TextBox 93">
            <a:extLst>
              <a:ext uri="{FF2B5EF4-FFF2-40B4-BE49-F238E27FC236}">
                <a16:creationId xmlns:a16="http://schemas.microsoft.com/office/drawing/2014/main" id="{EFCBEF94-870C-4C8A-C456-0BB13BDCEE05}"/>
              </a:ext>
            </a:extLst>
          </p:cNvPr>
          <p:cNvSpPr txBox="1"/>
          <p:nvPr/>
        </p:nvSpPr>
        <p:spPr>
          <a:xfrm>
            <a:off x="9217031" y="2489813"/>
            <a:ext cx="287691" cy="694998"/>
          </a:xfrm>
          <a:prstGeom prst="rect">
            <a:avLst/>
          </a:prstGeom>
          <a:noFill/>
        </p:spPr>
        <p:txBody>
          <a:bodyPr wrap="square" rtlCol="0">
            <a:spAutoFit/>
          </a:bodyPr>
          <a:lstStyle/>
          <a:p>
            <a:pPr>
              <a:lnSpc>
                <a:spcPts val="5500"/>
              </a:lnSpc>
            </a:pPr>
            <a:r>
              <a:rPr lang="en-US" sz="2000" dirty="0">
                <a:solidFill>
                  <a:schemeClr val="accent2"/>
                </a:solidFill>
                <a:latin typeface="Inter SemiBold" panose="02000503000000020004" pitchFamily="2" charset="0"/>
                <a:ea typeface="Inter SemiBold" panose="02000503000000020004" pitchFamily="2" charset="0"/>
                <a:cs typeface="Poppins Light" panose="00000400000000000000" pitchFamily="2" charset="0"/>
              </a:rPr>
              <a:t>2</a:t>
            </a:r>
          </a:p>
        </p:txBody>
      </p:sp>
      <p:sp>
        <p:nvSpPr>
          <p:cNvPr id="4" name="Picture Placeholder 3">
            <a:extLst>
              <a:ext uri="{FF2B5EF4-FFF2-40B4-BE49-F238E27FC236}">
                <a16:creationId xmlns:a16="http://schemas.microsoft.com/office/drawing/2014/main" id="{9BE86F4B-B85F-F298-16BE-E9846CD1858D}"/>
              </a:ext>
            </a:extLst>
          </p:cNvPr>
          <p:cNvSpPr>
            <a:spLocks noGrp="1"/>
          </p:cNvSpPr>
          <p:nvPr>
            <p:ph type="pic" sz="quarter" idx="14"/>
          </p:nvPr>
        </p:nvSpPr>
        <p:spPr/>
      </p:sp>
    </p:spTree>
    <p:extLst>
      <p:ext uri="{BB962C8B-B14F-4D97-AF65-F5344CB8AC3E}">
        <p14:creationId xmlns:p14="http://schemas.microsoft.com/office/powerpoint/2010/main" val="3062538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A052F9-9A7E-6B79-A8F6-5C1E56055670}"/>
              </a:ext>
            </a:extLst>
          </p:cNvPr>
          <p:cNvSpPr txBox="1"/>
          <p:nvPr/>
        </p:nvSpPr>
        <p:spPr>
          <a:xfrm>
            <a:off x="10811183" y="564845"/>
            <a:ext cx="954540" cy="256480"/>
          </a:xfrm>
          <a:prstGeom prst="rect">
            <a:avLst/>
          </a:prstGeom>
          <a:noFill/>
        </p:spPr>
        <p:txBody>
          <a:bodyPr wrap="square" rtlCol="0">
            <a:spAutoFit/>
          </a:bodyPr>
          <a:lstStyle/>
          <a:p>
            <a:pPr marR="0" algn="r" rtl="0"/>
            <a:r>
              <a:rPr lang="en-US" sz="1600" b="0" i="0" u="none" strike="noStrike" baseline="30000" dirty="0">
                <a:solidFill>
                  <a:schemeClr val="accent1"/>
                </a:solidFill>
                <a:latin typeface="Inter Medium" panose="02000503000000020004" pitchFamily="2" charset="0"/>
              </a:rPr>
              <a:t>2024V 1.0 </a:t>
            </a:r>
          </a:p>
        </p:txBody>
      </p:sp>
      <p:sp>
        <p:nvSpPr>
          <p:cNvPr id="10" name="TextBox 9">
            <a:extLst>
              <a:ext uri="{FF2B5EF4-FFF2-40B4-BE49-F238E27FC236}">
                <a16:creationId xmlns:a16="http://schemas.microsoft.com/office/drawing/2014/main" id="{956595D8-FAAA-3787-EAED-F24E165C311D}"/>
              </a:ext>
            </a:extLst>
          </p:cNvPr>
          <p:cNvSpPr txBox="1"/>
          <p:nvPr/>
        </p:nvSpPr>
        <p:spPr>
          <a:xfrm>
            <a:off x="630960" y="564845"/>
            <a:ext cx="1674472" cy="256480"/>
          </a:xfrm>
          <a:prstGeom prst="rect">
            <a:avLst/>
          </a:prstGeom>
          <a:noFill/>
        </p:spPr>
        <p:txBody>
          <a:bodyPr wrap="square" rtlCol="0">
            <a:spAutoFit/>
          </a:bodyPr>
          <a:lstStyle/>
          <a:p>
            <a:pPr marR="0" rtl="0"/>
            <a:r>
              <a:rPr lang="en-US" sz="1600" baseline="30000" dirty="0">
                <a:solidFill>
                  <a:schemeClr val="accent1"/>
                </a:solidFill>
                <a:latin typeface="Inter Medium" panose="02000503000000020004" pitchFamily="2" charset="0"/>
              </a:rPr>
              <a:t>BRAND PROPOSAL</a:t>
            </a:r>
            <a:endParaRPr lang="en-US" sz="1600" b="0" i="0" u="none" strike="noStrike" baseline="30000" dirty="0">
              <a:solidFill>
                <a:schemeClr val="accent1"/>
              </a:solidFill>
              <a:latin typeface="Inter Medium" panose="02000503000000020004" pitchFamily="2" charset="0"/>
            </a:endParaRPr>
          </a:p>
        </p:txBody>
      </p:sp>
      <p:sp>
        <p:nvSpPr>
          <p:cNvPr id="11" name="TextBox 10">
            <a:extLst>
              <a:ext uri="{FF2B5EF4-FFF2-40B4-BE49-F238E27FC236}">
                <a16:creationId xmlns:a16="http://schemas.microsoft.com/office/drawing/2014/main" id="{8DCF21D4-DF97-C088-EC6A-D183F7A788CF}"/>
              </a:ext>
            </a:extLst>
          </p:cNvPr>
          <p:cNvSpPr txBox="1"/>
          <p:nvPr/>
        </p:nvSpPr>
        <p:spPr>
          <a:xfrm>
            <a:off x="3692429" y="564845"/>
            <a:ext cx="1674472" cy="256480"/>
          </a:xfrm>
          <a:prstGeom prst="rect">
            <a:avLst/>
          </a:prstGeom>
          <a:noFill/>
        </p:spPr>
        <p:txBody>
          <a:bodyPr wrap="square" rtlCol="0">
            <a:spAutoFit/>
          </a:bodyPr>
          <a:lstStyle/>
          <a:p>
            <a:pPr marR="0" rtl="0"/>
            <a:r>
              <a:rPr lang="en-US" sz="1600" b="0" i="0" u="none" strike="noStrike" baseline="30000" dirty="0">
                <a:solidFill>
                  <a:schemeClr val="accent1"/>
                </a:solidFill>
                <a:latin typeface="Inter Medium" panose="02000503000000020004" pitchFamily="2" charset="0"/>
              </a:rPr>
              <a:t>HUIAM</a:t>
            </a:r>
          </a:p>
        </p:txBody>
      </p:sp>
      <p:sp>
        <p:nvSpPr>
          <p:cNvPr id="12" name="TextBox 11">
            <a:extLst>
              <a:ext uri="{FF2B5EF4-FFF2-40B4-BE49-F238E27FC236}">
                <a16:creationId xmlns:a16="http://schemas.microsoft.com/office/drawing/2014/main" id="{2F2B4B44-221B-4B11-DC1B-4AE544186DE9}"/>
              </a:ext>
            </a:extLst>
          </p:cNvPr>
          <p:cNvSpPr txBox="1"/>
          <p:nvPr/>
        </p:nvSpPr>
        <p:spPr>
          <a:xfrm>
            <a:off x="6900149" y="480764"/>
            <a:ext cx="3086253" cy="414794"/>
          </a:xfrm>
          <a:prstGeom prst="rect">
            <a:avLst/>
          </a:prstGeom>
          <a:noFill/>
        </p:spPr>
        <p:txBody>
          <a:bodyPr wrap="square" rtlCol="0">
            <a:spAutoFit/>
          </a:bodyPr>
          <a:lstStyle/>
          <a:p>
            <a:pPr>
              <a:lnSpc>
                <a:spcPts val="1300"/>
              </a:lnSpc>
            </a:pPr>
            <a:r>
              <a:rPr lang="en-US" sz="1000" i="0" dirty="0">
                <a:solidFill>
                  <a:schemeClr val="accent1"/>
                </a:solidFill>
                <a:effectLst/>
                <a:latin typeface="Inter" panose="02000503000000020004" pitchFamily="2" charset="0"/>
                <a:ea typeface="Inter" panose="02000503000000020004" pitchFamily="2" charset="0"/>
                <a:cs typeface="Open Sans" panose="020B0606030504020204" pitchFamily="34" charset="0"/>
              </a:rPr>
              <a:t>THERE ARE MANY, OR RANDOMIZED WORDS DON'T LOOK EVEN SLIGHTLYE.</a:t>
            </a:r>
            <a:endParaRPr lang="en-US" sz="1000" dirty="0">
              <a:solidFill>
                <a:schemeClr val="accent1"/>
              </a:solidFill>
              <a:latin typeface="Inter" panose="02000503000000020004" pitchFamily="2" charset="0"/>
              <a:ea typeface="Inter" panose="02000503000000020004" pitchFamily="2" charset="0"/>
              <a:cs typeface="Open Sans" panose="020B0606030504020204" pitchFamily="34" charset="0"/>
            </a:endParaRPr>
          </a:p>
        </p:txBody>
      </p:sp>
      <p:cxnSp>
        <p:nvCxnSpPr>
          <p:cNvPr id="18" name="Straight Connector 17">
            <a:extLst>
              <a:ext uri="{FF2B5EF4-FFF2-40B4-BE49-F238E27FC236}">
                <a16:creationId xmlns:a16="http://schemas.microsoft.com/office/drawing/2014/main" id="{9FA3FA42-7F79-EE84-586E-CB831DAA7CAB}"/>
              </a:ext>
            </a:extLst>
          </p:cNvPr>
          <p:cNvCxnSpPr>
            <a:cxnSpLocks/>
          </p:cNvCxnSpPr>
          <p:nvPr/>
        </p:nvCxnSpPr>
        <p:spPr>
          <a:xfrm flipH="1">
            <a:off x="0" y="1663547"/>
            <a:ext cx="6984693"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5E7A0E6-FF92-DD6A-DF44-73ADB7C61CC7}"/>
              </a:ext>
            </a:extLst>
          </p:cNvPr>
          <p:cNvCxnSpPr>
            <a:cxnSpLocks/>
          </p:cNvCxnSpPr>
          <p:nvPr/>
        </p:nvCxnSpPr>
        <p:spPr>
          <a:xfrm>
            <a:off x="3063809" y="11017"/>
            <a:ext cx="0" cy="684997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3757889-8723-C6BE-5CA3-23402B792F48}"/>
              </a:ext>
            </a:extLst>
          </p:cNvPr>
          <p:cNvSpPr txBox="1"/>
          <p:nvPr/>
        </p:nvSpPr>
        <p:spPr>
          <a:xfrm>
            <a:off x="3280675" y="4538621"/>
            <a:ext cx="2856632" cy="276999"/>
          </a:xfrm>
          <a:prstGeom prst="rect">
            <a:avLst/>
          </a:prstGeom>
          <a:noFill/>
        </p:spPr>
        <p:txBody>
          <a:bodyPr wrap="square" rtlCol="0">
            <a:spAutoFit/>
          </a:bodyPr>
          <a:lstStyle/>
          <a:p>
            <a:r>
              <a:rPr lang="en-US" sz="1200" dirty="0">
                <a:solidFill>
                  <a:schemeClr val="tx1">
                    <a:alpha val="88000"/>
                  </a:schemeClr>
                </a:solidFill>
                <a:latin typeface="Inter Bold" panose="02000503000000020004" pitchFamily="2" charset="0"/>
                <a:ea typeface="Inter Bold" panose="02000503000000020004" pitchFamily="2" charset="0"/>
                <a:cs typeface="Poppins Medium" panose="00000600000000000000" pitchFamily="2" charset="0"/>
              </a:rPr>
              <a:t>01. </a:t>
            </a:r>
            <a:r>
              <a:rPr lang="en-US" sz="1200" dirty="0">
                <a:solidFill>
                  <a:schemeClr val="tx1">
                    <a:alpha val="88000"/>
                  </a:schemeClr>
                </a:solidFill>
                <a:latin typeface="Inter "/>
                <a:ea typeface="Inter Black" panose="02000503000000020004" pitchFamily="2" charset="0"/>
                <a:cs typeface="Poppins Medium" panose="00000600000000000000" pitchFamily="2" charset="0"/>
              </a:rPr>
              <a:t>MARKETING STRATEGY</a:t>
            </a:r>
          </a:p>
        </p:txBody>
      </p:sp>
      <p:sp>
        <p:nvSpPr>
          <p:cNvPr id="24" name="TextBox 23">
            <a:extLst>
              <a:ext uri="{FF2B5EF4-FFF2-40B4-BE49-F238E27FC236}">
                <a16:creationId xmlns:a16="http://schemas.microsoft.com/office/drawing/2014/main" id="{7A21E138-088C-79E8-1734-87E93BD67D34}"/>
              </a:ext>
            </a:extLst>
          </p:cNvPr>
          <p:cNvSpPr txBox="1"/>
          <p:nvPr/>
        </p:nvSpPr>
        <p:spPr>
          <a:xfrm>
            <a:off x="3280674" y="4915823"/>
            <a:ext cx="2992529" cy="276999"/>
          </a:xfrm>
          <a:prstGeom prst="rect">
            <a:avLst/>
          </a:prstGeom>
          <a:noFill/>
        </p:spPr>
        <p:txBody>
          <a:bodyPr wrap="square" rtlCol="0">
            <a:spAutoFit/>
          </a:bodyPr>
          <a:lstStyle/>
          <a:p>
            <a:r>
              <a:rPr lang="en-US" sz="1200" dirty="0">
                <a:solidFill>
                  <a:schemeClr val="tx1">
                    <a:alpha val="88000"/>
                  </a:schemeClr>
                </a:solidFill>
                <a:latin typeface="Inter Bold" panose="02000503000000020004" pitchFamily="2" charset="0"/>
                <a:ea typeface="Inter Bold" panose="02000503000000020004" pitchFamily="2" charset="0"/>
                <a:cs typeface="Poppins Medium" panose="00000600000000000000" pitchFamily="2" charset="0"/>
              </a:rPr>
              <a:t>02. </a:t>
            </a:r>
            <a:r>
              <a:rPr lang="en-US" sz="1200" dirty="0">
                <a:solidFill>
                  <a:schemeClr val="tx1">
                    <a:alpha val="88000"/>
                  </a:schemeClr>
                </a:solidFill>
                <a:latin typeface="Inter "/>
                <a:ea typeface="Inter Black" panose="02000503000000020004" pitchFamily="2" charset="0"/>
                <a:cs typeface="Poppins Medium" panose="00000600000000000000" pitchFamily="2" charset="0"/>
              </a:rPr>
              <a:t>SOCIAL MEDIA ANALYSIS</a:t>
            </a:r>
          </a:p>
        </p:txBody>
      </p:sp>
      <p:sp>
        <p:nvSpPr>
          <p:cNvPr id="25" name="TextBox 24">
            <a:extLst>
              <a:ext uri="{FF2B5EF4-FFF2-40B4-BE49-F238E27FC236}">
                <a16:creationId xmlns:a16="http://schemas.microsoft.com/office/drawing/2014/main" id="{44D99DD6-6617-BC6F-FF56-898283F94830}"/>
              </a:ext>
            </a:extLst>
          </p:cNvPr>
          <p:cNvSpPr txBox="1"/>
          <p:nvPr/>
        </p:nvSpPr>
        <p:spPr>
          <a:xfrm>
            <a:off x="3280675" y="5293025"/>
            <a:ext cx="2856632" cy="276999"/>
          </a:xfrm>
          <a:prstGeom prst="rect">
            <a:avLst/>
          </a:prstGeom>
          <a:noFill/>
        </p:spPr>
        <p:txBody>
          <a:bodyPr wrap="square" rtlCol="0">
            <a:spAutoFit/>
          </a:bodyPr>
          <a:lstStyle/>
          <a:p>
            <a:r>
              <a:rPr lang="en-US" sz="1200" dirty="0">
                <a:solidFill>
                  <a:schemeClr val="tx1">
                    <a:alpha val="88000"/>
                  </a:schemeClr>
                </a:solidFill>
                <a:latin typeface="Inter Bold" panose="02000503000000020004" pitchFamily="2" charset="0"/>
                <a:ea typeface="Inter Bold" panose="02000503000000020004" pitchFamily="2" charset="0"/>
                <a:cs typeface="Poppins Medium" panose="00000600000000000000" pitchFamily="2" charset="0"/>
              </a:rPr>
              <a:t>03. </a:t>
            </a:r>
            <a:r>
              <a:rPr lang="en-US" sz="1200" dirty="0">
                <a:solidFill>
                  <a:schemeClr val="tx1">
                    <a:alpha val="88000"/>
                  </a:schemeClr>
                </a:solidFill>
                <a:latin typeface="Inter "/>
                <a:ea typeface="Inter Black" panose="02000503000000020004" pitchFamily="2" charset="0"/>
                <a:cs typeface="Poppins Medium" panose="00000600000000000000" pitchFamily="2" charset="0"/>
              </a:rPr>
              <a:t>FINANCIAL STRATEGY</a:t>
            </a:r>
          </a:p>
        </p:txBody>
      </p:sp>
      <p:sp>
        <p:nvSpPr>
          <p:cNvPr id="26" name="TextBox 25">
            <a:extLst>
              <a:ext uri="{FF2B5EF4-FFF2-40B4-BE49-F238E27FC236}">
                <a16:creationId xmlns:a16="http://schemas.microsoft.com/office/drawing/2014/main" id="{F9099A03-9E7C-0DAD-784A-D8152D1CA03F}"/>
              </a:ext>
            </a:extLst>
          </p:cNvPr>
          <p:cNvSpPr txBox="1"/>
          <p:nvPr/>
        </p:nvSpPr>
        <p:spPr>
          <a:xfrm>
            <a:off x="3280674" y="5670227"/>
            <a:ext cx="2992529" cy="276999"/>
          </a:xfrm>
          <a:prstGeom prst="rect">
            <a:avLst/>
          </a:prstGeom>
          <a:noFill/>
        </p:spPr>
        <p:txBody>
          <a:bodyPr wrap="square" rtlCol="0">
            <a:spAutoFit/>
          </a:bodyPr>
          <a:lstStyle/>
          <a:p>
            <a:r>
              <a:rPr lang="en-US" sz="1200" dirty="0">
                <a:solidFill>
                  <a:schemeClr val="tx1">
                    <a:alpha val="88000"/>
                  </a:schemeClr>
                </a:solidFill>
                <a:latin typeface="Inter Bold" panose="02000503000000020004" pitchFamily="2" charset="0"/>
                <a:ea typeface="Inter Bold" panose="02000503000000020004" pitchFamily="2" charset="0"/>
                <a:cs typeface="Poppins Medium" panose="00000600000000000000" pitchFamily="2" charset="0"/>
              </a:rPr>
              <a:t>04. </a:t>
            </a:r>
            <a:r>
              <a:rPr lang="en-US" sz="1200" dirty="0">
                <a:solidFill>
                  <a:schemeClr val="tx1">
                    <a:alpha val="88000"/>
                  </a:schemeClr>
                </a:solidFill>
                <a:latin typeface="Inter "/>
                <a:ea typeface="Inter Black" panose="02000503000000020004" pitchFamily="2" charset="0"/>
                <a:cs typeface="Poppins Medium" panose="00000600000000000000" pitchFamily="2" charset="0"/>
              </a:rPr>
              <a:t>SOCIAL MEDIA CAMPAIGN</a:t>
            </a:r>
          </a:p>
        </p:txBody>
      </p:sp>
      <p:sp>
        <p:nvSpPr>
          <p:cNvPr id="27" name="TextBox 26">
            <a:extLst>
              <a:ext uri="{FF2B5EF4-FFF2-40B4-BE49-F238E27FC236}">
                <a16:creationId xmlns:a16="http://schemas.microsoft.com/office/drawing/2014/main" id="{AB0DBA32-E595-3841-4C75-DCECB4710513}"/>
              </a:ext>
            </a:extLst>
          </p:cNvPr>
          <p:cNvSpPr txBox="1"/>
          <p:nvPr/>
        </p:nvSpPr>
        <p:spPr>
          <a:xfrm>
            <a:off x="3280675" y="6047431"/>
            <a:ext cx="2856632" cy="276999"/>
          </a:xfrm>
          <a:prstGeom prst="rect">
            <a:avLst/>
          </a:prstGeom>
          <a:noFill/>
        </p:spPr>
        <p:txBody>
          <a:bodyPr wrap="square" rtlCol="0">
            <a:spAutoFit/>
          </a:bodyPr>
          <a:lstStyle/>
          <a:p>
            <a:r>
              <a:rPr lang="en-US" sz="1200" dirty="0">
                <a:solidFill>
                  <a:schemeClr val="tx1">
                    <a:alpha val="88000"/>
                  </a:schemeClr>
                </a:solidFill>
                <a:latin typeface="Inter Bold" panose="02000503000000020004" pitchFamily="2" charset="0"/>
                <a:ea typeface="Inter Bold" panose="02000503000000020004" pitchFamily="2" charset="0"/>
                <a:cs typeface="Poppins Medium" panose="00000600000000000000" pitchFamily="2" charset="0"/>
              </a:rPr>
              <a:t>05. </a:t>
            </a:r>
            <a:r>
              <a:rPr lang="en-US" sz="1200" dirty="0">
                <a:solidFill>
                  <a:schemeClr val="tx1">
                    <a:alpha val="88000"/>
                  </a:schemeClr>
                </a:solidFill>
                <a:latin typeface="Inter "/>
                <a:ea typeface="Inter Black" panose="02000503000000020004" pitchFamily="2" charset="0"/>
                <a:cs typeface="Poppins Medium" panose="00000600000000000000" pitchFamily="2" charset="0"/>
              </a:rPr>
              <a:t>CLOSING</a:t>
            </a:r>
          </a:p>
        </p:txBody>
      </p:sp>
      <p:cxnSp>
        <p:nvCxnSpPr>
          <p:cNvPr id="28" name="Straight Connector 27">
            <a:extLst>
              <a:ext uri="{FF2B5EF4-FFF2-40B4-BE49-F238E27FC236}">
                <a16:creationId xmlns:a16="http://schemas.microsoft.com/office/drawing/2014/main" id="{97A2D27A-7566-E055-292E-2511409D405F}"/>
              </a:ext>
            </a:extLst>
          </p:cNvPr>
          <p:cNvCxnSpPr/>
          <p:nvPr/>
        </p:nvCxnSpPr>
        <p:spPr>
          <a:xfrm flipH="1">
            <a:off x="0" y="1247166"/>
            <a:ext cx="12192000"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107DAAFE-2C22-2498-E439-F4B25A124085}"/>
              </a:ext>
            </a:extLst>
          </p:cNvPr>
          <p:cNvSpPr txBox="1"/>
          <p:nvPr/>
        </p:nvSpPr>
        <p:spPr>
          <a:xfrm>
            <a:off x="3254949" y="2288559"/>
            <a:ext cx="3719305" cy="731867"/>
          </a:xfrm>
          <a:prstGeom prst="rect">
            <a:avLst/>
          </a:prstGeom>
          <a:noFill/>
        </p:spPr>
        <p:txBody>
          <a:bodyPr wrap="square" rtlCol="0">
            <a:spAutoFit/>
          </a:bodyPr>
          <a:lstStyle/>
          <a:p>
            <a:pPr>
              <a:lnSpc>
                <a:spcPts val="5500"/>
              </a:lnSpc>
            </a:pPr>
            <a:r>
              <a:rPr lang="en-US" sz="3600" dirty="0">
                <a:latin typeface="Inter Bold" panose="02000503000000020004" pitchFamily="2" charset="0"/>
                <a:ea typeface="Inter Bold" panose="02000503000000020004" pitchFamily="2" charset="0"/>
                <a:cs typeface="Poppins Light" panose="00000400000000000000" pitchFamily="2" charset="0"/>
              </a:rPr>
              <a:t>DELIVERABLES</a:t>
            </a:r>
          </a:p>
        </p:txBody>
      </p:sp>
      <p:sp>
        <p:nvSpPr>
          <p:cNvPr id="31" name="TextBox 30">
            <a:extLst>
              <a:ext uri="{FF2B5EF4-FFF2-40B4-BE49-F238E27FC236}">
                <a16:creationId xmlns:a16="http://schemas.microsoft.com/office/drawing/2014/main" id="{B9188BA7-0B86-D412-20A2-81EF14A82DD9}"/>
              </a:ext>
            </a:extLst>
          </p:cNvPr>
          <p:cNvSpPr txBox="1"/>
          <p:nvPr/>
        </p:nvSpPr>
        <p:spPr>
          <a:xfrm>
            <a:off x="3254950" y="1778884"/>
            <a:ext cx="1930324" cy="707310"/>
          </a:xfrm>
          <a:prstGeom prst="rect">
            <a:avLst/>
          </a:prstGeom>
          <a:noFill/>
        </p:spPr>
        <p:txBody>
          <a:bodyPr wrap="square" rtlCol="0">
            <a:spAutoFit/>
          </a:bodyPr>
          <a:lstStyle/>
          <a:p>
            <a:pPr>
              <a:lnSpc>
                <a:spcPts val="5500"/>
              </a:lnSpc>
            </a:pPr>
            <a:r>
              <a:rPr lang="en-US" sz="2800" dirty="0">
                <a:latin typeface="Inter Bold" panose="02000503000000020004" pitchFamily="2" charset="0"/>
                <a:ea typeface="Inter Bold" panose="02000503000000020004" pitchFamily="2" charset="0"/>
                <a:cs typeface="Poppins Light" panose="00000400000000000000" pitchFamily="2" charset="0"/>
              </a:rPr>
              <a:t>PROJECT</a:t>
            </a:r>
          </a:p>
        </p:txBody>
      </p:sp>
      <p:cxnSp>
        <p:nvCxnSpPr>
          <p:cNvPr id="32" name="Straight Connector 31">
            <a:extLst>
              <a:ext uri="{FF2B5EF4-FFF2-40B4-BE49-F238E27FC236}">
                <a16:creationId xmlns:a16="http://schemas.microsoft.com/office/drawing/2014/main" id="{5E3A1676-36F3-2BAB-53B5-33DCBCAF3AF6}"/>
              </a:ext>
            </a:extLst>
          </p:cNvPr>
          <p:cNvCxnSpPr>
            <a:cxnSpLocks/>
          </p:cNvCxnSpPr>
          <p:nvPr/>
        </p:nvCxnSpPr>
        <p:spPr>
          <a:xfrm flipH="1">
            <a:off x="3063809" y="4428781"/>
            <a:ext cx="3932479"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D87874A-8F4C-FB69-B983-C1C5E7D39B34}"/>
              </a:ext>
            </a:extLst>
          </p:cNvPr>
          <p:cNvCxnSpPr>
            <a:cxnSpLocks/>
          </p:cNvCxnSpPr>
          <p:nvPr/>
        </p:nvCxnSpPr>
        <p:spPr>
          <a:xfrm flipH="1">
            <a:off x="3063809" y="4816724"/>
            <a:ext cx="3932479"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0558485-D1B8-8533-6CE9-7F7A437F0038}"/>
              </a:ext>
            </a:extLst>
          </p:cNvPr>
          <p:cNvCxnSpPr>
            <a:cxnSpLocks/>
          </p:cNvCxnSpPr>
          <p:nvPr/>
        </p:nvCxnSpPr>
        <p:spPr>
          <a:xfrm flipH="1">
            <a:off x="0" y="5204667"/>
            <a:ext cx="6996288"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B1BF291-21ED-7500-A3CC-725BA9FB3E2F}"/>
              </a:ext>
            </a:extLst>
          </p:cNvPr>
          <p:cNvCxnSpPr>
            <a:cxnSpLocks/>
          </p:cNvCxnSpPr>
          <p:nvPr/>
        </p:nvCxnSpPr>
        <p:spPr>
          <a:xfrm flipH="1">
            <a:off x="3063809" y="5592610"/>
            <a:ext cx="3932479"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A4838B3-D9EC-9DF6-D46E-1355013634C6}"/>
              </a:ext>
            </a:extLst>
          </p:cNvPr>
          <p:cNvCxnSpPr>
            <a:cxnSpLocks/>
          </p:cNvCxnSpPr>
          <p:nvPr/>
        </p:nvCxnSpPr>
        <p:spPr>
          <a:xfrm flipH="1">
            <a:off x="3063809" y="5980553"/>
            <a:ext cx="3932479"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85E81E1-D6A9-014C-BFEE-C059996F1873}"/>
              </a:ext>
            </a:extLst>
          </p:cNvPr>
          <p:cNvCxnSpPr>
            <a:cxnSpLocks/>
          </p:cNvCxnSpPr>
          <p:nvPr/>
        </p:nvCxnSpPr>
        <p:spPr>
          <a:xfrm flipH="1">
            <a:off x="3063809" y="6368498"/>
            <a:ext cx="3932479"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DECC6E6-E77B-1AA7-6996-2BAE2FAC1887}"/>
              </a:ext>
            </a:extLst>
          </p:cNvPr>
          <p:cNvSpPr txBox="1"/>
          <p:nvPr/>
        </p:nvSpPr>
        <p:spPr>
          <a:xfrm>
            <a:off x="682355" y="2533824"/>
            <a:ext cx="1288976" cy="1924566"/>
          </a:xfrm>
          <a:prstGeom prst="rect">
            <a:avLst/>
          </a:prstGeom>
          <a:noFill/>
        </p:spPr>
        <p:txBody>
          <a:bodyPr wrap="square" rtlCol="0">
            <a:spAutoFit/>
          </a:bodyPr>
          <a:lstStyle/>
          <a:p>
            <a:pPr>
              <a:lnSpc>
                <a:spcPts val="1600"/>
              </a:lnSpc>
            </a:pPr>
            <a:r>
              <a:rPr lang="en-US" sz="1200" dirty="0">
                <a:latin typeface="Inter Medium" panose="02000503000000020004" pitchFamily="2" charset="0"/>
                <a:ea typeface="Inter Medium" panose="02000503000000020004" pitchFamily="2" charset="0"/>
                <a:cs typeface="Poppins Medium" panose="00000600000000000000" pitchFamily="2" charset="0"/>
              </a:rPr>
              <a:t>ITS PURPOSE IS TO CONVINCE PROSPECTS TO SIGN UP FOR BRANDING PROJECTS OR SERVICES.</a:t>
            </a:r>
          </a:p>
        </p:txBody>
      </p:sp>
      <p:sp>
        <p:nvSpPr>
          <p:cNvPr id="42" name="TextBox 41">
            <a:extLst>
              <a:ext uri="{FF2B5EF4-FFF2-40B4-BE49-F238E27FC236}">
                <a16:creationId xmlns:a16="http://schemas.microsoft.com/office/drawing/2014/main" id="{AB0E7874-A5F6-A378-A3FD-CA2D194B100A}"/>
              </a:ext>
            </a:extLst>
          </p:cNvPr>
          <p:cNvSpPr txBox="1"/>
          <p:nvPr/>
        </p:nvSpPr>
        <p:spPr>
          <a:xfrm>
            <a:off x="3262681" y="3118106"/>
            <a:ext cx="3505446" cy="687304"/>
          </a:xfrm>
          <a:prstGeom prst="rect">
            <a:avLst/>
          </a:prstGeom>
          <a:noFill/>
        </p:spPr>
        <p:txBody>
          <a:bodyPr wrap="square" rtlCol="0">
            <a:spAutoFit/>
          </a:bodyPr>
          <a:lstStyle/>
          <a:p>
            <a:pPr>
              <a:lnSpc>
                <a:spcPts val="1600"/>
              </a:lnSpc>
            </a:pPr>
            <a:r>
              <a:rPr lang="en-US" sz="1000" i="0" dirty="0">
                <a:solidFill>
                  <a:schemeClr val="tx1">
                    <a:lumMod val="95000"/>
                    <a:lumOff val="5000"/>
                  </a:schemeClr>
                </a:solidFill>
                <a:effectLst/>
                <a:latin typeface="Inter" panose="02000503000000020004" pitchFamily="2" charset="0"/>
                <a:ea typeface="Inter" panose="02000503000000020004" pitchFamily="2" charset="0"/>
                <a:cs typeface="Open Sans" panose="020B0606030504020204" pitchFamily="34" charset="0"/>
              </a:rPr>
              <a:t>Lorem Ipsum available, but the majority have suffered alteration in some form, by injected you are going to use a passage of Lorem Ipsum, </a:t>
            </a:r>
            <a:endParaRPr lang="en-US" sz="1000" dirty="0">
              <a:solidFill>
                <a:schemeClr val="tx1">
                  <a:lumMod val="95000"/>
                  <a:lumOff val="5000"/>
                </a:schemeClr>
              </a:solidFill>
              <a:latin typeface="Inter" panose="02000503000000020004" pitchFamily="2" charset="0"/>
              <a:ea typeface="Inter" panose="02000503000000020004" pitchFamily="2" charset="0"/>
              <a:cs typeface="Open Sans" panose="020B0606030504020204" pitchFamily="34" charset="0"/>
            </a:endParaRPr>
          </a:p>
        </p:txBody>
      </p:sp>
      <p:sp>
        <p:nvSpPr>
          <p:cNvPr id="44" name="Oval 43">
            <a:extLst>
              <a:ext uri="{FF2B5EF4-FFF2-40B4-BE49-F238E27FC236}">
                <a16:creationId xmlns:a16="http://schemas.microsoft.com/office/drawing/2014/main" id="{0D97CE45-D8B9-57A4-3759-E9857540CDE1}"/>
              </a:ext>
            </a:extLst>
          </p:cNvPr>
          <p:cNvSpPr/>
          <p:nvPr/>
        </p:nvSpPr>
        <p:spPr>
          <a:xfrm>
            <a:off x="705239" y="5204667"/>
            <a:ext cx="1653330" cy="1653330"/>
          </a:xfrm>
          <a:prstGeom prst="ellipse">
            <a:avLst/>
          </a:prstGeom>
          <a:noFill/>
          <a:ln w="9525">
            <a:solidFill>
              <a:schemeClr val="accent5">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E5189AD8-8C70-BFB9-BC6A-863A2CA2F3B9}"/>
              </a:ext>
            </a:extLst>
          </p:cNvPr>
          <p:cNvSpPr txBox="1"/>
          <p:nvPr/>
        </p:nvSpPr>
        <p:spPr>
          <a:xfrm>
            <a:off x="916822" y="5665399"/>
            <a:ext cx="1230164" cy="731867"/>
          </a:xfrm>
          <a:prstGeom prst="rect">
            <a:avLst/>
          </a:prstGeom>
          <a:noFill/>
        </p:spPr>
        <p:txBody>
          <a:bodyPr wrap="square" rtlCol="0">
            <a:spAutoFit/>
          </a:bodyPr>
          <a:lstStyle/>
          <a:p>
            <a:pPr algn="ctr">
              <a:lnSpc>
                <a:spcPts val="5500"/>
              </a:lnSpc>
            </a:pPr>
            <a:r>
              <a:rPr lang="en-US" sz="3600" dirty="0">
                <a:solidFill>
                  <a:schemeClr val="accent2"/>
                </a:solidFill>
                <a:latin typeface="Inter Bold" panose="02000503000000020004" pitchFamily="2" charset="0"/>
                <a:ea typeface="Inter Bold" panose="02000503000000020004" pitchFamily="2" charset="0"/>
                <a:cs typeface="Poppins Light" panose="00000400000000000000" pitchFamily="2" charset="0"/>
              </a:rPr>
              <a:t>86%</a:t>
            </a:r>
          </a:p>
        </p:txBody>
      </p:sp>
      <p:sp>
        <p:nvSpPr>
          <p:cNvPr id="4" name="Picture Placeholder 3">
            <a:extLst>
              <a:ext uri="{FF2B5EF4-FFF2-40B4-BE49-F238E27FC236}">
                <a16:creationId xmlns:a16="http://schemas.microsoft.com/office/drawing/2014/main" id="{5EE30AB6-DC22-1C85-1C4B-E5F6630A89F6}"/>
              </a:ext>
            </a:extLst>
          </p:cNvPr>
          <p:cNvSpPr>
            <a:spLocks noGrp="1"/>
          </p:cNvSpPr>
          <p:nvPr>
            <p:ph type="pic" sz="quarter" idx="14"/>
          </p:nvPr>
        </p:nvSpPr>
        <p:spPr/>
      </p:sp>
    </p:spTree>
    <p:extLst>
      <p:ext uri="{BB962C8B-B14F-4D97-AF65-F5344CB8AC3E}">
        <p14:creationId xmlns:p14="http://schemas.microsoft.com/office/powerpoint/2010/main" val="3789911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68CC287F-CF2A-E35F-3594-51159189ABC7}"/>
              </a:ext>
            </a:extLst>
          </p:cNvPr>
          <p:cNvCxnSpPr>
            <a:cxnSpLocks/>
          </p:cNvCxnSpPr>
          <p:nvPr/>
        </p:nvCxnSpPr>
        <p:spPr>
          <a:xfrm flipH="1">
            <a:off x="0" y="1597445"/>
            <a:ext cx="12192000"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186ADA-25F4-FFFB-3BBA-76A1A6DA2F24}"/>
              </a:ext>
            </a:extLst>
          </p:cNvPr>
          <p:cNvCxnSpPr>
            <a:cxnSpLocks/>
          </p:cNvCxnSpPr>
          <p:nvPr/>
        </p:nvCxnSpPr>
        <p:spPr>
          <a:xfrm>
            <a:off x="5157013" y="11017"/>
            <a:ext cx="0" cy="684997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E8E6188-6442-6C62-D55B-E2CA9F802CF4}"/>
              </a:ext>
            </a:extLst>
          </p:cNvPr>
          <p:cNvCxnSpPr/>
          <p:nvPr/>
        </p:nvCxnSpPr>
        <p:spPr>
          <a:xfrm flipH="1">
            <a:off x="0" y="1247166"/>
            <a:ext cx="12192000"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3F3970-1482-115B-B7FF-FDE8A0C77314}"/>
              </a:ext>
            </a:extLst>
          </p:cNvPr>
          <p:cNvCxnSpPr>
            <a:cxnSpLocks/>
          </p:cNvCxnSpPr>
          <p:nvPr/>
        </p:nvCxnSpPr>
        <p:spPr>
          <a:xfrm flipH="1">
            <a:off x="-11595" y="4389419"/>
            <a:ext cx="5190642"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26CBB39-DB85-2F6F-44BD-DC9A52EE4EAD}"/>
              </a:ext>
            </a:extLst>
          </p:cNvPr>
          <p:cNvSpPr txBox="1"/>
          <p:nvPr/>
        </p:nvSpPr>
        <p:spPr>
          <a:xfrm>
            <a:off x="10811183" y="564845"/>
            <a:ext cx="954540" cy="256480"/>
          </a:xfrm>
          <a:prstGeom prst="rect">
            <a:avLst/>
          </a:prstGeom>
          <a:noFill/>
        </p:spPr>
        <p:txBody>
          <a:bodyPr wrap="square" rtlCol="0">
            <a:spAutoFit/>
          </a:bodyPr>
          <a:lstStyle/>
          <a:p>
            <a:pPr marR="0" algn="r" rtl="0"/>
            <a:r>
              <a:rPr lang="en-US" sz="1600" b="0" i="0" u="none" strike="noStrike" baseline="30000" dirty="0">
                <a:solidFill>
                  <a:schemeClr val="accent1"/>
                </a:solidFill>
                <a:latin typeface="Inter Medium" panose="02000503000000020004" pitchFamily="2" charset="0"/>
              </a:rPr>
              <a:t>2024V 1.0 </a:t>
            </a:r>
          </a:p>
        </p:txBody>
      </p:sp>
      <p:sp>
        <p:nvSpPr>
          <p:cNvPr id="15" name="TextBox 14">
            <a:extLst>
              <a:ext uri="{FF2B5EF4-FFF2-40B4-BE49-F238E27FC236}">
                <a16:creationId xmlns:a16="http://schemas.microsoft.com/office/drawing/2014/main" id="{D86E00CC-48CE-C7EF-1257-0DA15A878D59}"/>
              </a:ext>
            </a:extLst>
          </p:cNvPr>
          <p:cNvSpPr txBox="1"/>
          <p:nvPr/>
        </p:nvSpPr>
        <p:spPr>
          <a:xfrm>
            <a:off x="630960" y="564845"/>
            <a:ext cx="1674472" cy="256480"/>
          </a:xfrm>
          <a:prstGeom prst="rect">
            <a:avLst/>
          </a:prstGeom>
          <a:noFill/>
        </p:spPr>
        <p:txBody>
          <a:bodyPr wrap="square" rtlCol="0">
            <a:spAutoFit/>
          </a:bodyPr>
          <a:lstStyle/>
          <a:p>
            <a:pPr marR="0" rtl="0"/>
            <a:r>
              <a:rPr lang="en-US" sz="1600" baseline="30000" dirty="0">
                <a:solidFill>
                  <a:schemeClr val="accent1"/>
                </a:solidFill>
                <a:latin typeface="Inter Medium" panose="02000503000000020004" pitchFamily="2" charset="0"/>
              </a:rPr>
              <a:t>BRAND PROPOSAL</a:t>
            </a:r>
            <a:endParaRPr lang="en-US" sz="1600" b="0" i="0" u="none" strike="noStrike" baseline="30000" dirty="0">
              <a:solidFill>
                <a:schemeClr val="accent1"/>
              </a:solidFill>
              <a:latin typeface="Inter Medium" panose="02000503000000020004" pitchFamily="2" charset="0"/>
            </a:endParaRPr>
          </a:p>
        </p:txBody>
      </p:sp>
      <p:sp>
        <p:nvSpPr>
          <p:cNvPr id="16" name="TextBox 15">
            <a:extLst>
              <a:ext uri="{FF2B5EF4-FFF2-40B4-BE49-F238E27FC236}">
                <a16:creationId xmlns:a16="http://schemas.microsoft.com/office/drawing/2014/main" id="{CFD5B502-EFB5-2BCA-4197-C77F7BDEC92E}"/>
              </a:ext>
            </a:extLst>
          </p:cNvPr>
          <p:cNvSpPr txBox="1"/>
          <p:nvPr/>
        </p:nvSpPr>
        <p:spPr>
          <a:xfrm>
            <a:off x="3703446" y="564845"/>
            <a:ext cx="1674472" cy="256480"/>
          </a:xfrm>
          <a:prstGeom prst="rect">
            <a:avLst/>
          </a:prstGeom>
          <a:noFill/>
        </p:spPr>
        <p:txBody>
          <a:bodyPr wrap="square" rtlCol="0">
            <a:spAutoFit/>
          </a:bodyPr>
          <a:lstStyle/>
          <a:p>
            <a:pPr marR="0" rtl="0"/>
            <a:r>
              <a:rPr lang="en-US" sz="1600" b="0" i="0" u="none" strike="noStrike" baseline="30000" dirty="0">
                <a:solidFill>
                  <a:schemeClr val="accent1"/>
                </a:solidFill>
                <a:latin typeface="Inter Medium" panose="02000503000000020004" pitchFamily="2" charset="0"/>
              </a:rPr>
              <a:t>HUIAM</a:t>
            </a:r>
          </a:p>
        </p:txBody>
      </p:sp>
      <p:sp>
        <p:nvSpPr>
          <p:cNvPr id="17" name="TextBox 16">
            <a:extLst>
              <a:ext uri="{FF2B5EF4-FFF2-40B4-BE49-F238E27FC236}">
                <a16:creationId xmlns:a16="http://schemas.microsoft.com/office/drawing/2014/main" id="{270FA02E-FB9E-7A30-E038-32B99E28A44C}"/>
              </a:ext>
            </a:extLst>
          </p:cNvPr>
          <p:cNvSpPr txBox="1"/>
          <p:nvPr/>
        </p:nvSpPr>
        <p:spPr>
          <a:xfrm>
            <a:off x="6900149" y="480764"/>
            <a:ext cx="3086253" cy="414794"/>
          </a:xfrm>
          <a:prstGeom prst="rect">
            <a:avLst/>
          </a:prstGeom>
          <a:noFill/>
        </p:spPr>
        <p:txBody>
          <a:bodyPr wrap="square" rtlCol="0">
            <a:spAutoFit/>
          </a:bodyPr>
          <a:lstStyle/>
          <a:p>
            <a:pPr>
              <a:lnSpc>
                <a:spcPts val="1300"/>
              </a:lnSpc>
            </a:pPr>
            <a:r>
              <a:rPr lang="en-US" sz="1000" i="0" dirty="0">
                <a:solidFill>
                  <a:schemeClr val="accent1"/>
                </a:solidFill>
                <a:effectLst/>
                <a:latin typeface="Inter" panose="02000503000000020004" pitchFamily="2" charset="0"/>
                <a:ea typeface="Inter" panose="02000503000000020004" pitchFamily="2" charset="0"/>
                <a:cs typeface="Open Sans" panose="020B0606030504020204" pitchFamily="34" charset="0"/>
              </a:rPr>
              <a:t>THERE ARE MANY, OR RANDOMIZED WORDS DON'T LOOK EVEN SLIGHTLYE.</a:t>
            </a:r>
            <a:endParaRPr lang="en-US" sz="1000" dirty="0">
              <a:solidFill>
                <a:schemeClr val="accent1"/>
              </a:solidFill>
              <a:latin typeface="Inter" panose="02000503000000020004" pitchFamily="2" charset="0"/>
              <a:ea typeface="Inter" panose="02000503000000020004" pitchFamily="2" charset="0"/>
              <a:cs typeface="Open Sans" panose="020B0606030504020204" pitchFamily="34" charset="0"/>
            </a:endParaRPr>
          </a:p>
        </p:txBody>
      </p:sp>
      <p:sp>
        <p:nvSpPr>
          <p:cNvPr id="18" name="TextBox 17">
            <a:extLst>
              <a:ext uri="{FF2B5EF4-FFF2-40B4-BE49-F238E27FC236}">
                <a16:creationId xmlns:a16="http://schemas.microsoft.com/office/drawing/2014/main" id="{19E60C98-6BFF-C7B4-3368-3EB84E2CCEF1}"/>
              </a:ext>
            </a:extLst>
          </p:cNvPr>
          <p:cNvSpPr txBox="1"/>
          <p:nvPr/>
        </p:nvSpPr>
        <p:spPr>
          <a:xfrm>
            <a:off x="629241" y="1999246"/>
            <a:ext cx="3621458" cy="731867"/>
          </a:xfrm>
          <a:prstGeom prst="rect">
            <a:avLst/>
          </a:prstGeom>
          <a:noFill/>
        </p:spPr>
        <p:txBody>
          <a:bodyPr wrap="square" rtlCol="0">
            <a:spAutoFit/>
          </a:bodyPr>
          <a:lstStyle/>
          <a:p>
            <a:pPr>
              <a:lnSpc>
                <a:spcPts val="5500"/>
              </a:lnSpc>
            </a:pPr>
            <a:r>
              <a:rPr lang="en-US" sz="3600" dirty="0">
                <a:latin typeface="Inter Bold" panose="02000503000000020004" pitchFamily="2" charset="0"/>
                <a:ea typeface="Inter Bold" panose="02000503000000020004" pitchFamily="2" charset="0"/>
                <a:cs typeface="Poppins Light" panose="00000400000000000000" pitchFamily="2" charset="0"/>
              </a:rPr>
              <a:t>BRAND MOOD</a:t>
            </a:r>
          </a:p>
        </p:txBody>
      </p:sp>
      <p:sp>
        <p:nvSpPr>
          <p:cNvPr id="44" name="TextBox 43">
            <a:extLst>
              <a:ext uri="{FF2B5EF4-FFF2-40B4-BE49-F238E27FC236}">
                <a16:creationId xmlns:a16="http://schemas.microsoft.com/office/drawing/2014/main" id="{4EEAAD40-CD5E-2D2C-5585-47AC3BDC8C2E}"/>
              </a:ext>
            </a:extLst>
          </p:cNvPr>
          <p:cNvSpPr txBox="1"/>
          <p:nvPr/>
        </p:nvSpPr>
        <p:spPr>
          <a:xfrm>
            <a:off x="648615" y="2788721"/>
            <a:ext cx="3546997" cy="1103828"/>
          </a:xfrm>
          <a:prstGeom prst="rect">
            <a:avLst/>
          </a:prstGeom>
          <a:noFill/>
        </p:spPr>
        <p:txBody>
          <a:bodyPr wrap="square" rtlCol="0">
            <a:spAutoFit/>
          </a:bodyPr>
          <a:lstStyle/>
          <a:p>
            <a:pPr>
              <a:lnSpc>
                <a:spcPts val="1600"/>
              </a:lnSpc>
            </a:pPr>
            <a:r>
              <a:rPr lang="en-US" sz="1200" dirty="0">
                <a:latin typeface="Inter Medium" panose="02000503000000020004" pitchFamily="2" charset="0"/>
                <a:ea typeface="Inter Medium" panose="02000503000000020004" pitchFamily="2" charset="0"/>
                <a:cs typeface="Poppins Medium" panose="00000600000000000000" pitchFamily="2" charset="0"/>
              </a:rPr>
              <a:t>A BRANDING MOOD BOARD IS A COLLECTION OF VISUAL ASSETS—WHETHER THAT'S COLORS, IMAGES, TEXT, PHOTOS, OR ANY OTHER KIND OF VISUAL INSPIRATION</a:t>
            </a:r>
          </a:p>
        </p:txBody>
      </p:sp>
      <p:sp>
        <p:nvSpPr>
          <p:cNvPr id="94" name="Oval 93">
            <a:extLst>
              <a:ext uri="{FF2B5EF4-FFF2-40B4-BE49-F238E27FC236}">
                <a16:creationId xmlns:a16="http://schemas.microsoft.com/office/drawing/2014/main" id="{96974119-4AF1-4DEA-4B52-D92D4A3FFABF}"/>
              </a:ext>
            </a:extLst>
          </p:cNvPr>
          <p:cNvSpPr/>
          <p:nvPr/>
        </p:nvSpPr>
        <p:spPr>
          <a:xfrm>
            <a:off x="1212022" y="4846805"/>
            <a:ext cx="363904" cy="363904"/>
          </a:xfrm>
          <a:prstGeom prst="ellipse">
            <a:avLst/>
          </a:prstGeom>
          <a:solidFill>
            <a:srgbClr val="A7A5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94">
            <a:extLst>
              <a:ext uri="{FF2B5EF4-FFF2-40B4-BE49-F238E27FC236}">
                <a16:creationId xmlns:a16="http://schemas.microsoft.com/office/drawing/2014/main" id="{84E606D8-0458-1205-F1DB-20E79FC82325}"/>
              </a:ext>
            </a:extLst>
          </p:cNvPr>
          <p:cNvSpPr/>
          <p:nvPr/>
        </p:nvSpPr>
        <p:spPr>
          <a:xfrm>
            <a:off x="1658236" y="4835918"/>
            <a:ext cx="363904" cy="363904"/>
          </a:xfrm>
          <a:prstGeom prst="ellipse">
            <a:avLst/>
          </a:prstGeom>
          <a:solidFill>
            <a:srgbClr val="C6B7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95">
            <a:extLst>
              <a:ext uri="{FF2B5EF4-FFF2-40B4-BE49-F238E27FC236}">
                <a16:creationId xmlns:a16="http://schemas.microsoft.com/office/drawing/2014/main" id="{41CA9528-D14D-0DAB-211F-BD327D920C5A}"/>
              </a:ext>
            </a:extLst>
          </p:cNvPr>
          <p:cNvSpPr/>
          <p:nvPr/>
        </p:nvSpPr>
        <p:spPr>
          <a:xfrm>
            <a:off x="3210041" y="4846944"/>
            <a:ext cx="363904" cy="363904"/>
          </a:xfrm>
          <a:prstGeom prst="ellipse">
            <a:avLst/>
          </a:prstGeom>
          <a:solidFill>
            <a:srgbClr val="B8C6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a:extLst>
              <a:ext uri="{FF2B5EF4-FFF2-40B4-BE49-F238E27FC236}">
                <a16:creationId xmlns:a16="http://schemas.microsoft.com/office/drawing/2014/main" id="{1BF4D157-C9D5-ACC8-0BB4-A1DB502B691E}"/>
              </a:ext>
            </a:extLst>
          </p:cNvPr>
          <p:cNvSpPr/>
          <p:nvPr/>
        </p:nvSpPr>
        <p:spPr>
          <a:xfrm>
            <a:off x="3644281" y="4846805"/>
            <a:ext cx="363904" cy="363904"/>
          </a:xfrm>
          <a:prstGeom prst="ellipse">
            <a:avLst/>
          </a:prstGeom>
          <a:solidFill>
            <a:schemeClr val="accent5">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a:extLst>
              <a:ext uri="{FF2B5EF4-FFF2-40B4-BE49-F238E27FC236}">
                <a16:creationId xmlns:a16="http://schemas.microsoft.com/office/drawing/2014/main" id="{5D9ED27D-9195-BC93-6350-FD4FB8A62426}"/>
              </a:ext>
            </a:extLst>
          </p:cNvPr>
          <p:cNvSpPr/>
          <p:nvPr/>
        </p:nvSpPr>
        <p:spPr>
          <a:xfrm>
            <a:off x="745136" y="4846805"/>
            <a:ext cx="363904" cy="363904"/>
          </a:xfrm>
          <a:prstGeom prst="ellipse">
            <a:avLst/>
          </a:prstGeom>
          <a:solidFill>
            <a:srgbClr val="292A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98">
            <a:extLst>
              <a:ext uri="{FF2B5EF4-FFF2-40B4-BE49-F238E27FC236}">
                <a16:creationId xmlns:a16="http://schemas.microsoft.com/office/drawing/2014/main" id="{9AEAC808-1920-EFC6-D25F-0DA8B5557C53}"/>
              </a:ext>
            </a:extLst>
          </p:cNvPr>
          <p:cNvSpPr/>
          <p:nvPr/>
        </p:nvSpPr>
        <p:spPr>
          <a:xfrm>
            <a:off x="4089001" y="4846805"/>
            <a:ext cx="363904" cy="36390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2" name="Straight Connector 101">
            <a:extLst>
              <a:ext uri="{FF2B5EF4-FFF2-40B4-BE49-F238E27FC236}">
                <a16:creationId xmlns:a16="http://schemas.microsoft.com/office/drawing/2014/main" id="{20E75619-AAC6-9E76-29E2-A43FF2513D98}"/>
              </a:ext>
            </a:extLst>
          </p:cNvPr>
          <p:cNvCxnSpPr>
            <a:cxnSpLocks/>
          </p:cNvCxnSpPr>
          <p:nvPr/>
        </p:nvCxnSpPr>
        <p:spPr>
          <a:xfrm>
            <a:off x="2583726" y="4389419"/>
            <a:ext cx="0" cy="2471568"/>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43DAF55A-A809-DF55-6923-F2BF86A19E19}"/>
              </a:ext>
            </a:extLst>
          </p:cNvPr>
          <p:cNvSpPr txBox="1"/>
          <p:nvPr/>
        </p:nvSpPr>
        <p:spPr>
          <a:xfrm>
            <a:off x="673778" y="5600002"/>
            <a:ext cx="1496546" cy="748218"/>
          </a:xfrm>
          <a:prstGeom prst="rect">
            <a:avLst/>
          </a:prstGeom>
          <a:noFill/>
        </p:spPr>
        <p:txBody>
          <a:bodyPr wrap="square" rtlCol="0">
            <a:spAutoFit/>
          </a:bodyPr>
          <a:lstStyle/>
          <a:p>
            <a:pPr>
              <a:lnSpc>
                <a:spcPts val="1300"/>
              </a:lnSpc>
            </a:pPr>
            <a:r>
              <a:rPr lang="en-US" sz="1000" i="0" dirty="0">
                <a:solidFill>
                  <a:schemeClr val="accent1"/>
                </a:solidFill>
                <a:effectLst/>
                <a:latin typeface="Inter" panose="02000503000000020004" pitchFamily="2" charset="0"/>
                <a:ea typeface="Inter" panose="02000503000000020004" pitchFamily="2" charset="0"/>
                <a:cs typeface="Open Sans" panose="020B0606030504020204" pitchFamily="34" charset="0"/>
              </a:rPr>
              <a:t>THERE ARE MANY, OR RANDOMIZED WORDS DON'T LOOK EVEN SLIGHTLYE.</a:t>
            </a:r>
            <a:endParaRPr lang="en-US" sz="1000" dirty="0">
              <a:solidFill>
                <a:schemeClr val="accent1"/>
              </a:solidFill>
              <a:latin typeface="Inter" panose="02000503000000020004" pitchFamily="2" charset="0"/>
              <a:ea typeface="Inter" panose="02000503000000020004" pitchFamily="2" charset="0"/>
              <a:cs typeface="Open Sans" panose="020B0606030504020204" pitchFamily="34" charset="0"/>
            </a:endParaRPr>
          </a:p>
        </p:txBody>
      </p:sp>
      <p:sp>
        <p:nvSpPr>
          <p:cNvPr id="106" name="TextBox 105">
            <a:extLst>
              <a:ext uri="{FF2B5EF4-FFF2-40B4-BE49-F238E27FC236}">
                <a16:creationId xmlns:a16="http://schemas.microsoft.com/office/drawing/2014/main" id="{4C1249EC-DE63-7889-9024-762AE13AAB24}"/>
              </a:ext>
            </a:extLst>
          </p:cNvPr>
          <p:cNvSpPr txBox="1"/>
          <p:nvPr/>
        </p:nvSpPr>
        <p:spPr>
          <a:xfrm>
            <a:off x="3165973" y="5600002"/>
            <a:ext cx="1496546" cy="748218"/>
          </a:xfrm>
          <a:prstGeom prst="rect">
            <a:avLst/>
          </a:prstGeom>
          <a:noFill/>
        </p:spPr>
        <p:txBody>
          <a:bodyPr wrap="square" rtlCol="0">
            <a:spAutoFit/>
          </a:bodyPr>
          <a:lstStyle/>
          <a:p>
            <a:pPr>
              <a:lnSpc>
                <a:spcPts val="1300"/>
              </a:lnSpc>
            </a:pPr>
            <a:r>
              <a:rPr lang="en-US" sz="1000" i="0" dirty="0">
                <a:solidFill>
                  <a:schemeClr val="accent1"/>
                </a:solidFill>
                <a:effectLst/>
                <a:latin typeface="Inter" panose="02000503000000020004" pitchFamily="2" charset="0"/>
                <a:ea typeface="Inter" panose="02000503000000020004" pitchFamily="2" charset="0"/>
                <a:cs typeface="Open Sans" panose="020B0606030504020204" pitchFamily="34" charset="0"/>
              </a:rPr>
              <a:t>THERE ARE MANY, OR RANDOMIZED WORDS DON'T LOOK EVEN SLIGHTLYE.</a:t>
            </a:r>
            <a:endParaRPr lang="en-US" sz="1000" dirty="0">
              <a:solidFill>
                <a:schemeClr val="accent1"/>
              </a:solidFill>
              <a:latin typeface="Inter" panose="02000503000000020004" pitchFamily="2" charset="0"/>
              <a:ea typeface="Inter" panose="02000503000000020004" pitchFamily="2" charset="0"/>
              <a:cs typeface="Open Sans" panose="020B0606030504020204" pitchFamily="34" charset="0"/>
            </a:endParaRPr>
          </a:p>
        </p:txBody>
      </p:sp>
      <p:sp>
        <p:nvSpPr>
          <p:cNvPr id="3" name="Picture Placeholder 2">
            <a:extLst>
              <a:ext uri="{FF2B5EF4-FFF2-40B4-BE49-F238E27FC236}">
                <a16:creationId xmlns:a16="http://schemas.microsoft.com/office/drawing/2014/main" id="{8A48577B-DC54-78C7-D704-C71096CC8770}"/>
              </a:ext>
            </a:extLst>
          </p:cNvPr>
          <p:cNvSpPr>
            <a:spLocks noGrp="1"/>
          </p:cNvSpPr>
          <p:nvPr>
            <p:ph type="pic" sz="quarter" idx="14"/>
          </p:nvPr>
        </p:nvSpPr>
        <p:spPr/>
      </p:sp>
      <p:sp>
        <p:nvSpPr>
          <p:cNvPr id="5" name="Picture Placeholder 4">
            <a:extLst>
              <a:ext uri="{FF2B5EF4-FFF2-40B4-BE49-F238E27FC236}">
                <a16:creationId xmlns:a16="http://schemas.microsoft.com/office/drawing/2014/main" id="{E10DCB50-902D-FEBE-7302-D1354FC2BE02}"/>
              </a:ext>
            </a:extLst>
          </p:cNvPr>
          <p:cNvSpPr>
            <a:spLocks noGrp="1"/>
          </p:cNvSpPr>
          <p:nvPr>
            <p:ph type="pic" sz="quarter" idx="15"/>
          </p:nvPr>
        </p:nvSpPr>
        <p:spPr/>
      </p:sp>
      <p:sp>
        <p:nvSpPr>
          <p:cNvPr id="7" name="Picture Placeholder 6">
            <a:extLst>
              <a:ext uri="{FF2B5EF4-FFF2-40B4-BE49-F238E27FC236}">
                <a16:creationId xmlns:a16="http://schemas.microsoft.com/office/drawing/2014/main" id="{F39EE62E-1FF7-1123-6380-F42908047AF4}"/>
              </a:ext>
            </a:extLst>
          </p:cNvPr>
          <p:cNvSpPr>
            <a:spLocks noGrp="1"/>
          </p:cNvSpPr>
          <p:nvPr>
            <p:ph type="pic" sz="quarter" idx="20"/>
          </p:nvPr>
        </p:nvSpPr>
        <p:spPr/>
      </p:sp>
      <p:sp>
        <p:nvSpPr>
          <p:cNvPr id="9" name="Picture Placeholder 8">
            <a:extLst>
              <a:ext uri="{FF2B5EF4-FFF2-40B4-BE49-F238E27FC236}">
                <a16:creationId xmlns:a16="http://schemas.microsoft.com/office/drawing/2014/main" id="{3A52D590-1C26-AC95-CC07-9DF7277DE579}"/>
              </a:ext>
            </a:extLst>
          </p:cNvPr>
          <p:cNvSpPr>
            <a:spLocks noGrp="1"/>
          </p:cNvSpPr>
          <p:nvPr>
            <p:ph type="pic" sz="quarter" idx="21"/>
          </p:nvPr>
        </p:nvSpPr>
        <p:spPr/>
      </p:sp>
      <p:sp>
        <p:nvSpPr>
          <p:cNvPr id="20" name="Picture Placeholder 19">
            <a:extLst>
              <a:ext uri="{FF2B5EF4-FFF2-40B4-BE49-F238E27FC236}">
                <a16:creationId xmlns:a16="http://schemas.microsoft.com/office/drawing/2014/main" id="{83820C93-263A-353D-21A0-C02CE7C2CC3C}"/>
              </a:ext>
            </a:extLst>
          </p:cNvPr>
          <p:cNvSpPr>
            <a:spLocks noGrp="1"/>
          </p:cNvSpPr>
          <p:nvPr>
            <p:ph type="pic" sz="quarter" idx="23"/>
          </p:nvPr>
        </p:nvSpPr>
        <p:spPr/>
      </p:sp>
      <p:sp>
        <p:nvSpPr>
          <p:cNvPr id="22" name="Picture Placeholder 21">
            <a:extLst>
              <a:ext uri="{FF2B5EF4-FFF2-40B4-BE49-F238E27FC236}">
                <a16:creationId xmlns:a16="http://schemas.microsoft.com/office/drawing/2014/main" id="{DEB8B1FD-659E-D5CE-65B3-B6CF017BA7F3}"/>
              </a:ext>
            </a:extLst>
          </p:cNvPr>
          <p:cNvSpPr>
            <a:spLocks noGrp="1"/>
          </p:cNvSpPr>
          <p:nvPr>
            <p:ph type="pic" sz="quarter" idx="22"/>
          </p:nvPr>
        </p:nvSpPr>
        <p:spPr/>
      </p:sp>
      <p:sp>
        <p:nvSpPr>
          <p:cNvPr id="24" name="Picture Placeholder 23">
            <a:extLst>
              <a:ext uri="{FF2B5EF4-FFF2-40B4-BE49-F238E27FC236}">
                <a16:creationId xmlns:a16="http://schemas.microsoft.com/office/drawing/2014/main" id="{01006923-F1F6-6B87-B436-AA136303750A}"/>
              </a:ext>
            </a:extLst>
          </p:cNvPr>
          <p:cNvSpPr>
            <a:spLocks noGrp="1"/>
          </p:cNvSpPr>
          <p:nvPr>
            <p:ph type="pic" sz="quarter" idx="17"/>
          </p:nvPr>
        </p:nvSpPr>
        <p:spPr/>
      </p:sp>
      <p:sp>
        <p:nvSpPr>
          <p:cNvPr id="26" name="Picture Placeholder 25">
            <a:extLst>
              <a:ext uri="{FF2B5EF4-FFF2-40B4-BE49-F238E27FC236}">
                <a16:creationId xmlns:a16="http://schemas.microsoft.com/office/drawing/2014/main" id="{A20F8171-F4EF-9B8C-05B3-6E867BFD02E6}"/>
              </a:ext>
            </a:extLst>
          </p:cNvPr>
          <p:cNvSpPr>
            <a:spLocks noGrp="1"/>
          </p:cNvSpPr>
          <p:nvPr>
            <p:ph type="pic" sz="quarter" idx="16"/>
          </p:nvPr>
        </p:nvSpPr>
        <p:spPr/>
      </p:sp>
      <p:sp>
        <p:nvSpPr>
          <p:cNvPr id="28" name="Picture Placeholder 27">
            <a:extLst>
              <a:ext uri="{FF2B5EF4-FFF2-40B4-BE49-F238E27FC236}">
                <a16:creationId xmlns:a16="http://schemas.microsoft.com/office/drawing/2014/main" id="{5DB9ADAC-D712-19E3-47E6-07D2DB5188C8}"/>
              </a:ext>
            </a:extLst>
          </p:cNvPr>
          <p:cNvSpPr>
            <a:spLocks noGrp="1"/>
          </p:cNvSpPr>
          <p:nvPr>
            <p:ph type="pic" sz="quarter" idx="18"/>
          </p:nvPr>
        </p:nvSpPr>
        <p:spPr/>
      </p:sp>
      <p:sp>
        <p:nvSpPr>
          <p:cNvPr id="30" name="Picture Placeholder 29">
            <a:extLst>
              <a:ext uri="{FF2B5EF4-FFF2-40B4-BE49-F238E27FC236}">
                <a16:creationId xmlns:a16="http://schemas.microsoft.com/office/drawing/2014/main" id="{9464FBC0-AFAE-6D3D-5458-118A117F9205}"/>
              </a:ext>
            </a:extLst>
          </p:cNvPr>
          <p:cNvSpPr>
            <a:spLocks noGrp="1"/>
          </p:cNvSpPr>
          <p:nvPr>
            <p:ph type="pic" sz="quarter" idx="19"/>
          </p:nvPr>
        </p:nvSpPr>
        <p:spPr/>
      </p:sp>
      <p:sp>
        <p:nvSpPr>
          <p:cNvPr id="32" name="Picture Placeholder 31">
            <a:extLst>
              <a:ext uri="{FF2B5EF4-FFF2-40B4-BE49-F238E27FC236}">
                <a16:creationId xmlns:a16="http://schemas.microsoft.com/office/drawing/2014/main" id="{0351B435-0E12-5CB3-5974-AA40E05871AB}"/>
              </a:ext>
            </a:extLst>
          </p:cNvPr>
          <p:cNvSpPr>
            <a:spLocks noGrp="1"/>
          </p:cNvSpPr>
          <p:nvPr>
            <p:ph type="pic" sz="quarter" idx="24"/>
          </p:nvPr>
        </p:nvSpPr>
        <p:spPr/>
      </p:sp>
      <p:sp>
        <p:nvSpPr>
          <p:cNvPr id="34" name="Picture Placeholder 33">
            <a:extLst>
              <a:ext uri="{FF2B5EF4-FFF2-40B4-BE49-F238E27FC236}">
                <a16:creationId xmlns:a16="http://schemas.microsoft.com/office/drawing/2014/main" id="{EAB461BA-5A71-DA13-2955-45E01B18D534}"/>
              </a:ext>
            </a:extLst>
          </p:cNvPr>
          <p:cNvSpPr>
            <a:spLocks noGrp="1"/>
          </p:cNvSpPr>
          <p:nvPr>
            <p:ph type="pic" sz="quarter" idx="25"/>
          </p:nvPr>
        </p:nvSpPr>
        <p:spPr/>
      </p:sp>
    </p:spTree>
    <p:extLst>
      <p:ext uri="{BB962C8B-B14F-4D97-AF65-F5344CB8AC3E}">
        <p14:creationId xmlns:p14="http://schemas.microsoft.com/office/powerpoint/2010/main" val="1412194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E19F5D-75A2-ECDB-E11D-91355DD44D83}"/>
              </a:ext>
            </a:extLst>
          </p:cNvPr>
          <p:cNvSpPr txBox="1"/>
          <p:nvPr/>
        </p:nvSpPr>
        <p:spPr>
          <a:xfrm>
            <a:off x="10811183" y="564845"/>
            <a:ext cx="954540" cy="256480"/>
          </a:xfrm>
          <a:prstGeom prst="rect">
            <a:avLst/>
          </a:prstGeom>
          <a:noFill/>
        </p:spPr>
        <p:txBody>
          <a:bodyPr wrap="square" rtlCol="0">
            <a:spAutoFit/>
          </a:bodyPr>
          <a:lstStyle/>
          <a:p>
            <a:pPr marR="0" algn="r" rtl="0"/>
            <a:r>
              <a:rPr lang="en-US" sz="1600" b="0" i="0" u="none" strike="noStrike" baseline="30000" dirty="0">
                <a:solidFill>
                  <a:schemeClr val="accent1"/>
                </a:solidFill>
                <a:latin typeface="Inter Medium" panose="02000503000000020004" pitchFamily="2" charset="0"/>
              </a:rPr>
              <a:t>2024V 1.0 </a:t>
            </a:r>
          </a:p>
        </p:txBody>
      </p:sp>
      <p:sp>
        <p:nvSpPr>
          <p:cNvPr id="4" name="TextBox 3">
            <a:extLst>
              <a:ext uri="{FF2B5EF4-FFF2-40B4-BE49-F238E27FC236}">
                <a16:creationId xmlns:a16="http://schemas.microsoft.com/office/drawing/2014/main" id="{D1AFB987-FA95-AF1F-9A8F-D966767BE945}"/>
              </a:ext>
            </a:extLst>
          </p:cNvPr>
          <p:cNvSpPr txBox="1"/>
          <p:nvPr/>
        </p:nvSpPr>
        <p:spPr>
          <a:xfrm>
            <a:off x="630960" y="564845"/>
            <a:ext cx="1674472" cy="256480"/>
          </a:xfrm>
          <a:prstGeom prst="rect">
            <a:avLst/>
          </a:prstGeom>
          <a:noFill/>
        </p:spPr>
        <p:txBody>
          <a:bodyPr wrap="square" rtlCol="0">
            <a:spAutoFit/>
          </a:bodyPr>
          <a:lstStyle/>
          <a:p>
            <a:pPr marR="0" rtl="0"/>
            <a:r>
              <a:rPr lang="en-US" sz="1600" baseline="30000" dirty="0">
                <a:solidFill>
                  <a:schemeClr val="accent1"/>
                </a:solidFill>
                <a:latin typeface="Inter Medium" panose="02000503000000020004" pitchFamily="2" charset="0"/>
              </a:rPr>
              <a:t>BRAND PROPOSAL</a:t>
            </a:r>
            <a:endParaRPr lang="en-US" sz="1600" b="0" i="0" u="none" strike="noStrike" baseline="30000" dirty="0">
              <a:solidFill>
                <a:schemeClr val="accent1"/>
              </a:solidFill>
              <a:latin typeface="Inter Medium" panose="02000503000000020004" pitchFamily="2" charset="0"/>
            </a:endParaRPr>
          </a:p>
        </p:txBody>
      </p:sp>
      <p:sp>
        <p:nvSpPr>
          <p:cNvPr id="5" name="TextBox 4">
            <a:extLst>
              <a:ext uri="{FF2B5EF4-FFF2-40B4-BE49-F238E27FC236}">
                <a16:creationId xmlns:a16="http://schemas.microsoft.com/office/drawing/2014/main" id="{0827E66B-90EA-8660-7AAF-0CDBFE716A24}"/>
              </a:ext>
            </a:extLst>
          </p:cNvPr>
          <p:cNvSpPr txBox="1"/>
          <p:nvPr/>
        </p:nvSpPr>
        <p:spPr>
          <a:xfrm>
            <a:off x="3692429" y="564845"/>
            <a:ext cx="692283" cy="256480"/>
          </a:xfrm>
          <a:prstGeom prst="rect">
            <a:avLst/>
          </a:prstGeom>
          <a:noFill/>
        </p:spPr>
        <p:txBody>
          <a:bodyPr wrap="square" rtlCol="0">
            <a:spAutoFit/>
          </a:bodyPr>
          <a:lstStyle/>
          <a:p>
            <a:pPr marR="0" rtl="0"/>
            <a:r>
              <a:rPr lang="en-US" sz="1600" b="0" i="0" u="none" strike="noStrike" baseline="30000" dirty="0">
                <a:solidFill>
                  <a:schemeClr val="accent1"/>
                </a:solidFill>
                <a:latin typeface="Inter Medium" panose="02000503000000020004" pitchFamily="2" charset="0"/>
              </a:rPr>
              <a:t>HUIAM</a:t>
            </a:r>
          </a:p>
        </p:txBody>
      </p:sp>
      <p:sp>
        <p:nvSpPr>
          <p:cNvPr id="6" name="TextBox 5">
            <a:extLst>
              <a:ext uri="{FF2B5EF4-FFF2-40B4-BE49-F238E27FC236}">
                <a16:creationId xmlns:a16="http://schemas.microsoft.com/office/drawing/2014/main" id="{ACD75945-5531-2091-6CF5-697513388DF6}"/>
              </a:ext>
            </a:extLst>
          </p:cNvPr>
          <p:cNvSpPr txBox="1"/>
          <p:nvPr/>
        </p:nvSpPr>
        <p:spPr>
          <a:xfrm>
            <a:off x="6900149" y="480764"/>
            <a:ext cx="3086253" cy="414794"/>
          </a:xfrm>
          <a:prstGeom prst="rect">
            <a:avLst/>
          </a:prstGeom>
          <a:noFill/>
        </p:spPr>
        <p:txBody>
          <a:bodyPr wrap="square" rtlCol="0">
            <a:spAutoFit/>
          </a:bodyPr>
          <a:lstStyle/>
          <a:p>
            <a:pPr>
              <a:lnSpc>
                <a:spcPts val="1300"/>
              </a:lnSpc>
            </a:pPr>
            <a:r>
              <a:rPr lang="en-US" sz="1000" i="0" dirty="0">
                <a:solidFill>
                  <a:schemeClr val="accent1"/>
                </a:solidFill>
                <a:effectLst/>
                <a:latin typeface="Inter" panose="02000503000000020004" pitchFamily="2" charset="0"/>
                <a:ea typeface="Inter" panose="02000503000000020004" pitchFamily="2" charset="0"/>
                <a:cs typeface="Open Sans" panose="020B0606030504020204" pitchFamily="34" charset="0"/>
              </a:rPr>
              <a:t>THERE ARE MANY, OR RANDOMIZED WORDS DON'T LOOK EVEN SLIGHTLYE.</a:t>
            </a:r>
            <a:endParaRPr lang="en-US" sz="1000" dirty="0">
              <a:solidFill>
                <a:schemeClr val="accent1"/>
              </a:solidFill>
              <a:latin typeface="Inter" panose="02000503000000020004" pitchFamily="2" charset="0"/>
              <a:ea typeface="Inter" panose="02000503000000020004" pitchFamily="2"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C6E8C7F7-E7F7-0844-6DBF-9ABBAEBE40B9}"/>
              </a:ext>
            </a:extLst>
          </p:cNvPr>
          <p:cNvCxnSpPr/>
          <p:nvPr/>
        </p:nvCxnSpPr>
        <p:spPr>
          <a:xfrm flipH="1">
            <a:off x="0" y="1861851"/>
            <a:ext cx="12192000"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611EF9A-217F-DB21-8CCD-30E834C0216B}"/>
              </a:ext>
            </a:extLst>
          </p:cNvPr>
          <p:cNvCxnSpPr/>
          <p:nvPr/>
        </p:nvCxnSpPr>
        <p:spPr>
          <a:xfrm flipH="1">
            <a:off x="0" y="1509311"/>
            <a:ext cx="12192000"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C431963-FF59-AB49-64CA-C56E000326E3}"/>
              </a:ext>
            </a:extLst>
          </p:cNvPr>
          <p:cNvCxnSpPr/>
          <p:nvPr/>
        </p:nvCxnSpPr>
        <p:spPr>
          <a:xfrm flipH="1">
            <a:off x="0" y="4114808"/>
            <a:ext cx="12192000"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F007D3C-C7AD-35CB-DB0B-43C81002A956}"/>
              </a:ext>
            </a:extLst>
          </p:cNvPr>
          <p:cNvCxnSpPr>
            <a:cxnSpLocks/>
          </p:cNvCxnSpPr>
          <p:nvPr/>
        </p:nvCxnSpPr>
        <p:spPr>
          <a:xfrm>
            <a:off x="4286680" y="0"/>
            <a:ext cx="0" cy="685800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F8B716E-2099-F431-2AA5-2F2FA7513D40}"/>
              </a:ext>
            </a:extLst>
          </p:cNvPr>
          <p:cNvCxnSpPr>
            <a:cxnSpLocks/>
          </p:cNvCxnSpPr>
          <p:nvPr/>
        </p:nvCxnSpPr>
        <p:spPr>
          <a:xfrm>
            <a:off x="6407807" y="1509311"/>
            <a:ext cx="0" cy="5348689"/>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6C165DA-7C0D-CC9A-B218-A85AF3277AE1}"/>
              </a:ext>
            </a:extLst>
          </p:cNvPr>
          <p:cNvCxnSpPr>
            <a:cxnSpLocks/>
          </p:cNvCxnSpPr>
          <p:nvPr/>
        </p:nvCxnSpPr>
        <p:spPr>
          <a:xfrm>
            <a:off x="8530054" y="1534099"/>
            <a:ext cx="0" cy="5348689"/>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7BA5667-4EF4-059E-678A-DFEBB3FEE163}"/>
              </a:ext>
            </a:extLst>
          </p:cNvPr>
          <p:cNvCxnSpPr>
            <a:cxnSpLocks/>
          </p:cNvCxnSpPr>
          <p:nvPr/>
        </p:nvCxnSpPr>
        <p:spPr>
          <a:xfrm flipH="1">
            <a:off x="0" y="4461832"/>
            <a:ext cx="8530054"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1841A3CB-8135-06D0-8BE7-6F87AA96668B}"/>
              </a:ext>
            </a:extLst>
          </p:cNvPr>
          <p:cNvSpPr txBox="1"/>
          <p:nvPr/>
        </p:nvSpPr>
        <p:spPr>
          <a:xfrm>
            <a:off x="8977172" y="2759450"/>
            <a:ext cx="2987190" cy="731867"/>
          </a:xfrm>
          <a:prstGeom prst="rect">
            <a:avLst/>
          </a:prstGeom>
          <a:noFill/>
        </p:spPr>
        <p:txBody>
          <a:bodyPr wrap="square" rtlCol="0">
            <a:spAutoFit/>
          </a:bodyPr>
          <a:lstStyle/>
          <a:p>
            <a:pPr>
              <a:lnSpc>
                <a:spcPts val="5500"/>
              </a:lnSpc>
            </a:pPr>
            <a:r>
              <a:rPr lang="en-US" sz="3600" dirty="0">
                <a:latin typeface="Inter Bold" panose="02000503000000020004" pitchFamily="2" charset="0"/>
                <a:ea typeface="Inter Bold" panose="02000503000000020004" pitchFamily="2" charset="0"/>
                <a:cs typeface="Poppins Light" panose="00000400000000000000" pitchFamily="2" charset="0"/>
              </a:rPr>
              <a:t>OBJECTIVE</a:t>
            </a:r>
          </a:p>
        </p:txBody>
      </p:sp>
      <p:sp>
        <p:nvSpPr>
          <p:cNvPr id="31" name="TextBox 30">
            <a:extLst>
              <a:ext uri="{FF2B5EF4-FFF2-40B4-BE49-F238E27FC236}">
                <a16:creationId xmlns:a16="http://schemas.microsoft.com/office/drawing/2014/main" id="{76E0A664-357A-143B-EB44-3C45127C54E8}"/>
              </a:ext>
            </a:extLst>
          </p:cNvPr>
          <p:cNvSpPr txBox="1"/>
          <p:nvPr/>
        </p:nvSpPr>
        <p:spPr>
          <a:xfrm>
            <a:off x="8977172" y="2326894"/>
            <a:ext cx="1930324" cy="707310"/>
          </a:xfrm>
          <a:prstGeom prst="rect">
            <a:avLst/>
          </a:prstGeom>
          <a:noFill/>
        </p:spPr>
        <p:txBody>
          <a:bodyPr wrap="square" rtlCol="0">
            <a:spAutoFit/>
          </a:bodyPr>
          <a:lstStyle/>
          <a:p>
            <a:pPr>
              <a:lnSpc>
                <a:spcPts val="5500"/>
              </a:lnSpc>
            </a:pPr>
            <a:r>
              <a:rPr lang="en-US" sz="2800" dirty="0">
                <a:latin typeface="Inter Bold" panose="02000503000000020004" pitchFamily="2" charset="0"/>
                <a:ea typeface="Inter Bold" panose="02000503000000020004" pitchFamily="2" charset="0"/>
                <a:cs typeface="Poppins Light" panose="00000400000000000000" pitchFamily="2" charset="0"/>
              </a:rPr>
              <a:t>PROJECT</a:t>
            </a:r>
          </a:p>
        </p:txBody>
      </p:sp>
      <p:sp>
        <p:nvSpPr>
          <p:cNvPr id="1024" name="TextBox 1023">
            <a:extLst>
              <a:ext uri="{FF2B5EF4-FFF2-40B4-BE49-F238E27FC236}">
                <a16:creationId xmlns:a16="http://schemas.microsoft.com/office/drawing/2014/main" id="{313C50B4-B842-F75F-512E-6B389AC8E6A8}"/>
              </a:ext>
            </a:extLst>
          </p:cNvPr>
          <p:cNvSpPr txBox="1"/>
          <p:nvPr/>
        </p:nvSpPr>
        <p:spPr>
          <a:xfrm>
            <a:off x="4912161" y="1548181"/>
            <a:ext cx="899952" cy="283091"/>
          </a:xfrm>
          <a:prstGeom prst="rect">
            <a:avLst/>
          </a:prstGeom>
          <a:noFill/>
        </p:spPr>
        <p:txBody>
          <a:bodyPr wrap="square" rtlCol="0">
            <a:spAutoFit/>
          </a:bodyPr>
          <a:lstStyle/>
          <a:p>
            <a:pPr algn="ctr">
              <a:lnSpc>
                <a:spcPts val="1600"/>
              </a:lnSpc>
            </a:pPr>
            <a:r>
              <a:rPr lang="en-US" sz="1200" dirty="0">
                <a:latin typeface="Inter Medium" panose="02000503000000020004" pitchFamily="2" charset="0"/>
                <a:ea typeface="Inter Medium" panose="02000503000000020004" pitchFamily="2" charset="0"/>
                <a:cs typeface="Poppins Medium" panose="00000600000000000000" pitchFamily="2" charset="0"/>
              </a:rPr>
              <a:t>SPECIFIC</a:t>
            </a:r>
          </a:p>
        </p:txBody>
      </p:sp>
      <p:sp>
        <p:nvSpPr>
          <p:cNvPr id="1025" name="TextBox 1024">
            <a:extLst>
              <a:ext uri="{FF2B5EF4-FFF2-40B4-BE49-F238E27FC236}">
                <a16:creationId xmlns:a16="http://schemas.microsoft.com/office/drawing/2014/main" id="{459B9634-7A4A-D33C-716A-475A9F15D09D}"/>
              </a:ext>
            </a:extLst>
          </p:cNvPr>
          <p:cNvSpPr txBox="1"/>
          <p:nvPr/>
        </p:nvSpPr>
        <p:spPr>
          <a:xfrm>
            <a:off x="6817319" y="1561151"/>
            <a:ext cx="1321409" cy="283091"/>
          </a:xfrm>
          <a:prstGeom prst="rect">
            <a:avLst/>
          </a:prstGeom>
          <a:noFill/>
        </p:spPr>
        <p:txBody>
          <a:bodyPr wrap="square" rtlCol="0">
            <a:spAutoFit/>
          </a:bodyPr>
          <a:lstStyle/>
          <a:p>
            <a:pPr algn="ctr">
              <a:lnSpc>
                <a:spcPts val="1600"/>
              </a:lnSpc>
            </a:pPr>
            <a:r>
              <a:rPr lang="en-US" sz="1200" dirty="0">
                <a:latin typeface="Inter Medium" panose="02000503000000020004" pitchFamily="2" charset="0"/>
                <a:ea typeface="Inter Medium" panose="02000503000000020004" pitchFamily="2" charset="0"/>
                <a:cs typeface="Poppins Medium" panose="00000600000000000000" pitchFamily="2" charset="0"/>
              </a:rPr>
              <a:t>MEASURABLE</a:t>
            </a:r>
          </a:p>
        </p:txBody>
      </p:sp>
      <p:sp>
        <p:nvSpPr>
          <p:cNvPr id="1027" name="TextBox 1026">
            <a:extLst>
              <a:ext uri="{FF2B5EF4-FFF2-40B4-BE49-F238E27FC236}">
                <a16:creationId xmlns:a16="http://schemas.microsoft.com/office/drawing/2014/main" id="{0EB733A8-3C7A-3C87-463F-3ACA73840962}"/>
              </a:ext>
            </a:extLst>
          </p:cNvPr>
          <p:cNvSpPr txBox="1"/>
          <p:nvPr/>
        </p:nvSpPr>
        <p:spPr>
          <a:xfrm>
            <a:off x="4824742" y="4159287"/>
            <a:ext cx="1074791" cy="283091"/>
          </a:xfrm>
          <a:prstGeom prst="rect">
            <a:avLst/>
          </a:prstGeom>
          <a:noFill/>
        </p:spPr>
        <p:txBody>
          <a:bodyPr wrap="square" rtlCol="0">
            <a:spAutoFit/>
          </a:bodyPr>
          <a:lstStyle/>
          <a:p>
            <a:pPr algn="ctr">
              <a:lnSpc>
                <a:spcPts val="1600"/>
              </a:lnSpc>
            </a:pPr>
            <a:r>
              <a:rPr lang="en-US" sz="1200" dirty="0">
                <a:latin typeface="Inter Medium" panose="02000503000000020004" pitchFamily="2" charset="0"/>
                <a:ea typeface="Inter Medium" panose="02000503000000020004" pitchFamily="2" charset="0"/>
                <a:cs typeface="Poppins Medium" panose="00000600000000000000" pitchFamily="2" charset="0"/>
              </a:rPr>
              <a:t>REALISTIC</a:t>
            </a:r>
          </a:p>
        </p:txBody>
      </p:sp>
      <p:sp>
        <p:nvSpPr>
          <p:cNvPr id="1028" name="TextBox 1027">
            <a:extLst>
              <a:ext uri="{FF2B5EF4-FFF2-40B4-BE49-F238E27FC236}">
                <a16:creationId xmlns:a16="http://schemas.microsoft.com/office/drawing/2014/main" id="{12EF54FC-263A-5C08-6ADE-D098B1DB33E7}"/>
              </a:ext>
            </a:extLst>
          </p:cNvPr>
          <p:cNvSpPr txBox="1"/>
          <p:nvPr/>
        </p:nvSpPr>
        <p:spPr>
          <a:xfrm>
            <a:off x="6817319" y="4150223"/>
            <a:ext cx="1321409" cy="283091"/>
          </a:xfrm>
          <a:prstGeom prst="rect">
            <a:avLst/>
          </a:prstGeom>
          <a:noFill/>
        </p:spPr>
        <p:txBody>
          <a:bodyPr wrap="square" rtlCol="0">
            <a:spAutoFit/>
          </a:bodyPr>
          <a:lstStyle/>
          <a:p>
            <a:pPr algn="ctr">
              <a:lnSpc>
                <a:spcPts val="1600"/>
              </a:lnSpc>
            </a:pPr>
            <a:r>
              <a:rPr lang="en-US" sz="1200" dirty="0">
                <a:latin typeface="Inter Medium" panose="02000503000000020004" pitchFamily="2" charset="0"/>
                <a:ea typeface="Inter Medium" panose="02000503000000020004" pitchFamily="2" charset="0"/>
                <a:cs typeface="Poppins Medium" panose="00000600000000000000" pitchFamily="2" charset="0"/>
              </a:rPr>
              <a:t>TIME-BRAND</a:t>
            </a:r>
          </a:p>
        </p:txBody>
      </p:sp>
      <p:sp>
        <p:nvSpPr>
          <p:cNvPr id="1029" name="TextBox 1028">
            <a:extLst>
              <a:ext uri="{FF2B5EF4-FFF2-40B4-BE49-F238E27FC236}">
                <a16:creationId xmlns:a16="http://schemas.microsoft.com/office/drawing/2014/main" id="{BC6B871E-1738-2EC1-0101-29A2D98D90DF}"/>
              </a:ext>
            </a:extLst>
          </p:cNvPr>
          <p:cNvSpPr txBox="1"/>
          <p:nvPr/>
        </p:nvSpPr>
        <p:spPr>
          <a:xfrm>
            <a:off x="2534020" y="4148392"/>
            <a:ext cx="1321409" cy="283091"/>
          </a:xfrm>
          <a:prstGeom prst="rect">
            <a:avLst/>
          </a:prstGeom>
          <a:noFill/>
        </p:spPr>
        <p:txBody>
          <a:bodyPr wrap="square" rtlCol="0">
            <a:spAutoFit/>
          </a:bodyPr>
          <a:lstStyle/>
          <a:p>
            <a:pPr algn="ctr">
              <a:lnSpc>
                <a:spcPts val="1600"/>
              </a:lnSpc>
            </a:pPr>
            <a:r>
              <a:rPr lang="en-US" sz="1200" dirty="0">
                <a:latin typeface="Inter Medium" panose="02000503000000020004" pitchFamily="2" charset="0"/>
                <a:ea typeface="Inter Medium" panose="02000503000000020004" pitchFamily="2" charset="0"/>
                <a:cs typeface="Poppins Medium" panose="00000600000000000000" pitchFamily="2" charset="0"/>
              </a:rPr>
              <a:t>ACHIEVABLE</a:t>
            </a:r>
          </a:p>
        </p:txBody>
      </p:sp>
      <p:cxnSp>
        <p:nvCxnSpPr>
          <p:cNvPr id="1030" name="Straight Connector 1029">
            <a:extLst>
              <a:ext uri="{FF2B5EF4-FFF2-40B4-BE49-F238E27FC236}">
                <a16:creationId xmlns:a16="http://schemas.microsoft.com/office/drawing/2014/main" id="{F1714B32-250F-DEA1-6C7F-D202D68588B8}"/>
              </a:ext>
            </a:extLst>
          </p:cNvPr>
          <p:cNvCxnSpPr>
            <a:cxnSpLocks/>
          </p:cNvCxnSpPr>
          <p:nvPr/>
        </p:nvCxnSpPr>
        <p:spPr>
          <a:xfrm>
            <a:off x="2147197" y="4125913"/>
            <a:ext cx="0" cy="2756875"/>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sp>
        <p:nvSpPr>
          <p:cNvPr id="1033" name="TextBox 1032">
            <a:extLst>
              <a:ext uri="{FF2B5EF4-FFF2-40B4-BE49-F238E27FC236}">
                <a16:creationId xmlns:a16="http://schemas.microsoft.com/office/drawing/2014/main" id="{DF9EED66-A8DE-4813-3635-27EB219436BF}"/>
              </a:ext>
            </a:extLst>
          </p:cNvPr>
          <p:cNvSpPr txBox="1"/>
          <p:nvPr/>
        </p:nvSpPr>
        <p:spPr>
          <a:xfrm>
            <a:off x="4555931" y="2123065"/>
            <a:ext cx="1612413" cy="1508042"/>
          </a:xfrm>
          <a:prstGeom prst="rect">
            <a:avLst/>
          </a:prstGeom>
          <a:noFill/>
        </p:spPr>
        <p:txBody>
          <a:bodyPr wrap="square" rtlCol="0">
            <a:spAutoFit/>
          </a:bodyPr>
          <a:lstStyle/>
          <a:p>
            <a:pPr algn="ctr">
              <a:lnSpc>
                <a:spcPts val="1600"/>
              </a:lnSpc>
            </a:pPr>
            <a:r>
              <a:rPr lang="en-US" sz="1000" i="0" dirty="0">
                <a:solidFill>
                  <a:schemeClr val="tx1">
                    <a:lumMod val="95000"/>
                    <a:lumOff val="5000"/>
                  </a:schemeClr>
                </a:solidFill>
                <a:effectLst/>
                <a:latin typeface="Inter" panose="02000503000000020004" pitchFamily="2" charset="0"/>
                <a:ea typeface="Inter" panose="02000503000000020004" pitchFamily="2" charset="0"/>
                <a:cs typeface="Open Sans" panose="020B0606030504020204" pitchFamily="34" charset="0"/>
              </a:rPr>
              <a:t>Lorem Ipsum available, but the majority have suffered alteration in some form, by injected humor, or randomized words which don't look even</a:t>
            </a:r>
            <a:endParaRPr lang="en-US" sz="1000" dirty="0">
              <a:solidFill>
                <a:schemeClr val="tx1">
                  <a:lumMod val="95000"/>
                  <a:lumOff val="5000"/>
                </a:schemeClr>
              </a:solidFill>
              <a:latin typeface="Inter" panose="02000503000000020004" pitchFamily="2" charset="0"/>
              <a:ea typeface="Inter" panose="02000503000000020004" pitchFamily="2" charset="0"/>
              <a:cs typeface="Open Sans" panose="020B0606030504020204" pitchFamily="34" charset="0"/>
            </a:endParaRPr>
          </a:p>
        </p:txBody>
      </p:sp>
      <p:sp>
        <p:nvSpPr>
          <p:cNvPr id="1034" name="TextBox 1033">
            <a:extLst>
              <a:ext uri="{FF2B5EF4-FFF2-40B4-BE49-F238E27FC236}">
                <a16:creationId xmlns:a16="http://schemas.microsoft.com/office/drawing/2014/main" id="{665082B2-A8AD-8A9E-6027-27AF5EEA3A79}"/>
              </a:ext>
            </a:extLst>
          </p:cNvPr>
          <p:cNvSpPr txBox="1"/>
          <p:nvPr/>
        </p:nvSpPr>
        <p:spPr>
          <a:xfrm>
            <a:off x="6671817" y="2123065"/>
            <a:ext cx="1612413" cy="1508042"/>
          </a:xfrm>
          <a:prstGeom prst="rect">
            <a:avLst/>
          </a:prstGeom>
          <a:noFill/>
        </p:spPr>
        <p:txBody>
          <a:bodyPr wrap="square" rtlCol="0">
            <a:spAutoFit/>
          </a:bodyPr>
          <a:lstStyle/>
          <a:p>
            <a:pPr algn="ctr">
              <a:lnSpc>
                <a:spcPts val="1600"/>
              </a:lnSpc>
            </a:pPr>
            <a:r>
              <a:rPr lang="en-US" sz="1000" i="0" dirty="0">
                <a:solidFill>
                  <a:schemeClr val="tx1">
                    <a:lumMod val="95000"/>
                    <a:lumOff val="5000"/>
                  </a:schemeClr>
                </a:solidFill>
                <a:effectLst/>
                <a:latin typeface="Inter" panose="02000503000000020004" pitchFamily="2" charset="0"/>
                <a:ea typeface="Inter" panose="02000503000000020004" pitchFamily="2" charset="0"/>
                <a:cs typeface="Open Sans" panose="020B0606030504020204" pitchFamily="34" charset="0"/>
              </a:rPr>
              <a:t>Lorem Ipsum available, but the majority have suffered alteration in some form, by injected humor, or randomized words which don't look even</a:t>
            </a:r>
            <a:endParaRPr lang="en-US" sz="1000" dirty="0">
              <a:solidFill>
                <a:schemeClr val="tx1">
                  <a:lumMod val="95000"/>
                  <a:lumOff val="5000"/>
                </a:schemeClr>
              </a:solidFill>
              <a:latin typeface="Inter" panose="02000503000000020004" pitchFamily="2" charset="0"/>
              <a:ea typeface="Inter" panose="02000503000000020004" pitchFamily="2" charset="0"/>
              <a:cs typeface="Open Sans" panose="020B0606030504020204" pitchFamily="34" charset="0"/>
            </a:endParaRPr>
          </a:p>
        </p:txBody>
      </p:sp>
      <p:sp>
        <p:nvSpPr>
          <p:cNvPr id="1035" name="TextBox 1034">
            <a:extLst>
              <a:ext uri="{FF2B5EF4-FFF2-40B4-BE49-F238E27FC236}">
                <a16:creationId xmlns:a16="http://schemas.microsoft.com/office/drawing/2014/main" id="{0B89F361-7800-EFE3-1479-9615A7F1CC58}"/>
              </a:ext>
            </a:extLst>
          </p:cNvPr>
          <p:cNvSpPr txBox="1"/>
          <p:nvPr/>
        </p:nvSpPr>
        <p:spPr>
          <a:xfrm>
            <a:off x="4555931" y="4836284"/>
            <a:ext cx="1612413" cy="1508042"/>
          </a:xfrm>
          <a:prstGeom prst="rect">
            <a:avLst/>
          </a:prstGeom>
          <a:noFill/>
        </p:spPr>
        <p:txBody>
          <a:bodyPr wrap="square" rtlCol="0">
            <a:spAutoFit/>
          </a:bodyPr>
          <a:lstStyle/>
          <a:p>
            <a:pPr algn="ctr">
              <a:lnSpc>
                <a:spcPts val="1600"/>
              </a:lnSpc>
            </a:pPr>
            <a:r>
              <a:rPr lang="en-US" sz="1000" i="0" dirty="0">
                <a:solidFill>
                  <a:schemeClr val="tx1">
                    <a:lumMod val="95000"/>
                    <a:lumOff val="5000"/>
                  </a:schemeClr>
                </a:solidFill>
                <a:effectLst/>
                <a:latin typeface="Inter" panose="02000503000000020004" pitchFamily="2" charset="0"/>
                <a:ea typeface="Inter" panose="02000503000000020004" pitchFamily="2" charset="0"/>
                <a:cs typeface="Open Sans" panose="020B0606030504020204" pitchFamily="34" charset="0"/>
              </a:rPr>
              <a:t>Lorem Ipsum available, but the majority have suffered alteration in some form, by injected humor, or randomized words which don't look even</a:t>
            </a:r>
            <a:endParaRPr lang="en-US" sz="1000" dirty="0">
              <a:solidFill>
                <a:schemeClr val="tx1">
                  <a:lumMod val="95000"/>
                  <a:lumOff val="5000"/>
                </a:schemeClr>
              </a:solidFill>
              <a:latin typeface="Inter" panose="02000503000000020004" pitchFamily="2" charset="0"/>
              <a:ea typeface="Inter" panose="02000503000000020004" pitchFamily="2" charset="0"/>
              <a:cs typeface="Open Sans" panose="020B0606030504020204" pitchFamily="34" charset="0"/>
            </a:endParaRPr>
          </a:p>
        </p:txBody>
      </p:sp>
      <p:sp>
        <p:nvSpPr>
          <p:cNvPr id="1036" name="TextBox 1035">
            <a:extLst>
              <a:ext uri="{FF2B5EF4-FFF2-40B4-BE49-F238E27FC236}">
                <a16:creationId xmlns:a16="http://schemas.microsoft.com/office/drawing/2014/main" id="{C38604A3-7A6E-CF6F-CA1D-DAB23213D484}"/>
              </a:ext>
            </a:extLst>
          </p:cNvPr>
          <p:cNvSpPr txBox="1"/>
          <p:nvPr/>
        </p:nvSpPr>
        <p:spPr>
          <a:xfrm>
            <a:off x="6671817" y="4836284"/>
            <a:ext cx="1612413" cy="1508042"/>
          </a:xfrm>
          <a:prstGeom prst="rect">
            <a:avLst/>
          </a:prstGeom>
          <a:noFill/>
        </p:spPr>
        <p:txBody>
          <a:bodyPr wrap="square" rtlCol="0">
            <a:spAutoFit/>
          </a:bodyPr>
          <a:lstStyle/>
          <a:p>
            <a:pPr algn="ctr">
              <a:lnSpc>
                <a:spcPts val="1600"/>
              </a:lnSpc>
            </a:pPr>
            <a:r>
              <a:rPr lang="en-US" sz="1000" i="0" dirty="0">
                <a:solidFill>
                  <a:schemeClr val="tx1">
                    <a:lumMod val="95000"/>
                    <a:lumOff val="5000"/>
                  </a:schemeClr>
                </a:solidFill>
                <a:effectLst/>
                <a:latin typeface="Inter" panose="02000503000000020004" pitchFamily="2" charset="0"/>
                <a:ea typeface="Inter" panose="02000503000000020004" pitchFamily="2" charset="0"/>
                <a:cs typeface="Open Sans" panose="020B0606030504020204" pitchFamily="34" charset="0"/>
              </a:rPr>
              <a:t>Lorem Ipsum available, but the majority have suffered alteration in some form, by injected humor, or randomized words which don't look even</a:t>
            </a:r>
            <a:endParaRPr lang="en-US" sz="1000" dirty="0">
              <a:solidFill>
                <a:schemeClr val="tx1">
                  <a:lumMod val="95000"/>
                  <a:lumOff val="5000"/>
                </a:schemeClr>
              </a:solidFill>
              <a:latin typeface="Inter" panose="02000503000000020004" pitchFamily="2" charset="0"/>
              <a:ea typeface="Inter" panose="02000503000000020004" pitchFamily="2" charset="0"/>
              <a:cs typeface="Open Sans" panose="020B0606030504020204" pitchFamily="34" charset="0"/>
            </a:endParaRPr>
          </a:p>
        </p:txBody>
      </p:sp>
      <p:sp>
        <p:nvSpPr>
          <p:cNvPr id="1037" name="TextBox 1036">
            <a:extLst>
              <a:ext uri="{FF2B5EF4-FFF2-40B4-BE49-F238E27FC236}">
                <a16:creationId xmlns:a16="http://schemas.microsoft.com/office/drawing/2014/main" id="{CF359E00-D103-4A51-1FD0-B5CB2A3FF025}"/>
              </a:ext>
            </a:extLst>
          </p:cNvPr>
          <p:cNvSpPr txBox="1"/>
          <p:nvPr/>
        </p:nvSpPr>
        <p:spPr>
          <a:xfrm>
            <a:off x="2419189" y="4836284"/>
            <a:ext cx="1612413" cy="1508042"/>
          </a:xfrm>
          <a:prstGeom prst="rect">
            <a:avLst/>
          </a:prstGeom>
          <a:noFill/>
        </p:spPr>
        <p:txBody>
          <a:bodyPr wrap="square" rtlCol="0">
            <a:spAutoFit/>
          </a:bodyPr>
          <a:lstStyle/>
          <a:p>
            <a:pPr algn="ctr">
              <a:lnSpc>
                <a:spcPts val="1600"/>
              </a:lnSpc>
            </a:pPr>
            <a:r>
              <a:rPr lang="en-US" sz="1000" i="0" dirty="0">
                <a:solidFill>
                  <a:schemeClr val="tx1">
                    <a:lumMod val="95000"/>
                    <a:lumOff val="5000"/>
                  </a:schemeClr>
                </a:solidFill>
                <a:effectLst/>
                <a:latin typeface="Inter" panose="02000503000000020004" pitchFamily="2" charset="0"/>
                <a:ea typeface="Inter" panose="02000503000000020004" pitchFamily="2" charset="0"/>
                <a:cs typeface="Open Sans" panose="020B0606030504020204" pitchFamily="34" charset="0"/>
              </a:rPr>
              <a:t>Lorem Ipsum available, but the majority have suffered alteration in some form, by injected humor, or randomized words which don't look even</a:t>
            </a:r>
            <a:endParaRPr lang="en-US" sz="1000" dirty="0">
              <a:solidFill>
                <a:schemeClr val="tx1">
                  <a:lumMod val="95000"/>
                  <a:lumOff val="5000"/>
                </a:schemeClr>
              </a:solidFill>
              <a:latin typeface="Inter" panose="02000503000000020004" pitchFamily="2" charset="0"/>
              <a:ea typeface="Inter" panose="02000503000000020004" pitchFamily="2" charset="0"/>
              <a:cs typeface="Open Sans" panose="020B0606030504020204" pitchFamily="34" charset="0"/>
            </a:endParaRPr>
          </a:p>
        </p:txBody>
      </p:sp>
      <p:sp>
        <p:nvSpPr>
          <p:cNvPr id="1038" name="Star: 4 Points 1037">
            <a:extLst>
              <a:ext uri="{FF2B5EF4-FFF2-40B4-BE49-F238E27FC236}">
                <a16:creationId xmlns:a16="http://schemas.microsoft.com/office/drawing/2014/main" id="{BE438A89-70B5-341F-3C7F-65E9BFF7F0BD}"/>
              </a:ext>
            </a:extLst>
          </p:cNvPr>
          <p:cNvSpPr/>
          <p:nvPr/>
        </p:nvSpPr>
        <p:spPr>
          <a:xfrm>
            <a:off x="671141" y="5222610"/>
            <a:ext cx="757424" cy="757424"/>
          </a:xfrm>
          <a:prstGeom prst="star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84DA4D07-21A9-5311-BE4A-8DCAF669BF08}"/>
              </a:ext>
            </a:extLst>
          </p:cNvPr>
          <p:cNvSpPr>
            <a:spLocks noGrp="1"/>
          </p:cNvSpPr>
          <p:nvPr>
            <p:ph type="pic" sz="quarter" idx="14"/>
          </p:nvPr>
        </p:nvSpPr>
        <p:spPr/>
      </p:sp>
      <p:sp>
        <p:nvSpPr>
          <p:cNvPr id="11" name="Picture Placeholder 10">
            <a:extLst>
              <a:ext uri="{FF2B5EF4-FFF2-40B4-BE49-F238E27FC236}">
                <a16:creationId xmlns:a16="http://schemas.microsoft.com/office/drawing/2014/main" id="{BA47F946-8A9E-8B3F-99B3-A8B237BACEEA}"/>
              </a:ext>
            </a:extLst>
          </p:cNvPr>
          <p:cNvSpPr>
            <a:spLocks noGrp="1"/>
          </p:cNvSpPr>
          <p:nvPr>
            <p:ph type="pic" sz="quarter" idx="15"/>
          </p:nvPr>
        </p:nvSpPr>
        <p:spPr/>
      </p:sp>
    </p:spTree>
    <p:extLst>
      <p:ext uri="{BB962C8B-B14F-4D97-AF65-F5344CB8AC3E}">
        <p14:creationId xmlns:p14="http://schemas.microsoft.com/office/powerpoint/2010/main" val="856973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5205755-73AD-96A3-72E6-97BD6328BD59}"/>
              </a:ext>
            </a:extLst>
          </p:cNvPr>
          <p:cNvSpPr txBox="1"/>
          <p:nvPr/>
        </p:nvSpPr>
        <p:spPr>
          <a:xfrm>
            <a:off x="10811183" y="564845"/>
            <a:ext cx="954540" cy="256480"/>
          </a:xfrm>
          <a:prstGeom prst="rect">
            <a:avLst/>
          </a:prstGeom>
          <a:noFill/>
        </p:spPr>
        <p:txBody>
          <a:bodyPr wrap="square" rtlCol="0">
            <a:spAutoFit/>
          </a:bodyPr>
          <a:lstStyle/>
          <a:p>
            <a:pPr marR="0" algn="r" rtl="0"/>
            <a:r>
              <a:rPr lang="en-US" sz="1600" b="0" i="0" u="none" strike="noStrike" baseline="30000" dirty="0">
                <a:solidFill>
                  <a:schemeClr val="accent1"/>
                </a:solidFill>
                <a:latin typeface="Inter Medium" panose="02000503000000020004" pitchFamily="2" charset="0"/>
              </a:rPr>
              <a:t>2024V 1.0 </a:t>
            </a:r>
          </a:p>
        </p:txBody>
      </p:sp>
      <p:sp>
        <p:nvSpPr>
          <p:cNvPr id="11" name="TextBox 10">
            <a:extLst>
              <a:ext uri="{FF2B5EF4-FFF2-40B4-BE49-F238E27FC236}">
                <a16:creationId xmlns:a16="http://schemas.microsoft.com/office/drawing/2014/main" id="{FCD0889E-30A5-C0B9-85F1-128405E9DA38}"/>
              </a:ext>
            </a:extLst>
          </p:cNvPr>
          <p:cNvSpPr txBox="1"/>
          <p:nvPr/>
        </p:nvSpPr>
        <p:spPr>
          <a:xfrm>
            <a:off x="630960" y="564845"/>
            <a:ext cx="1674472" cy="256480"/>
          </a:xfrm>
          <a:prstGeom prst="rect">
            <a:avLst/>
          </a:prstGeom>
          <a:noFill/>
        </p:spPr>
        <p:txBody>
          <a:bodyPr wrap="square" rtlCol="0">
            <a:spAutoFit/>
          </a:bodyPr>
          <a:lstStyle/>
          <a:p>
            <a:pPr marR="0" rtl="0"/>
            <a:r>
              <a:rPr lang="en-US" sz="1600" baseline="30000" dirty="0">
                <a:solidFill>
                  <a:schemeClr val="accent1"/>
                </a:solidFill>
                <a:latin typeface="Inter Medium" panose="02000503000000020004" pitchFamily="2" charset="0"/>
              </a:rPr>
              <a:t>BRAND PROPOSAL</a:t>
            </a:r>
            <a:endParaRPr lang="en-US" sz="1600" b="0" i="0" u="none" strike="noStrike" baseline="30000" dirty="0">
              <a:solidFill>
                <a:schemeClr val="accent1"/>
              </a:solidFill>
              <a:latin typeface="Inter Medium" panose="02000503000000020004" pitchFamily="2" charset="0"/>
            </a:endParaRPr>
          </a:p>
        </p:txBody>
      </p:sp>
      <p:sp>
        <p:nvSpPr>
          <p:cNvPr id="12" name="TextBox 11">
            <a:extLst>
              <a:ext uri="{FF2B5EF4-FFF2-40B4-BE49-F238E27FC236}">
                <a16:creationId xmlns:a16="http://schemas.microsoft.com/office/drawing/2014/main" id="{B9461011-659B-6CD2-3354-D73CC77C617E}"/>
              </a:ext>
            </a:extLst>
          </p:cNvPr>
          <p:cNvSpPr txBox="1"/>
          <p:nvPr/>
        </p:nvSpPr>
        <p:spPr>
          <a:xfrm>
            <a:off x="3692429" y="564845"/>
            <a:ext cx="1674472" cy="256480"/>
          </a:xfrm>
          <a:prstGeom prst="rect">
            <a:avLst/>
          </a:prstGeom>
          <a:noFill/>
        </p:spPr>
        <p:txBody>
          <a:bodyPr wrap="square" rtlCol="0">
            <a:spAutoFit/>
          </a:bodyPr>
          <a:lstStyle/>
          <a:p>
            <a:pPr marR="0" rtl="0"/>
            <a:r>
              <a:rPr lang="en-US" sz="1600" b="0" i="0" u="none" strike="noStrike" baseline="30000" dirty="0">
                <a:solidFill>
                  <a:schemeClr val="accent1"/>
                </a:solidFill>
                <a:latin typeface="Inter Medium" panose="02000503000000020004" pitchFamily="2" charset="0"/>
              </a:rPr>
              <a:t>HUIAM</a:t>
            </a:r>
          </a:p>
        </p:txBody>
      </p:sp>
      <p:sp>
        <p:nvSpPr>
          <p:cNvPr id="13" name="TextBox 12">
            <a:extLst>
              <a:ext uri="{FF2B5EF4-FFF2-40B4-BE49-F238E27FC236}">
                <a16:creationId xmlns:a16="http://schemas.microsoft.com/office/drawing/2014/main" id="{5884D2B7-F6B8-CC8E-435D-F6787D75C52F}"/>
              </a:ext>
            </a:extLst>
          </p:cNvPr>
          <p:cNvSpPr txBox="1"/>
          <p:nvPr/>
        </p:nvSpPr>
        <p:spPr>
          <a:xfrm>
            <a:off x="6900149" y="480764"/>
            <a:ext cx="3086253" cy="414794"/>
          </a:xfrm>
          <a:prstGeom prst="rect">
            <a:avLst/>
          </a:prstGeom>
          <a:noFill/>
        </p:spPr>
        <p:txBody>
          <a:bodyPr wrap="square" rtlCol="0">
            <a:spAutoFit/>
          </a:bodyPr>
          <a:lstStyle/>
          <a:p>
            <a:pPr>
              <a:lnSpc>
                <a:spcPts val="1300"/>
              </a:lnSpc>
            </a:pPr>
            <a:r>
              <a:rPr lang="en-US" sz="1000" i="0" dirty="0">
                <a:solidFill>
                  <a:schemeClr val="accent1"/>
                </a:solidFill>
                <a:effectLst/>
                <a:latin typeface="Inter" panose="02000503000000020004" pitchFamily="2" charset="0"/>
                <a:ea typeface="Inter" panose="02000503000000020004" pitchFamily="2" charset="0"/>
                <a:cs typeface="Open Sans" panose="020B0606030504020204" pitchFamily="34" charset="0"/>
              </a:rPr>
              <a:t>THERE ARE MANY, OR RANDOMIZED WORDS DON'T LOOK EVEN SLIGHTLYE.</a:t>
            </a:r>
            <a:endParaRPr lang="en-US" sz="1000" dirty="0">
              <a:solidFill>
                <a:schemeClr val="accent1"/>
              </a:solidFill>
              <a:latin typeface="Inter" panose="02000503000000020004" pitchFamily="2" charset="0"/>
              <a:ea typeface="Inter" panose="02000503000000020004" pitchFamily="2" charset="0"/>
              <a:cs typeface="Open Sans" panose="020B0606030504020204" pitchFamily="34" charset="0"/>
            </a:endParaRPr>
          </a:p>
        </p:txBody>
      </p:sp>
      <p:cxnSp>
        <p:nvCxnSpPr>
          <p:cNvPr id="14" name="Straight Connector 13">
            <a:extLst>
              <a:ext uri="{FF2B5EF4-FFF2-40B4-BE49-F238E27FC236}">
                <a16:creationId xmlns:a16="http://schemas.microsoft.com/office/drawing/2014/main" id="{B34FF4A3-88F2-2E3E-8538-FFBE750B4351}"/>
              </a:ext>
            </a:extLst>
          </p:cNvPr>
          <p:cNvCxnSpPr>
            <a:cxnSpLocks/>
          </p:cNvCxnSpPr>
          <p:nvPr/>
        </p:nvCxnSpPr>
        <p:spPr>
          <a:xfrm flipH="1">
            <a:off x="0" y="1663547"/>
            <a:ext cx="3063809"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F90F36D-BF6D-A361-B6CF-65371E9535EE}"/>
              </a:ext>
            </a:extLst>
          </p:cNvPr>
          <p:cNvCxnSpPr>
            <a:cxnSpLocks/>
          </p:cNvCxnSpPr>
          <p:nvPr/>
        </p:nvCxnSpPr>
        <p:spPr>
          <a:xfrm>
            <a:off x="7481573" y="1663547"/>
            <a:ext cx="0" cy="519744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7152FE9-D859-E37E-7227-C05B4D42B708}"/>
              </a:ext>
            </a:extLst>
          </p:cNvPr>
          <p:cNvCxnSpPr/>
          <p:nvPr/>
        </p:nvCxnSpPr>
        <p:spPr>
          <a:xfrm flipH="1">
            <a:off x="0" y="1247166"/>
            <a:ext cx="12192000"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9E79511-323D-2A4A-CA4A-AAE751E0F54A}"/>
              </a:ext>
            </a:extLst>
          </p:cNvPr>
          <p:cNvSpPr txBox="1"/>
          <p:nvPr/>
        </p:nvSpPr>
        <p:spPr>
          <a:xfrm>
            <a:off x="514673" y="5269239"/>
            <a:ext cx="2140187" cy="1103828"/>
          </a:xfrm>
          <a:prstGeom prst="rect">
            <a:avLst/>
          </a:prstGeom>
          <a:noFill/>
        </p:spPr>
        <p:txBody>
          <a:bodyPr wrap="square" rtlCol="0">
            <a:spAutoFit/>
          </a:bodyPr>
          <a:lstStyle/>
          <a:p>
            <a:pPr>
              <a:lnSpc>
                <a:spcPts val="1600"/>
              </a:lnSpc>
            </a:pPr>
            <a:r>
              <a:rPr lang="en-US" sz="1200" dirty="0">
                <a:latin typeface="Inter Medium" panose="02000503000000020004" pitchFamily="2" charset="0"/>
                <a:ea typeface="Inter Medium" panose="02000503000000020004" pitchFamily="2" charset="0"/>
                <a:cs typeface="Poppins Medium" panose="00000600000000000000" pitchFamily="2" charset="0"/>
              </a:rPr>
              <a:t>ITS PURPOSE IS TO CONVINCE PROSPECTS TO SIGN UP FOR BRANDING PROJECTS OR SERVICES.</a:t>
            </a:r>
          </a:p>
        </p:txBody>
      </p:sp>
      <p:cxnSp>
        <p:nvCxnSpPr>
          <p:cNvPr id="19" name="Straight Connector 18">
            <a:extLst>
              <a:ext uri="{FF2B5EF4-FFF2-40B4-BE49-F238E27FC236}">
                <a16:creationId xmlns:a16="http://schemas.microsoft.com/office/drawing/2014/main" id="{EEB8D2FC-AF8B-9D88-824E-8D20D963D8BD}"/>
              </a:ext>
            </a:extLst>
          </p:cNvPr>
          <p:cNvCxnSpPr>
            <a:cxnSpLocks/>
          </p:cNvCxnSpPr>
          <p:nvPr/>
        </p:nvCxnSpPr>
        <p:spPr>
          <a:xfrm>
            <a:off x="6985814" y="1247166"/>
            <a:ext cx="0" cy="5602804"/>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5457674-892C-3892-EF34-DBEA1415F809}"/>
              </a:ext>
            </a:extLst>
          </p:cNvPr>
          <p:cNvCxnSpPr>
            <a:cxnSpLocks/>
          </p:cNvCxnSpPr>
          <p:nvPr/>
        </p:nvCxnSpPr>
        <p:spPr>
          <a:xfrm flipH="1">
            <a:off x="0" y="4825388"/>
            <a:ext cx="3063809"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FFC6B26-F8CF-065B-210C-C24C5AE29B4E}"/>
              </a:ext>
            </a:extLst>
          </p:cNvPr>
          <p:cNvCxnSpPr>
            <a:cxnSpLocks/>
          </p:cNvCxnSpPr>
          <p:nvPr/>
        </p:nvCxnSpPr>
        <p:spPr>
          <a:xfrm flipH="1">
            <a:off x="6922593" y="1663547"/>
            <a:ext cx="5269407"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3C962AD-2A0D-5B96-50EC-F63DF3FCCEC5}"/>
              </a:ext>
            </a:extLst>
          </p:cNvPr>
          <p:cNvCxnSpPr>
            <a:cxnSpLocks/>
          </p:cNvCxnSpPr>
          <p:nvPr/>
        </p:nvCxnSpPr>
        <p:spPr>
          <a:xfrm flipH="1">
            <a:off x="6985814" y="3392355"/>
            <a:ext cx="5269407"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6C95CDB-BB99-33F8-BA71-C49363A4138B}"/>
              </a:ext>
            </a:extLst>
          </p:cNvPr>
          <p:cNvCxnSpPr>
            <a:cxnSpLocks/>
          </p:cNvCxnSpPr>
          <p:nvPr/>
        </p:nvCxnSpPr>
        <p:spPr>
          <a:xfrm flipH="1">
            <a:off x="6985814" y="5121163"/>
            <a:ext cx="5269407" cy="0"/>
          </a:xfrm>
          <a:prstGeom prst="line">
            <a:avLst/>
          </a:prstGeom>
          <a:ln>
            <a:solidFill>
              <a:schemeClr val="accent5">
                <a:lumMod val="90000"/>
              </a:schemeClr>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00FAF58-006A-1695-FFD4-A708599121B7}"/>
              </a:ext>
            </a:extLst>
          </p:cNvPr>
          <p:cNvSpPr txBox="1"/>
          <p:nvPr/>
        </p:nvSpPr>
        <p:spPr>
          <a:xfrm>
            <a:off x="630960" y="2789790"/>
            <a:ext cx="1937091" cy="731867"/>
          </a:xfrm>
          <a:prstGeom prst="rect">
            <a:avLst/>
          </a:prstGeom>
          <a:noFill/>
        </p:spPr>
        <p:txBody>
          <a:bodyPr wrap="square" rtlCol="0">
            <a:spAutoFit/>
          </a:bodyPr>
          <a:lstStyle/>
          <a:p>
            <a:pPr>
              <a:lnSpc>
                <a:spcPts val="5500"/>
              </a:lnSpc>
            </a:pPr>
            <a:r>
              <a:rPr lang="en-US" sz="3600" dirty="0">
                <a:latin typeface="Inter Bold" panose="02000503000000020004" pitchFamily="2" charset="0"/>
                <a:ea typeface="Inter Bold" panose="02000503000000020004" pitchFamily="2" charset="0"/>
                <a:cs typeface="Poppins Light" panose="00000400000000000000" pitchFamily="2" charset="0"/>
              </a:rPr>
              <a:t>GOALS</a:t>
            </a:r>
          </a:p>
        </p:txBody>
      </p:sp>
      <p:sp>
        <p:nvSpPr>
          <p:cNvPr id="36" name="TextBox 35">
            <a:extLst>
              <a:ext uri="{FF2B5EF4-FFF2-40B4-BE49-F238E27FC236}">
                <a16:creationId xmlns:a16="http://schemas.microsoft.com/office/drawing/2014/main" id="{929D6B27-DA28-E03F-ADE4-ED269B9086B3}"/>
              </a:ext>
            </a:extLst>
          </p:cNvPr>
          <p:cNvSpPr txBox="1"/>
          <p:nvPr/>
        </p:nvSpPr>
        <p:spPr>
          <a:xfrm rot="16200000">
            <a:off x="6932245" y="2439155"/>
            <a:ext cx="582774" cy="283091"/>
          </a:xfrm>
          <a:prstGeom prst="rect">
            <a:avLst/>
          </a:prstGeom>
          <a:noFill/>
        </p:spPr>
        <p:txBody>
          <a:bodyPr wrap="square" rtlCol="0">
            <a:spAutoFit/>
          </a:bodyPr>
          <a:lstStyle/>
          <a:p>
            <a:pPr algn="ctr">
              <a:lnSpc>
                <a:spcPts val="1600"/>
              </a:lnSpc>
            </a:pPr>
            <a:r>
              <a:rPr lang="en-US" sz="1200" dirty="0">
                <a:latin typeface="Inter Medium" panose="02000503000000020004" pitchFamily="2" charset="0"/>
                <a:ea typeface="Inter Medium" panose="02000503000000020004" pitchFamily="2" charset="0"/>
                <a:cs typeface="Poppins Medium" panose="00000600000000000000" pitchFamily="2" charset="0"/>
              </a:rPr>
              <a:t>ONE</a:t>
            </a:r>
          </a:p>
        </p:txBody>
      </p:sp>
      <p:sp>
        <p:nvSpPr>
          <p:cNvPr id="37" name="TextBox 36">
            <a:extLst>
              <a:ext uri="{FF2B5EF4-FFF2-40B4-BE49-F238E27FC236}">
                <a16:creationId xmlns:a16="http://schemas.microsoft.com/office/drawing/2014/main" id="{40F3BD50-38E8-2524-C896-3E45A200893D}"/>
              </a:ext>
            </a:extLst>
          </p:cNvPr>
          <p:cNvSpPr txBox="1"/>
          <p:nvPr/>
        </p:nvSpPr>
        <p:spPr>
          <a:xfrm rot="16200000">
            <a:off x="6952368" y="4176375"/>
            <a:ext cx="582774" cy="283091"/>
          </a:xfrm>
          <a:prstGeom prst="rect">
            <a:avLst/>
          </a:prstGeom>
          <a:noFill/>
        </p:spPr>
        <p:txBody>
          <a:bodyPr wrap="square" rtlCol="0">
            <a:spAutoFit/>
          </a:bodyPr>
          <a:lstStyle/>
          <a:p>
            <a:pPr algn="ctr">
              <a:lnSpc>
                <a:spcPts val="1600"/>
              </a:lnSpc>
            </a:pPr>
            <a:r>
              <a:rPr lang="en-US" sz="1200" dirty="0">
                <a:latin typeface="Inter Medium" panose="02000503000000020004" pitchFamily="2" charset="0"/>
                <a:ea typeface="Inter Medium" panose="02000503000000020004" pitchFamily="2" charset="0"/>
                <a:cs typeface="Poppins Medium" panose="00000600000000000000" pitchFamily="2" charset="0"/>
              </a:rPr>
              <a:t>TWO</a:t>
            </a:r>
          </a:p>
        </p:txBody>
      </p:sp>
      <p:sp>
        <p:nvSpPr>
          <p:cNvPr id="38" name="TextBox 37">
            <a:extLst>
              <a:ext uri="{FF2B5EF4-FFF2-40B4-BE49-F238E27FC236}">
                <a16:creationId xmlns:a16="http://schemas.microsoft.com/office/drawing/2014/main" id="{8C39BDCA-969E-167A-C49B-A4A4982983B3}"/>
              </a:ext>
            </a:extLst>
          </p:cNvPr>
          <p:cNvSpPr txBox="1"/>
          <p:nvPr/>
        </p:nvSpPr>
        <p:spPr>
          <a:xfrm rot="16200000">
            <a:off x="6845708" y="5762672"/>
            <a:ext cx="796092" cy="283091"/>
          </a:xfrm>
          <a:prstGeom prst="rect">
            <a:avLst/>
          </a:prstGeom>
          <a:noFill/>
        </p:spPr>
        <p:txBody>
          <a:bodyPr wrap="square" rtlCol="0">
            <a:spAutoFit/>
          </a:bodyPr>
          <a:lstStyle/>
          <a:p>
            <a:pPr algn="ctr">
              <a:lnSpc>
                <a:spcPts val="1600"/>
              </a:lnSpc>
            </a:pPr>
            <a:r>
              <a:rPr lang="en-US" sz="1200" dirty="0">
                <a:latin typeface="Inter Medium" panose="02000503000000020004" pitchFamily="2" charset="0"/>
                <a:ea typeface="Inter Medium" panose="02000503000000020004" pitchFamily="2" charset="0"/>
                <a:cs typeface="Poppins Medium" panose="00000600000000000000" pitchFamily="2" charset="0"/>
              </a:rPr>
              <a:t>THREE</a:t>
            </a:r>
          </a:p>
        </p:txBody>
      </p:sp>
      <p:sp>
        <p:nvSpPr>
          <p:cNvPr id="39" name="TextBox 38">
            <a:extLst>
              <a:ext uri="{FF2B5EF4-FFF2-40B4-BE49-F238E27FC236}">
                <a16:creationId xmlns:a16="http://schemas.microsoft.com/office/drawing/2014/main" id="{270601AA-9266-3435-FABA-F9801E566B98}"/>
              </a:ext>
            </a:extLst>
          </p:cNvPr>
          <p:cNvSpPr txBox="1"/>
          <p:nvPr/>
        </p:nvSpPr>
        <p:spPr>
          <a:xfrm>
            <a:off x="8128314" y="2087513"/>
            <a:ext cx="3511741" cy="892488"/>
          </a:xfrm>
          <a:prstGeom prst="rect">
            <a:avLst/>
          </a:prstGeom>
          <a:noFill/>
        </p:spPr>
        <p:txBody>
          <a:bodyPr wrap="square" rtlCol="0">
            <a:spAutoFit/>
          </a:bodyPr>
          <a:lstStyle/>
          <a:p>
            <a:pPr>
              <a:lnSpc>
                <a:spcPts val="1600"/>
              </a:lnSpc>
            </a:pPr>
            <a:r>
              <a:rPr lang="en-US" sz="1000" i="0" dirty="0">
                <a:solidFill>
                  <a:schemeClr val="tx1">
                    <a:lumMod val="95000"/>
                    <a:lumOff val="5000"/>
                  </a:schemeClr>
                </a:solidFill>
                <a:effectLst/>
                <a:latin typeface="Inter" panose="02000503000000020004" pitchFamily="2" charset="0"/>
                <a:ea typeface="Inter" panose="02000503000000020004" pitchFamily="2" charset="0"/>
                <a:cs typeface="Open Sans" panose="020B0606030504020204" pitchFamily="34" charset="0"/>
              </a:rPr>
              <a:t>Lorem Ipsum available, but the majority have suffered alteration in some form, by injected humor, or randomized words which suffered alteration in some form, by injected humor</a:t>
            </a:r>
            <a:endParaRPr lang="en-US" sz="1000" dirty="0">
              <a:solidFill>
                <a:schemeClr val="tx1">
                  <a:lumMod val="95000"/>
                  <a:lumOff val="5000"/>
                </a:schemeClr>
              </a:solidFill>
              <a:latin typeface="Inter" panose="02000503000000020004" pitchFamily="2" charset="0"/>
              <a:ea typeface="Inter" panose="02000503000000020004" pitchFamily="2" charset="0"/>
              <a:cs typeface="Open Sans" panose="020B0606030504020204" pitchFamily="34" charset="0"/>
            </a:endParaRPr>
          </a:p>
        </p:txBody>
      </p:sp>
      <p:sp>
        <p:nvSpPr>
          <p:cNvPr id="40" name="TextBox 39">
            <a:extLst>
              <a:ext uri="{FF2B5EF4-FFF2-40B4-BE49-F238E27FC236}">
                <a16:creationId xmlns:a16="http://schemas.microsoft.com/office/drawing/2014/main" id="{D5F640E4-8AF5-ADCB-618E-9A4B481C8B93}"/>
              </a:ext>
            </a:extLst>
          </p:cNvPr>
          <p:cNvSpPr txBox="1"/>
          <p:nvPr/>
        </p:nvSpPr>
        <p:spPr>
          <a:xfrm>
            <a:off x="8144101" y="3799807"/>
            <a:ext cx="3511741" cy="892488"/>
          </a:xfrm>
          <a:prstGeom prst="rect">
            <a:avLst/>
          </a:prstGeom>
          <a:noFill/>
        </p:spPr>
        <p:txBody>
          <a:bodyPr wrap="square" rtlCol="0">
            <a:spAutoFit/>
          </a:bodyPr>
          <a:lstStyle/>
          <a:p>
            <a:pPr>
              <a:lnSpc>
                <a:spcPts val="1600"/>
              </a:lnSpc>
            </a:pPr>
            <a:r>
              <a:rPr lang="en-US" sz="1000" i="0" dirty="0">
                <a:solidFill>
                  <a:schemeClr val="tx1">
                    <a:lumMod val="95000"/>
                    <a:lumOff val="5000"/>
                  </a:schemeClr>
                </a:solidFill>
                <a:effectLst/>
                <a:latin typeface="Inter" panose="02000503000000020004" pitchFamily="2" charset="0"/>
                <a:ea typeface="Inter" panose="02000503000000020004" pitchFamily="2" charset="0"/>
                <a:cs typeface="Open Sans" panose="020B0606030504020204" pitchFamily="34" charset="0"/>
              </a:rPr>
              <a:t>Lorem Ipsum available, but the majority have suffered alteration in some form, by injected humor, or randomized words which suffered alteration in some form, by injected humor</a:t>
            </a:r>
            <a:endParaRPr lang="en-US" sz="1000" dirty="0">
              <a:solidFill>
                <a:schemeClr val="tx1">
                  <a:lumMod val="95000"/>
                  <a:lumOff val="5000"/>
                </a:schemeClr>
              </a:solidFill>
              <a:latin typeface="Inter" panose="02000503000000020004" pitchFamily="2" charset="0"/>
              <a:ea typeface="Inter" panose="02000503000000020004" pitchFamily="2" charset="0"/>
              <a:cs typeface="Open Sans" panose="020B0606030504020204" pitchFamily="34" charset="0"/>
            </a:endParaRPr>
          </a:p>
        </p:txBody>
      </p:sp>
      <p:sp>
        <p:nvSpPr>
          <p:cNvPr id="41" name="TextBox 40">
            <a:extLst>
              <a:ext uri="{FF2B5EF4-FFF2-40B4-BE49-F238E27FC236}">
                <a16:creationId xmlns:a16="http://schemas.microsoft.com/office/drawing/2014/main" id="{DC523C6A-11A3-BC77-DEE1-02DDA018C8B4}"/>
              </a:ext>
            </a:extLst>
          </p:cNvPr>
          <p:cNvSpPr txBox="1"/>
          <p:nvPr/>
        </p:nvSpPr>
        <p:spPr>
          <a:xfrm>
            <a:off x="8112527" y="5500350"/>
            <a:ext cx="3511741" cy="892488"/>
          </a:xfrm>
          <a:prstGeom prst="rect">
            <a:avLst/>
          </a:prstGeom>
          <a:noFill/>
        </p:spPr>
        <p:txBody>
          <a:bodyPr wrap="square" rtlCol="0">
            <a:spAutoFit/>
          </a:bodyPr>
          <a:lstStyle/>
          <a:p>
            <a:pPr>
              <a:lnSpc>
                <a:spcPts val="1600"/>
              </a:lnSpc>
            </a:pPr>
            <a:r>
              <a:rPr lang="en-US" sz="1000" i="0" dirty="0">
                <a:solidFill>
                  <a:schemeClr val="tx1">
                    <a:lumMod val="95000"/>
                    <a:lumOff val="5000"/>
                  </a:schemeClr>
                </a:solidFill>
                <a:effectLst/>
                <a:latin typeface="Inter" panose="02000503000000020004" pitchFamily="2" charset="0"/>
                <a:ea typeface="Inter" panose="02000503000000020004" pitchFamily="2" charset="0"/>
                <a:cs typeface="Open Sans" panose="020B0606030504020204" pitchFamily="34" charset="0"/>
              </a:rPr>
              <a:t>Lorem Ipsum available, but the majority have suffered alteration in some form, by injected humor, or randomized words which suffered alteration in some form, by injected humor</a:t>
            </a:r>
            <a:endParaRPr lang="en-US" sz="1000" dirty="0">
              <a:solidFill>
                <a:schemeClr val="tx1">
                  <a:lumMod val="95000"/>
                  <a:lumOff val="5000"/>
                </a:schemeClr>
              </a:solidFill>
              <a:latin typeface="Inter" panose="02000503000000020004" pitchFamily="2" charset="0"/>
              <a:ea typeface="Inter" panose="02000503000000020004" pitchFamily="2" charset="0"/>
              <a:cs typeface="Open Sans" panose="020B0606030504020204" pitchFamily="34" charset="0"/>
            </a:endParaRPr>
          </a:p>
        </p:txBody>
      </p:sp>
      <p:sp>
        <p:nvSpPr>
          <p:cNvPr id="3" name="Picture Placeholder 2">
            <a:extLst>
              <a:ext uri="{FF2B5EF4-FFF2-40B4-BE49-F238E27FC236}">
                <a16:creationId xmlns:a16="http://schemas.microsoft.com/office/drawing/2014/main" id="{7CA8A175-5836-6954-BB9E-8C59102B5AC4}"/>
              </a:ext>
            </a:extLst>
          </p:cNvPr>
          <p:cNvSpPr>
            <a:spLocks noGrp="1"/>
          </p:cNvSpPr>
          <p:nvPr>
            <p:ph type="pic" sz="quarter" idx="14"/>
          </p:nvPr>
        </p:nvSpPr>
        <p:spPr/>
      </p:sp>
    </p:spTree>
    <p:extLst>
      <p:ext uri="{BB962C8B-B14F-4D97-AF65-F5344CB8AC3E}">
        <p14:creationId xmlns:p14="http://schemas.microsoft.com/office/powerpoint/2010/main" val="1057816129"/>
      </p:ext>
    </p:extLst>
  </p:cSld>
  <p:clrMapOvr>
    <a:masterClrMapping/>
  </p:clrMapOvr>
</p:sld>
</file>

<file path=ppt/theme/theme1.xml><?xml version="1.0" encoding="utf-8"?>
<a:theme xmlns:a="http://schemas.openxmlformats.org/drawingml/2006/main" name="Digit - Multi 1 - Bright">
  <a:themeElements>
    <a:clrScheme name="Custom 58">
      <a:dk1>
        <a:srgbClr val="000000"/>
      </a:dk1>
      <a:lt1>
        <a:srgbClr val="FFFFFF"/>
      </a:lt1>
      <a:dk2>
        <a:srgbClr val="42434D"/>
      </a:dk2>
      <a:lt2>
        <a:srgbClr val="F6F6F6"/>
      </a:lt2>
      <a:accent1>
        <a:srgbClr val="292A25"/>
      </a:accent1>
      <a:accent2>
        <a:srgbClr val="A7A57F"/>
      </a:accent2>
      <a:accent3>
        <a:srgbClr val="C6B7A4"/>
      </a:accent3>
      <a:accent4>
        <a:srgbClr val="B8C6C6"/>
      </a:accent4>
      <a:accent5>
        <a:srgbClr val="F3EBDE"/>
      </a:accent5>
      <a:accent6>
        <a:srgbClr val="FDFAF5"/>
      </a:accent6>
      <a:hlink>
        <a:srgbClr val="E5E1E0"/>
      </a:hlink>
      <a:folHlink>
        <a:srgbClr val="E6E0E0"/>
      </a:folHlink>
    </a:clrScheme>
    <a:fontScheme name="Montserrat - Digit">
      <a:majorFont>
        <a:latin typeface="Montserra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alpha val="50000"/>
          </a:schemeClr>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igit - Multi 1 - Bright" id="{1EED83A8-EBEE-4595-BF05-49EE0B6BAEB2}" vid="{B438FD33-41AA-434C-8FF8-841AA7F524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Digit - Multi 1 - Bright</Template>
  <TotalTime>50576</TotalTime>
  <Words>1727</Words>
  <Application>Microsoft Office PowerPoint</Application>
  <PresentationFormat>Widescreen</PresentationFormat>
  <Paragraphs>242</Paragraphs>
  <Slides>20</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Inter</vt:lpstr>
      <vt:lpstr>Inter </vt:lpstr>
      <vt:lpstr>Inter Bold</vt:lpstr>
      <vt:lpstr>Inter Medium</vt:lpstr>
      <vt:lpstr>Inter SemiBold</vt:lpstr>
      <vt:lpstr>Montserrat</vt:lpstr>
      <vt:lpstr>Digit - Multi 1 - Bright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SRC</cp:lastModifiedBy>
  <cp:revision>6464</cp:revision>
  <dcterms:created xsi:type="dcterms:W3CDTF">2015-09-24T05:44:04Z</dcterms:created>
  <dcterms:modified xsi:type="dcterms:W3CDTF">2023-04-07T11:49:12Z</dcterms:modified>
</cp:coreProperties>
</file>