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CA5A9-12B3-40EA-B5BF-89257BBA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70511B-6156-40D6-A3B5-56D73069D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223B5-D246-4318-BE85-695C37A5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2B0BFC-B97B-4B34-8323-8AE2326A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7E9DC-3E21-49D7-B5C1-5774F8D1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7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CC99E-ACC3-4533-9116-F4639F4D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B91136-322B-44C7-B5F1-C88D6D30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0977A-E5D8-41F1-BE95-258AEEC0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4D261-C811-4749-A6D3-B13A24F0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F6C0C9-97FA-4AFB-BDEB-ACC30E02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01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40C390-950D-4315-B32C-3142F706A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3753CF-9A19-4E2C-918D-0CCF193C5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68B79-A284-4D1C-B013-D9A0EEC5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E4AFB8-5DB7-4946-ACE6-32ECD7C2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046BC-0B64-4929-827C-B1F80EF0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5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6E5D9-D424-4E23-B195-1FC30F72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4ACE4-30ED-44C8-A8D2-190B9369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2F041D-9D32-4504-86F6-A53BC125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C5471-77A4-48CF-9496-C5EA9186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DA17BA-DEEB-45B4-874D-5C3D6868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78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EB5AF-444B-4C2B-8FCB-4354F3BB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ABC8EE-F216-4B94-985A-77924355E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B80A4A-5413-4BA9-95E1-BDC20C69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669B60-6531-43FC-9AA9-B914E91F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EAB1D-6B83-448A-BEFD-B884520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3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C1225A-3358-4978-B35E-AC091EE1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EC17D-7FAE-4CA8-BD30-404730994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89E633-8716-43F6-9FCE-9E00DBE1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6B71E5-8E0B-431B-A329-14A25AA9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C1E64-A895-4687-BD0D-E4A1A626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FFC808-D902-4322-BD19-D9E3324C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B979-D5F6-4700-8E9D-82414B1E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96621D-426B-4FA4-8EFB-BA84AAE1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7868BA-B8FC-437A-918D-44C481EEB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5AB780-1521-46D9-BA17-610B8A1C3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B48A9C-A266-4869-9AA4-9C0945988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41458F-3DFB-4A30-BF1B-B3158A57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316745-B90B-4A7E-BE1D-59E2A101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CDD6FB-5580-4BAD-9AA5-C9F58B03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5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577FF-2C9E-4323-998B-CA340B16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E466E2-079C-44AC-BD12-F24FCEE1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A883E8-CDF2-4F50-9D67-780278C9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FFB4AB-D732-4440-893C-EBEF69E9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2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D8204D-D1D9-4D0D-97CB-BEFC84F9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FF0BBA-28EA-4BE6-A33D-CA9C64FD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A250F5-243D-41C0-A4F0-00AE4969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3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D0D0C-096A-4EC2-B133-23FD5DF3D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BE367-5C30-4569-96FD-2F8F2C4E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C97AF4-69EF-4415-9995-D55C3F69E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B0BE63-04B4-4201-BA3B-91A19CBA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B47D0D-5F3E-4F96-80A1-B8B9AB4A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7D6B45-CC2A-43C7-9585-58E53235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28099-1ED6-4039-87BF-6F64DFB5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7FF03D-8A15-4A4A-8BA6-6BB955679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039193-7137-4510-9B6E-66D3578AA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5DF263-62A0-4011-BEB9-A606F0765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C266AF-9520-42EB-9DB5-69376F92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9C61D7-D8E0-49A9-8FF0-2EEC2145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05AEA-B8F2-4805-BFD9-39080C30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61A0C0-6483-497D-B247-48CCD68B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F174D-3D0F-4AA4-80AD-33CA8315A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82D6E-B879-468E-BA76-D73C017B8444}" type="datetimeFigureOut">
              <a:rPr lang="ru-RU" smtClean="0"/>
              <a:t>18.10.2019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8B032-5F28-4A61-9983-7F8FE6FE0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0B9A2-FAEA-4767-ACCE-B1371C741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2426A-6F40-4887-A2AD-5239CD0AE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3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CBD6C-D9E4-4855-A64A-D6DA684DB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перестановками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PermSort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FFD17-F60E-4B95-BF78-CAC819F3B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3602038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Эффективность: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n∙n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0AFBA-F581-4574-8EA4-8B6B42D0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79" y="2110556"/>
            <a:ext cx="6599842" cy="2636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40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462106-E2C6-4F9C-9F7B-FE54B22D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1557" y="410659"/>
            <a:ext cx="5380470" cy="3396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8850E-75E8-4C49-9FB8-D765C8C75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6" y="1909480"/>
            <a:ext cx="32670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D25ECC-1071-48DA-BF8A-B466B9528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1" y="1763211"/>
            <a:ext cx="11656417" cy="3187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143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D25ECC-1071-48DA-BF8A-B466B9528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341" y="1763211"/>
            <a:ext cx="9003316" cy="3187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25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CBC35-EB18-443F-B7AF-9808CC16E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585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81435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</Words>
  <Application>Microsoft Office PowerPoint</Application>
  <PresentationFormat>Широкоэкранный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Сортировка перестановками [PermSort]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перестановками [PermSort]</dc:title>
  <dc:creator>Наталья Витухина</dc:creator>
  <cp:lastModifiedBy>Admin</cp:lastModifiedBy>
  <cp:revision>4</cp:revision>
  <dcterms:created xsi:type="dcterms:W3CDTF">2019-10-11T07:03:20Z</dcterms:created>
  <dcterms:modified xsi:type="dcterms:W3CDTF">2019-10-18T07:51:12Z</dcterms:modified>
</cp:coreProperties>
</file>