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74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D4C19-61F8-4E91-8235-3F61A6D3606F}" type="datetimeFigureOut">
              <a:rPr lang="en-US" smtClean="0"/>
              <a:t>10/31/2023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3AD53-EFF8-4FE9-97D7-4DF1230FC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53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File System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10565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" y="2514600"/>
            <a:ext cx="838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To read </a:t>
            </a:r>
            <a:r>
              <a:rPr lang="en-IN" dirty="0" err="1"/>
              <a:t>inode</a:t>
            </a:r>
            <a:r>
              <a:rPr lang="en-IN" dirty="0"/>
              <a:t> number 32, the file system would first calculate the offset into the </a:t>
            </a:r>
            <a:r>
              <a:rPr lang="en-IN" dirty="0" err="1"/>
              <a:t>inode</a:t>
            </a:r>
            <a:r>
              <a:rPr lang="en-IN" dirty="0"/>
              <a:t> region (32 ·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inode</a:t>
            </a:r>
            <a:r>
              <a:rPr lang="en-IN" dirty="0"/>
              <a:t>) or 8192), add it to the start address of the </a:t>
            </a:r>
            <a:r>
              <a:rPr lang="en-IN" dirty="0" err="1"/>
              <a:t>inode</a:t>
            </a:r>
            <a:r>
              <a:rPr lang="en-IN" dirty="0"/>
              <a:t> table on disk (</a:t>
            </a:r>
            <a:r>
              <a:rPr lang="en-IN" dirty="0" err="1"/>
              <a:t>inodeStartAddr</a:t>
            </a:r>
            <a:r>
              <a:rPr lang="en-IN" dirty="0"/>
              <a:t> = 12KB), and thus arrive upon the correct byte address of the desired block of </a:t>
            </a:r>
            <a:r>
              <a:rPr lang="en-IN" dirty="0" err="1"/>
              <a:t>inodes</a:t>
            </a:r>
            <a:r>
              <a:rPr lang="en-IN" dirty="0"/>
              <a:t>: 20KB.</a:t>
            </a:r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Recall that disks are not byte addressable, but rather consist of a large number of addressable sectors, usually 512 bytes. Thus, to fetch the block of </a:t>
            </a:r>
            <a:r>
              <a:rPr lang="en-IN" dirty="0" err="1"/>
              <a:t>inodes</a:t>
            </a:r>
            <a:r>
              <a:rPr lang="en-IN" dirty="0"/>
              <a:t> that contains </a:t>
            </a:r>
            <a:r>
              <a:rPr lang="en-IN" dirty="0" err="1"/>
              <a:t>inode</a:t>
            </a:r>
            <a:r>
              <a:rPr lang="en-IN" dirty="0"/>
              <a:t> 32, the file system would issue a read to sector 20×1024/ 512 , or 40, to fetch the desired </a:t>
            </a:r>
            <a:r>
              <a:rPr lang="en-IN" dirty="0" err="1"/>
              <a:t>inode</a:t>
            </a:r>
            <a:r>
              <a:rPr lang="en-IN" dirty="0"/>
              <a:t> block. More generally, the sector address </a:t>
            </a:r>
            <a:r>
              <a:rPr lang="en-IN" dirty="0" err="1"/>
              <a:t>iaddr</a:t>
            </a:r>
            <a:r>
              <a:rPr lang="en-IN" dirty="0"/>
              <a:t> of the </a:t>
            </a:r>
            <a:r>
              <a:rPr lang="en-IN" dirty="0" err="1"/>
              <a:t>inode</a:t>
            </a:r>
            <a:r>
              <a:rPr lang="en-IN" dirty="0"/>
              <a:t> block can be calculated as follows:</a:t>
            </a:r>
          </a:p>
          <a:p>
            <a:br>
              <a:rPr lang="en-IN" dirty="0"/>
            </a:br>
            <a:r>
              <a:rPr lang="en-IN" dirty="0"/>
              <a:t>	</a:t>
            </a:r>
            <a:r>
              <a:rPr lang="en-IN" dirty="0" err="1"/>
              <a:t>blk</a:t>
            </a:r>
            <a:r>
              <a:rPr lang="en-IN" dirty="0"/>
              <a:t> = (</a:t>
            </a:r>
            <a:r>
              <a:rPr lang="en-IN" dirty="0" err="1"/>
              <a:t>inumber</a:t>
            </a:r>
            <a:r>
              <a:rPr lang="en-IN" dirty="0"/>
              <a:t> *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inode_t</a:t>
            </a:r>
            <a:r>
              <a:rPr lang="en-IN" dirty="0"/>
              <a:t>)) / </a:t>
            </a:r>
            <a:r>
              <a:rPr lang="en-IN" dirty="0" err="1"/>
              <a:t>blockSize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	sector = ((</a:t>
            </a:r>
            <a:r>
              <a:rPr lang="en-IN" dirty="0" err="1"/>
              <a:t>blk</a:t>
            </a:r>
            <a:r>
              <a:rPr lang="en-IN" dirty="0"/>
              <a:t> * </a:t>
            </a:r>
            <a:r>
              <a:rPr lang="en-IN" dirty="0" err="1"/>
              <a:t>blockSize</a:t>
            </a:r>
            <a:r>
              <a:rPr lang="en-IN" dirty="0"/>
              <a:t>) + </a:t>
            </a:r>
            <a:r>
              <a:rPr lang="en-IN" dirty="0" err="1"/>
              <a:t>inodeStartAddr</a:t>
            </a:r>
            <a:r>
              <a:rPr lang="en-IN" dirty="0"/>
              <a:t>) / </a:t>
            </a:r>
            <a:r>
              <a:rPr lang="en-IN" dirty="0" err="1"/>
              <a:t>sectorSize</a:t>
            </a:r>
            <a:r>
              <a:rPr lang="en-IN" dirty="0"/>
              <a:t>;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85752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/>
              <a:t>Supporting Big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IN" dirty="0"/>
              <a:t>Multi-level index</a:t>
            </a:r>
          </a:p>
          <a:p>
            <a:r>
              <a:rPr lang="en-IN" dirty="0"/>
              <a:t>Instead of pointing to data block, </a:t>
            </a:r>
            <a:r>
              <a:rPr lang="en-IN" dirty="0" err="1"/>
              <a:t>i</a:t>
            </a:r>
            <a:r>
              <a:rPr lang="en-IN" dirty="0"/>
              <a:t>-node points to block of pointers.</a:t>
            </a:r>
          </a:p>
          <a:p>
            <a:r>
              <a:rPr lang="en-IN" dirty="0"/>
              <a:t>Notion of extents are used</a:t>
            </a:r>
          </a:p>
          <a:p>
            <a:pPr lvl="1"/>
            <a:r>
              <a:rPr lang="en-IN" dirty="0"/>
              <a:t>An extent is simply a disk pointer plus a length (in blocks); thus, instead of requiring a pointer for every block of a file, all one needs is a pointer and a length</a:t>
            </a:r>
            <a:br>
              <a:rPr lang="en-IN" dirty="0"/>
            </a:br>
            <a:r>
              <a:rPr lang="en-IN" dirty="0"/>
              <a:t>to specify the on-disk location of a file.</a:t>
            </a:r>
          </a:p>
          <a:p>
            <a:r>
              <a:rPr lang="en-IN" dirty="0"/>
              <a:t>Link based approaches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Directory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A directory has list of pairs (entry name and </a:t>
            </a:r>
            <a:r>
              <a:rPr lang="en-IN" dirty="0" err="1"/>
              <a:t>i</a:t>
            </a:r>
            <a:r>
              <a:rPr lang="en-IN" dirty="0"/>
              <a:t>-node number)</a:t>
            </a:r>
          </a:p>
          <a:p>
            <a:r>
              <a:rPr lang="en-IN" dirty="0"/>
              <a:t>File systems treat directories as special type of file.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00400"/>
            <a:ext cx="82406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Paths: Reading and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Reading and writing </a:t>
            </a:r>
            <a:r>
              <a:rPr lang="en-IN"/>
              <a:t>require several I/Os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376929" cy="574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7696199" cy="611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855260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Techniques: Caching and 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caching or DRAM to cache important blocks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Two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943600"/>
          </a:xfrm>
        </p:spPr>
        <p:txBody>
          <a:bodyPr>
            <a:noAutofit/>
          </a:bodyPr>
          <a:lstStyle/>
          <a:p>
            <a:r>
              <a:rPr lang="en-IN" sz="2400" dirty="0"/>
              <a:t>Simplified version of a typical UNIX file system </a:t>
            </a:r>
          </a:p>
          <a:p>
            <a:pPr lvl="1"/>
            <a:r>
              <a:rPr lang="en-IN" sz="2000" dirty="0"/>
              <a:t>Introduce some of the basic on-disk structures, access methods, and various policies that you will find in many file systems today.</a:t>
            </a:r>
          </a:p>
          <a:p>
            <a:pPr lvl="1"/>
            <a:r>
              <a:rPr lang="en-IN" sz="2000" dirty="0"/>
              <a:t>Other file systems</a:t>
            </a:r>
          </a:p>
          <a:p>
            <a:pPr lvl="2"/>
            <a:r>
              <a:rPr lang="en-IN" sz="1600" dirty="0"/>
              <a:t>AFS (the Andrew File System) </a:t>
            </a:r>
          </a:p>
          <a:p>
            <a:pPr lvl="2"/>
            <a:r>
              <a:rPr lang="en-IN" sz="1600" dirty="0"/>
              <a:t> ZFS (Sun’s </a:t>
            </a:r>
            <a:r>
              <a:rPr lang="en-IN" sz="1600" dirty="0" err="1"/>
              <a:t>Zettabyte</a:t>
            </a:r>
            <a:r>
              <a:rPr lang="en-IN" sz="1600" dirty="0"/>
              <a:t> File System) </a:t>
            </a:r>
          </a:p>
          <a:p>
            <a:r>
              <a:rPr lang="en-IN" sz="2400" dirty="0"/>
              <a:t>Two aspects</a:t>
            </a:r>
          </a:p>
          <a:p>
            <a:pPr lvl="1"/>
            <a:r>
              <a:rPr lang="en-IN" sz="2400" b="1" dirty="0"/>
              <a:t>data structures </a:t>
            </a:r>
            <a:r>
              <a:rPr lang="en-IN" sz="2400" dirty="0"/>
              <a:t>of the file system. </a:t>
            </a:r>
          </a:p>
          <a:p>
            <a:pPr lvl="2"/>
            <a:r>
              <a:rPr lang="en-IN" sz="1800" dirty="0"/>
              <a:t>What types of on-disk structures are utilized by the file system to organize its data and metadata? </a:t>
            </a:r>
          </a:p>
          <a:p>
            <a:pPr lvl="1"/>
            <a:r>
              <a:rPr lang="en-IN" sz="2400" b="1" dirty="0"/>
              <a:t>access methods</a:t>
            </a:r>
            <a:r>
              <a:rPr lang="en-IN" sz="2400" dirty="0"/>
              <a:t>. </a:t>
            </a:r>
          </a:p>
          <a:p>
            <a:pPr lvl="2"/>
            <a:r>
              <a:rPr lang="en-IN" sz="1800" dirty="0"/>
              <a:t>How does it map the calls made by a process, such as open(), read(), write(), etc., onto its structures?</a:t>
            </a:r>
          </a:p>
          <a:p>
            <a:pPr lvl="2"/>
            <a:r>
              <a:rPr lang="en-IN" sz="1800" dirty="0"/>
              <a:t> Which structures are read during the execution of a particular system call? Which are written? </a:t>
            </a:r>
          </a:p>
          <a:p>
            <a:pPr lvl="2"/>
            <a:r>
              <a:rPr lang="en-IN" sz="1800" dirty="0"/>
              <a:t>How efficiently are all of these steps performed?</a:t>
            </a:r>
            <a:br>
              <a:rPr lang="en-IN" sz="1800" dirty="0"/>
            </a:br>
            <a:br>
              <a:rPr lang="en-IN" sz="1800" dirty="0"/>
            </a:b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Explain about simple file system</a:t>
            </a:r>
          </a:p>
          <a:p>
            <a:r>
              <a:rPr lang="en-IN" dirty="0"/>
              <a:t>i-node</a:t>
            </a:r>
          </a:p>
          <a:p>
            <a:r>
              <a:rPr lang="en-IN" dirty="0"/>
              <a:t>Directory organization</a:t>
            </a:r>
          </a:p>
          <a:p>
            <a:r>
              <a:rPr lang="en-IN" dirty="0"/>
              <a:t>Access paths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IN" dirty="0"/>
              <a:t>Disk is divided into blocks</a:t>
            </a:r>
          </a:p>
          <a:p>
            <a:pPr lvl="1"/>
            <a:r>
              <a:rPr lang="en-IN" dirty="0"/>
              <a:t>For example, the block size is 4k.</a:t>
            </a:r>
          </a:p>
          <a:p>
            <a:r>
              <a:rPr lang="en-IN" dirty="0"/>
              <a:t>Assume a small disk has 64 small blocks.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962400"/>
            <a:ext cx="721770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685799"/>
          </a:xfrm>
        </p:spPr>
        <p:txBody>
          <a:bodyPr>
            <a:normAutofit/>
          </a:bodyPr>
          <a:lstStyle/>
          <a:p>
            <a:r>
              <a:rPr lang="en-IN" sz="2800" dirty="0"/>
              <a:t>We will allocate 56 blocks for data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21852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8194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system has to track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about files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baseline="0" dirty="0"/>
              <a:t>To store</a:t>
            </a:r>
            <a:r>
              <a:rPr lang="en-IN" dirty="0"/>
              <a:t> this information </a:t>
            </a:r>
            <a:r>
              <a:rPr lang="en-IN" dirty="0" err="1"/>
              <a:t>i</a:t>
            </a:r>
            <a:r>
              <a:rPr lang="en-IN" dirty="0"/>
              <a:t>-nodes are used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Five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blocks are assigned to </a:t>
            </a:r>
            <a:r>
              <a:rPr kumimoji="0" lang="en-IN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lang="en-IN" dirty="0"/>
              <a:t>-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inodes</a:t>
            </a:r>
            <a:r>
              <a:rPr lang="en-IN" dirty="0"/>
              <a:t> are typically not that big, for example 128 or 256 bytes.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dirty="0"/>
              <a:t>Assuming 256 bytes per </a:t>
            </a:r>
            <a:r>
              <a:rPr lang="en-IN" dirty="0" err="1"/>
              <a:t>inode</a:t>
            </a:r>
            <a:r>
              <a:rPr lang="en-IN" dirty="0"/>
              <a:t>, a 4-KB block can hold 16 </a:t>
            </a:r>
            <a:r>
              <a:rPr lang="en-IN" dirty="0" err="1"/>
              <a:t>inodes</a:t>
            </a:r>
            <a:r>
              <a:rPr lang="en-IN" dirty="0"/>
              <a:t>, and our file system above contains 80 total </a:t>
            </a:r>
            <a:r>
              <a:rPr lang="en-IN" dirty="0" err="1"/>
              <a:t>inodes</a:t>
            </a:r>
            <a:r>
              <a:rPr lang="en-IN" dirty="0"/>
              <a:t>. </a:t>
            </a:r>
            <a:br>
              <a:rPr lang="en-IN" dirty="0"/>
            </a:br>
            <a:br>
              <a:rPr lang="en-IN" dirty="0"/>
            </a:b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029200"/>
            <a:ext cx="65024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Tracking of Files: bit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r>
              <a:rPr lang="en-IN" dirty="0"/>
              <a:t>We have to track whether </a:t>
            </a:r>
            <a:r>
              <a:rPr lang="en-IN" dirty="0" err="1"/>
              <a:t>inodes</a:t>
            </a:r>
            <a:r>
              <a:rPr lang="en-IN" dirty="0"/>
              <a:t> or data blocks are free or allocated.</a:t>
            </a:r>
          </a:p>
          <a:p>
            <a:pPr lvl="1"/>
            <a:r>
              <a:rPr lang="en-IN" dirty="0"/>
              <a:t>Bitmaps are used</a:t>
            </a:r>
          </a:p>
          <a:p>
            <a:pPr lvl="2"/>
            <a:r>
              <a:rPr lang="en-IN" dirty="0"/>
              <a:t>One for data region and one for </a:t>
            </a:r>
            <a:r>
              <a:rPr lang="en-IN" dirty="0" err="1"/>
              <a:t>inode</a:t>
            </a:r>
            <a:r>
              <a:rPr lang="en-IN" dirty="0"/>
              <a:t> region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191000"/>
            <a:ext cx="76962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superblock contains information about this particular file system, including, for example, how many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data blocks are in the file system (80 and 56, respectively in this instance), where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table begins (block 3), and so forth. It will likely also include a magic number of some kind to identify the file system type (in this case,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vsfs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733800"/>
            <a:ext cx="7877586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Mounting of a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Reading of super block and initialize the parameters and attaching the volume to the file system tree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/>
              <a:t>i</a:t>
            </a:r>
            <a:r>
              <a:rPr lang="en-IN" dirty="0"/>
              <a:t>-node  is the short form of index node</a:t>
            </a:r>
          </a:p>
          <a:p>
            <a:r>
              <a:rPr lang="en-IN" dirty="0"/>
              <a:t>Each </a:t>
            </a:r>
            <a:r>
              <a:rPr lang="en-IN" dirty="0" err="1"/>
              <a:t>inode</a:t>
            </a:r>
            <a:r>
              <a:rPr lang="en-IN" dirty="0"/>
              <a:t> is implicitly referred to by a number (called the </a:t>
            </a:r>
            <a:r>
              <a:rPr lang="en-IN" b="1" dirty="0" err="1"/>
              <a:t>inumber</a:t>
            </a:r>
            <a:r>
              <a:rPr lang="en-IN" dirty="0"/>
              <a:t>), which we’ve earlier called the </a:t>
            </a:r>
            <a:r>
              <a:rPr lang="en-IN" b="1" dirty="0"/>
              <a:t>low-level name </a:t>
            </a:r>
            <a:r>
              <a:rPr lang="en-IN" dirty="0"/>
              <a:t>of the file. </a:t>
            </a:r>
          </a:p>
          <a:p>
            <a:r>
              <a:rPr lang="en-IN" dirty="0"/>
              <a:t>In </a:t>
            </a:r>
            <a:r>
              <a:rPr lang="en-IN" dirty="0" err="1"/>
              <a:t>vsfs</a:t>
            </a:r>
            <a:r>
              <a:rPr lang="en-IN" dirty="0"/>
              <a:t> (and other simple file systems), given an </a:t>
            </a:r>
            <a:r>
              <a:rPr lang="en-IN" dirty="0" err="1"/>
              <a:t>i</a:t>
            </a:r>
            <a:r>
              <a:rPr lang="en-IN" dirty="0"/>
              <a:t>-number, you should directly be able to calculate where on the disk the corresponding </a:t>
            </a:r>
            <a:r>
              <a:rPr lang="en-IN" dirty="0" err="1"/>
              <a:t>inode</a:t>
            </a:r>
            <a:r>
              <a:rPr lang="en-IN" dirty="0"/>
              <a:t> is located.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739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File System Implementation</vt:lpstr>
      <vt:lpstr>Two aspects</vt:lpstr>
      <vt:lpstr>Outline</vt:lpstr>
      <vt:lpstr>Overall Organization</vt:lpstr>
      <vt:lpstr>PowerPoint Presentation</vt:lpstr>
      <vt:lpstr>Tracking of Files: bit maps</vt:lpstr>
      <vt:lpstr>Super Block</vt:lpstr>
      <vt:lpstr>Mounting of a File System</vt:lpstr>
      <vt:lpstr>File Organization</vt:lpstr>
      <vt:lpstr>PowerPoint Presentation</vt:lpstr>
      <vt:lpstr>PowerPoint Presentation</vt:lpstr>
      <vt:lpstr>Supporting Big files</vt:lpstr>
      <vt:lpstr>Directory Organization</vt:lpstr>
      <vt:lpstr>Access Paths: Reading and Writing</vt:lpstr>
      <vt:lpstr>PowerPoint Presentation</vt:lpstr>
      <vt:lpstr>PowerPoint Presentation</vt:lpstr>
      <vt:lpstr>PowerPoint Presentation</vt:lpstr>
      <vt:lpstr>Techniques: Caching and buffering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Implementation</dc:title>
  <dc:creator>Polepalli Krishna Reddy</dc:creator>
  <cp:lastModifiedBy>Krishna Reddy P</cp:lastModifiedBy>
  <cp:revision>15</cp:revision>
  <dcterms:created xsi:type="dcterms:W3CDTF">2006-08-16T00:00:00Z</dcterms:created>
  <dcterms:modified xsi:type="dcterms:W3CDTF">2023-10-30T18:47:17Z</dcterms:modified>
</cp:coreProperties>
</file>