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redoka One"/>
      <p:regular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Josefin Sans"/>
      <p:regular r:id="rId26"/>
      <p:bold r:id="rId27"/>
      <p:italic r:id="rId28"/>
      <p:boldItalic r:id="rId29"/>
    </p:embeddedFont>
    <p:embeddedFont>
      <p:font typeface="Advent Pro"/>
      <p:regular r:id="rId30"/>
      <p:bold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One-regular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JosefinSans-italic.fntdata"/><Relationship Id="rId27" Type="http://schemas.openxmlformats.org/officeDocument/2006/relationships/font" Target="fonts/Josefi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-bold.fntdata"/><Relationship Id="rId30" Type="http://schemas.openxmlformats.org/officeDocument/2006/relationships/font" Target="fonts/AdventPro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6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c63f8fd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c63f8fd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288d2c3f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288d2c3f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88d2c3f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88d2c3f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0288d2c3f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0288d2c3f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288d2c3f6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0288d2c3f6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0288d2c3f6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0288d2c3f6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288d2c3f6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288d2c3f6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16ca71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16ca71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3533e744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03533e744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possibly are the only solution to respond to customers in no time and all along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288d2c3f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288d2c3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143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1435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288d2c3f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288d2c3f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288d2c3f6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288d2c3f6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288d2c3f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288d2c3f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288d2c3f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288d2c3f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rect b="b" l="l" r="r" t="t"/>
            <a:pathLst>
              <a:path extrusionOk="0" fill="none" h="13937" w="14665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rect b="b" l="l" r="r" t="t"/>
            <a:pathLst>
              <a:path extrusionOk="0" h="2427" w="2427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rect b="b" l="l" r="r" t="t"/>
            <a:pathLst>
              <a:path extrusionOk="0" h="13937" w="14665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rect b="b" l="l" r="r" t="t"/>
            <a:pathLst>
              <a:path extrusionOk="0" h="4718" w="4691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-14078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302513" y="36543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4240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363113" y="9376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3048200" y="399785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0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1803238" y="-68770"/>
            <a:ext cx="6215811" cy="60430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>
            <a:off x="8274846" y="4146301"/>
            <a:ext cx="1812577" cy="181248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8487" y="2320238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2" type="subTitle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6" type="subTitle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 rot="10800000">
            <a:off x="-52325" y="0"/>
            <a:ext cx="8423935" cy="5143438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7"/>
          <p:cNvSpPr txBox="1"/>
          <p:nvPr>
            <p:ph hasCustomPrompt="1" idx="2" type="title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3" type="title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title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7" type="title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8" type="subTitle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9" type="title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7"/>
          <p:cNvSpPr txBox="1"/>
          <p:nvPr>
            <p:ph hasCustomPrompt="1" idx="13" type="title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14" type="subTitle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290025" y="32490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904350" y="1833250"/>
            <a:ext cx="53352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>
            <a:off x="-647700" y="4382143"/>
            <a:ext cx="1447796" cy="144779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flipH="1" rot="10800000">
            <a:off x="6976217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5"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2" type="subTitle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rot="899980">
            <a:off x="5248130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6512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52312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flipH="1" rot="9450036">
            <a:off x="-315833" y="3368170"/>
            <a:ext cx="1548557" cy="1913022"/>
          </a:xfrm>
          <a:custGeom>
            <a:rect b="b" l="l" r="r" t="t"/>
            <a:pathLst>
              <a:path extrusionOk="0" h="68867" w="26048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h="62179" w="189084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fill="none" h="62179" w="189084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flipH="1" rot="9450036">
            <a:off x="534711" y="4061185"/>
            <a:ext cx="355702" cy="110031"/>
          </a:xfrm>
          <a:custGeom>
            <a:rect b="b" l="l" r="r" t="t"/>
            <a:pathLst>
              <a:path extrusionOk="0" h="3961" w="59832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 rot="9450036">
            <a:off x="358553" y="3894291"/>
            <a:ext cx="127057" cy="372426"/>
          </a:xfrm>
          <a:custGeom>
            <a:rect b="b" l="l" r="r" t="t"/>
            <a:pathLst>
              <a:path extrusionOk="0" h="13407" w="21372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flipH="1" rot="9450036">
            <a:off x="240498" y="4466676"/>
            <a:ext cx="197737" cy="295369"/>
          </a:xfrm>
          <a:custGeom>
            <a:rect b="b" l="l" r="r" t="t"/>
            <a:pathLst>
              <a:path extrusionOk="0" h="10633" w="33261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flipH="1" rot="9450036">
            <a:off x="469190" y="462397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9450036">
            <a:off x="374057" y="507348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9450036">
            <a:off x="102538" y="485031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3">
  <p:cSld name="CUSTOM_8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720000" y="32007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subTitle"/>
          </p:nvPr>
        </p:nvSpPr>
        <p:spPr>
          <a:xfrm>
            <a:off x="3433950" y="2746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subTitle"/>
          </p:nvPr>
        </p:nvSpPr>
        <p:spPr>
          <a:xfrm>
            <a:off x="720000" y="3890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4" type="subTitle"/>
          </p:nvPr>
        </p:nvSpPr>
        <p:spPr>
          <a:xfrm>
            <a:off x="3433950" y="34359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/>
          <p:nvPr/>
        </p:nvSpPr>
        <p:spPr>
          <a:xfrm>
            <a:off x="482457" y="1142159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82457" y="1321079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flipH="1" rot="-4958421">
            <a:off x="5874701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flipH="1">
            <a:off x="8193323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5" type="subTitle"/>
          </p:nvPr>
        </p:nvSpPr>
        <p:spPr>
          <a:xfrm>
            <a:off x="6147900" y="2213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6" type="subTitle"/>
          </p:nvPr>
        </p:nvSpPr>
        <p:spPr>
          <a:xfrm>
            <a:off x="6147900" y="2902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0000" y="158909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720000" y="1999050"/>
            <a:ext cx="2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2" type="title"/>
          </p:nvPr>
        </p:nvSpPr>
        <p:spPr>
          <a:xfrm>
            <a:off x="720000" y="291852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1"/>
          <p:cNvSpPr txBox="1"/>
          <p:nvPr>
            <p:ph idx="3" type="subTitle"/>
          </p:nvPr>
        </p:nvSpPr>
        <p:spPr>
          <a:xfrm>
            <a:off x="720000" y="33284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/>
          <p:nvPr/>
        </p:nvSpPr>
        <p:spPr>
          <a:xfrm>
            <a:off x="8298113" y="5651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164450" y="4316675"/>
            <a:ext cx="1590697" cy="15906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 txBox="1"/>
          <p:nvPr>
            <p:ph idx="4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2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2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6" type="title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title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3"/>
          <p:cNvSpPr txBox="1"/>
          <p:nvPr>
            <p:ph idx="3" type="subTitle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4" type="title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5" type="subTitle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6" type="title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3"/>
          <p:cNvSpPr txBox="1"/>
          <p:nvPr>
            <p:ph idx="7" type="subTitle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9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2480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102480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idx="2" type="title"/>
          </p:nvPr>
        </p:nvSpPr>
        <p:spPr>
          <a:xfrm>
            <a:off x="1024550" y="3097588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4"/>
          <p:cNvSpPr txBox="1"/>
          <p:nvPr>
            <p:ph idx="3" type="subTitle"/>
          </p:nvPr>
        </p:nvSpPr>
        <p:spPr>
          <a:xfrm>
            <a:off x="1024550" y="3531713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4" type="title"/>
          </p:nvPr>
        </p:nvSpPr>
        <p:spPr>
          <a:xfrm>
            <a:off x="631145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4"/>
          <p:cNvSpPr txBox="1"/>
          <p:nvPr>
            <p:ph idx="5" type="subTitle"/>
          </p:nvPr>
        </p:nvSpPr>
        <p:spPr>
          <a:xfrm>
            <a:off x="631145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title"/>
          </p:nvPr>
        </p:nvSpPr>
        <p:spPr>
          <a:xfrm>
            <a:off x="6311700" y="30976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4"/>
          <p:cNvSpPr txBox="1"/>
          <p:nvPr>
            <p:ph idx="7" type="subTitle"/>
          </p:nvPr>
        </p:nvSpPr>
        <p:spPr>
          <a:xfrm>
            <a:off x="6311700" y="35317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856633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424000" y="35810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4138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4055765" y="4675703"/>
            <a:ext cx="1032215" cy="1032153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720000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3419269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5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5"/>
          <p:cNvSpPr txBox="1"/>
          <p:nvPr>
            <p:ph idx="9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3" type="title"/>
          </p:nvPr>
        </p:nvSpPr>
        <p:spPr>
          <a:xfrm>
            <a:off x="6118545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5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/>
          <p:nvPr/>
        </p:nvSpPr>
        <p:spPr>
          <a:xfrm rot="5400000">
            <a:off x="-1572733" y="3073001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291678" y="4317674"/>
            <a:ext cx="1555237" cy="155514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513100" y="1131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/>
          <p:nvPr>
            <p:ph idx="15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hasCustomPrompt="1" type="title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/>
          <p:nvPr>
            <p:ph idx="1" type="subTitle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hasCustomPrompt="1" idx="2" type="title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/>
          <p:nvPr>
            <p:ph idx="3" type="subTitle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 rot="4958421">
            <a:off x="-2597624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36730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641526" y="-2576881"/>
            <a:ext cx="6216033" cy="6043266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931937" y="3764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720000" y="540000"/>
            <a:ext cx="4942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720000" y="1633675"/>
            <a:ext cx="494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720000" y="3124375"/>
            <a:ext cx="385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7"/>
          <p:cNvSpPr/>
          <p:nvPr/>
        </p:nvSpPr>
        <p:spPr>
          <a:xfrm rot="-1767966">
            <a:off x="4111417" y="-553570"/>
            <a:ext cx="6215800" cy="604303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>
            <a:off x="8486807" y="2158700"/>
            <a:ext cx="601937" cy="873650"/>
          </a:xfrm>
          <a:custGeom>
            <a:rect b="b" l="l" r="r" t="t"/>
            <a:pathLst>
              <a:path extrusionOk="0" h="34946" w="112459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8646713" y="3659425"/>
            <a:ext cx="348523" cy="433525"/>
          </a:xfrm>
          <a:custGeom>
            <a:rect b="b" l="l" r="r" t="t"/>
            <a:pathLst>
              <a:path extrusionOk="0" h="17341" w="65114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7725259" y="3461400"/>
            <a:ext cx="567146" cy="579900"/>
          </a:xfrm>
          <a:custGeom>
            <a:rect b="b" l="l" r="r" t="t"/>
            <a:pathLst>
              <a:path extrusionOk="0" h="23196" w="105959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7684954" y="2791650"/>
            <a:ext cx="649344" cy="711925"/>
          </a:xfrm>
          <a:custGeom>
            <a:rect b="b" l="l" r="r" t="t"/>
            <a:pathLst>
              <a:path extrusionOk="0" h="28477" w="121316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7909813" y="3630025"/>
            <a:ext cx="557720" cy="933350"/>
          </a:xfrm>
          <a:custGeom>
            <a:rect b="b" l="l" r="r" t="t"/>
            <a:pathLst>
              <a:path extrusionOk="0" h="37334" w="104198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7934456" y="3005400"/>
            <a:ext cx="551340" cy="1598200"/>
          </a:xfrm>
          <a:custGeom>
            <a:rect b="b" l="l" r="r" t="t"/>
            <a:pathLst>
              <a:path extrusionOk="0" h="63928" w="103006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8462164" y="2427225"/>
            <a:ext cx="420284" cy="1678475"/>
          </a:xfrm>
          <a:custGeom>
            <a:rect b="b" l="l" r="r" t="t"/>
            <a:pathLst>
              <a:path extrusionOk="0" h="67139" w="78521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8569300" y="3788475"/>
            <a:ext cx="258055" cy="745775"/>
          </a:xfrm>
          <a:custGeom>
            <a:rect b="b" l="l" r="r" t="t"/>
            <a:pathLst>
              <a:path extrusionOk="0" h="29831" w="48212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7889222" y="3060950"/>
            <a:ext cx="368964" cy="316825"/>
          </a:xfrm>
          <a:custGeom>
            <a:rect b="b" l="l" r="r" t="t"/>
            <a:pathLst>
              <a:path extrusionOk="0" h="12673" w="68933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7750919" y="2866325"/>
            <a:ext cx="345916" cy="326975"/>
          </a:xfrm>
          <a:custGeom>
            <a:rect b="b" l="l" r="r" t="t"/>
            <a:pathLst>
              <a:path extrusionOk="0" h="13079" w="64627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7682059" y="2800100"/>
            <a:ext cx="286905" cy="244875"/>
          </a:xfrm>
          <a:custGeom>
            <a:rect b="b" l="l" r="r" t="t"/>
            <a:pathLst>
              <a:path extrusionOk="0" h="9795" w="53602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8670633" y="3852100"/>
            <a:ext cx="239937" cy="139225"/>
          </a:xfrm>
          <a:custGeom>
            <a:rect b="b" l="l" r="r" t="t"/>
            <a:pathLst>
              <a:path extrusionOk="0" h="5569" w="44827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8760951" y="3718225"/>
            <a:ext cx="216600" cy="148725"/>
          </a:xfrm>
          <a:custGeom>
            <a:rect b="b" l="l" r="r" t="t"/>
            <a:pathLst>
              <a:path extrusionOk="0" h="5949" w="40467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8498695" y="2564475"/>
            <a:ext cx="526986" cy="311225"/>
          </a:xfrm>
          <a:custGeom>
            <a:rect b="b" l="l" r="r" t="t"/>
            <a:pathLst>
              <a:path extrusionOk="0" h="12449" w="98456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8618008" y="2294900"/>
            <a:ext cx="469869" cy="346100"/>
          </a:xfrm>
          <a:custGeom>
            <a:rect b="b" l="l" r="r" t="t"/>
            <a:pathLst>
              <a:path extrusionOk="0" h="13844" w="87785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7950840" y="3740475"/>
            <a:ext cx="306479" cy="226275"/>
          </a:xfrm>
          <a:custGeom>
            <a:rect b="b" l="l" r="r" t="t"/>
            <a:pathLst>
              <a:path extrusionOk="0" h="9051" w="57259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7803111" y="3560925"/>
            <a:ext cx="314888" cy="242275"/>
          </a:xfrm>
          <a:custGeom>
            <a:rect b="b" l="l" r="r" t="t"/>
            <a:pathLst>
              <a:path extrusionOk="0" h="9691" w="5883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7728160" y="3483650"/>
            <a:ext cx="225726" cy="162125"/>
          </a:xfrm>
          <a:custGeom>
            <a:rect b="b" l="l" r="r" t="t"/>
            <a:pathLst>
              <a:path extrusionOk="0" h="6485" w="42172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8823148" y="3663200"/>
            <a:ext cx="65825" cy="128950"/>
          </a:xfrm>
          <a:custGeom>
            <a:rect b="b" l="l" r="r" t="t"/>
            <a:pathLst>
              <a:path extrusionOk="0" h="5158" w="12298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8821697" y="3746975"/>
            <a:ext cx="156577" cy="44650"/>
          </a:xfrm>
          <a:custGeom>
            <a:rect b="b" l="l" r="r" t="t"/>
            <a:pathLst>
              <a:path extrusionOk="0" h="1786" w="29253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864900" y="7148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466299" y="4405940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462026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0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_1"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9" name="Google Shape;299;p32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32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32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32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3" name="Google Shape;303;p32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Google Shape;304;p32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32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6" name="Google Shape;306;p32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7" name="Google Shape;307;p32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32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32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32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32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32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32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rect b="b" l="l" r="r" t="t"/>
              <a:pathLst>
                <a:path extrusionOk="0" h="68867" w="26048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h="62179" w="189084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fill="none" h="62179" w="189084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rect b="b" l="l" r="r" t="t"/>
              <a:pathLst>
                <a:path extrusionOk="0" h="3961" w="59832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rect b="b" l="l" r="r" t="t"/>
              <a:pathLst>
                <a:path extrusionOk="0" h="13407" w="21372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rect b="b" l="l" r="r" t="t"/>
              <a:pathLst>
                <a:path extrusionOk="0" h="10633" w="33261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rect b="b" l="l" r="r" t="t"/>
              <a:pathLst>
                <a:path extrusionOk="0" h="677" w="59561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rect b="b" l="l" r="r" t="t"/>
              <a:pathLst>
                <a:path extrusionOk="0" h="709" w="76381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rect b="b" l="l" r="r" t="t"/>
              <a:pathLst>
                <a:path extrusionOk="0" h="13729" w="40033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flipH="1" rot="9450036">
            <a:off x="432840" y="519072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9450036">
            <a:off x="337707" y="564023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9450036">
            <a:off x="66188" y="541706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rect b="b" l="l" r="r" t="t"/>
              <a:pathLst>
                <a:path extrusionOk="0" fill="none" h="6713" w="3236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rect b="b" l="l" r="r" t="t"/>
              <a:pathLst>
                <a:path extrusionOk="0" h="3451" w="3263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rect b="b" l="l" r="r" t="t"/>
              <a:pathLst>
                <a:path extrusionOk="0" h="6093" w="205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rect b="b" l="l" r="r" t="t"/>
              <a:pathLst>
                <a:path extrusionOk="0" h="10729" w="302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rect b="b" l="l" r="r" t="t"/>
              <a:pathLst>
                <a:path extrusionOk="0" h="3047" w="4664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rect b="b" l="l" r="r" t="t"/>
              <a:pathLst>
                <a:path extrusionOk="0" h="4260" w="4367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b="1" sz="2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inancesonline.com/chatbot-statistics/#link10" TargetMode="External"/><Relationship Id="rId4" Type="http://schemas.openxmlformats.org/officeDocument/2006/relationships/hyperlink" Target="https://towardsdatascience.com/deep-learning-for-nlp-creating-a-chatbot-with-keras-da5ca051e051" TargetMode="External"/><Relationship Id="rId5" Type="http://schemas.openxmlformats.org/officeDocument/2006/relationships/hyperlink" Target="https://data-flair.training/blogs/python-chatbot-projec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3592275" y="2749675"/>
            <a:ext cx="52446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39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Group Id</a:t>
            </a:r>
            <a:r>
              <a:rPr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:-</a:t>
            </a: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 G11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Group Members</a:t>
            </a:r>
            <a:r>
              <a:rPr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:-</a:t>
            </a:r>
            <a:endParaRPr sz="1500">
              <a:solidFill>
                <a:srgbClr val="26323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BC021 -   Nikhil Varghese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BC023 -   Onkar Sawant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BC027 -   Pranav Mene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BC028 -   Prathamesh Kurunkar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Project Guide</a:t>
            </a:r>
            <a:r>
              <a:rPr lang="en" sz="1500">
                <a:solidFill>
                  <a:srgbClr val="263238"/>
                </a:solidFill>
                <a:latin typeface="Merriweather"/>
                <a:ea typeface="Merriweather"/>
                <a:cs typeface="Merriweather"/>
                <a:sym typeface="Merriweather"/>
              </a:rPr>
              <a:t>:-</a:t>
            </a:r>
            <a:r>
              <a:rPr lang="en" sz="1500">
                <a:solidFill>
                  <a:srgbClr val="263238"/>
                </a:solidFill>
                <a:latin typeface="Montserrat"/>
                <a:ea typeface="Montserrat"/>
                <a:cs typeface="Montserrat"/>
                <a:sym typeface="Montserrat"/>
              </a:rPr>
              <a:t> Dr. Sandeep Patil</a:t>
            </a:r>
            <a:endParaRPr sz="1500">
              <a:solidFill>
                <a:srgbClr val="2632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10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/>
        </p:nvSpPr>
        <p:spPr>
          <a:xfrm>
            <a:off x="1525625" y="1350300"/>
            <a:ext cx="755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Customer Support Bot</a:t>
            </a:r>
            <a:endParaRPr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2"/>
          <p:cNvSpPr/>
          <p:nvPr/>
        </p:nvSpPr>
        <p:spPr>
          <a:xfrm>
            <a:off x="6427142" y="1477043"/>
            <a:ext cx="1" cy="1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2"/>
          <p:cNvSpPr txBox="1"/>
          <p:nvPr>
            <p:ph type="title"/>
          </p:nvPr>
        </p:nvSpPr>
        <p:spPr>
          <a:xfrm>
            <a:off x="0" y="459943"/>
            <a:ext cx="77040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Result</a:t>
            </a:r>
            <a:endParaRPr sz="67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07" name="Google Shape;907;p42"/>
          <p:cNvGrpSpPr/>
          <p:nvPr/>
        </p:nvGrpSpPr>
        <p:grpSpPr>
          <a:xfrm>
            <a:off x="6254400" y="459939"/>
            <a:ext cx="2309443" cy="3305636"/>
            <a:chOff x="5365000" y="1092164"/>
            <a:chExt cx="2309443" cy="3305636"/>
          </a:xfrm>
        </p:grpSpPr>
        <p:sp>
          <p:nvSpPr>
            <p:cNvPr id="908" name="Google Shape;908;p42"/>
            <p:cNvSpPr/>
            <p:nvPr/>
          </p:nvSpPr>
          <p:spPr>
            <a:xfrm>
              <a:off x="5365000" y="4135900"/>
              <a:ext cx="2153700" cy="261900"/>
            </a:xfrm>
            <a:prstGeom prst="ellipse">
              <a:avLst/>
            </a:prstGeom>
            <a:solidFill>
              <a:srgbClr val="D2A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42"/>
            <p:cNvGrpSpPr/>
            <p:nvPr/>
          </p:nvGrpSpPr>
          <p:grpSpPr>
            <a:xfrm rot="285305">
              <a:off x="5606049" y="1167380"/>
              <a:ext cx="1943332" cy="3098014"/>
              <a:chOff x="5368580" y="1167153"/>
              <a:chExt cx="1943250" cy="3097884"/>
            </a:xfrm>
          </p:grpSpPr>
          <p:sp>
            <p:nvSpPr>
              <p:cNvPr id="910" name="Google Shape;910;p42"/>
              <p:cNvSpPr/>
              <p:nvPr/>
            </p:nvSpPr>
            <p:spPr>
              <a:xfrm rot="510255">
                <a:off x="5631822" y="1260029"/>
                <a:ext cx="1472717" cy="2912131"/>
              </a:xfrm>
              <a:custGeom>
                <a:rect b="b" l="l" r="r" t="t"/>
                <a:pathLst>
                  <a:path extrusionOk="0" h="122466" w="61960">
                    <a:moveTo>
                      <a:pt x="52217" y="0"/>
                    </a:moveTo>
                    <a:lnTo>
                      <a:pt x="9743" y="0"/>
                    </a:lnTo>
                    <a:lnTo>
                      <a:pt x="9743" y="0"/>
                    </a:lnTo>
                    <a:lnTo>
                      <a:pt x="8803" y="0"/>
                    </a:lnTo>
                    <a:lnTo>
                      <a:pt x="7778" y="171"/>
                    </a:lnTo>
                    <a:lnTo>
                      <a:pt x="6838" y="427"/>
                    </a:lnTo>
                    <a:lnTo>
                      <a:pt x="5983" y="769"/>
                    </a:lnTo>
                    <a:lnTo>
                      <a:pt x="5129" y="1111"/>
                    </a:lnTo>
                    <a:lnTo>
                      <a:pt x="4359" y="1624"/>
                    </a:lnTo>
                    <a:lnTo>
                      <a:pt x="3590" y="2222"/>
                    </a:lnTo>
                    <a:lnTo>
                      <a:pt x="2907" y="2820"/>
                    </a:lnTo>
                    <a:lnTo>
                      <a:pt x="2223" y="3504"/>
                    </a:lnTo>
                    <a:lnTo>
                      <a:pt x="1710" y="4273"/>
                    </a:lnTo>
                    <a:lnTo>
                      <a:pt x="1197" y="5042"/>
                    </a:lnTo>
                    <a:lnTo>
                      <a:pt x="770" y="5897"/>
                    </a:lnTo>
                    <a:lnTo>
                      <a:pt x="514" y="6837"/>
                    </a:lnTo>
                    <a:lnTo>
                      <a:pt x="257" y="7777"/>
                    </a:lnTo>
                    <a:lnTo>
                      <a:pt x="86" y="8717"/>
                    </a:lnTo>
                    <a:lnTo>
                      <a:pt x="1" y="9743"/>
                    </a:lnTo>
                    <a:lnTo>
                      <a:pt x="1" y="112723"/>
                    </a:lnTo>
                    <a:lnTo>
                      <a:pt x="1" y="112723"/>
                    </a:lnTo>
                    <a:lnTo>
                      <a:pt x="86" y="113748"/>
                    </a:lnTo>
                    <a:lnTo>
                      <a:pt x="257" y="114688"/>
                    </a:lnTo>
                    <a:lnTo>
                      <a:pt x="514" y="115629"/>
                    </a:lnTo>
                    <a:lnTo>
                      <a:pt x="770" y="116569"/>
                    </a:lnTo>
                    <a:lnTo>
                      <a:pt x="1197" y="117423"/>
                    </a:lnTo>
                    <a:lnTo>
                      <a:pt x="1710" y="118192"/>
                    </a:lnTo>
                    <a:lnTo>
                      <a:pt x="2223" y="118962"/>
                    </a:lnTo>
                    <a:lnTo>
                      <a:pt x="2907" y="119645"/>
                    </a:lnTo>
                    <a:lnTo>
                      <a:pt x="3590" y="120243"/>
                    </a:lnTo>
                    <a:lnTo>
                      <a:pt x="4359" y="120842"/>
                    </a:lnTo>
                    <a:lnTo>
                      <a:pt x="5129" y="121354"/>
                    </a:lnTo>
                    <a:lnTo>
                      <a:pt x="5983" y="121696"/>
                    </a:lnTo>
                    <a:lnTo>
                      <a:pt x="6838" y="122038"/>
                    </a:lnTo>
                    <a:lnTo>
                      <a:pt x="7778" y="122294"/>
                    </a:lnTo>
                    <a:lnTo>
                      <a:pt x="8803" y="122465"/>
                    </a:lnTo>
                    <a:lnTo>
                      <a:pt x="9743" y="122465"/>
                    </a:lnTo>
                    <a:lnTo>
                      <a:pt x="52217" y="122465"/>
                    </a:lnTo>
                    <a:lnTo>
                      <a:pt x="52217" y="122465"/>
                    </a:lnTo>
                    <a:lnTo>
                      <a:pt x="53243" y="122465"/>
                    </a:lnTo>
                    <a:lnTo>
                      <a:pt x="54183" y="122294"/>
                    </a:lnTo>
                    <a:lnTo>
                      <a:pt x="55123" y="122038"/>
                    </a:lnTo>
                    <a:lnTo>
                      <a:pt x="55978" y="121696"/>
                    </a:lnTo>
                    <a:lnTo>
                      <a:pt x="56832" y="121354"/>
                    </a:lnTo>
                    <a:lnTo>
                      <a:pt x="57687" y="120842"/>
                    </a:lnTo>
                    <a:lnTo>
                      <a:pt x="58371" y="120243"/>
                    </a:lnTo>
                    <a:lnTo>
                      <a:pt x="59054" y="119645"/>
                    </a:lnTo>
                    <a:lnTo>
                      <a:pt x="59738" y="118962"/>
                    </a:lnTo>
                    <a:lnTo>
                      <a:pt x="60251" y="118192"/>
                    </a:lnTo>
                    <a:lnTo>
                      <a:pt x="60764" y="117423"/>
                    </a:lnTo>
                    <a:lnTo>
                      <a:pt x="61191" y="116569"/>
                    </a:lnTo>
                    <a:lnTo>
                      <a:pt x="61533" y="115629"/>
                    </a:lnTo>
                    <a:lnTo>
                      <a:pt x="61704" y="114688"/>
                    </a:lnTo>
                    <a:lnTo>
                      <a:pt x="61875" y="113748"/>
                    </a:lnTo>
                    <a:lnTo>
                      <a:pt x="61960" y="112723"/>
                    </a:lnTo>
                    <a:lnTo>
                      <a:pt x="61960" y="9743"/>
                    </a:lnTo>
                    <a:lnTo>
                      <a:pt x="61960" y="9743"/>
                    </a:lnTo>
                    <a:lnTo>
                      <a:pt x="61875" y="8717"/>
                    </a:lnTo>
                    <a:lnTo>
                      <a:pt x="61704" y="7777"/>
                    </a:lnTo>
                    <a:lnTo>
                      <a:pt x="61533" y="6837"/>
                    </a:lnTo>
                    <a:lnTo>
                      <a:pt x="61191" y="5897"/>
                    </a:lnTo>
                    <a:lnTo>
                      <a:pt x="60764" y="5042"/>
                    </a:lnTo>
                    <a:lnTo>
                      <a:pt x="60251" y="4273"/>
                    </a:lnTo>
                    <a:lnTo>
                      <a:pt x="59738" y="3504"/>
                    </a:lnTo>
                    <a:lnTo>
                      <a:pt x="59054" y="2820"/>
                    </a:lnTo>
                    <a:lnTo>
                      <a:pt x="58371" y="2222"/>
                    </a:lnTo>
                    <a:lnTo>
                      <a:pt x="57687" y="1624"/>
                    </a:lnTo>
                    <a:lnTo>
                      <a:pt x="56832" y="1111"/>
                    </a:lnTo>
                    <a:lnTo>
                      <a:pt x="55978" y="769"/>
                    </a:lnTo>
                    <a:lnTo>
                      <a:pt x="55123" y="427"/>
                    </a:lnTo>
                    <a:lnTo>
                      <a:pt x="54183" y="171"/>
                    </a:lnTo>
                    <a:lnTo>
                      <a:pt x="53243" y="0"/>
                    </a:lnTo>
                    <a:lnTo>
                      <a:pt x="52217" y="0"/>
                    </a:lnTo>
                    <a:lnTo>
                      <a:pt x="52217" y="0"/>
                    </a:lnTo>
                    <a:close/>
                    <a:moveTo>
                      <a:pt x="24870" y="5042"/>
                    </a:moveTo>
                    <a:lnTo>
                      <a:pt x="24870" y="5042"/>
                    </a:lnTo>
                    <a:lnTo>
                      <a:pt x="24955" y="5042"/>
                    </a:lnTo>
                    <a:lnTo>
                      <a:pt x="37176" y="5042"/>
                    </a:lnTo>
                    <a:lnTo>
                      <a:pt x="37176" y="5042"/>
                    </a:lnTo>
                    <a:lnTo>
                      <a:pt x="37433" y="5042"/>
                    </a:lnTo>
                    <a:lnTo>
                      <a:pt x="37689" y="5213"/>
                    </a:lnTo>
                    <a:lnTo>
                      <a:pt x="37860" y="5469"/>
                    </a:lnTo>
                    <a:lnTo>
                      <a:pt x="37946" y="5811"/>
                    </a:lnTo>
                    <a:lnTo>
                      <a:pt x="37946" y="5811"/>
                    </a:lnTo>
                    <a:lnTo>
                      <a:pt x="37860" y="6068"/>
                    </a:lnTo>
                    <a:lnTo>
                      <a:pt x="37689" y="6324"/>
                    </a:lnTo>
                    <a:lnTo>
                      <a:pt x="37433" y="6495"/>
                    </a:lnTo>
                    <a:lnTo>
                      <a:pt x="37091" y="6580"/>
                    </a:lnTo>
                    <a:lnTo>
                      <a:pt x="37091" y="6580"/>
                    </a:lnTo>
                    <a:lnTo>
                      <a:pt x="37091" y="6580"/>
                    </a:lnTo>
                    <a:lnTo>
                      <a:pt x="24870" y="6580"/>
                    </a:lnTo>
                    <a:lnTo>
                      <a:pt x="24870" y="6580"/>
                    </a:lnTo>
                    <a:lnTo>
                      <a:pt x="24870" y="6580"/>
                    </a:lnTo>
                    <a:lnTo>
                      <a:pt x="24528" y="6495"/>
                    </a:lnTo>
                    <a:lnTo>
                      <a:pt x="24272" y="6324"/>
                    </a:lnTo>
                    <a:lnTo>
                      <a:pt x="24101" y="6068"/>
                    </a:lnTo>
                    <a:lnTo>
                      <a:pt x="24101" y="5811"/>
                    </a:lnTo>
                    <a:lnTo>
                      <a:pt x="24101" y="5811"/>
                    </a:lnTo>
                    <a:lnTo>
                      <a:pt x="24101" y="5469"/>
                    </a:lnTo>
                    <a:lnTo>
                      <a:pt x="24272" y="5213"/>
                    </a:lnTo>
                    <a:lnTo>
                      <a:pt x="24528" y="5042"/>
                    </a:lnTo>
                    <a:lnTo>
                      <a:pt x="24870" y="5042"/>
                    </a:lnTo>
                    <a:lnTo>
                      <a:pt x="24870" y="5042"/>
                    </a:lnTo>
                    <a:close/>
                    <a:moveTo>
                      <a:pt x="31023" y="119389"/>
                    </a:moveTo>
                    <a:lnTo>
                      <a:pt x="31023" y="119389"/>
                    </a:lnTo>
                    <a:lnTo>
                      <a:pt x="30340" y="119303"/>
                    </a:lnTo>
                    <a:lnTo>
                      <a:pt x="29741" y="119132"/>
                    </a:lnTo>
                    <a:lnTo>
                      <a:pt x="29143" y="118791"/>
                    </a:lnTo>
                    <a:lnTo>
                      <a:pt x="28630" y="118449"/>
                    </a:lnTo>
                    <a:lnTo>
                      <a:pt x="28288" y="117936"/>
                    </a:lnTo>
                    <a:lnTo>
                      <a:pt x="27947" y="117338"/>
                    </a:lnTo>
                    <a:lnTo>
                      <a:pt x="27776" y="116740"/>
                    </a:lnTo>
                    <a:lnTo>
                      <a:pt x="27690" y="116056"/>
                    </a:lnTo>
                    <a:lnTo>
                      <a:pt x="27690" y="116056"/>
                    </a:lnTo>
                    <a:lnTo>
                      <a:pt x="27776" y="115458"/>
                    </a:lnTo>
                    <a:lnTo>
                      <a:pt x="27947" y="114774"/>
                    </a:lnTo>
                    <a:lnTo>
                      <a:pt x="28288" y="114261"/>
                    </a:lnTo>
                    <a:lnTo>
                      <a:pt x="28630" y="113748"/>
                    </a:lnTo>
                    <a:lnTo>
                      <a:pt x="29143" y="113407"/>
                    </a:lnTo>
                    <a:lnTo>
                      <a:pt x="29741" y="113065"/>
                    </a:lnTo>
                    <a:lnTo>
                      <a:pt x="30340" y="112894"/>
                    </a:lnTo>
                    <a:lnTo>
                      <a:pt x="31023" y="112808"/>
                    </a:lnTo>
                    <a:lnTo>
                      <a:pt x="31023" y="112808"/>
                    </a:lnTo>
                    <a:lnTo>
                      <a:pt x="31621" y="112894"/>
                    </a:lnTo>
                    <a:lnTo>
                      <a:pt x="32305" y="113065"/>
                    </a:lnTo>
                    <a:lnTo>
                      <a:pt x="32818" y="113407"/>
                    </a:lnTo>
                    <a:lnTo>
                      <a:pt x="33331" y="113748"/>
                    </a:lnTo>
                    <a:lnTo>
                      <a:pt x="33758" y="114261"/>
                    </a:lnTo>
                    <a:lnTo>
                      <a:pt x="34014" y="114774"/>
                    </a:lnTo>
                    <a:lnTo>
                      <a:pt x="34185" y="115458"/>
                    </a:lnTo>
                    <a:lnTo>
                      <a:pt x="34271" y="116056"/>
                    </a:lnTo>
                    <a:lnTo>
                      <a:pt x="34271" y="116056"/>
                    </a:lnTo>
                    <a:lnTo>
                      <a:pt x="34185" y="116740"/>
                    </a:lnTo>
                    <a:lnTo>
                      <a:pt x="34014" y="117338"/>
                    </a:lnTo>
                    <a:lnTo>
                      <a:pt x="33758" y="117936"/>
                    </a:lnTo>
                    <a:lnTo>
                      <a:pt x="33331" y="118449"/>
                    </a:lnTo>
                    <a:lnTo>
                      <a:pt x="32818" y="118791"/>
                    </a:lnTo>
                    <a:lnTo>
                      <a:pt x="32305" y="119132"/>
                    </a:lnTo>
                    <a:lnTo>
                      <a:pt x="31621" y="119303"/>
                    </a:lnTo>
                    <a:lnTo>
                      <a:pt x="31023" y="119389"/>
                    </a:lnTo>
                    <a:lnTo>
                      <a:pt x="31023" y="119389"/>
                    </a:lnTo>
                    <a:close/>
                    <a:moveTo>
                      <a:pt x="59482" y="108877"/>
                    </a:moveTo>
                    <a:lnTo>
                      <a:pt x="2479" y="108877"/>
                    </a:lnTo>
                    <a:lnTo>
                      <a:pt x="2479" y="13588"/>
                    </a:lnTo>
                    <a:lnTo>
                      <a:pt x="59482" y="13588"/>
                    </a:lnTo>
                    <a:lnTo>
                      <a:pt x="59482" y="108877"/>
                    </a:lnTo>
                    <a:close/>
                  </a:path>
                </a:pathLst>
              </a:custGeom>
              <a:solidFill>
                <a:srgbClr val="B94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 rot="510255">
                <a:off x="5575871" y="1260029"/>
                <a:ext cx="1472717" cy="2912131"/>
              </a:xfrm>
              <a:custGeom>
                <a:rect b="b" l="l" r="r" t="t"/>
                <a:pathLst>
                  <a:path extrusionOk="0" h="122466" w="61960">
                    <a:moveTo>
                      <a:pt x="52217" y="0"/>
                    </a:moveTo>
                    <a:lnTo>
                      <a:pt x="9743" y="0"/>
                    </a:lnTo>
                    <a:lnTo>
                      <a:pt x="9743" y="0"/>
                    </a:lnTo>
                    <a:lnTo>
                      <a:pt x="8803" y="0"/>
                    </a:lnTo>
                    <a:lnTo>
                      <a:pt x="7778" y="171"/>
                    </a:lnTo>
                    <a:lnTo>
                      <a:pt x="6838" y="427"/>
                    </a:lnTo>
                    <a:lnTo>
                      <a:pt x="5983" y="769"/>
                    </a:lnTo>
                    <a:lnTo>
                      <a:pt x="5129" y="1111"/>
                    </a:lnTo>
                    <a:lnTo>
                      <a:pt x="4359" y="1624"/>
                    </a:lnTo>
                    <a:lnTo>
                      <a:pt x="3590" y="2222"/>
                    </a:lnTo>
                    <a:lnTo>
                      <a:pt x="2907" y="2820"/>
                    </a:lnTo>
                    <a:lnTo>
                      <a:pt x="2223" y="3504"/>
                    </a:lnTo>
                    <a:lnTo>
                      <a:pt x="1710" y="4273"/>
                    </a:lnTo>
                    <a:lnTo>
                      <a:pt x="1197" y="5042"/>
                    </a:lnTo>
                    <a:lnTo>
                      <a:pt x="770" y="5897"/>
                    </a:lnTo>
                    <a:lnTo>
                      <a:pt x="514" y="6837"/>
                    </a:lnTo>
                    <a:lnTo>
                      <a:pt x="257" y="7777"/>
                    </a:lnTo>
                    <a:lnTo>
                      <a:pt x="86" y="8717"/>
                    </a:lnTo>
                    <a:lnTo>
                      <a:pt x="1" y="9743"/>
                    </a:lnTo>
                    <a:lnTo>
                      <a:pt x="1" y="112723"/>
                    </a:lnTo>
                    <a:lnTo>
                      <a:pt x="1" y="112723"/>
                    </a:lnTo>
                    <a:lnTo>
                      <a:pt x="86" y="113748"/>
                    </a:lnTo>
                    <a:lnTo>
                      <a:pt x="257" y="114688"/>
                    </a:lnTo>
                    <a:lnTo>
                      <a:pt x="514" y="115629"/>
                    </a:lnTo>
                    <a:lnTo>
                      <a:pt x="770" y="116569"/>
                    </a:lnTo>
                    <a:lnTo>
                      <a:pt x="1197" y="117423"/>
                    </a:lnTo>
                    <a:lnTo>
                      <a:pt x="1710" y="118192"/>
                    </a:lnTo>
                    <a:lnTo>
                      <a:pt x="2223" y="118962"/>
                    </a:lnTo>
                    <a:lnTo>
                      <a:pt x="2907" y="119645"/>
                    </a:lnTo>
                    <a:lnTo>
                      <a:pt x="3590" y="120243"/>
                    </a:lnTo>
                    <a:lnTo>
                      <a:pt x="4359" y="120842"/>
                    </a:lnTo>
                    <a:lnTo>
                      <a:pt x="5129" y="121354"/>
                    </a:lnTo>
                    <a:lnTo>
                      <a:pt x="5983" y="121696"/>
                    </a:lnTo>
                    <a:lnTo>
                      <a:pt x="6838" y="122038"/>
                    </a:lnTo>
                    <a:lnTo>
                      <a:pt x="7778" y="122294"/>
                    </a:lnTo>
                    <a:lnTo>
                      <a:pt x="8803" y="122465"/>
                    </a:lnTo>
                    <a:lnTo>
                      <a:pt x="9743" y="122465"/>
                    </a:lnTo>
                    <a:lnTo>
                      <a:pt x="52217" y="122465"/>
                    </a:lnTo>
                    <a:lnTo>
                      <a:pt x="52217" y="122465"/>
                    </a:lnTo>
                    <a:lnTo>
                      <a:pt x="53243" y="122465"/>
                    </a:lnTo>
                    <a:lnTo>
                      <a:pt x="54183" y="122294"/>
                    </a:lnTo>
                    <a:lnTo>
                      <a:pt x="55123" y="122038"/>
                    </a:lnTo>
                    <a:lnTo>
                      <a:pt x="55978" y="121696"/>
                    </a:lnTo>
                    <a:lnTo>
                      <a:pt x="56832" y="121354"/>
                    </a:lnTo>
                    <a:lnTo>
                      <a:pt x="57687" y="120842"/>
                    </a:lnTo>
                    <a:lnTo>
                      <a:pt x="58371" y="120243"/>
                    </a:lnTo>
                    <a:lnTo>
                      <a:pt x="59054" y="119645"/>
                    </a:lnTo>
                    <a:lnTo>
                      <a:pt x="59738" y="118962"/>
                    </a:lnTo>
                    <a:lnTo>
                      <a:pt x="60251" y="118192"/>
                    </a:lnTo>
                    <a:lnTo>
                      <a:pt x="60764" y="117423"/>
                    </a:lnTo>
                    <a:lnTo>
                      <a:pt x="61191" y="116569"/>
                    </a:lnTo>
                    <a:lnTo>
                      <a:pt x="61533" y="115629"/>
                    </a:lnTo>
                    <a:lnTo>
                      <a:pt x="61704" y="114688"/>
                    </a:lnTo>
                    <a:lnTo>
                      <a:pt x="61875" y="113748"/>
                    </a:lnTo>
                    <a:lnTo>
                      <a:pt x="61960" y="112723"/>
                    </a:lnTo>
                    <a:lnTo>
                      <a:pt x="61960" y="9743"/>
                    </a:lnTo>
                    <a:lnTo>
                      <a:pt x="61960" y="9743"/>
                    </a:lnTo>
                    <a:lnTo>
                      <a:pt x="61875" y="8717"/>
                    </a:lnTo>
                    <a:lnTo>
                      <a:pt x="61704" y="7777"/>
                    </a:lnTo>
                    <a:lnTo>
                      <a:pt x="61533" y="6837"/>
                    </a:lnTo>
                    <a:lnTo>
                      <a:pt x="61191" y="5897"/>
                    </a:lnTo>
                    <a:lnTo>
                      <a:pt x="60764" y="5042"/>
                    </a:lnTo>
                    <a:lnTo>
                      <a:pt x="60251" y="4273"/>
                    </a:lnTo>
                    <a:lnTo>
                      <a:pt x="59738" y="3504"/>
                    </a:lnTo>
                    <a:lnTo>
                      <a:pt x="59054" y="2820"/>
                    </a:lnTo>
                    <a:lnTo>
                      <a:pt x="58371" y="2222"/>
                    </a:lnTo>
                    <a:lnTo>
                      <a:pt x="57687" y="1624"/>
                    </a:lnTo>
                    <a:lnTo>
                      <a:pt x="56832" y="1111"/>
                    </a:lnTo>
                    <a:lnTo>
                      <a:pt x="55978" y="769"/>
                    </a:lnTo>
                    <a:lnTo>
                      <a:pt x="55123" y="427"/>
                    </a:lnTo>
                    <a:lnTo>
                      <a:pt x="54183" y="171"/>
                    </a:lnTo>
                    <a:lnTo>
                      <a:pt x="53243" y="0"/>
                    </a:lnTo>
                    <a:lnTo>
                      <a:pt x="52217" y="0"/>
                    </a:lnTo>
                    <a:lnTo>
                      <a:pt x="52217" y="0"/>
                    </a:lnTo>
                    <a:close/>
                    <a:moveTo>
                      <a:pt x="24870" y="5042"/>
                    </a:moveTo>
                    <a:lnTo>
                      <a:pt x="24870" y="5042"/>
                    </a:lnTo>
                    <a:lnTo>
                      <a:pt x="24955" y="5042"/>
                    </a:lnTo>
                    <a:lnTo>
                      <a:pt x="37176" y="5042"/>
                    </a:lnTo>
                    <a:lnTo>
                      <a:pt x="37176" y="5042"/>
                    </a:lnTo>
                    <a:lnTo>
                      <a:pt x="37433" y="5042"/>
                    </a:lnTo>
                    <a:lnTo>
                      <a:pt x="37689" y="5213"/>
                    </a:lnTo>
                    <a:lnTo>
                      <a:pt x="37860" y="5469"/>
                    </a:lnTo>
                    <a:lnTo>
                      <a:pt x="37946" y="5811"/>
                    </a:lnTo>
                    <a:lnTo>
                      <a:pt x="37946" y="5811"/>
                    </a:lnTo>
                    <a:lnTo>
                      <a:pt x="37860" y="6068"/>
                    </a:lnTo>
                    <a:lnTo>
                      <a:pt x="37689" y="6324"/>
                    </a:lnTo>
                    <a:lnTo>
                      <a:pt x="37433" y="6495"/>
                    </a:lnTo>
                    <a:lnTo>
                      <a:pt x="37091" y="6580"/>
                    </a:lnTo>
                    <a:lnTo>
                      <a:pt x="37091" y="6580"/>
                    </a:lnTo>
                    <a:lnTo>
                      <a:pt x="37091" y="6580"/>
                    </a:lnTo>
                    <a:lnTo>
                      <a:pt x="24870" y="6580"/>
                    </a:lnTo>
                    <a:lnTo>
                      <a:pt x="24870" y="6580"/>
                    </a:lnTo>
                    <a:lnTo>
                      <a:pt x="24870" y="6580"/>
                    </a:lnTo>
                    <a:lnTo>
                      <a:pt x="24528" y="6495"/>
                    </a:lnTo>
                    <a:lnTo>
                      <a:pt x="24272" y="6324"/>
                    </a:lnTo>
                    <a:lnTo>
                      <a:pt x="24101" y="6068"/>
                    </a:lnTo>
                    <a:lnTo>
                      <a:pt x="24101" y="5811"/>
                    </a:lnTo>
                    <a:lnTo>
                      <a:pt x="24101" y="5811"/>
                    </a:lnTo>
                    <a:lnTo>
                      <a:pt x="24101" y="5469"/>
                    </a:lnTo>
                    <a:lnTo>
                      <a:pt x="24272" y="5213"/>
                    </a:lnTo>
                    <a:lnTo>
                      <a:pt x="24528" y="5042"/>
                    </a:lnTo>
                    <a:lnTo>
                      <a:pt x="24870" y="5042"/>
                    </a:lnTo>
                    <a:lnTo>
                      <a:pt x="24870" y="5042"/>
                    </a:lnTo>
                    <a:close/>
                    <a:moveTo>
                      <a:pt x="31023" y="119389"/>
                    </a:moveTo>
                    <a:lnTo>
                      <a:pt x="31023" y="119389"/>
                    </a:lnTo>
                    <a:lnTo>
                      <a:pt x="30340" y="119303"/>
                    </a:lnTo>
                    <a:lnTo>
                      <a:pt x="29741" y="119132"/>
                    </a:lnTo>
                    <a:lnTo>
                      <a:pt x="29143" y="118791"/>
                    </a:lnTo>
                    <a:lnTo>
                      <a:pt x="28630" y="118449"/>
                    </a:lnTo>
                    <a:lnTo>
                      <a:pt x="28288" y="117936"/>
                    </a:lnTo>
                    <a:lnTo>
                      <a:pt x="27947" y="117338"/>
                    </a:lnTo>
                    <a:lnTo>
                      <a:pt x="27776" y="116740"/>
                    </a:lnTo>
                    <a:lnTo>
                      <a:pt x="27690" y="116056"/>
                    </a:lnTo>
                    <a:lnTo>
                      <a:pt x="27690" y="116056"/>
                    </a:lnTo>
                    <a:lnTo>
                      <a:pt x="27776" y="115458"/>
                    </a:lnTo>
                    <a:lnTo>
                      <a:pt x="27947" y="114774"/>
                    </a:lnTo>
                    <a:lnTo>
                      <a:pt x="28288" y="114261"/>
                    </a:lnTo>
                    <a:lnTo>
                      <a:pt x="28630" y="113748"/>
                    </a:lnTo>
                    <a:lnTo>
                      <a:pt x="29143" y="113407"/>
                    </a:lnTo>
                    <a:lnTo>
                      <a:pt x="29741" y="113065"/>
                    </a:lnTo>
                    <a:lnTo>
                      <a:pt x="30340" y="112894"/>
                    </a:lnTo>
                    <a:lnTo>
                      <a:pt x="31023" y="112808"/>
                    </a:lnTo>
                    <a:lnTo>
                      <a:pt x="31023" y="112808"/>
                    </a:lnTo>
                    <a:lnTo>
                      <a:pt x="31621" y="112894"/>
                    </a:lnTo>
                    <a:lnTo>
                      <a:pt x="32305" y="113065"/>
                    </a:lnTo>
                    <a:lnTo>
                      <a:pt x="32818" y="113407"/>
                    </a:lnTo>
                    <a:lnTo>
                      <a:pt x="33331" y="113748"/>
                    </a:lnTo>
                    <a:lnTo>
                      <a:pt x="33758" y="114261"/>
                    </a:lnTo>
                    <a:lnTo>
                      <a:pt x="34014" y="114774"/>
                    </a:lnTo>
                    <a:lnTo>
                      <a:pt x="34185" y="115458"/>
                    </a:lnTo>
                    <a:lnTo>
                      <a:pt x="34271" y="116056"/>
                    </a:lnTo>
                    <a:lnTo>
                      <a:pt x="34271" y="116056"/>
                    </a:lnTo>
                    <a:lnTo>
                      <a:pt x="34185" y="116740"/>
                    </a:lnTo>
                    <a:lnTo>
                      <a:pt x="34014" y="117338"/>
                    </a:lnTo>
                    <a:lnTo>
                      <a:pt x="33758" y="117936"/>
                    </a:lnTo>
                    <a:lnTo>
                      <a:pt x="33331" y="118449"/>
                    </a:lnTo>
                    <a:lnTo>
                      <a:pt x="32818" y="118791"/>
                    </a:lnTo>
                    <a:lnTo>
                      <a:pt x="32305" y="119132"/>
                    </a:lnTo>
                    <a:lnTo>
                      <a:pt x="31621" y="119303"/>
                    </a:lnTo>
                    <a:lnTo>
                      <a:pt x="31023" y="119389"/>
                    </a:lnTo>
                    <a:lnTo>
                      <a:pt x="31023" y="119389"/>
                    </a:lnTo>
                    <a:close/>
                    <a:moveTo>
                      <a:pt x="59482" y="108877"/>
                    </a:moveTo>
                    <a:lnTo>
                      <a:pt x="2479" y="108877"/>
                    </a:lnTo>
                    <a:lnTo>
                      <a:pt x="2479" y="13588"/>
                    </a:lnTo>
                    <a:lnTo>
                      <a:pt x="59482" y="13588"/>
                    </a:lnTo>
                    <a:lnTo>
                      <a:pt x="59482" y="108877"/>
                    </a:lnTo>
                    <a:close/>
                  </a:path>
                </a:pathLst>
              </a:custGeom>
              <a:solidFill>
                <a:srgbClr val="D34B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 rot="520186">
                <a:off x="5640408" y="1585423"/>
                <a:ext cx="1351341" cy="2262658"/>
              </a:xfrm>
              <a:prstGeom prst="rect">
                <a:avLst/>
              </a:prstGeom>
              <a:solidFill>
                <a:srgbClr val="E8B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13" name="Google Shape;913;p42"/>
          <p:cNvPicPr preferRelativeResize="0"/>
          <p:nvPr/>
        </p:nvPicPr>
        <p:blipFill rotWithShape="1">
          <a:blip r:embed="rId3">
            <a:alphaModFix/>
          </a:blip>
          <a:srcRect b="0" l="37780" r="13882" t="8020"/>
          <a:stretch/>
        </p:blipFill>
        <p:spPr>
          <a:xfrm rot="795525">
            <a:off x="6721579" y="995461"/>
            <a:ext cx="1375106" cy="2044226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42"/>
          <p:cNvSpPr/>
          <p:nvPr/>
        </p:nvSpPr>
        <p:spPr>
          <a:xfrm>
            <a:off x="1251800" y="1598825"/>
            <a:ext cx="4660200" cy="3227400"/>
          </a:xfrm>
          <a:prstGeom prst="roundRect">
            <a:avLst>
              <a:gd fmla="val 1900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/>
          <p:cNvSpPr txBox="1"/>
          <p:nvPr/>
        </p:nvSpPr>
        <p:spPr>
          <a:xfrm>
            <a:off x="1552575" y="2427575"/>
            <a:ext cx="3846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Demonstration Incoming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3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Application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1" name="Google Shape;921;p43"/>
          <p:cNvSpPr txBox="1"/>
          <p:nvPr>
            <p:ph idx="1" type="subTitle"/>
          </p:nvPr>
        </p:nvSpPr>
        <p:spPr>
          <a:xfrm>
            <a:off x="720000" y="157192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 and E-Commerce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 and Hospitality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Fintech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Healthcare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 and Entertainment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Websites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2" name="Google Shape;9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25" y="1571925"/>
            <a:ext cx="3437175" cy="25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scope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8" name="Google Shape;928;p44"/>
          <p:cNvSpPr txBox="1"/>
          <p:nvPr>
            <p:ph idx="1" type="subTitle"/>
          </p:nvPr>
        </p:nvSpPr>
        <p:spPr>
          <a:xfrm>
            <a:off x="720000" y="157192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mentioned at the start of our presentation, we have purposely designed this project in order to scale it up towards our BE project. 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Integrate it into BE project to handle business related queries and provide assistance and support to raised queries.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make our Chatbot more reliable and performant in order to make our application more helpful.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 the response quality and improve the analyzing patterns to give more human like responses.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4" name="Google Shape;934;p45"/>
          <p:cNvSpPr txBox="1"/>
          <p:nvPr>
            <p:ph idx="1" type="body"/>
          </p:nvPr>
        </p:nvSpPr>
        <p:spPr>
          <a:xfrm>
            <a:off x="720000" y="125347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1600"/>
              </a:spcAft>
              <a:buSzPts val="2200"/>
              <a:buFont typeface="Montserrat"/>
              <a:buChar char="●"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To conclude, we can see that a Chatbot can be made  using deep learning and AI technologies, and be used alongside our modern mobile, web and desktop applications to increase overall conversion rates for businesses.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6"/>
          <p:cNvSpPr txBox="1"/>
          <p:nvPr>
            <p:ph type="title"/>
          </p:nvPr>
        </p:nvSpPr>
        <p:spPr>
          <a:xfrm>
            <a:off x="720000" y="342900"/>
            <a:ext cx="76845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r>
              <a:rPr lang="en" sz="9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95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0" name="Google Shape;940;p46"/>
          <p:cNvSpPr txBox="1"/>
          <p:nvPr>
            <p:ph idx="1" type="subTitle"/>
          </p:nvPr>
        </p:nvSpPr>
        <p:spPr>
          <a:xfrm>
            <a:off x="1284000" y="1283725"/>
            <a:ext cx="70527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https://financesonline.com/chatbot-statistics/#link10</a:t>
            </a:r>
            <a:endParaRPr sz="13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https://towardsdatascience.com/deep-learning-for-nlp-creating-a-chatbot-with-keras-da5ca051e051</a:t>
            </a:r>
            <a:endParaRPr sz="13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https://data-flair.training/blogs/python-chatbot-project/</a:t>
            </a:r>
            <a:endParaRPr sz="13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444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7"/>
          <p:cNvSpPr txBox="1"/>
          <p:nvPr/>
        </p:nvSpPr>
        <p:spPr>
          <a:xfrm>
            <a:off x="826950" y="1735950"/>
            <a:ext cx="7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b="1" sz="44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46" name="Google Shape;946;p47"/>
          <p:cNvGrpSpPr/>
          <p:nvPr/>
        </p:nvGrpSpPr>
        <p:grpSpPr>
          <a:xfrm>
            <a:off x="1637350" y="2700700"/>
            <a:ext cx="1561800" cy="1766948"/>
            <a:chOff x="1626650" y="3129325"/>
            <a:chExt cx="1561800" cy="1766948"/>
          </a:xfrm>
        </p:grpSpPr>
        <p:sp>
          <p:nvSpPr>
            <p:cNvPr id="947" name="Google Shape;947;p47"/>
            <p:cNvSpPr/>
            <p:nvPr/>
          </p:nvSpPr>
          <p:spPr>
            <a:xfrm>
              <a:off x="1626650" y="4554874"/>
              <a:ext cx="1561800" cy="341400"/>
            </a:xfrm>
            <a:prstGeom prst="ellipse">
              <a:avLst/>
            </a:prstGeom>
            <a:solidFill>
              <a:srgbClr val="D2A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48" name="Google Shape;948;p47"/>
            <p:cNvPicPr preferRelativeResize="0"/>
            <p:nvPr/>
          </p:nvPicPr>
          <p:blipFill rotWithShape="1">
            <a:blip r:embed="rId3">
              <a:alphaModFix/>
            </a:blip>
            <a:srcRect b="14617" l="13405" r="59049" t="32858"/>
            <a:stretch/>
          </p:blipFill>
          <p:spPr>
            <a:xfrm>
              <a:off x="1825788" y="3129325"/>
              <a:ext cx="1163525" cy="1733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9" name="Google Shape;949;p47"/>
          <p:cNvGrpSpPr/>
          <p:nvPr/>
        </p:nvGrpSpPr>
        <p:grpSpPr>
          <a:xfrm>
            <a:off x="5912675" y="2677925"/>
            <a:ext cx="1561800" cy="1812514"/>
            <a:chOff x="5955550" y="3100762"/>
            <a:chExt cx="1561800" cy="1812514"/>
          </a:xfrm>
        </p:grpSpPr>
        <p:sp>
          <p:nvSpPr>
            <p:cNvPr id="950" name="Google Shape;950;p47"/>
            <p:cNvSpPr/>
            <p:nvPr/>
          </p:nvSpPr>
          <p:spPr>
            <a:xfrm>
              <a:off x="5955550" y="4554874"/>
              <a:ext cx="1561800" cy="341400"/>
            </a:xfrm>
            <a:prstGeom prst="ellipse">
              <a:avLst/>
            </a:prstGeom>
            <a:solidFill>
              <a:srgbClr val="D2A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1" name="Google Shape;951;p47"/>
            <p:cNvPicPr preferRelativeResize="0"/>
            <p:nvPr/>
          </p:nvPicPr>
          <p:blipFill rotWithShape="1">
            <a:blip r:embed="rId3">
              <a:alphaModFix/>
            </a:blip>
            <a:srcRect b="10237" l="60751" r="11703" t="34841"/>
            <a:stretch/>
          </p:blipFill>
          <p:spPr>
            <a:xfrm>
              <a:off x="6154688" y="3100762"/>
              <a:ext cx="1163525" cy="1812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DA6C"/>
                </a:solidFill>
              </a:rPr>
              <a:t>Vibezz</a:t>
            </a:r>
            <a:endParaRPr sz="8400">
              <a:solidFill>
                <a:schemeClr val="lt1"/>
              </a:solidFill>
            </a:endParaRPr>
          </a:p>
        </p:txBody>
      </p:sp>
      <p:sp>
        <p:nvSpPr>
          <p:cNvPr id="328" name="Google Shape;328;p34"/>
          <p:cNvSpPr txBox="1"/>
          <p:nvPr>
            <p:ph idx="1" type="subTitle"/>
          </p:nvPr>
        </p:nvSpPr>
        <p:spPr>
          <a:xfrm>
            <a:off x="865050" y="2592600"/>
            <a:ext cx="358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Customer Support Chatbot</a:t>
            </a:r>
            <a:endParaRPr b="1" sz="1600"/>
          </a:p>
        </p:txBody>
      </p:sp>
      <p:grpSp>
        <p:nvGrpSpPr>
          <p:cNvPr id="329" name="Google Shape;329;p34"/>
          <p:cNvGrpSpPr/>
          <p:nvPr/>
        </p:nvGrpSpPr>
        <p:grpSpPr>
          <a:xfrm flipH="1" rot="10800000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30" name="Google Shape;330;p34"/>
            <p:cNvSpPr/>
            <p:nvPr/>
          </p:nvSpPr>
          <p:spPr>
            <a:xfrm>
              <a:off x="-893850" y="-17881275"/>
              <a:ext cx="15675" cy="46100"/>
            </a:xfrm>
            <a:custGeom>
              <a:rect b="b" l="l" r="r" t="t"/>
              <a:pathLst>
                <a:path extrusionOk="0" h="1844" w="627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893850" y="-17881275"/>
              <a:ext cx="15675" cy="46100"/>
            </a:xfrm>
            <a:custGeom>
              <a:rect b="b" l="l" r="r" t="t"/>
              <a:pathLst>
                <a:path extrusionOk="0" fill="none" h="1844" w="627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840400" y="-4835475"/>
              <a:ext cx="1604975" cy="3241200"/>
            </a:xfrm>
            <a:custGeom>
              <a:rect b="b" l="l" r="r" t="t"/>
              <a:pathLst>
                <a:path extrusionOk="0" h="129648" w="64199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840400" y="-4835475"/>
              <a:ext cx="1604975" cy="3241200"/>
            </a:xfrm>
            <a:custGeom>
              <a:rect b="b" l="l" r="r" t="t"/>
              <a:pathLst>
                <a:path extrusionOk="0" fill="none" h="129648" w="64199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251100" y="-4243625"/>
              <a:ext cx="232900" cy="923725"/>
            </a:xfrm>
            <a:custGeom>
              <a:rect b="b" l="l" r="r" t="t"/>
              <a:pathLst>
                <a:path extrusionOk="0" h="36949" w="9316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2190350" y="-4285875"/>
              <a:ext cx="767025" cy="466675"/>
            </a:xfrm>
            <a:custGeom>
              <a:rect b="b" l="l" r="r" t="t"/>
              <a:pathLst>
                <a:path extrusionOk="0" h="18667" w="30681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2625050" y="-3466650"/>
              <a:ext cx="534825" cy="1749850"/>
            </a:xfrm>
            <a:custGeom>
              <a:rect b="b" l="l" r="r" t="t"/>
              <a:pathLst>
                <a:path extrusionOk="0" h="69994" w="21393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2265950" y="-3095625"/>
              <a:ext cx="15950" cy="44950"/>
            </a:xfrm>
            <a:custGeom>
              <a:rect b="b" l="l" r="r" t="t"/>
              <a:pathLst>
                <a:path extrusionOk="0" h="1798" w="638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2265950" y="-3095625"/>
              <a:ext cx="15950" cy="44950"/>
            </a:xfrm>
            <a:custGeom>
              <a:rect b="b" l="l" r="r" t="t"/>
              <a:pathLst>
                <a:path extrusionOk="0" fill="none" h="1798" w="638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788950" y="-3991675"/>
              <a:ext cx="16075" cy="45725"/>
            </a:xfrm>
            <a:custGeom>
              <a:rect b="b" l="l" r="r" t="t"/>
              <a:pathLst>
                <a:path extrusionOk="0" h="1829" w="643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1788950" y="-3991675"/>
              <a:ext cx="16075" cy="45725"/>
            </a:xfrm>
            <a:custGeom>
              <a:rect b="b" l="l" r="r" t="t"/>
              <a:pathLst>
                <a:path extrusionOk="0" fill="none" h="1829" w="643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2018225" y="-3843050"/>
              <a:ext cx="15525" cy="44200"/>
            </a:xfrm>
            <a:custGeom>
              <a:rect b="b" l="l" r="r" t="t"/>
              <a:pathLst>
                <a:path extrusionOk="0" h="1768" w="621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2018225" y="-3843050"/>
              <a:ext cx="15525" cy="44200"/>
            </a:xfrm>
            <a:custGeom>
              <a:rect b="b" l="l" r="r" t="t"/>
              <a:pathLst>
                <a:path extrusionOk="0" fill="none" h="1768" w="621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2396025" y="-267315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2396025" y="-267315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2532625" y="-2224950"/>
              <a:ext cx="15825" cy="46125"/>
            </a:xfrm>
            <a:custGeom>
              <a:rect b="b" l="l" r="r" t="t"/>
              <a:pathLst>
                <a:path extrusionOk="0" h="1845" w="633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2532625" y="-2224950"/>
              <a:ext cx="15825" cy="46125"/>
            </a:xfrm>
            <a:custGeom>
              <a:rect b="b" l="l" r="r" t="t"/>
              <a:pathLst>
                <a:path extrusionOk="0" fill="none" h="1845" w="633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972875" y="-3717075"/>
              <a:ext cx="535475" cy="288075"/>
            </a:xfrm>
            <a:custGeom>
              <a:rect b="b" l="l" r="r" t="t"/>
              <a:pathLst>
                <a:path extrusionOk="0" h="11523" w="21419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972875" y="-3717075"/>
              <a:ext cx="535475" cy="288075"/>
            </a:xfrm>
            <a:custGeom>
              <a:rect b="b" l="l" r="r" t="t"/>
              <a:pathLst>
                <a:path extrusionOk="0" fill="none" h="11523" w="21419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1590575" y="-4093850"/>
              <a:ext cx="15800" cy="46125"/>
            </a:xfrm>
            <a:custGeom>
              <a:rect b="b" l="l" r="r" t="t"/>
              <a:pathLst>
                <a:path extrusionOk="0" h="1845" w="632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590575" y="-4093850"/>
              <a:ext cx="15800" cy="46125"/>
            </a:xfrm>
            <a:custGeom>
              <a:rect b="b" l="l" r="r" t="t"/>
              <a:pathLst>
                <a:path extrusionOk="0" fill="none" h="1845" w="632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-1433975" y="-5070150"/>
              <a:ext cx="280750" cy="1539775"/>
            </a:xfrm>
            <a:custGeom>
              <a:rect b="b" l="l" r="r" t="t"/>
              <a:pathLst>
                <a:path extrusionOk="0" h="61591" w="1123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1433975" y="-5070150"/>
              <a:ext cx="280750" cy="1539775"/>
            </a:xfrm>
            <a:custGeom>
              <a:rect b="b" l="l" r="r" t="t"/>
              <a:pathLst>
                <a:path extrusionOk="0" fill="none" h="61591" w="1123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002450" y="-1716825"/>
              <a:ext cx="469725" cy="1459500"/>
            </a:xfrm>
            <a:custGeom>
              <a:rect b="b" l="l" r="r" t="t"/>
              <a:pathLst>
                <a:path extrusionOk="0" h="58380" w="18789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1347250" y="-5039050"/>
              <a:ext cx="142850" cy="1510600"/>
            </a:xfrm>
            <a:custGeom>
              <a:rect b="b" l="l" r="r" t="t"/>
              <a:pathLst>
                <a:path extrusionOk="0" h="60424" w="5714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2928450" y="-2039825"/>
              <a:ext cx="408725" cy="850750"/>
            </a:xfrm>
            <a:custGeom>
              <a:rect b="b" l="l" r="r" t="t"/>
              <a:pathLst>
                <a:path extrusionOk="0" h="34030" w="16349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-2928450" y="-2039825"/>
              <a:ext cx="408725" cy="850750"/>
            </a:xfrm>
            <a:custGeom>
              <a:rect b="b" l="l" r="r" t="t"/>
              <a:pathLst>
                <a:path extrusionOk="0" fill="none" h="34030" w="16349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-2915325" y="-1903850"/>
              <a:ext cx="383800" cy="577650"/>
            </a:xfrm>
            <a:custGeom>
              <a:rect b="b" l="l" r="r" t="t"/>
              <a:pathLst>
                <a:path extrusionOk="0" h="23106" w="15352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-1038400" y="-8006400"/>
              <a:ext cx="763450" cy="371050"/>
            </a:xfrm>
            <a:custGeom>
              <a:rect b="b" l="l" r="r" t="t"/>
              <a:pathLst>
                <a:path extrusionOk="0" h="14842" w="30538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-1013475" y="-8219175"/>
              <a:ext cx="691050" cy="284625"/>
            </a:xfrm>
            <a:custGeom>
              <a:rect b="b" l="l" r="r" t="t"/>
              <a:pathLst>
                <a:path extrusionOk="0" h="11385" w="27642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1244075" y="-3152875"/>
              <a:ext cx="1537350" cy="3391000"/>
            </a:xfrm>
            <a:custGeom>
              <a:rect b="b" l="l" r="r" t="t"/>
              <a:pathLst>
                <a:path extrusionOk="0" h="135640" w="61494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1244075" y="-3152875"/>
              <a:ext cx="1537350" cy="3391000"/>
            </a:xfrm>
            <a:custGeom>
              <a:rect b="b" l="l" r="r" t="t"/>
              <a:pathLst>
                <a:path extrusionOk="0" fill="none" h="135640" w="61494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1124850" y="-1975300"/>
              <a:ext cx="1110200" cy="1389975"/>
            </a:xfrm>
            <a:custGeom>
              <a:rect b="b" l="l" r="r" t="t"/>
              <a:pathLst>
                <a:path extrusionOk="0" h="55599" w="44408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359850" y="-1622325"/>
              <a:ext cx="99475" cy="288075"/>
            </a:xfrm>
            <a:custGeom>
              <a:rect b="b" l="l" r="r" t="t"/>
              <a:pathLst>
                <a:path extrusionOk="0" h="11523" w="3979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918525" y="-1278200"/>
              <a:ext cx="99475" cy="288450"/>
            </a:xfrm>
            <a:custGeom>
              <a:rect b="b" l="l" r="r" t="t"/>
              <a:pathLst>
                <a:path extrusionOk="0" h="11538" w="3979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-569775" y="-702875"/>
              <a:ext cx="281825" cy="835775"/>
            </a:xfrm>
            <a:custGeom>
              <a:rect b="b" l="l" r="r" t="t"/>
              <a:pathLst>
                <a:path extrusionOk="0" h="33431" w="11273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-569775" y="-702875"/>
              <a:ext cx="281825" cy="835775"/>
            </a:xfrm>
            <a:custGeom>
              <a:rect b="b" l="l" r="r" t="t"/>
              <a:pathLst>
                <a:path extrusionOk="0" fill="none" h="33431" w="11273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696675" y="-3024200"/>
              <a:ext cx="106900" cy="1196800"/>
            </a:xfrm>
            <a:custGeom>
              <a:rect b="b" l="l" r="r" t="t"/>
              <a:pathLst>
                <a:path extrusionOk="0" h="47872" w="4276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696675" y="-3024200"/>
              <a:ext cx="106900" cy="1196800"/>
            </a:xfrm>
            <a:custGeom>
              <a:rect b="b" l="l" r="r" t="t"/>
              <a:pathLst>
                <a:path extrusionOk="0" fill="none" h="47872" w="4276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1052600" y="-2804900"/>
              <a:ext cx="105050" cy="161725"/>
            </a:xfrm>
            <a:custGeom>
              <a:rect b="b" l="l" r="r" t="t"/>
              <a:pathLst>
                <a:path extrusionOk="0" fill="none" h="6469" w="4202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1171925" y="-2506850"/>
              <a:ext cx="60625" cy="194350"/>
            </a:xfrm>
            <a:custGeom>
              <a:rect b="b" l="l" r="r" t="t"/>
              <a:pathLst>
                <a:path extrusionOk="0" fill="none" h="7774" w="2425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1168500" y="-3152875"/>
              <a:ext cx="1160750" cy="1051625"/>
            </a:xfrm>
            <a:custGeom>
              <a:rect b="b" l="l" r="r" t="t"/>
              <a:pathLst>
                <a:path extrusionOk="0" h="42065" w="4643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96675" y="-3024200"/>
              <a:ext cx="106900" cy="880325"/>
            </a:xfrm>
            <a:custGeom>
              <a:rect b="b" l="l" r="r" t="t"/>
              <a:pathLst>
                <a:path extrusionOk="0" h="35213" w="4276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1178975" y="-2146200"/>
              <a:ext cx="1221600" cy="1681875"/>
            </a:xfrm>
            <a:custGeom>
              <a:rect b="b" l="l" r="r" t="t"/>
              <a:pathLst>
                <a:path extrusionOk="0" h="67275" w="48864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8900" y="-2074775"/>
              <a:ext cx="245600" cy="349525"/>
            </a:xfrm>
            <a:custGeom>
              <a:rect b="b" l="l" r="r" t="t"/>
              <a:pathLst>
                <a:path extrusionOk="0" h="13981" w="9824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379200" y="-114850"/>
              <a:ext cx="15650" cy="46500"/>
            </a:xfrm>
            <a:custGeom>
              <a:rect b="b" l="l" r="r" t="t"/>
              <a:pathLst>
                <a:path extrusionOk="0" h="1860" w="626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379200" y="-114850"/>
              <a:ext cx="15650" cy="46500"/>
            </a:xfrm>
            <a:custGeom>
              <a:rect b="b" l="l" r="r" t="t"/>
              <a:pathLst>
                <a:path extrusionOk="0" fill="none" h="1860" w="626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478525" y="-535400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478525" y="-535400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123225" y="-1711825"/>
              <a:ext cx="15425" cy="44575"/>
            </a:xfrm>
            <a:custGeom>
              <a:rect b="b" l="l" r="r" t="t"/>
              <a:pathLst>
                <a:path extrusionOk="0" h="1783" w="617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23225" y="-1711825"/>
              <a:ext cx="15425" cy="44575"/>
            </a:xfrm>
            <a:custGeom>
              <a:rect b="b" l="l" r="r" t="t"/>
              <a:pathLst>
                <a:path extrusionOk="0" fill="none" h="1783" w="617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47225" y="-1908075"/>
              <a:ext cx="15550" cy="46100"/>
            </a:xfrm>
            <a:custGeom>
              <a:rect b="b" l="l" r="r" t="t"/>
              <a:pathLst>
                <a:path extrusionOk="0" h="1844" w="622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47225" y="-1908075"/>
              <a:ext cx="15550" cy="46100"/>
            </a:xfrm>
            <a:custGeom>
              <a:rect b="b" l="l" r="r" t="t"/>
              <a:pathLst>
                <a:path extrusionOk="0" fill="none" h="1844" w="622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494975" y="-1680725"/>
              <a:ext cx="729625" cy="1817475"/>
            </a:xfrm>
            <a:custGeom>
              <a:rect b="b" l="l" r="r" t="t"/>
              <a:pathLst>
                <a:path extrusionOk="0" h="72699" w="29185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394075" y="-1680725"/>
              <a:ext cx="628725" cy="1763325"/>
            </a:xfrm>
            <a:custGeom>
              <a:rect b="b" l="l" r="r" t="t"/>
              <a:pathLst>
                <a:path extrusionOk="0" fill="none" h="70533" w="25149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494975" y="28025"/>
              <a:ext cx="131825" cy="108725"/>
            </a:xfrm>
            <a:custGeom>
              <a:rect b="b" l="l" r="r" t="t"/>
              <a:pathLst>
                <a:path extrusionOk="0" fill="none" h="4349" w="5273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404400" y="18425"/>
              <a:ext cx="53200" cy="71450"/>
            </a:xfrm>
            <a:custGeom>
              <a:rect b="b" l="l" r="r" t="t"/>
              <a:pathLst>
                <a:path extrusionOk="0" h="2858" w="2128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404400" y="18425"/>
              <a:ext cx="53200" cy="71450"/>
            </a:xfrm>
            <a:custGeom>
              <a:rect b="b" l="l" r="r" t="t"/>
              <a:pathLst>
                <a:path extrusionOk="0" fill="none" h="2858" w="2128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08525" y="-2491100"/>
              <a:ext cx="96825" cy="364875"/>
            </a:xfrm>
            <a:custGeom>
              <a:rect b="b" l="l" r="r" t="t"/>
              <a:pathLst>
                <a:path extrusionOk="0" h="14595" w="3873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08525" y="-2491100"/>
              <a:ext cx="96825" cy="364875"/>
            </a:xfrm>
            <a:custGeom>
              <a:rect b="b" l="l" r="r" t="t"/>
              <a:pathLst>
                <a:path extrusionOk="0" fill="none" h="14595" w="3873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1220875" y="-7785175"/>
              <a:ext cx="1374500" cy="4591250"/>
            </a:xfrm>
            <a:custGeom>
              <a:rect b="b" l="l" r="r" t="t"/>
              <a:pathLst>
                <a:path extrusionOk="0" h="183650" w="5498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220875" y="-7785175"/>
              <a:ext cx="1374500" cy="4591250"/>
            </a:xfrm>
            <a:custGeom>
              <a:rect b="b" l="l" r="r" t="t"/>
              <a:pathLst>
                <a:path extrusionOk="0" fill="none" h="183650" w="5498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531575" y="-7736375"/>
              <a:ext cx="153850" cy="167475"/>
            </a:xfrm>
            <a:custGeom>
              <a:rect b="b" l="l" r="r" t="t"/>
              <a:pathLst>
                <a:path extrusionOk="0" fill="none" h="6699" w="6154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291950" y="-7418000"/>
              <a:ext cx="61550" cy="139075"/>
            </a:xfrm>
            <a:custGeom>
              <a:rect b="b" l="l" r="r" t="t"/>
              <a:pathLst>
                <a:path extrusionOk="0" fill="none" h="5563" w="2462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647200" y="-7737150"/>
              <a:ext cx="770725" cy="3695950"/>
            </a:xfrm>
            <a:custGeom>
              <a:rect b="b" l="l" r="r" t="t"/>
              <a:pathLst>
                <a:path extrusionOk="0" h="147838" w="30829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647200" y="-7737150"/>
              <a:ext cx="770725" cy="3695950"/>
            </a:xfrm>
            <a:custGeom>
              <a:rect b="b" l="l" r="r" t="t"/>
              <a:pathLst>
                <a:path extrusionOk="0" fill="none" h="147838" w="30829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354150" y="-6801950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354150" y="-6801950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598025" y="-6773900"/>
              <a:ext cx="15675" cy="46125"/>
            </a:xfrm>
            <a:custGeom>
              <a:rect b="b" l="l" r="r" t="t"/>
              <a:pathLst>
                <a:path extrusionOk="0" h="1845" w="627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598025" y="-6773900"/>
              <a:ext cx="15675" cy="46125"/>
            </a:xfrm>
            <a:custGeom>
              <a:rect b="b" l="l" r="r" t="t"/>
              <a:pathLst>
                <a:path extrusionOk="0" fill="none" h="1845" w="627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864150" y="-604570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64150" y="-604570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741750" y="-4244775"/>
              <a:ext cx="15525" cy="44575"/>
            </a:xfrm>
            <a:custGeom>
              <a:rect b="b" l="l" r="r" t="t"/>
              <a:pathLst>
                <a:path extrusionOk="0" h="1783" w="621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741750" y="-4244775"/>
              <a:ext cx="15525" cy="44575"/>
            </a:xfrm>
            <a:custGeom>
              <a:rect b="b" l="l" r="r" t="t"/>
              <a:pathLst>
                <a:path extrusionOk="0" fill="none" h="1783" w="621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991325" y="-4540525"/>
              <a:ext cx="15925" cy="45350"/>
            </a:xfrm>
            <a:custGeom>
              <a:rect b="b" l="l" r="r" t="t"/>
              <a:pathLst>
                <a:path extrusionOk="0" h="1814" w="637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991325" y="-4540525"/>
              <a:ext cx="15925" cy="45350"/>
            </a:xfrm>
            <a:custGeom>
              <a:rect b="b" l="l" r="r" t="t"/>
              <a:pathLst>
                <a:path extrusionOk="0" fill="none" h="1814" w="637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77925" y="-6592225"/>
              <a:ext cx="15525" cy="44175"/>
            </a:xfrm>
            <a:custGeom>
              <a:rect b="b" l="l" r="r" t="t"/>
              <a:pathLst>
                <a:path extrusionOk="0" h="1767" w="621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77925" y="-6592225"/>
              <a:ext cx="15525" cy="44175"/>
            </a:xfrm>
            <a:custGeom>
              <a:rect b="b" l="l" r="r" t="t"/>
              <a:pathLst>
                <a:path extrusionOk="0" fill="none" h="1767" w="621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37625" y="-5993475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37625" y="-5993475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-19975" y="-5451150"/>
              <a:ext cx="15400" cy="44200"/>
            </a:xfrm>
            <a:custGeom>
              <a:rect b="b" l="l" r="r" t="t"/>
              <a:pathLst>
                <a:path extrusionOk="0" h="1768" w="616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9975" y="-5451150"/>
              <a:ext cx="15400" cy="44200"/>
            </a:xfrm>
            <a:custGeom>
              <a:rect b="b" l="l" r="r" t="t"/>
              <a:pathLst>
                <a:path extrusionOk="0" fill="none" h="1768" w="616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2350" y="-4876975"/>
              <a:ext cx="15550" cy="44200"/>
            </a:xfrm>
            <a:custGeom>
              <a:rect b="b" l="l" r="r" t="t"/>
              <a:pathLst>
                <a:path extrusionOk="0" h="1768" w="622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2350" y="-4876975"/>
              <a:ext cx="15550" cy="44200"/>
            </a:xfrm>
            <a:custGeom>
              <a:rect b="b" l="l" r="r" t="t"/>
              <a:pathLst>
                <a:path extrusionOk="0" fill="none" h="1768" w="622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1139725" y="-4399950"/>
              <a:ext cx="15825" cy="46500"/>
            </a:xfrm>
            <a:custGeom>
              <a:rect b="b" l="l" r="r" t="t"/>
              <a:pathLst>
                <a:path extrusionOk="0" h="1860" w="633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1139725" y="-4399950"/>
              <a:ext cx="15825" cy="46500"/>
            </a:xfrm>
            <a:custGeom>
              <a:rect b="b" l="l" r="r" t="t"/>
              <a:pathLst>
                <a:path extrusionOk="0" fill="none" h="1860" w="633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4725" y="-6720125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904725" y="-6720125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931775" y="-7288550"/>
              <a:ext cx="15675" cy="46500"/>
            </a:xfrm>
            <a:custGeom>
              <a:rect b="b" l="l" r="r" t="t"/>
              <a:pathLst>
                <a:path extrusionOk="0" h="1860" w="627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931775" y="-7288550"/>
              <a:ext cx="15675" cy="46500"/>
            </a:xfrm>
            <a:custGeom>
              <a:rect b="b" l="l" r="r" t="t"/>
              <a:pathLst>
                <a:path extrusionOk="0" fill="none" h="1860" w="627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1037350" y="-4136850"/>
              <a:ext cx="1126800" cy="351825"/>
            </a:xfrm>
            <a:custGeom>
              <a:rect b="b" l="l" r="r" t="t"/>
              <a:pathLst>
                <a:path extrusionOk="0" h="14073" w="45072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51450" y="-4136850"/>
              <a:ext cx="740900" cy="242750"/>
            </a:xfrm>
            <a:custGeom>
              <a:rect b="b" l="l" r="r" t="t"/>
              <a:pathLst>
                <a:path extrusionOk="0" fill="none" h="9710" w="29636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1037350" y="-4089225"/>
              <a:ext cx="379700" cy="304200"/>
            </a:xfrm>
            <a:custGeom>
              <a:rect b="b" l="l" r="r" t="t"/>
              <a:pathLst>
                <a:path extrusionOk="0" fill="none" h="12168" w="15188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319275" y="-7475600"/>
              <a:ext cx="307950" cy="3574575"/>
            </a:xfrm>
            <a:custGeom>
              <a:rect b="b" l="l" r="r" t="t"/>
              <a:pathLst>
                <a:path extrusionOk="0" h="142983" w="12318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842950" y="-7680700"/>
              <a:ext cx="82000" cy="1959575"/>
            </a:xfrm>
            <a:custGeom>
              <a:rect b="b" l="l" r="r" t="t"/>
              <a:pathLst>
                <a:path extrusionOk="0" h="78383" w="328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662850" y="-4481375"/>
              <a:ext cx="187525" cy="1229450"/>
            </a:xfrm>
            <a:custGeom>
              <a:rect b="b" l="l" r="r" t="t"/>
              <a:pathLst>
                <a:path extrusionOk="0" h="49178" w="7501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662850" y="-4481375"/>
              <a:ext cx="187525" cy="1229450"/>
            </a:xfrm>
            <a:custGeom>
              <a:rect b="b" l="l" r="r" t="t"/>
              <a:pathLst>
                <a:path extrusionOk="0" fill="none" h="49178" w="7501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778225" y="-6658300"/>
              <a:ext cx="615050" cy="107175"/>
            </a:xfrm>
            <a:custGeom>
              <a:rect b="b" l="l" r="r" t="t"/>
              <a:pathLst>
                <a:path extrusionOk="0" h="4287" w="24602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9800" y="-4770200"/>
              <a:ext cx="384575" cy="344150"/>
            </a:xfrm>
            <a:custGeom>
              <a:rect b="b" l="l" r="r" t="t"/>
              <a:pathLst>
                <a:path extrusionOk="0" h="13766" w="15383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920375" y="-5739200"/>
              <a:ext cx="445050" cy="1289350"/>
            </a:xfrm>
            <a:custGeom>
              <a:rect b="b" l="l" r="r" t="t"/>
              <a:pathLst>
                <a:path extrusionOk="0" h="51574" w="17802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860050" y="-5565225"/>
              <a:ext cx="324525" cy="939850"/>
            </a:xfrm>
            <a:custGeom>
              <a:rect b="b" l="l" r="r" t="t"/>
              <a:pathLst>
                <a:path extrusionOk="0" h="37594" w="12981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785250" y="-5361275"/>
              <a:ext cx="178500" cy="586500"/>
            </a:xfrm>
            <a:custGeom>
              <a:rect b="b" l="l" r="r" t="t"/>
              <a:pathLst>
                <a:path extrusionOk="0" h="23460" w="714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88375" y="-3731275"/>
              <a:ext cx="1281925" cy="543475"/>
            </a:xfrm>
            <a:custGeom>
              <a:rect b="b" l="l" r="r" t="t"/>
              <a:pathLst>
                <a:path extrusionOk="0" h="21739" w="51277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53600" y="-381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188375" y="-3907950"/>
              <a:ext cx="1342000" cy="714025"/>
            </a:xfrm>
            <a:custGeom>
              <a:rect b="b" l="l" r="r" t="t"/>
              <a:pathLst>
                <a:path extrusionOk="0" h="28561" w="5368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642300" y="-3907950"/>
              <a:ext cx="795925" cy="655250"/>
            </a:xfrm>
            <a:custGeom>
              <a:rect b="b" l="l" r="r" t="t"/>
              <a:pathLst>
                <a:path extrusionOk="0" fill="none" h="26210" w="31837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1188375" y="-3860700"/>
              <a:ext cx="712650" cy="666775"/>
            </a:xfrm>
            <a:custGeom>
              <a:rect b="b" l="l" r="r" t="t"/>
              <a:pathLst>
                <a:path extrusionOk="0" fill="none" h="26671" w="28506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653300" y="-3864175"/>
              <a:ext cx="177975" cy="612250"/>
            </a:xfrm>
            <a:custGeom>
              <a:rect b="b" l="l" r="r" t="t"/>
              <a:pathLst>
                <a:path extrusionOk="0" h="24490" w="7119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909500" y="-16547400"/>
              <a:ext cx="15800" cy="46125"/>
            </a:xfrm>
            <a:custGeom>
              <a:rect b="b" l="l" r="r" t="t"/>
              <a:pathLst>
                <a:path extrusionOk="0" h="1845" w="632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909500" y="-16547400"/>
              <a:ext cx="15800" cy="46125"/>
            </a:xfrm>
            <a:custGeom>
              <a:rect b="b" l="l" r="r" t="t"/>
              <a:pathLst>
                <a:path extrusionOk="0" fill="none" h="1845" w="632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1279350" y="-14222600"/>
              <a:ext cx="665850" cy="6044950"/>
            </a:xfrm>
            <a:custGeom>
              <a:rect b="b" l="l" r="r" t="t"/>
              <a:pathLst>
                <a:path extrusionOk="0" h="241798" w="26634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1279350" y="-14222600"/>
              <a:ext cx="665850" cy="6044950"/>
            </a:xfrm>
            <a:custGeom>
              <a:rect b="b" l="l" r="r" t="t"/>
              <a:pathLst>
                <a:path extrusionOk="0" fill="none" h="241798" w="26634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893075" y="-12743925"/>
              <a:ext cx="264050" cy="4530925"/>
            </a:xfrm>
            <a:custGeom>
              <a:rect b="b" l="l" r="r" t="t"/>
              <a:pathLst>
                <a:path extrusionOk="0" h="181237" w="10562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735650" y="-12743925"/>
              <a:ext cx="5175" cy="71850"/>
            </a:xfrm>
            <a:custGeom>
              <a:rect b="b" l="l" r="r" t="t"/>
              <a:pathLst>
                <a:path extrusionOk="0" fill="none" h="2874" w="207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679175" y="-11809850"/>
              <a:ext cx="50150" cy="1343875"/>
            </a:xfrm>
            <a:custGeom>
              <a:rect b="b" l="l" r="r" t="t"/>
              <a:pathLst>
                <a:path extrusionOk="0" fill="none" h="53755" w="2006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893075" y="-8246425"/>
              <a:ext cx="65025" cy="33425"/>
            </a:xfrm>
            <a:custGeom>
              <a:rect b="b" l="l" r="r" t="t"/>
              <a:pathLst>
                <a:path extrusionOk="0" fill="none" h="1337" w="2601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13075" y="-12743150"/>
              <a:ext cx="382725" cy="4524400"/>
            </a:xfrm>
            <a:custGeom>
              <a:rect b="b" l="l" r="r" t="t"/>
              <a:pathLst>
                <a:path extrusionOk="0" h="180976" w="15309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1013075" y="-12743150"/>
              <a:ext cx="382725" cy="4524400"/>
            </a:xfrm>
            <a:custGeom>
              <a:rect b="b" l="l" r="r" t="t"/>
              <a:pathLst>
                <a:path extrusionOk="0" fill="none" h="180976" w="15309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0900" y="-14221450"/>
              <a:ext cx="183025" cy="4111525"/>
            </a:xfrm>
            <a:custGeom>
              <a:rect b="b" l="l" r="r" t="t"/>
              <a:pathLst>
                <a:path extrusionOk="0" h="164461" w="7321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980450" y="-10488650"/>
              <a:ext cx="955600" cy="2247625"/>
            </a:xfrm>
            <a:custGeom>
              <a:rect b="b" l="l" r="r" t="t"/>
              <a:pathLst>
                <a:path extrusionOk="0" h="89905" w="38224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980450" y="-10488650"/>
              <a:ext cx="955600" cy="2247625"/>
            </a:xfrm>
            <a:custGeom>
              <a:rect b="b" l="l" r="r" t="t"/>
              <a:pathLst>
                <a:path extrusionOk="0" fill="none" h="89905" w="38224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1215950" y="-19232825"/>
              <a:ext cx="471300" cy="4915775"/>
            </a:xfrm>
            <a:custGeom>
              <a:rect b="b" l="l" r="r" t="t"/>
              <a:pathLst>
                <a:path extrusionOk="0" h="196631" w="18852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1215950" y="-19232825"/>
              <a:ext cx="471300" cy="4915775"/>
            </a:xfrm>
            <a:custGeom>
              <a:rect b="b" l="l" r="r" t="t"/>
              <a:pathLst>
                <a:path extrusionOk="0" fill="none" h="196631" w="18852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917600" y="-19380325"/>
              <a:ext cx="91800" cy="4985675"/>
            </a:xfrm>
            <a:custGeom>
              <a:rect b="b" l="l" r="r" t="t"/>
              <a:pathLst>
                <a:path extrusionOk="0" h="199427" w="3672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917600" y="-19380325"/>
              <a:ext cx="91800" cy="4985675"/>
            </a:xfrm>
            <a:custGeom>
              <a:rect b="b" l="l" r="r" t="t"/>
              <a:pathLst>
                <a:path extrusionOk="0" fill="none" h="199427" w="3672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103775" y="-19524350"/>
              <a:ext cx="321200" cy="758200"/>
            </a:xfrm>
            <a:custGeom>
              <a:rect b="b" l="l" r="r" t="t"/>
              <a:pathLst>
                <a:path extrusionOk="0" h="30328" w="12848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-1103775" y="-19524350"/>
              <a:ext cx="321200" cy="758200"/>
            </a:xfrm>
            <a:custGeom>
              <a:rect b="b" l="l" r="r" t="t"/>
              <a:pathLst>
                <a:path extrusionOk="0" fill="none" h="30328" w="12848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-1351661" y="-19693725"/>
              <a:ext cx="573550" cy="247000"/>
            </a:xfrm>
            <a:custGeom>
              <a:rect b="b" l="l" r="r" t="t"/>
              <a:pathLst>
                <a:path extrusionOk="0" h="9880" w="22942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-744400" y="-10489025"/>
              <a:ext cx="170550" cy="2196150"/>
            </a:xfrm>
            <a:custGeom>
              <a:rect b="b" l="l" r="r" t="t"/>
              <a:pathLst>
                <a:path extrusionOk="0" h="87846" w="6822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-966125" y="-11536775"/>
              <a:ext cx="16075" cy="45325"/>
            </a:xfrm>
            <a:custGeom>
              <a:rect b="b" l="l" r="r" t="t"/>
              <a:pathLst>
                <a:path extrusionOk="0" h="1813" w="643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-966125" y="-11536775"/>
              <a:ext cx="16075" cy="45325"/>
            </a:xfrm>
            <a:custGeom>
              <a:rect b="b" l="l" r="r" t="t"/>
              <a:pathLst>
                <a:path extrusionOk="0" fill="none" h="1813" w="643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-1013475" y="-12713575"/>
              <a:ext cx="15550" cy="46500"/>
            </a:xfrm>
            <a:custGeom>
              <a:rect b="b" l="l" r="r" t="t"/>
              <a:pathLst>
                <a:path extrusionOk="0" h="1860" w="622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-1013475" y="-12713575"/>
              <a:ext cx="15550" cy="46500"/>
            </a:xfrm>
            <a:custGeom>
              <a:rect b="b" l="l" r="r" t="t"/>
              <a:pathLst>
                <a:path extrusionOk="0" fill="none" h="1860" w="622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-917200" y="-10335800"/>
              <a:ext cx="15675" cy="46125"/>
            </a:xfrm>
            <a:custGeom>
              <a:rect b="b" l="l" r="r" t="t"/>
              <a:pathLst>
                <a:path extrusionOk="0" h="1845" w="627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-917200" y="-10335800"/>
              <a:ext cx="15675" cy="46125"/>
            </a:xfrm>
            <a:custGeom>
              <a:rect b="b" l="l" r="r" t="t"/>
              <a:pathLst>
                <a:path extrusionOk="0" fill="none" h="1845" w="627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h="1783" w="616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fill="none" h="1783" w="616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-1081775" y="-19236275"/>
              <a:ext cx="303050" cy="100650"/>
            </a:xfrm>
            <a:custGeom>
              <a:rect b="b" l="l" r="r" t="t"/>
              <a:pathLst>
                <a:path extrusionOk="0" h="4026" w="12122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757400" y="-16664150"/>
              <a:ext cx="11300" cy="1206400"/>
            </a:xfrm>
            <a:custGeom>
              <a:rect b="b" l="l" r="r" t="t"/>
              <a:pathLst>
                <a:path extrusionOk="0" fill="none" h="48256" w="452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-1025675" y="-17567500"/>
              <a:ext cx="279700" cy="3086825"/>
            </a:xfrm>
            <a:custGeom>
              <a:rect b="b" l="l" r="r" t="t"/>
              <a:pathLst>
                <a:path extrusionOk="0" h="123473" w="11188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-916925" y="-15424375"/>
              <a:ext cx="15400" cy="44575"/>
            </a:xfrm>
            <a:custGeom>
              <a:rect b="b" l="l" r="r" t="t"/>
              <a:pathLst>
                <a:path extrusionOk="0" fill="none" h="1783" w="616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-1025675" y="-17293275"/>
              <a:ext cx="187400" cy="2798400"/>
            </a:xfrm>
            <a:custGeom>
              <a:rect b="b" l="l" r="r" t="t"/>
              <a:pathLst>
                <a:path extrusionOk="0" fill="none" h="111936" w="7496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-894650" y="-17567500"/>
              <a:ext cx="148675" cy="3086825"/>
            </a:xfrm>
            <a:custGeom>
              <a:rect b="b" l="l" r="r" t="t"/>
              <a:pathLst>
                <a:path extrusionOk="0" fill="none" h="123473" w="5947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-745875" y="-17585150"/>
              <a:ext cx="825" cy="14225"/>
            </a:xfrm>
            <a:custGeom>
              <a:rect b="b" l="l" r="r" t="t"/>
              <a:pathLst>
                <a:path extrusionOk="0" h="569" w="33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-745875" y="-17585150"/>
              <a:ext cx="825" cy="14225"/>
            </a:xfrm>
            <a:custGeom>
              <a:rect b="b" l="l" r="r" t="t"/>
              <a:pathLst>
                <a:path extrusionOk="0" fill="none" h="569" w="33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-747450" y="-17611650"/>
              <a:ext cx="1750" cy="44175"/>
            </a:xfrm>
            <a:custGeom>
              <a:rect b="b" l="l" r="r" t="t"/>
              <a:pathLst>
                <a:path extrusionOk="0" h="1767" w="7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747450" y="-17611650"/>
              <a:ext cx="1750" cy="44175"/>
            </a:xfrm>
            <a:custGeom>
              <a:rect b="b" l="l" r="r" t="t"/>
              <a:pathLst>
                <a:path extrusionOk="0" fill="none" h="1767" w="7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1259450" y="-14860550"/>
              <a:ext cx="466400" cy="1350800"/>
            </a:xfrm>
            <a:custGeom>
              <a:rect b="b" l="l" r="r" t="t"/>
              <a:pathLst>
                <a:path extrusionOk="0" h="54032" w="18656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1246325" y="-14327075"/>
              <a:ext cx="446775" cy="239300"/>
            </a:xfrm>
            <a:custGeom>
              <a:rect b="b" l="l" r="r" t="t"/>
              <a:pathLst>
                <a:path extrusionOk="0" h="9572" w="17871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394925" y="-3503525"/>
              <a:ext cx="536950" cy="1135350"/>
            </a:xfrm>
            <a:custGeom>
              <a:rect b="b" l="l" r="r" t="t"/>
              <a:pathLst>
                <a:path extrusionOk="0" h="45414" w="21478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0100" y="-6230450"/>
              <a:ext cx="1484975" cy="2713900"/>
            </a:xfrm>
            <a:custGeom>
              <a:rect b="b" l="l" r="r" t="t"/>
              <a:pathLst>
                <a:path extrusionOk="0" h="108556" w="59399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3075" y="-5410050"/>
              <a:ext cx="248550" cy="1382675"/>
            </a:xfrm>
            <a:custGeom>
              <a:rect b="b" l="l" r="r" t="t"/>
              <a:pathLst>
                <a:path extrusionOk="0" h="55307" w="9942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93400" y="-5365500"/>
              <a:ext cx="136600" cy="1185275"/>
            </a:xfrm>
            <a:custGeom>
              <a:rect b="b" l="l" r="r" t="t"/>
              <a:pathLst>
                <a:path extrusionOk="0" h="47411" w="5464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963825" y="-6147850"/>
              <a:ext cx="197875" cy="996300"/>
            </a:xfrm>
            <a:custGeom>
              <a:rect b="b" l="l" r="r" t="t"/>
              <a:pathLst>
                <a:path extrusionOk="0" h="39852" w="7915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71900" y="-5383950"/>
              <a:ext cx="697250" cy="759350"/>
            </a:xfrm>
            <a:custGeom>
              <a:rect b="b" l="l" r="r" t="t"/>
              <a:pathLst>
                <a:path extrusionOk="0" h="30374" w="2789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097500" y="-6040700"/>
              <a:ext cx="425025" cy="2415075"/>
            </a:xfrm>
            <a:custGeom>
              <a:rect b="b" l="l" r="r" t="t"/>
              <a:pathLst>
                <a:path extrusionOk="0" h="96603" w="17001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21675" y="-5354375"/>
              <a:ext cx="15550" cy="46125"/>
            </a:xfrm>
            <a:custGeom>
              <a:rect b="b" l="l" r="r" t="t"/>
              <a:pathLst>
                <a:path extrusionOk="0" h="1845" w="622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21675" y="-5354375"/>
              <a:ext cx="15550" cy="46125"/>
            </a:xfrm>
            <a:custGeom>
              <a:rect b="b" l="l" r="r" t="t"/>
              <a:pathLst>
                <a:path extrusionOk="0" fill="none" h="1845" w="622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31050" y="-5618600"/>
              <a:ext cx="15925" cy="45725"/>
            </a:xfrm>
            <a:custGeom>
              <a:rect b="b" l="l" r="r" t="t"/>
              <a:pathLst>
                <a:path extrusionOk="0" h="1829" w="637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31050" y="-5618600"/>
              <a:ext cx="15925" cy="45725"/>
            </a:xfrm>
            <a:custGeom>
              <a:rect b="b" l="l" r="r" t="t"/>
              <a:pathLst>
                <a:path extrusionOk="0" fill="none" h="1829" w="637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272550" y="-4980275"/>
              <a:ext cx="15925" cy="45350"/>
            </a:xfrm>
            <a:custGeom>
              <a:rect b="b" l="l" r="r" t="t"/>
              <a:pathLst>
                <a:path extrusionOk="0" h="1814" w="637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272550" y="-4980275"/>
              <a:ext cx="15925" cy="45350"/>
            </a:xfrm>
            <a:custGeom>
              <a:rect b="b" l="l" r="r" t="t"/>
              <a:pathLst>
                <a:path extrusionOk="0" fill="none" h="1814" w="637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39350" y="-5167700"/>
              <a:ext cx="15925" cy="45325"/>
            </a:xfrm>
            <a:custGeom>
              <a:rect b="b" l="l" r="r" t="t"/>
              <a:pathLst>
                <a:path extrusionOk="0" h="1813" w="637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39350" y="-5167700"/>
              <a:ext cx="15925" cy="45325"/>
            </a:xfrm>
            <a:custGeom>
              <a:rect b="b" l="l" r="r" t="t"/>
              <a:pathLst>
                <a:path extrusionOk="0" fill="none" h="1813" w="637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425850" y="-5002550"/>
              <a:ext cx="15525" cy="44575"/>
            </a:xfrm>
            <a:custGeom>
              <a:rect b="b" l="l" r="r" t="t"/>
              <a:pathLst>
                <a:path extrusionOk="0" h="1783" w="621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425850" y="-5002550"/>
              <a:ext cx="15525" cy="44575"/>
            </a:xfrm>
            <a:custGeom>
              <a:rect b="b" l="l" r="r" t="t"/>
              <a:pathLst>
                <a:path extrusionOk="0" fill="none" h="1783" w="621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298125" y="-3644850"/>
              <a:ext cx="359800" cy="493550"/>
            </a:xfrm>
            <a:custGeom>
              <a:rect b="b" l="l" r="r" t="t"/>
              <a:pathLst>
                <a:path extrusionOk="0" h="19742" w="14392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298125" y="-3644850"/>
              <a:ext cx="359800" cy="493550"/>
            </a:xfrm>
            <a:custGeom>
              <a:rect b="b" l="l" r="r" t="t"/>
              <a:pathLst>
                <a:path extrusionOk="0" fill="none" h="19742" w="14392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309800" y="-3514650"/>
              <a:ext cx="341350" cy="285375"/>
            </a:xfrm>
            <a:custGeom>
              <a:rect b="b" l="l" r="r" t="t"/>
              <a:pathLst>
                <a:path extrusionOk="0" h="11415" w="13654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531975" y="-19167550"/>
              <a:ext cx="446900" cy="4926925"/>
            </a:xfrm>
            <a:custGeom>
              <a:rect b="b" l="l" r="r" t="t"/>
              <a:pathLst>
                <a:path extrusionOk="0" h="197077" w="17876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531975" y="-19167550"/>
              <a:ext cx="446900" cy="4926925"/>
            </a:xfrm>
            <a:custGeom>
              <a:rect b="b" l="l" r="r" t="t"/>
              <a:pathLst>
                <a:path extrusionOk="0" fill="none" h="197077" w="17876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584100" y="-14237200"/>
              <a:ext cx="665725" cy="6044950"/>
            </a:xfrm>
            <a:custGeom>
              <a:rect b="b" l="l" r="r" t="t"/>
              <a:pathLst>
                <a:path extrusionOk="0" h="241798" w="26629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84100" y="-14237200"/>
              <a:ext cx="665725" cy="6044950"/>
            </a:xfrm>
            <a:custGeom>
              <a:rect b="b" l="l" r="r" t="t"/>
              <a:pathLst>
                <a:path extrusionOk="0" fill="none" h="241798" w="26629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146350" y="-13635750"/>
              <a:ext cx="198800" cy="5079000"/>
            </a:xfrm>
            <a:custGeom>
              <a:rect b="b" l="l" r="r" t="t"/>
              <a:pathLst>
                <a:path extrusionOk="0" h="203160" w="7952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146350" y="-13635750"/>
              <a:ext cx="198800" cy="5079000"/>
            </a:xfrm>
            <a:custGeom>
              <a:rect b="b" l="l" r="r" t="t"/>
              <a:pathLst>
                <a:path extrusionOk="0" fill="none" h="203160" w="7952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-292225" y="-14224150"/>
              <a:ext cx="209950" cy="5990800"/>
            </a:xfrm>
            <a:custGeom>
              <a:rect b="b" l="l" r="r" t="t"/>
              <a:pathLst>
                <a:path extrusionOk="0" h="239632" w="8398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-239700" y="-18995475"/>
              <a:ext cx="87675" cy="4558200"/>
            </a:xfrm>
            <a:custGeom>
              <a:rect b="b" l="l" r="r" t="t"/>
              <a:pathLst>
                <a:path extrusionOk="0" h="182328" w="3507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-531575" y="-14876300"/>
              <a:ext cx="466400" cy="1350800"/>
            </a:xfrm>
            <a:custGeom>
              <a:rect b="b" l="l" r="r" t="t"/>
              <a:pathLst>
                <a:path extrusionOk="0" h="54032" w="18656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-469925" y="-19596550"/>
              <a:ext cx="307550" cy="828475"/>
            </a:xfrm>
            <a:custGeom>
              <a:rect b="b" l="l" r="r" t="t"/>
              <a:pathLst>
                <a:path extrusionOk="0" h="33139" w="12302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-469925" y="-19596550"/>
              <a:ext cx="307550" cy="828475"/>
            </a:xfrm>
            <a:custGeom>
              <a:rect b="b" l="l" r="r" t="t"/>
              <a:pathLst>
                <a:path extrusionOk="0" fill="none" h="33139" w="12302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-727397" y="-19689875"/>
              <a:ext cx="573550" cy="233150"/>
            </a:xfrm>
            <a:custGeom>
              <a:rect b="b" l="l" r="r" t="t"/>
              <a:pathLst>
                <a:path extrusionOk="0" h="9326" w="22942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-188800" y="-10616925"/>
              <a:ext cx="15950" cy="44950"/>
            </a:xfrm>
            <a:custGeom>
              <a:rect b="b" l="l" r="r" t="t"/>
              <a:pathLst>
                <a:path extrusionOk="0" h="1798" w="638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-188800" y="-10616925"/>
              <a:ext cx="15950" cy="44950"/>
            </a:xfrm>
            <a:custGeom>
              <a:rect b="b" l="l" r="r" t="t"/>
              <a:pathLst>
                <a:path extrusionOk="0" fill="none" h="1798" w="638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-165325" y="-9602200"/>
              <a:ext cx="15550" cy="46100"/>
            </a:xfrm>
            <a:custGeom>
              <a:rect b="b" l="l" r="r" t="t"/>
              <a:pathLst>
                <a:path extrusionOk="0" h="1844" w="622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-165325" y="-9602200"/>
              <a:ext cx="15550" cy="46100"/>
            </a:xfrm>
            <a:custGeom>
              <a:rect b="b" l="l" r="r" t="t"/>
              <a:pathLst>
                <a:path extrusionOk="0" fill="none" h="1844" w="622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-218100" y="-11862475"/>
              <a:ext cx="15550" cy="44575"/>
            </a:xfrm>
            <a:custGeom>
              <a:rect b="b" l="l" r="r" t="t"/>
              <a:pathLst>
                <a:path extrusionOk="0" h="1783" w="622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-218100" y="-11862475"/>
              <a:ext cx="15550" cy="44575"/>
            </a:xfrm>
            <a:custGeom>
              <a:rect b="b" l="l" r="r" t="t"/>
              <a:pathLst>
                <a:path extrusionOk="0" fill="none" h="1783" w="622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-277225" y="-13262425"/>
              <a:ext cx="15400" cy="44200"/>
            </a:xfrm>
            <a:custGeom>
              <a:rect b="b" l="l" r="r" t="t"/>
              <a:pathLst>
                <a:path extrusionOk="0" h="1768" w="616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-277225" y="-13262425"/>
              <a:ext cx="15400" cy="44200"/>
            </a:xfrm>
            <a:custGeom>
              <a:rect b="b" l="l" r="r" t="t"/>
              <a:pathLst>
                <a:path extrusionOk="0" fill="none" h="1768" w="616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-210400" y="-15400550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-210400" y="-15400550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-247525" y="-16504375"/>
              <a:ext cx="15675" cy="46500"/>
            </a:xfrm>
            <a:custGeom>
              <a:rect b="b" l="l" r="r" t="t"/>
              <a:pathLst>
                <a:path extrusionOk="0" h="1860" w="627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-247525" y="-16504375"/>
              <a:ext cx="15675" cy="46500"/>
            </a:xfrm>
            <a:custGeom>
              <a:rect b="b" l="l" r="r" t="t"/>
              <a:pathLst>
                <a:path extrusionOk="0" fill="none" h="1860" w="627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-251900" y="-17741475"/>
              <a:ext cx="15525" cy="46100"/>
            </a:xfrm>
            <a:custGeom>
              <a:rect b="b" l="l" r="r" t="t"/>
              <a:pathLst>
                <a:path extrusionOk="0" h="1844" w="621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-251900" y="-17741475"/>
              <a:ext cx="15525" cy="46100"/>
            </a:xfrm>
            <a:custGeom>
              <a:rect b="b" l="l" r="r" t="t"/>
              <a:pathLst>
                <a:path extrusionOk="0" fill="none" h="1844" w="621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-527075" y="-14338200"/>
              <a:ext cx="451425" cy="271550"/>
            </a:xfrm>
            <a:custGeom>
              <a:rect b="b" l="l" r="r" t="t"/>
              <a:pathLst>
                <a:path extrusionOk="0" h="10862" w="18057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-460100" y="-19268925"/>
              <a:ext cx="295475" cy="96025"/>
            </a:xfrm>
            <a:custGeom>
              <a:rect b="b" l="l" r="r" t="t"/>
              <a:pathLst>
                <a:path extrusionOk="0" h="3841" w="11819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-706875" y="-1582775"/>
              <a:ext cx="190700" cy="329950"/>
            </a:xfrm>
            <a:custGeom>
              <a:rect b="b" l="l" r="r" t="t"/>
              <a:pathLst>
                <a:path extrusionOk="0" h="13198" w="7628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3" name="Google Shape;533;p35"/>
          <p:cNvSpPr txBox="1"/>
          <p:nvPr>
            <p:ph idx="1" type="subTitle"/>
          </p:nvPr>
        </p:nvSpPr>
        <p:spPr>
          <a:xfrm>
            <a:off x="560700" y="157867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chatbot is an intelligent piece of software that is capable of communicating and performing actions similar to a human. Chatbots are used a lot in customer interaction, marketing on social network sites and for instantly messaging the client.</a:t>
            </a:r>
            <a:endParaRPr b="0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Need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9" name="Google Shape;539;p36"/>
          <p:cNvSpPr txBox="1"/>
          <p:nvPr>
            <p:ph idx="1" type="subTitle"/>
          </p:nvPr>
        </p:nvSpPr>
        <p:spPr>
          <a:xfrm>
            <a:off x="720000" y="142497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64% of customers expect round the clock service from businesses, and 55% expect instant response to their raised queries. [1]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Giving 24/7 support service is difficult, so businesses have to allocate separate resources for support desks which proves to be costly for most of them.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Businesses generally provide email and call support to their customers. Most people in a tricky situation often use this facility, and remaining individuals however,  switch to their competitors if they encounter any issues with their services. 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Conversion rates will significantly increase if businesses start relying  on customer service bots.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5" name="Google Shape;545;p37"/>
          <p:cNvSpPr txBox="1"/>
          <p:nvPr>
            <p:ph idx="1" type="subTitle"/>
          </p:nvPr>
        </p:nvSpPr>
        <p:spPr>
          <a:xfrm>
            <a:off x="720000" y="157192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customer experience management market worldwide is worth as much as $7.6 billion in 2020. This is a 16.9% year-over-year increase from its value of $6.5 billion in 2019. 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Reduce the human interference &amp; manual labour cost.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will help in providing 24/7 customer service, which will help in the developing better customer satisfaction.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customers can get instant answers to their queries. 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Requirements</a:t>
            </a:r>
            <a:endParaRPr sz="33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1" name="Google Shape;551;p38"/>
          <p:cNvSpPr txBox="1"/>
          <p:nvPr>
            <p:ph idx="1" type="subTitle"/>
          </p:nvPr>
        </p:nvSpPr>
        <p:spPr>
          <a:xfrm>
            <a:off x="720000" y="157192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local machine having Windows / Linux OS with capable processing power.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GB RAM or more should be suffice.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TB HDD, preferably SSD.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Having a GPU of at least 2 GB  will speed up the processing time.</a:t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/>
          <p:nvPr>
            <p:ph idx="1" type="subTitle"/>
          </p:nvPr>
        </p:nvSpPr>
        <p:spPr>
          <a:xfrm>
            <a:off x="535775" y="2353350"/>
            <a:ext cx="53901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keras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nltk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pickle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1600"/>
              <a:t>flask</a:t>
            </a:r>
            <a:endParaRPr sz="1600"/>
          </a:p>
        </p:txBody>
      </p:sp>
      <p:sp>
        <p:nvSpPr>
          <p:cNvPr id="557" name="Google Shape;557;p39"/>
          <p:cNvSpPr txBox="1"/>
          <p:nvPr>
            <p:ph type="title"/>
          </p:nvPr>
        </p:nvSpPr>
        <p:spPr>
          <a:xfrm>
            <a:off x="720000" y="7678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/ Libraries Used</a:t>
            </a:r>
            <a:endParaRPr/>
          </a:p>
        </p:txBody>
      </p:sp>
      <p:grpSp>
        <p:nvGrpSpPr>
          <p:cNvPr id="558" name="Google Shape;558;p39"/>
          <p:cNvGrpSpPr/>
          <p:nvPr/>
        </p:nvGrpSpPr>
        <p:grpSpPr>
          <a:xfrm>
            <a:off x="4614873" y="1296330"/>
            <a:ext cx="3885561" cy="2289010"/>
            <a:chOff x="-143025" y="1446025"/>
            <a:chExt cx="4979573" cy="2933500"/>
          </a:xfrm>
        </p:grpSpPr>
        <p:sp>
          <p:nvSpPr>
            <p:cNvPr id="559" name="Google Shape;559;p39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h="347077" w="65519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 flipH="1" rot="10800000">
              <a:off x="1819888" y="2886661"/>
              <a:ext cx="1380977" cy="1031686"/>
            </a:xfrm>
            <a:custGeom>
              <a:rect b="b" l="l" r="r" t="t"/>
              <a:pathLst>
                <a:path extrusionOk="0" fill="none" h="347077" w="65519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 flipH="1" rot="10800000">
              <a:off x="1844867" y="3356602"/>
              <a:ext cx="1331592" cy="90739"/>
            </a:xfrm>
            <a:custGeom>
              <a:rect b="b" l="l" r="r" t="t"/>
              <a:pathLst>
                <a:path extrusionOk="0" h="30526" w="63176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 flipH="1" rot="10800000">
              <a:off x="2462958" y="3626633"/>
              <a:ext cx="184302" cy="249613"/>
            </a:xfrm>
            <a:custGeom>
              <a:rect b="b" l="l" r="r" t="t"/>
              <a:pathLst>
                <a:path extrusionOk="0" h="83974" w="8744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 flipH="1" rot="10800000">
              <a:off x="2425984" y="2924462"/>
              <a:ext cx="184302" cy="249776"/>
            </a:xfrm>
            <a:custGeom>
              <a:rect b="b" l="l" r="r" t="t"/>
              <a:pathLst>
                <a:path extrusionOk="0" h="84029" w="8744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 flipH="1" rot="10800000">
              <a:off x="1960066" y="3615642"/>
              <a:ext cx="172013" cy="197202"/>
            </a:xfrm>
            <a:custGeom>
              <a:rect b="b" l="l" r="r" t="t"/>
              <a:pathLst>
                <a:path extrusionOk="0" h="66342" w="8161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 flipH="1" rot="10800000">
              <a:off x="1991032" y="3635454"/>
              <a:ext cx="105514" cy="156092"/>
            </a:xfrm>
            <a:custGeom>
              <a:rect b="b" l="l" r="r" t="t"/>
              <a:pathLst>
                <a:path extrusionOk="0" h="52512" w="5006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 flipH="1" rot="10800000">
              <a:off x="1497416" y="2798803"/>
              <a:ext cx="209848" cy="240770"/>
            </a:xfrm>
            <a:custGeom>
              <a:rect b="b" l="l" r="r" t="t"/>
              <a:pathLst>
                <a:path extrusionOk="0" h="80999" w="9956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 flipH="1" rot="10800000">
              <a:off x="1574356" y="2978290"/>
              <a:ext cx="258937" cy="597163"/>
            </a:xfrm>
            <a:custGeom>
              <a:rect b="b" l="l" r="r" t="t"/>
              <a:pathLst>
                <a:path extrusionOk="0" h="200896" w="12285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h="75378" w="9265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h="71962" w="271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 flipH="1" rot="10800000">
              <a:off x="1810887" y="3655129"/>
              <a:ext cx="57120" cy="213907"/>
            </a:xfrm>
            <a:custGeom>
              <a:rect b="b" l="l" r="r" t="t"/>
              <a:pathLst>
                <a:path extrusionOk="0" fill="none" h="71962" w="271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fill="none" h="27991" w="8486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 flipH="1" rot="10800000">
              <a:off x="1719825" y="3490976"/>
              <a:ext cx="195283" cy="224061"/>
            </a:xfrm>
            <a:custGeom>
              <a:rect b="b" l="l" r="r" t="t"/>
              <a:pathLst>
                <a:path extrusionOk="0" fill="none" h="75378" w="9265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 flipH="1" rot="10800000">
              <a:off x="1821174" y="3846939"/>
              <a:ext cx="178864" cy="83203"/>
            </a:xfrm>
            <a:custGeom>
              <a:rect b="b" l="l" r="r" t="t"/>
              <a:pathLst>
                <a:path extrusionOk="0" h="27991" w="8486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h="239191" w="13578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 flipH="1" rot="10800000">
              <a:off x="1554667" y="2264191"/>
              <a:ext cx="286190" cy="710995"/>
            </a:xfrm>
            <a:custGeom>
              <a:rect b="b" l="l" r="r" t="t"/>
              <a:pathLst>
                <a:path extrusionOk="0" fill="none" h="239191" w="13578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h="39177" w="29358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 flipH="1" rot="10800000">
              <a:off x="3251201" y="1640666"/>
              <a:ext cx="618793" cy="116454"/>
            </a:xfrm>
            <a:custGeom>
              <a:rect b="b" l="l" r="r" t="t"/>
              <a:pathLst>
                <a:path extrusionOk="0" fill="none" h="39177" w="29358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h="45018" w="2629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 flipH="1" rot="10800000">
              <a:off x="3920977" y="1623631"/>
              <a:ext cx="55413" cy="133816"/>
            </a:xfrm>
            <a:custGeom>
              <a:rect b="b" l="l" r="r" t="t"/>
              <a:pathLst>
                <a:path extrusionOk="0" fill="none" h="45018" w="2629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 flipH="1" rot="10800000">
              <a:off x="3860732" y="1603637"/>
              <a:ext cx="172456" cy="103514"/>
            </a:xfrm>
            <a:custGeom>
              <a:rect b="b" l="l" r="r" t="t"/>
              <a:pathLst>
                <a:path extrusionOk="0" h="34824" w="8182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h="47332" w="29228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 flipH="1" rot="10800000">
              <a:off x="4030759" y="1576123"/>
              <a:ext cx="616053" cy="140694"/>
            </a:xfrm>
            <a:custGeom>
              <a:rect b="b" l="l" r="r" t="t"/>
              <a:pathLst>
                <a:path extrusionOk="0" fill="none" h="47332" w="29228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h="140287" w="13822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 flipH="1" rot="10800000">
              <a:off x="3822768" y="1744939"/>
              <a:ext cx="291333" cy="417003"/>
            </a:xfrm>
            <a:custGeom>
              <a:rect b="b" l="l" r="r" t="t"/>
              <a:pathLst>
                <a:path extrusionOk="0" fill="none" h="140287" w="13822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h="84084" w="91076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 flipH="1" rot="10800000">
              <a:off x="1491282" y="2131041"/>
              <a:ext cx="1919654" cy="249940"/>
            </a:xfrm>
            <a:custGeom>
              <a:rect b="b" l="l" r="r" t="t"/>
              <a:pathLst>
                <a:path extrusionOk="0" fill="none" h="84084" w="91076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 flipH="1" rot="10800000">
              <a:off x="1491282" y="2228985"/>
              <a:ext cx="491317" cy="151996"/>
            </a:xfrm>
            <a:custGeom>
              <a:rect b="b" l="l" r="r" t="t"/>
              <a:pathLst>
                <a:path extrusionOk="0" fill="none" h="51134" w="2331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 flipH="1" rot="10800000">
              <a:off x="2953011" y="2131015"/>
              <a:ext cx="458056" cy="151339"/>
            </a:xfrm>
            <a:custGeom>
              <a:rect b="b" l="l" r="r" t="t"/>
              <a:pathLst>
                <a:path extrusionOk="0" fill="none" h="50913" w="21732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 flipH="1" rot="10800000">
              <a:off x="3332293" y="2048935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 flipH="1" rot="10800000">
              <a:off x="3386109" y="2181139"/>
              <a:ext cx="91793" cy="128902"/>
            </a:xfrm>
            <a:custGeom>
              <a:rect b="b" l="l" r="r" t="t"/>
              <a:pathLst>
                <a:path extrusionOk="0" h="43365" w="4355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 flipH="1" rot="10800000">
              <a:off x="2430263" y="1488792"/>
              <a:ext cx="36000" cy="95652"/>
            </a:xfrm>
            <a:custGeom>
              <a:rect b="b" l="l" r="r" t="t"/>
              <a:pathLst>
                <a:path extrusionOk="0" h="32179" w="1708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 flipH="1" rot="10800000">
              <a:off x="2353619" y="1446025"/>
              <a:ext cx="183711" cy="66825"/>
            </a:xfrm>
            <a:custGeom>
              <a:rect b="b" l="l" r="r" t="t"/>
              <a:pathLst>
                <a:path extrusionOk="0" h="22481" w="8716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 flipH="1" rot="10800000">
              <a:off x="1913249" y="1540683"/>
              <a:ext cx="1062959" cy="561788"/>
            </a:xfrm>
            <a:custGeom>
              <a:rect b="b" l="l" r="r" t="t"/>
              <a:pathLst>
                <a:path extrusionOk="0" fill="none" h="188995" w="50431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 flipH="1" rot="10800000">
              <a:off x="2284099" y="1689985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 flipH="1" rot="10800000">
              <a:off x="2338779" y="1686215"/>
              <a:ext cx="21562" cy="140861"/>
            </a:xfrm>
            <a:custGeom>
              <a:rect b="b" l="l" r="r" t="t"/>
              <a:pathLst>
                <a:path extrusionOk="0" h="47388" w="1023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flipH="1" rot="10800000">
              <a:off x="2393733" y="1682611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 flipH="1" rot="10800000">
              <a:off x="2448834" y="1678680"/>
              <a:ext cx="21562" cy="140694"/>
            </a:xfrm>
            <a:custGeom>
              <a:rect b="b" l="l" r="r" t="t"/>
              <a:pathLst>
                <a:path extrusionOk="0" h="47332" w="1023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 flipH="1" rot="10800000">
              <a:off x="2503641" y="1675077"/>
              <a:ext cx="21583" cy="140858"/>
            </a:xfrm>
            <a:custGeom>
              <a:rect b="b" l="l" r="r" t="t"/>
              <a:pathLst>
                <a:path extrusionOk="0" h="47387" w="1024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 flipH="1" rot="10800000">
              <a:off x="2558595" y="1671470"/>
              <a:ext cx="21583" cy="140697"/>
            </a:xfrm>
            <a:custGeom>
              <a:rect b="b" l="l" r="r" t="t"/>
              <a:pathLst>
                <a:path extrusionOk="0" h="47333" w="1024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h="234122" w="48095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 flipH="1" rot="10800000">
              <a:off x="1951213" y="2040560"/>
              <a:ext cx="1013722" cy="695928"/>
            </a:xfrm>
            <a:custGeom>
              <a:rect b="b" l="l" r="r" t="t"/>
              <a:pathLst>
                <a:path extrusionOk="0" fill="none" h="234122" w="48095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 flipH="1" rot="10800000">
              <a:off x="2324361" y="2334051"/>
              <a:ext cx="307036" cy="352304"/>
            </a:xfrm>
            <a:custGeom>
              <a:rect b="b" l="l" r="r" t="t"/>
              <a:pathLst>
                <a:path extrusionOk="0" h="118521" w="14567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h="39178" w="29357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 flipH="1" rot="10800000">
              <a:off x="228394" y="1821695"/>
              <a:ext cx="618772" cy="116457"/>
            </a:xfrm>
            <a:custGeom>
              <a:rect b="b" l="l" r="r" t="t"/>
              <a:pathLst>
                <a:path extrusionOk="0" fill="none" h="39178" w="29357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h="45073" w="2622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flipH="1" rot="10800000">
              <a:off x="898445" y="1804336"/>
              <a:ext cx="55265" cy="133979"/>
            </a:xfrm>
            <a:custGeom>
              <a:rect b="b" l="l" r="r" t="t"/>
              <a:pathLst>
                <a:path extrusionOk="0" fill="none" h="45073" w="2622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flipH="1" rot="10800000">
              <a:off x="838073" y="1784668"/>
              <a:ext cx="172287" cy="103514"/>
            </a:xfrm>
            <a:custGeom>
              <a:rect b="b" l="l" r="r" t="t"/>
              <a:pathLst>
                <a:path extrusionOk="0" h="34824" w="8174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h="47222" w="29215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 flipH="1" rot="10800000">
              <a:off x="1008079" y="1756334"/>
              <a:ext cx="615779" cy="140367"/>
            </a:xfrm>
            <a:custGeom>
              <a:rect b="b" l="l" r="r" t="t"/>
              <a:pathLst>
                <a:path extrusionOk="0" fill="none" h="47222" w="29215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h="140286" w="13822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flipH="1" rot="10800000">
              <a:off x="799962" y="1925807"/>
              <a:ext cx="291333" cy="417000"/>
            </a:xfrm>
            <a:custGeom>
              <a:rect b="b" l="l" r="r" t="t"/>
              <a:pathLst>
                <a:path extrusionOk="0" fill="none" h="140286" w="13822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 flipH="1" rot="10800000">
              <a:off x="767542" y="1840285"/>
              <a:ext cx="3392107" cy="400785"/>
            </a:xfrm>
            <a:custGeom>
              <a:rect b="b" l="l" r="r" t="t"/>
              <a:pathLst>
                <a:path extrusionOk="0" h="134831" w="160935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flipH="1" rot="10800000">
              <a:off x="1357807" y="2186717"/>
              <a:ext cx="187569" cy="153307"/>
            </a:xfrm>
            <a:custGeom>
              <a:rect b="b" l="l" r="r" t="t"/>
              <a:pathLst>
                <a:path extrusionOk="0" h="51575" w="8899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 flipH="1" rot="10800000">
              <a:off x="1411054" y="2320886"/>
              <a:ext cx="91666" cy="128575"/>
            </a:xfrm>
            <a:custGeom>
              <a:rect b="b" l="l" r="r" t="t"/>
              <a:pathLst>
                <a:path extrusionOk="0" h="43255" w="4349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 flipH="1" rot="10800000">
              <a:off x="2361755" y="2376951"/>
              <a:ext cx="231684" cy="265828"/>
            </a:xfrm>
            <a:custGeom>
              <a:rect b="b" l="l" r="r" t="t"/>
              <a:pathLst>
                <a:path extrusionOk="0" h="89429" w="10992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 flipH="1" rot="10800000">
              <a:off x="2383299" y="2401839"/>
              <a:ext cx="189002" cy="216856"/>
            </a:xfrm>
            <a:custGeom>
              <a:rect b="b" l="l" r="r" t="t"/>
              <a:pathLst>
                <a:path extrusionOk="0" h="72954" w="8967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 flipH="1" rot="10800000">
              <a:off x="2659228" y="2300394"/>
              <a:ext cx="72823" cy="83533"/>
            </a:xfrm>
            <a:custGeom>
              <a:rect b="b" l="l" r="r" t="t"/>
              <a:pathLst>
                <a:path extrusionOk="0" h="28102" w="3455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 rot="10800000">
              <a:off x="1954501" y="2098391"/>
              <a:ext cx="1008432" cy="69120"/>
            </a:xfrm>
            <a:custGeom>
              <a:rect b="b" l="l" r="r" t="t"/>
              <a:pathLst>
                <a:path extrusionOk="0" h="23253" w="47844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 flipH="1" rot="10800000">
              <a:off x="1351525" y="2193725"/>
              <a:ext cx="198150" cy="17529"/>
            </a:xfrm>
            <a:custGeom>
              <a:rect b="b" l="l" r="r" t="t"/>
              <a:pathLst>
                <a:path extrusionOk="0" h="5897" w="9401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 flipH="1" rot="10800000">
              <a:off x="3329721" y="2059713"/>
              <a:ext cx="200995" cy="17692"/>
            </a:xfrm>
            <a:custGeom>
              <a:rect b="b" l="l" r="r" t="t"/>
              <a:pathLst>
                <a:path extrusionOk="0" h="5952" w="9536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 flipH="1" rot="10800000">
              <a:off x="1207637" y="1967538"/>
              <a:ext cx="624337" cy="242568"/>
            </a:xfrm>
            <a:custGeom>
              <a:rect b="b" l="l" r="r" t="t"/>
              <a:pathLst>
                <a:path extrusionOk="0" h="81604" w="29621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 flipH="1" rot="10800000">
              <a:off x="1923515" y="1881027"/>
              <a:ext cx="1050271" cy="207026"/>
            </a:xfrm>
            <a:custGeom>
              <a:rect b="b" l="l" r="r" t="t"/>
              <a:pathLst>
                <a:path extrusionOk="0" h="69647" w="49829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 flipH="1" rot="10800000">
              <a:off x="1168240" y="2131145"/>
              <a:ext cx="20867" cy="24244"/>
            </a:xfrm>
            <a:custGeom>
              <a:rect b="b" l="l" r="r" t="t"/>
              <a:pathLst>
                <a:path extrusionOk="0" h="8156" w="99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 flipH="1" rot="10800000">
              <a:off x="1170517" y="2175052"/>
              <a:ext cx="21014" cy="24571"/>
            </a:xfrm>
            <a:custGeom>
              <a:rect b="b" l="l" r="r" t="t"/>
              <a:pathLst>
                <a:path extrusionOk="0" h="8266" w="997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 rot="10800000">
              <a:off x="1078589" y="2121989"/>
              <a:ext cx="11298" cy="100075"/>
            </a:xfrm>
            <a:custGeom>
              <a:rect b="b" l="l" r="r" t="t"/>
              <a:pathLst>
                <a:path extrusionOk="0" h="33667" w="536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 flipH="1" rot="10800000">
              <a:off x="805801" y="2153112"/>
              <a:ext cx="10454" cy="82222"/>
            </a:xfrm>
            <a:custGeom>
              <a:rect b="b" l="l" r="r" t="t"/>
              <a:pathLst>
                <a:path extrusionOk="0" h="27661" w="496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 flipH="1" rot="10800000">
              <a:off x="3069644" y="1880357"/>
              <a:ext cx="637173" cy="160022"/>
            </a:xfrm>
            <a:custGeom>
              <a:rect b="b" l="l" r="r" t="t"/>
              <a:pathLst>
                <a:path extrusionOk="0" h="53834" w="3023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 flipH="1" rot="10800000">
              <a:off x="3725993" y="1956994"/>
              <a:ext cx="20993" cy="24244"/>
            </a:xfrm>
            <a:custGeom>
              <a:rect b="b" l="l" r="r" t="t"/>
              <a:pathLst>
                <a:path extrusionOk="0" h="8156" w="996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 flipH="1" rot="10800000">
              <a:off x="3728986" y="2000410"/>
              <a:ext cx="21141" cy="24244"/>
            </a:xfrm>
            <a:custGeom>
              <a:rect b="b" l="l" r="r" t="t"/>
              <a:pathLst>
                <a:path extrusionOk="0" h="8156" w="1003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flipH="1" rot="10800000">
              <a:off x="3828333" y="1934078"/>
              <a:ext cx="12309" cy="100239"/>
            </a:xfrm>
            <a:custGeom>
              <a:rect b="b" l="l" r="r" t="t"/>
              <a:pathLst>
                <a:path extrusionOk="0" h="33722" w="584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 flipH="1" rot="10800000">
              <a:off x="4101691" y="1927847"/>
              <a:ext cx="10454" cy="82225"/>
            </a:xfrm>
            <a:custGeom>
              <a:rect b="b" l="l" r="r" t="t"/>
              <a:pathLst>
                <a:path extrusionOk="0" h="27662" w="496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 flipH="1" rot="10800000">
              <a:off x="2034856" y="2179641"/>
              <a:ext cx="38572" cy="43407"/>
            </a:xfrm>
            <a:custGeom>
              <a:rect b="b" l="l" r="r" t="t"/>
              <a:pathLst>
                <a:path extrusionOk="0" h="14603" w="183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 rot="10800000">
              <a:off x="2447401" y="2151627"/>
              <a:ext cx="38551" cy="43571"/>
            </a:xfrm>
            <a:custGeom>
              <a:rect b="b" l="l" r="r" t="t"/>
              <a:pathLst>
                <a:path extrusionOk="0" h="14658" w="1829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 flipH="1" rot="10800000">
              <a:off x="2827252" y="2125088"/>
              <a:ext cx="38424" cy="43407"/>
            </a:xfrm>
            <a:custGeom>
              <a:rect b="b" l="l" r="r" t="t"/>
              <a:pathLst>
                <a:path extrusionOk="0" h="14603" w="1823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 flipH="1" rot="10800000">
              <a:off x="1967908" y="2208156"/>
              <a:ext cx="983329" cy="67318"/>
            </a:xfrm>
            <a:custGeom>
              <a:rect b="b" l="l" r="r" t="t"/>
              <a:pathLst>
                <a:path extrusionOk="0" h="22647" w="46653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 flipH="1" rot="10800000">
              <a:off x="2114663" y="2264949"/>
              <a:ext cx="347716" cy="474979"/>
            </a:xfrm>
            <a:custGeom>
              <a:rect b="b" l="l" r="r" t="t"/>
              <a:pathLst>
                <a:path extrusionOk="0" h="159791" w="16497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 rot="10800000">
              <a:off x="2676365" y="2219400"/>
              <a:ext cx="119783" cy="461222"/>
            </a:xfrm>
            <a:custGeom>
              <a:rect b="b" l="l" r="r" t="t"/>
              <a:pathLst>
                <a:path extrusionOk="0" h="155163" w="5683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 flipH="1" rot="10800000">
              <a:off x="2395588" y="2470955"/>
              <a:ext cx="103491" cy="132178"/>
            </a:xfrm>
            <a:custGeom>
              <a:rect b="b" l="l" r="r" t="t"/>
              <a:pathLst>
                <a:path extrusionOk="0" h="44467" w="491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 flipH="1" rot="10800000">
              <a:off x="2419850" y="2435373"/>
              <a:ext cx="15576" cy="17035"/>
            </a:xfrm>
            <a:custGeom>
              <a:rect b="b" l="l" r="r" t="t"/>
              <a:pathLst>
                <a:path extrusionOk="0" h="5731" w="739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 rot="10800000">
              <a:off x="295047" y="1836948"/>
              <a:ext cx="383695" cy="173451"/>
            </a:xfrm>
            <a:custGeom>
              <a:rect b="b" l="l" r="r" t="t"/>
              <a:pathLst>
                <a:path extrusionOk="0" h="58352" w="18204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 flipH="1" rot="10800000">
              <a:off x="-143025" y="2004840"/>
              <a:ext cx="454895" cy="57331"/>
            </a:xfrm>
            <a:custGeom>
              <a:rect b="b" l="l" r="r" t="t"/>
              <a:pathLst>
                <a:path extrusionOk="0" h="19287" w="21582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 flipH="1" rot="10800000">
              <a:off x="1422036" y="1628888"/>
              <a:ext cx="359161" cy="188522"/>
            </a:xfrm>
            <a:custGeom>
              <a:rect b="b" l="l" r="r" t="t"/>
              <a:pathLst>
                <a:path extrusionOk="0" h="63422" w="1704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 flipH="1" rot="10800000">
              <a:off x="1686709" y="1594129"/>
              <a:ext cx="132620" cy="83697"/>
            </a:xfrm>
            <a:custGeom>
              <a:rect b="b" l="l" r="r" t="t"/>
              <a:pathLst>
                <a:path extrusionOk="0" h="28157" w="6292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 flipH="1" rot="10800000">
              <a:off x="4462992" y="1465903"/>
              <a:ext cx="373557" cy="275488"/>
            </a:xfrm>
            <a:custGeom>
              <a:rect b="b" l="l" r="r" t="t"/>
              <a:pathLst>
                <a:path extrusionOk="0" h="92679" w="17723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 flipH="1" rot="10800000">
              <a:off x="3160285" y="1538471"/>
              <a:ext cx="100919" cy="250430"/>
            </a:xfrm>
            <a:custGeom>
              <a:rect b="b" l="l" r="r" t="t"/>
              <a:pathLst>
                <a:path extrusionOk="0" h="84249" w="4788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 rot="10800000">
              <a:off x="3218232" y="2738514"/>
              <a:ext cx="209700" cy="240770"/>
            </a:xfrm>
            <a:custGeom>
              <a:rect b="b" l="l" r="r" t="t"/>
              <a:pathLst>
                <a:path extrusionOk="0" h="80999" w="9949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 flipH="1" rot="10800000">
              <a:off x="3338996" y="2876523"/>
              <a:ext cx="444651" cy="482024"/>
            </a:xfrm>
            <a:custGeom>
              <a:rect b="b" l="l" r="r" t="t"/>
              <a:pathLst>
                <a:path extrusionOk="0" h="162161" w="21096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h="75323" w="9258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h="69648" w="6502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flipH="1" rot="10800000">
              <a:off x="3815201" y="3364004"/>
              <a:ext cx="137046" cy="207029"/>
            </a:xfrm>
            <a:custGeom>
              <a:rect b="b" l="l" r="r" t="t"/>
              <a:pathLst>
                <a:path extrusionOk="0" fill="none" h="69648" w="6502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 flipH="1" rot="10800000">
              <a:off x="3700002" y="3228685"/>
              <a:ext cx="195135" cy="223898"/>
            </a:xfrm>
            <a:custGeom>
              <a:rect b="b" l="l" r="r" t="t"/>
              <a:pathLst>
                <a:path extrusionOk="0" fill="none" h="75323" w="9258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 rot="10800000">
              <a:off x="3155289" y="2192604"/>
              <a:ext cx="213410" cy="736547"/>
            </a:xfrm>
            <a:custGeom>
              <a:rect b="b" l="l" r="r" t="t"/>
              <a:pathLst>
                <a:path extrusionOk="0" h="247787" w="10125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 flipH="1" rot="10800000">
              <a:off x="3691591" y="3411878"/>
              <a:ext cx="845440" cy="967647"/>
            </a:xfrm>
            <a:custGeom>
              <a:rect b="b" l="l" r="r" t="t"/>
              <a:pathLst>
                <a:path extrusionOk="0" h="325533" w="40111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 flipH="1" rot="10800000">
              <a:off x="3759530" y="3459353"/>
              <a:ext cx="806467" cy="832526"/>
            </a:xfrm>
            <a:custGeom>
              <a:rect b="b" l="l" r="r" t="t"/>
              <a:pathLst>
                <a:path extrusionOk="0" h="280076" w="38262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 flipH="1" rot="10800000">
              <a:off x="3853460" y="3690478"/>
              <a:ext cx="107938" cy="67318"/>
            </a:xfrm>
            <a:custGeom>
              <a:rect b="b" l="l" r="r" t="t"/>
              <a:pathLst>
                <a:path extrusionOk="0" h="22647" w="5121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 flipH="1" rot="10800000">
              <a:off x="3854746" y="3459674"/>
              <a:ext cx="190709" cy="179509"/>
            </a:xfrm>
            <a:custGeom>
              <a:rect b="b" l="l" r="r" t="t"/>
              <a:pathLst>
                <a:path extrusionOk="0" h="60390" w="9048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 flipH="1" rot="10800000">
              <a:off x="3898991" y="3664620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 flipH="1" rot="10800000">
              <a:off x="3912693" y="3684770"/>
              <a:ext cx="272216" cy="171980"/>
            </a:xfrm>
            <a:custGeom>
              <a:rect b="b" l="l" r="r" t="t"/>
              <a:pathLst>
                <a:path extrusionOk="0" h="57857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 flipH="1" rot="10800000">
              <a:off x="3927406" y="3710983"/>
              <a:ext cx="272216" cy="172143"/>
            </a:xfrm>
            <a:custGeom>
              <a:rect b="b" l="l" r="r" t="t"/>
              <a:pathLst>
                <a:path extrusionOk="0" h="57912" w="12915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 flipH="1" rot="10800000">
              <a:off x="3940813" y="3737689"/>
              <a:ext cx="272216" cy="171977"/>
            </a:xfrm>
            <a:custGeom>
              <a:rect b="b" l="l" r="r" t="t"/>
              <a:pathLst>
                <a:path extrusionOk="0" h="57856" w="12915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 flipH="1" rot="10800000">
              <a:off x="3958520" y="3766521"/>
              <a:ext cx="272363" cy="172143"/>
            </a:xfrm>
            <a:custGeom>
              <a:rect b="b" l="l" r="r" t="t"/>
              <a:pathLst>
                <a:path extrusionOk="0" h="57912" w="12922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 flipH="1" rot="10800000">
              <a:off x="3977660" y="3792900"/>
              <a:ext cx="272195" cy="172140"/>
            </a:xfrm>
            <a:custGeom>
              <a:rect b="b" l="l" r="r" t="t"/>
              <a:pathLst>
                <a:path extrusionOk="0" h="57911" w="12914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 flipH="1" rot="10800000">
              <a:off x="4041889" y="3973896"/>
              <a:ext cx="81528" cy="50940"/>
            </a:xfrm>
            <a:custGeom>
              <a:rect b="b" l="l" r="r" t="t"/>
              <a:pathLst>
                <a:path extrusionOk="0" h="17137" w="3868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 flipH="1" rot="10800000">
              <a:off x="4065434" y="4000456"/>
              <a:ext cx="142758" cy="116781"/>
            </a:xfrm>
            <a:custGeom>
              <a:rect b="b" l="l" r="r" t="t"/>
              <a:pathLst>
                <a:path extrusionOk="0" h="39287" w="6773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 flipH="1" rot="10800000">
              <a:off x="4242586" y="3851023"/>
              <a:ext cx="59249" cy="43898"/>
            </a:xfrm>
            <a:custGeom>
              <a:rect b="b" l="l" r="r" t="t"/>
              <a:pathLst>
                <a:path extrusionOk="0" h="14768" w="2811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Projects Modules</a:t>
            </a:r>
            <a:endParaRPr sz="31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9" name="Google Shape;679;p40"/>
          <p:cNvSpPr txBox="1"/>
          <p:nvPr>
            <p:ph idx="1" type="subTitle"/>
          </p:nvPr>
        </p:nvSpPr>
        <p:spPr>
          <a:xfrm>
            <a:off x="720000" y="1204425"/>
            <a:ext cx="59892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AutoNum type="arabicPeriod"/>
            </a:pPr>
            <a:r>
              <a:rPr b="0"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Intents - </a:t>
            </a:r>
            <a:r>
              <a:rPr b="0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data file which has predefined patterns and responses. Intent refers to the goal the customer has in mind when typing in a question or comment.</a:t>
            </a:r>
            <a:endParaRPr b="0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b="0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Platform UI - </a:t>
            </a:r>
            <a:r>
              <a:rPr b="0" lang="en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frontend for the businesses</a:t>
            </a:r>
            <a:endParaRPr b="0"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b="0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Backend REST API - </a:t>
            </a:r>
            <a:r>
              <a:rPr b="0" lang="en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server side of the application.</a:t>
            </a:r>
            <a:endParaRPr b="0"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80" name="Google Shape;680;p40"/>
          <p:cNvGrpSpPr/>
          <p:nvPr/>
        </p:nvGrpSpPr>
        <p:grpSpPr>
          <a:xfrm flipH="1" rot="10800000">
            <a:off x="6678290" y="922056"/>
            <a:ext cx="2396265" cy="4310702"/>
            <a:chOff x="2544800" y="-13725925"/>
            <a:chExt cx="2530375" cy="13964050"/>
          </a:xfrm>
        </p:grpSpPr>
        <p:sp>
          <p:nvSpPr>
            <p:cNvPr id="681" name="Google Shape;681;p40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h="103094" w="101215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544800" y="-13725925"/>
              <a:ext cx="2530375" cy="2577350"/>
            </a:xfrm>
            <a:custGeom>
              <a:rect b="b" l="l" r="r" t="t"/>
              <a:pathLst>
                <a:path extrusionOk="0" fill="none" h="103094" w="101215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h="100153" w="46746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3175325" y="-13686675"/>
              <a:ext cx="1168650" cy="2503825"/>
            </a:xfrm>
            <a:custGeom>
              <a:rect b="b" l="l" r="r" t="t"/>
              <a:pathLst>
                <a:path extrusionOk="0" fill="none" h="100153" w="46746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h="59798" w="14982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3589850" y="-12674300"/>
              <a:ext cx="374550" cy="1494950"/>
            </a:xfrm>
            <a:custGeom>
              <a:rect b="b" l="l" r="r" t="t"/>
              <a:pathLst>
                <a:path extrusionOk="0" fill="none" h="59798" w="14982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h="31130" w="7854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680875" y="-11958475"/>
              <a:ext cx="196350" cy="778250"/>
            </a:xfrm>
            <a:custGeom>
              <a:rect b="b" l="l" r="r" t="t"/>
              <a:pathLst>
                <a:path extrusionOk="0" fill="none" h="31130" w="7854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3080900" y="-12395950"/>
              <a:ext cx="109400" cy="291275"/>
            </a:xfrm>
            <a:custGeom>
              <a:rect b="b" l="l" r="r" t="t"/>
              <a:pathLst>
                <a:path extrusionOk="0" h="11651" w="4376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h="24450" w="11046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290950" y="-12645300"/>
              <a:ext cx="276150" cy="611250"/>
            </a:xfrm>
            <a:custGeom>
              <a:rect b="b" l="l" r="r" t="t"/>
              <a:pathLst>
                <a:path extrusionOk="0" fill="none" h="24450" w="11046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453750" y="-5603350"/>
              <a:ext cx="570225" cy="957575"/>
            </a:xfrm>
            <a:custGeom>
              <a:rect b="b" l="l" r="r" t="t"/>
              <a:pathLst>
                <a:path extrusionOk="0" h="38303" w="22809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h="33919" w="12326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395175" y="-5855925"/>
              <a:ext cx="308150" cy="847975"/>
            </a:xfrm>
            <a:custGeom>
              <a:rect b="b" l="l" r="r" t="t"/>
              <a:pathLst>
                <a:path extrusionOk="0" fill="none" h="33919" w="12326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453750" y="-4970450"/>
              <a:ext cx="570225" cy="324675"/>
            </a:xfrm>
            <a:custGeom>
              <a:rect b="b" l="l" r="r" t="t"/>
              <a:pathLst>
                <a:path extrusionOk="0" h="12987" w="22809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780575" y="-222495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h="25200" w="10228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625025" y="-2147300"/>
              <a:ext cx="255700" cy="630000"/>
            </a:xfrm>
            <a:custGeom>
              <a:rect b="b" l="l" r="r" t="t"/>
              <a:pathLst>
                <a:path extrusionOk="0" fill="none" h="25200" w="10228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h="73957" w="17853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529725" y="-1861600"/>
              <a:ext cx="446325" cy="1848925"/>
            </a:xfrm>
            <a:custGeom>
              <a:rect b="b" l="l" r="r" t="t"/>
              <a:pathLst>
                <a:path extrusionOk="0" fill="none" h="73957" w="17853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62475" y="-1035600"/>
              <a:ext cx="380800" cy="316175"/>
            </a:xfrm>
            <a:custGeom>
              <a:rect b="b" l="l" r="r" t="t"/>
              <a:pathLst>
                <a:path extrusionOk="0" h="12647" w="15232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843225" y="-925725"/>
              <a:ext cx="37400" cy="96125"/>
            </a:xfrm>
            <a:custGeom>
              <a:rect b="b" l="l" r="r" t="t"/>
              <a:pathLst>
                <a:path extrusionOk="0" h="3845" w="1496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495200" y="-11440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507525" y="-1144025"/>
              <a:ext cx="39475" cy="413175"/>
            </a:xfrm>
            <a:custGeom>
              <a:rect b="b" l="l" r="r" t="t"/>
              <a:pathLst>
                <a:path extrusionOk="0" h="16527" w="1579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970950" y="-1131425"/>
              <a:ext cx="35325" cy="411425"/>
            </a:xfrm>
            <a:custGeom>
              <a:rect b="b" l="l" r="r" t="t"/>
              <a:pathLst>
                <a:path extrusionOk="0" h="16457" w="1413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h="16527" w="1588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3954475" y="-1133175"/>
              <a:ext cx="39700" cy="413175"/>
            </a:xfrm>
            <a:custGeom>
              <a:rect b="b" l="l" r="r" t="t"/>
              <a:pathLst>
                <a:path extrusionOk="0" fill="none" h="16527" w="1588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581500" y="-1803000"/>
              <a:ext cx="384975" cy="685375"/>
            </a:xfrm>
            <a:custGeom>
              <a:rect b="b" l="l" r="r" t="t"/>
              <a:pathLst>
                <a:path extrusionOk="0" h="27415" w="15399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880700" y="-1803000"/>
              <a:ext cx="69850" cy="258450"/>
            </a:xfrm>
            <a:custGeom>
              <a:rect b="b" l="l" r="r" t="t"/>
              <a:pathLst>
                <a:path extrusionOk="0" fill="none" h="10338" w="2794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51275" y="-1534325"/>
              <a:ext cx="4200" cy="78850"/>
            </a:xfrm>
            <a:custGeom>
              <a:rect b="b" l="l" r="r" t="t"/>
              <a:pathLst>
                <a:path extrusionOk="0" fill="none" h="3154" w="168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3962375" y="-1264750"/>
              <a:ext cx="4100" cy="147125"/>
            </a:xfrm>
            <a:custGeom>
              <a:rect b="b" l="l" r="r" t="t"/>
              <a:pathLst>
                <a:path extrusionOk="0" fill="none" h="5885" w="164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h="4736" w="10228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625025" y="-1870400"/>
              <a:ext cx="255700" cy="118400"/>
            </a:xfrm>
            <a:custGeom>
              <a:rect b="b" l="l" r="r" t="t"/>
              <a:pathLst>
                <a:path extrusionOk="0" fill="none" h="4736" w="10228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582416" y="-1865986"/>
              <a:ext cx="384000" cy="743675"/>
            </a:xfrm>
            <a:custGeom>
              <a:rect b="b" l="l" r="r" t="t"/>
              <a:pathLst>
                <a:path extrusionOk="0" h="29747" w="1536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3550275" y="-1080450"/>
              <a:ext cx="406100" cy="412000"/>
            </a:xfrm>
            <a:custGeom>
              <a:rect b="b" l="l" r="r" t="t"/>
              <a:pathLst>
                <a:path extrusionOk="0" h="16480" w="16244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752000" y="-688675"/>
              <a:ext cx="7050" cy="674525"/>
            </a:xfrm>
            <a:custGeom>
              <a:rect b="b" l="l" r="r" t="t"/>
              <a:pathLst>
                <a:path extrusionOk="0" h="26981" w="282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3756375" y="-1868925"/>
              <a:ext cx="6300" cy="776500"/>
            </a:xfrm>
            <a:custGeom>
              <a:rect b="b" l="l" r="r" t="t"/>
              <a:pathLst>
                <a:path extrusionOk="0" h="31060" w="252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3770675" y="-2614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3783975" y="-14525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3773650" y="-4176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3783975" y="-1202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3969975" y="-1128775"/>
              <a:ext cx="19375" cy="393525"/>
            </a:xfrm>
            <a:custGeom>
              <a:rect b="b" l="l" r="r" t="t"/>
              <a:pathLst>
                <a:path extrusionOk="0" h="15741" w="775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3508825" y="-1161025"/>
              <a:ext cx="24550" cy="424900"/>
            </a:xfrm>
            <a:custGeom>
              <a:rect b="b" l="l" r="r" t="t"/>
              <a:pathLst>
                <a:path extrusionOk="0" h="16996" w="982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3622825" y="-912250"/>
              <a:ext cx="49500" cy="80300"/>
            </a:xfrm>
            <a:custGeom>
              <a:rect b="b" l="l" r="r" t="t"/>
              <a:pathLst>
                <a:path extrusionOk="0" h="3212" w="198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626450" y="-2046200"/>
              <a:ext cx="253625" cy="17600"/>
            </a:xfrm>
            <a:custGeom>
              <a:rect b="b" l="l" r="r" t="t"/>
              <a:pathLst>
                <a:path extrusionOk="0" h="704" w="10145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626450" y="-1964450"/>
              <a:ext cx="253625" cy="17900"/>
            </a:xfrm>
            <a:custGeom>
              <a:rect b="b" l="l" r="r" t="t"/>
              <a:pathLst>
                <a:path extrusionOk="0" h="716" w="10145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h="94116" w="35937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284375" y="-4467650"/>
              <a:ext cx="898425" cy="2352900"/>
            </a:xfrm>
            <a:custGeom>
              <a:rect b="b" l="l" r="r" t="t"/>
              <a:pathLst>
                <a:path extrusionOk="0" fill="none" h="94116" w="35937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413425" y="-3549950"/>
              <a:ext cx="649900" cy="908375"/>
            </a:xfrm>
            <a:custGeom>
              <a:rect b="b" l="l" r="r" t="t"/>
              <a:pathLst>
                <a:path extrusionOk="0" h="36335" w="25996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786500" y="-38640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848175" y="-3735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970625" y="-371900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060225" y="-35909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115950" y="-338027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136300" y="-3156425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127175" y="-2939600"/>
              <a:ext cx="6050" cy="15850"/>
            </a:xfrm>
            <a:custGeom>
              <a:rect b="b" l="l" r="r" t="t"/>
              <a:pathLst>
                <a:path extrusionOk="0" h="634" w="242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089675" y="-27265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4036250" y="-25894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3959100" y="-2502425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862025" y="-249567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3770025" y="-2502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662400" y="-248777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3560725" y="-2487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3458050" y="-25569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367800" y="-27330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3327575" y="-300962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3336350" y="-3290325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3385500" y="-35156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472350" y="-3711375"/>
              <a:ext cx="6050" cy="16125"/>
            </a:xfrm>
            <a:custGeom>
              <a:rect b="b" l="l" r="r" t="t"/>
              <a:pathLst>
                <a:path extrusionOk="0" h="645" w="242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3591175" y="-371900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3705150" y="-3727200"/>
              <a:ext cx="5975" cy="15825"/>
            </a:xfrm>
            <a:custGeom>
              <a:rect b="b" l="l" r="r" t="t"/>
              <a:pathLst>
                <a:path extrusionOk="0" h="633" w="239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3783975" y="-415120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638225" y="-3260450"/>
              <a:ext cx="102800" cy="298600"/>
            </a:xfrm>
            <a:custGeom>
              <a:rect b="b" l="l" r="r" t="t"/>
              <a:pathLst>
                <a:path extrusionOk="0" h="11944" w="4112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762875" y="-3260450"/>
              <a:ext cx="31125" cy="336125"/>
            </a:xfrm>
            <a:custGeom>
              <a:rect b="b" l="l" r="r" t="t"/>
              <a:pathLst>
                <a:path extrusionOk="0" h="13445" w="1245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810475" y="-3266300"/>
              <a:ext cx="30700" cy="304450"/>
            </a:xfrm>
            <a:custGeom>
              <a:rect b="b" l="l" r="r" t="t"/>
              <a:pathLst>
                <a:path extrusionOk="0" h="12178" w="1228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744625" y="-2558400"/>
              <a:ext cx="7050" cy="435450"/>
            </a:xfrm>
            <a:custGeom>
              <a:rect b="b" l="l" r="r" t="t"/>
              <a:pathLst>
                <a:path extrusionOk="0" h="17418" w="282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h="31904" w="256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3748575" y="-4431900"/>
              <a:ext cx="6400" cy="797600"/>
            </a:xfrm>
            <a:custGeom>
              <a:rect b="b" l="l" r="r" t="t"/>
              <a:pathLst>
                <a:path extrusionOk="0" fill="none" h="31904" w="256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3370875" y="-3634900"/>
              <a:ext cx="734225" cy="1093825"/>
            </a:xfrm>
            <a:custGeom>
              <a:rect b="b" l="l" r="r" t="t"/>
              <a:pathLst>
                <a:path extrusionOk="0" h="43753" w="29369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3327125" y="-4469400"/>
              <a:ext cx="806225" cy="558200"/>
            </a:xfrm>
            <a:custGeom>
              <a:rect b="b" l="l" r="r" t="t"/>
              <a:pathLst>
                <a:path extrusionOk="0" h="22328" w="32249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3686575" y="-4469400"/>
              <a:ext cx="262525" cy="22575"/>
            </a:xfrm>
            <a:custGeom>
              <a:rect b="b" l="l" r="r" t="t"/>
              <a:pathLst>
                <a:path extrusionOk="0" fill="none" h="903" w="10501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992950" y="-4426925"/>
              <a:ext cx="103575" cy="195475"/>
            </a:xfrm>
            <a:custGeom>
              <a:rect b="b" l="l" r="r" t="t"/>
              <a:pathLst>
                <a:path extrusionOk="0" fill="none" h="7819" w="4143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3361650" y="-4429275"/>
              <a:ext cx="140825" cy="293925"/>
            </a:xfrm>
            <a:custGeom>
              <a:rect b="b" l="l" r="r" t="t"/>
              <a:pathLst>
                <a:path extrusionOk="0" fill="none" h="11757" w="5633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120675" y="-4108700"/>
              <a:ext cx="12675" cy="118675"/>
            </a:xfrm>
            <a:custGeom>
              <a:rect b="b" l="l" r="r" t="t"/>
              <a:pathLst>
                <a:path extrusionOk="0" fill="none" h="4747" w="507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327125" y="-4116025"/>
              <a:ext cx="30925" cy="204825"/>
            </a:xfrm>
            <a:custGeom>
              <a:rect b="b" l="l" r="r" t="t"/>
              <a:pathLst>
                <a:path extrusionOk="0" fill="none" h="8193" w="1237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h="22270" w="32218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327450" y="-4467650"/>
              <a:ext cx="805450" cy="556750"/>
            </a:xfrm>
            <a:custGeom>
              <a:rect b="b" l="l" r="r" t="t"/>
              <a:pathLst>
                <a:path extrusionOk="0" fill="none" h="22270" w="32218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750550" y="-4431900"/>
              <a:ext cx="2575" cy="28725"/>
            </a:xfrm>
            <a:custGeom>
              <a:rect b="b" l="l" r="r" t="t"/>
              <a:pathLst>
                <a:path extrusionOk="0" h="1149" w="103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453100" y="-4511900"/>
              <a:ext cx="570325" cy="83250"/>
            </a:xfrm>
            <a:custGeom>
              <a:rect b="b" l="l" r="r" t="t"/>
              <a:pathLst>
                <a:path extrusionOk="0" h="3330" w="22813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489050" y="-5595150"/>
              <a:ext cx="235150" cy="588975"/>
            </a:xfrm>
            <a:custGeom>
              <a:rect b="b" l="l" r="r" t="t"/>
              <a:pathLst>
                <a:path extrusionOk="0" h="23559" w="9406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h="33967" w="12321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794650" y="-5858000"/>
              <a:ext cx="308025" cy="849175"/>
            </a:xfrm>
            <a:custGeom>
              <a:rect b="b" l="l" r="r" t="t"/>
              <a:pathLst>
                <a:path extrusionOk="0" fill="none" h="33967" w="12321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773650" y="-5596025"/>
              <a:ext cx="235600" cy="588675"/>
            </a:xfrm>
            <a:custGeom>
              <a:rect b="b" l="l" r="r" t="t"/>
              <a:pathLst>
                <a:path extrusionOk="0" h="23547" w="9424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750450" y="-5603350"/>
              <a:ext cx="7050" cy="620025"/>
            </a:xfrm>
            <a:custGeom>
              <a:rect b="b" l="l" r="r" t="t"/>
              <a:pathLst>
                <a:path extrusionOk="0" h="24801" w="282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h="113736" w="15764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331850" y="-10745700"/>
              <a:ext cx="394100" cy="2843400"/>
            </a:xfrm>
            <a:custGeom>
              <a:rect b="b" l="l" r="r" t="t"/>
              <a:pathLst>
                <a:path extrusionOk="0" fill="none" h="113736" w="15764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h="111017" w="6649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560175" y="-10677725"/>
              <a:ext cx="166225" cy="2775425"/>
            </a:xfrm>
            <a:custGeom>
              <a:rect b="b" l="l" r="r" t="t"/>
              <a:pathLst>
                <a:path extrusionOk="0" fill="none" h="111017" w="6649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521575" y="-10677150"/>
              <a:ext cx="203075" cy="2774850"/>
            </a:xfrm>
            <a:custGeom>
              <a:rect b="b" l="l" r="r" t="t"/>
              <a:pathLst>
                <a:path extrusionOk="0" h="110994" w="8123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523225" y="-10658100"/>
              <a:ext cx="145350" cy="2747300"/>
            </a:xfrm>
            <a:custGeom>
              <a:rect b="b" l="l" r="r" t="t"/>
              <a:pathLst>
                <a:path extrusionOk="0" h="109892" w="5814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590075" y="-8625775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623925" y="-9301175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659000" y="-1007705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49950" y="-8073750"/>
              <a:ext cx="5850" cy="16150"/>
            </a:xfrm>
            <a:custGeom>
              <a:rect b="b" l="l" r="r" t="t"/>
              <a:pathLst>
                <a:path extrusionOk="0" h="646" w="234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h="84189" w="13364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286225" y="-7480400"/>
              <a:ext cx="334100" cy="2104725"/>
            </a:xfrm>
            <a:custGeom>
              <a:rect b="b" l="l" r="r" t="t"/>
              <a:pathLst>
                <a:path extrusionOk="0" fill="none" h="84189" w="13364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509725" y="-7449925"/>
              <a:ext cx="101925" cy="1838675"/>
            </a:xfrm>
            <a:custGeom>
              <a:rect b="b" l="l" r="r" t="t"/>
              <a:pathLst>
                <a:path extrusionOk="0" h="73547" w="4077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347475" y="-7258000"/>
              <a:ext cx="5075" cy="29925"/>
            </a:xfrm>
            <a:custGeom>
              <a:rect b="b" l="l" r="r" t="t"/>
              <a:pathLst>
                <a:path extrusionOk="0" fill="none" h="1197" w="203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560950" y="-7449925"/>
              <a:ext cx="50700" cy="333175"/>
            </a:xfrm>
            <a:custGeom>
              <a:rect b="b" l="l" r="r" t="t"/>
              <a:pathLst>
                <a:path extrusionOk="0" fill="none" h="13327" w="2028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509725" y="-5635000"/>
              <a:ext cx="10575" cy="23750"/>
            </a:xfrm>
            <a:custGeom>
              <a:rect b="b" l="l" r="r" t="t"/>
              <a:pathLst>
                <a:path extrusionOk="0" fill="none" h="950" w="423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343500" y="-7478925"/>
              <a:ext cx="276825" cy="1867375"/>
            </a:xfrm>
            <a:custGeom>
              <a:rect b="b" l="l" r="r" t="t"/>
              <a:pathLst>
                <a:path extrusionOk="0" h="74695" w="11073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344175" y="-7202325"/>
              <a:ext cx="168750" cy="1591075"/>
            </a:xfrm>
            <a:custGeom>
              <a:rect b="b" l="l" r="r" t="t"/>
              <a:pathLst>
                <a:path extrusionOk="0" h="63643" w="675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531800" y="-67018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3438375" y="-72301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3531800" y="-62567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3531800" y="-58114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365825" y="-7872123"/>
              <a:ext cx="232175" cy="447150"/>
            </a:xfrm>
            <a:custGeom>
              <a:rect b="b" l="l" r="r" t="t"/>
              <a:pathLst>
                <a:path extrusionOk="0" h="17886" w="9287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3430450" y="-7870073"/>
              <a:ext cx="32025" cy="413450"/>
            </a:xfrm>
            <a:custGeom>
              <a:rect b="b" l="l" r="r" t="t"/>
              <a:pathLst>
                <a:path extrusionOk="0" h="16538" w="1281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h="20359" w="8189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3573350" y="-11170575"/>
              <a:ext cx="204725" cy="508975"/>
            </a:xfrm>
            <a:custGeom>
              <a:rect b="b" l="l" r="r" t="t"/>
              <a:pathLst>
                <a:path extrusionOk="0" fill="none" h="20359" w="8189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3397700" y="-11225075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579400" y="-10968975"/>
              <a:ext cx="196700" cy="58900"/>
            </a:xfrm>
            <a:custGeom>
              <a:rect b="b" l="l" r="r" t="t"/>
              <a:pathLst>
                <a:path extrusionOk="0" h="2356" w="7868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h="113841" w="13364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839050" y="-10718450"/>
              <a:ext cx="334100" cy="2846025"/>
            </a:xfrm>
            <a:custGeom>
              <a:rect b="b" l="l" r="r" t="t"/>
              <a:pathLst>
                <a:path extrusionOk="0" fill="none" h="113841" w="13364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839055" y="-10679503"/>
              <a:ext cx="136986" cy="2808374"/>
            </a:xfrm>
            <a:custGeom>
              <a:rect b="b" l="l" r="r" t="t"/>
              <a:pathLst>
                <a:path extrusionOk="0" h="111932" w="548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3839050" y="-10681550"/>
              <a:ext cx="137000" cy="2798300"/>
            </a:xfrm>
            <a:custGeom>
              <a:rect b="b" l="l" r="r" t="t"/>
              <a:pathLst>
                <a:path extrusionOk="0" fill="none" h="111932" w="548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3897100" y="-10653125"/>
              <a:ext cx="78400" cy="2766925"/>
            </a:xfrm>
            <a:custGeom>
              <a:rect b="b" l="l" r="r" t="t"/>
              <a:pathLst>
                <a:path extrusionOk="0" h="110677" w="3136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17650" y="-8620800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3895225" y="-9309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3883900" y="-10088775"/>
              <a:ext cx="11350" cy="30200"/>
            </a:xfrm>
            <a:custGeom>
              <a:rect b="b" l="l" r="r" t="t"/>
              <a:pathLst>
                <a:path extrusionOk="0" h="1208" w="454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3940175" y="-8051775"/>
              <a:ext cx="11250" cy="29925"/>
            </a:xfrm>
            <a:custGeom>
              <a:rect b="b" l="l" r="r" t="t"/>
              <a:pathLst>
                <a:path extrusionOk="0" h="1197" w="45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h="83884" w="13324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3872800" y="-7452550"/>
              <a:ext cx="333100" cy="2097100"/>
            </a:xfrm>
            <a:custGeom>
              <a:rect b="b" l="l" r="r" t="t"/>
              <a:pathLst>
                <a:path extrusionOk="0" fill="none" h="83884" w="13324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h="10045" w="449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3872800" y="-5836300"/>
              <a:ext cx="112250" cy="251125"/>
            </a:xfrm>
            <a:custGeom>
              <a:rect b="b" l="l" r="r" t="t"/>
              <a:pathLst>
                <a:path extrusionOk="0" fill="none" h="10045" w="449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3884775" y="-7412125"/>
              <a:ext cx="45325" cy="292150"/>
            </a:xfrm>
            <a:custGeom>
              <a:rect b="b" l="l" r="r" t="t"/>
              <a:pathLst>
                <a:path extrusionOk="0" fill="none" h="11686" w="1813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3872800" y="-7452550"/>
              <a:ext cx="276700" cy="1865625"/>
            </a:xfrm>
            <a:custGeom>
              <a:rect b="b" l="l" r="r" t="t"/>
              <a:pathLst>
                <a:path extrusionOk="0" h="74625" w="11068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3983375" y="-7186200"/>
              <a:ext cx="168775" cy="1590775"/>
            </a:xfrm>
            <a:custGeom>
              <a:rect b="b" l="l" r="r" t="t"/>
              <a:pathLst>
                <a:path extrusionOk="0" h="63631" w="6751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3951400" y="-6703325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4041325" y="-7213175"/>
              <a:ext cx="11225" cy="30225"/>
            </a:xfrm>
            <a:custGeom>
              <a:rect b="b" l="l" r="r" t="t"/>
              <a:pathLst>
                <a:path extrusionOk="0" h="1209" w="449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3951400" y="-6257375"/>
              <a:ext cx="11350" cy="30225"/>
            </a:xfrm>
            <a:custGeom>
              <a:rect b="b" l="l" r="r" t="t"/>
              <a:pathLst>
                <a:path extrusionOk="0" h="1209" w="454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3951400" y="-5804950"/>
              <a:ext cx="11350" cy="29900"/>
            </a:xfrm>
            <a:custGeom>
              <a:rect b="b" l="l" r="r" t="t"/>
              <a:pathLst>
                <a:path extrusionOk="0" h="1196" w="454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3895225" y="-7829348"/>
              <a:ext cx="236025" cy="449500"/>
            </a:xfrm>
            <a:custGeom>
              <a:rect b="b" l="l" r="r" t="t"/>
              <a:pathLst>
                <a:path extrusionOk="0" h="17980" w="9441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4028452" y="-7821123"/>
              <a:ext cx="32575" cy="413750"/>
            </a:xfrm>
            <a:custGeom>
              <a:rect b="b" l="l" r="r" t="t"/>
              <a:pathLst>
                <a:path extrusionOk="0" h="16550" w="1303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h="20359" w="8192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3766725" y="-11165300"/>
              <a:ext cx="204800" cy="508975"/>
            </a:xfrm>
            <a:custGeom>
              <a:rect b="b" l="l" r="r" t="t"/>
              <a:pathLst>
                <a:path extrusionOk="0" fill="none" h="20359" w="8192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3764625" y="-11220400"/>
              <a:ext cx="381900" cy="142725"/>
            </a:xfrm>
            <a:custGeom>
              <a:rect b="b" l="l" r="r" t="t"/>
              <a:pathLst>
                <a:path extrusionOk="0" h="5709" w="15276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790900" y="-10959025"/>
              <a:ext cx="196675" cy="58925"/>
            </a:xfrm>
            <a:custGeom>
              <a:rect b="b" l="l" r="r" t="t"/>
              <a:pathLst>
                <a:path extrusionOk="0" h="2357" w="7867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h="27591" w="6108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3198625" y="-3083475"/>
              <a:ext cx="152700" cy="689775"/>
            </a:xfrm>
            <a:custGeom>
              <a:rect b="b" l="l" r="r" t="t"/>
              <a:pathLst>
                <a:path extrusionOk="0" fill="none" h="27591" w="6108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h="65976" w="18112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2810700" y="-3973050"/>
              <a:ext cx="452800" cy="1649400"/>
            </a:xfrm>
            <a:custGeom>
              <a:rect b="b" l="l" r="r" t="t"/>
              <a:pathLst>
                <a:path extrusionOk="0" fill="none" h="65976" w="18112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3240500" y="-3211800"/>
              <a:ext cx="4550" cy="174375"/>
            </a:xfrm>
            <a:custGeom>
              <a:rect b="b" l="l" r="r" t="t"/>
              <a:pathLst>
                <a:path extrusionOk="0" fill="none" h="6975" w="182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h="8205" w="216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245025" y="-3037450"/>
              <a:ext cx="5400" cy="205125"/>
            </a:xfrm>
            <a:custGeom>
              <a:rect b="b" l="l" r="r" t="t"/>
              <a:pathLst>
                <a:path extrusionOk="0" fill="none" h="8205" w="216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h="43355" w="12379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2940850" y="-3916500"/>
              <a:ext cx="309475" cy="1083875"/>
            </a:xfrm>
            <a:custGeom>
              <a:rect b="b" l="l" r="r" t="t"/>
              <a:pathLst>
                <a:path extrusionOk="0" fill="none" h="43355" w="12379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2941625" y="-3736875"/>
              <a:ext cx="306275" cy="901325"/>
            </a:xfrm>
            <a:custGeom>
              <a:rect b="b" l="l" r="r" t="t"/>
              <a:pathLst>
                <a:path extrusionOk="0" h="36053" w="12251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3007675" y="-3679750"/>
              <a:ext cx="5975" cy="16150"/>
            </a:xfrm>
            <a:custGeom>
              <a:rect b="b" l="l" r="r" t="t"/>
              <a:pathLst>
                <a:path extrusionOk="0" h="646" w="239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3088700" y="-3435075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3169825" y="-3190425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h="26618" w="9987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738575" y="-4336975"/>
              <a:ext cx="249675" cy="665450"/>
            </a:xfrm>
            <a:custGeom>
              <a:rect b="b" l="l" r="r" t="t"/>
              <a:pathLst>
                <a:path extrusionOk="0" fill="none" h="26618" w="9987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h="53517" w="23112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734400" y="-5324425"/>
              <a:ext cx="577800" cy="1337925"/>
            </a:xfrm>
            <a:custGeom>
              <a:rect b="b" l="l" r="r" t="t"/>
              <a:pathLst>
                <a:path extrusionOk="0" fill="none" h="53517" w="23112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905775" y="-4033400"/>
              <a:ext cx="77750" cy="14675"/>
            </a:xfrm>
            <a:custGeom>
              <a:rect b="b" l="l" r="r" t="t"/>
              <a:pathLst>
                <a:path extrusionOk="0" h="587" w="311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05775" y="-4045725"/>
              <a:ext cx="81500" cy="27000"/>
            </a:xfrm>
            <a:custGeom>
              <a:rect b="b" l="l" r="r" t="t"/>
              <a:pathLst>
                <a:path extrusionOk="0" fill="none" h="1080" w="326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h="3939" w="2217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198525" y="-5324425"/>
              <a:ext cx="55425" cy="98475"/>
            </a:xfrm>
            <a:custGeom>
              <a:rect b="b" l="l" r="r" t="t"/>
              <a:pathLst>
                <a:path extrusionOk="0" fill="none" h="3939" w="2217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h="52228" w="16252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905900" y="-5324425"/>
              <a:ext cx="406300" cy="1305700"/>
            </a:xfrm>
            <a:custGeom>
              <a:rect b="b" l="l" r="r" t="t"/>
              <a:pathLst>
                <a:path extrusionOk="0" fill="none" h="52228" w="16252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2905775" y="-5226250"/>
              <a:ext cx="305625" cy="1207525"/>
            </a:xfrm>
            <a:custGeom>
              <a:rect b="b" l="l" r="r" t="t"/>
              <a:pathLst>
                <a:path extrusionOk="0" h="48301" w="12225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3116400" y="-4622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3195550" y="-4857350"/>
              <a:ext cx="5950" cy="15850"/>
            </a:xfrm>
            <a:custGeom>
              <a:rect b="b" l="l" r="r" t="t"/>
              <a:pathLst>
                <a:path extrusionOk="0" h="634" w="238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048125" y="-4400250"/>
              <a:ext cx="6075" cy="16125"/>
            </a:xfrm>
            <a:custGeom>
              <a:rect b="b" l="l" r="r" t="t"/>
              <a:pathLst>
                <a:path extrusionOk="0" h="645" w="243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979325" y="-4199250"/>
              <a:ext cx="6075" cy="16150"/>
            </a:xfrm>
            <a:custGeom>
              <a:rect b="b" l="l" r="r" t="t"/>
              <a:pathLst>
                <a:path extrusionOk="0" h="646" w="243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h="37577" w="22641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217750" y="-2959225"/>
              <a:ext cx="566025" cy="939425"/>
            </a:xfrm>
            <a:custGeom>
              <a:rect b="b" l="l" r="r" t="t"/>
              <a:pathLst>
                <a:path extrusionOk="0" fill="none" h="37577" w="22641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h="3634" w="5542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4288525" y="-2959225"/>
              <a:ext cx="138550" cy="90850"/>
            </a:xfrm>
            <a:custGeom>
              <a:rect b="b" l="l" r="r" t="t"/>
              <a:pathLst>
                <a:path extrusionOk="0" fill="none" h="3634" w="5542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h="23946" w="18741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288650" y="-2959225"/>
              <a:ext cx="468525" cy="598650"/>
            </a:xfrm>
            <a:custGeom>
              <a:rect b="b" l="l" r="r" t="t"/>
              <a:pathLst>
                <a:path extrusionOk="0" fill="none" h="23946" w="18741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290525" y="-2863125"/>
              <a:ext cx="415425" cy="502550"/>
            </a:xfrm>
            <a:custGeom>
              <a:rect b="b" l="l" r="r" t="t"/>
              <a:pathLst>
                <a:path extrusionOk="0" h="20102" w="16617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658550" y="-2523800"/>
              <a:ext cx="6075" cy="15825"/>
            </a:xfrm>
            <a:custGeom>
              <a:rect b="b" l="l" r="r" t="t"/>
              <a:pathLst>
                <a:path extrusionOk="0" h="633" w="243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546425" y="-2654800"/>
              <a:ext cx="6075" cy="15850"/>
            </a:xfrm>
            <a:custGeom>
              <a:rect b="b" l="l" r="r" t="t"/>
              <a:pathLst>
                <a:path extrusionOk="0" h="634" w="243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434300" y="-2786050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4127175" y="-3124475"/>
              <a:ext cx="152700" cy="689475"/>
            </a:xfrm>
            <a:custGeom>
              <a:rect b="b" l="l" r="r" t="t"/>
              <a:pathLst>
                <a:path extrusionOk="0" h="27579" w="6108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h="26618" w="9982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700650" y="-2576850"/>
              <a:ext cx="249550" cy="665450"/>
            </a:xfrm>
            <a:custGeom>
              <a:rect b="b" l="l" r="r" t="t"/>
              <a:pathLst>
                <a:path extrusionOk="0" fill="none" h="26618" w="9982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h="63607" w="10905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4689000" y="-2031250"/>
              <a:ext cx="272625" cy="1590175"/>
            </a:xfrm>
            <a:custGeom>
              <a:rect b="b" l="l" r="r" t="t"/>
              <a:pathLst>
                <a:path extrusionOk="0" fill="none" h="63607" w="10905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h="4748" w="1887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4914450" y="-2013100"/>
              <a:ext cx="47175" cy="118700"/>
            </a:xfrm>
            <a:custGeom>
              <a:rect b="b" l="l" r="r" t="t"/>
              <a:pathLst>
                <a:path extrusionOk="0" fill="none" h="4748" w="1887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h="1091" w="392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4905450" y="-2038300"/>
              <a:ext cx="9800" cy="27275"/>
            </a:xfrm>
            <a:custGeom>
              <a:rect b="b" l="l" r="r" t="t"/>
              <a:pathLst>
                <a:path extrusionOk="0" fill="none" h="1091" w="392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h="63607" w="4851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840350" y="-2031250"/>
              <a:ext cx="121275" cy="1590175"/>
            </a:xfrm>
            <a:custGeom>
              <a:rect b="b" l="l" r="r" t="t"/>
              <a:pathLst>
                <a:path extrusionOk="0" fill="none" h="63607" w="4851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40350" y="-2033900"/>
              <a:ext cx="71375" cy="1422600"/>
            </a:xfrm>
            <a:custGeom>
              <a:rect b="b" l="l" r="r" t="t"/>
              <a:pathLst>
                <a:path extrusionOk="0" h="56904" w="2855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4923575" y="-1224900"/>
              <a:ext cx="5950" cy="16150"/>
            </a:xfrm>
            <a:custGeom>
              <a:rect b="b" l="l" r="r" t="t"/>
              <a:pathLst>
                <a:path extrusionOk="0" h="646" w="238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4925675" y="-908725"/>
              <a:ext cx="5950" cy="16125"/>
            </a:xfrm>
            <a:custGeom>
              <a:rect b="b" l="l" r="r" t="t"/>
              <a:pathLst>
                <a:path extrusionOk="0" h="645" w="238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924575" y="-1512050"/>
              <a:ext cx="6050" cy="16150"/>
            </a:xfrm>
            <a:custGeom>
              <a:rect b="b" l="l" r="r" t="t"/>
              <a:pathLst>
                <a:path extrusionOk="0" h="646" w="242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3177525" y="-5526000"/>
              <a:ext cx="209750" cy="569050"/>
            </a:xfrm>
            <a:custGeom>
              <a:rect b="b" l="l" r="r" t="t"/>
              <a:pathLst>
                <a:path extrusionOk="0" h="22762" w="839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3158950" y="-5275475"/>
              <a:ext cx="131600" cy="350750"/>
            </a:xfrm>
            <a:custGeom>
              <a:rect b="b" l="l" r="r" t="t"/>
              <a:pathLst>
                <a:path extrusionOk="0" h="14030" w="5264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3185550" y="-5264350"/>
              <a:ext cx="102025" cy="268125"/>
            </a:xfrm>
            <a:custGeom>
              <a:rect b="b" l="l" r="r" t="t"/>
              <a:pathLst>
                <a:path extrusionOk="0" h="10725" w="4081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785500" y="-488550"/>
              <a:ext cx="231200" cy="726675"/>
            </a:xfrm>
            <a:custGeom>
              <a:rect b="b" l="l" r="r" t="t"/>
              <a:pathLst>
                <a:path extrusionOk="0" h="29067" w="9248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4836850" y="-311275"/>
              <a:ext cx="67075" cy="110475"/>
            </a:xfrm>
            <a:custGeom>
              <a:rect b="b" l="l" r="r" t="t"/>
              <a:pathLst>
                <a:path extrusionOk="0" h="4419" w="2683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4919075" y="-308050"/>
              <a:ext cx="36725" cy="67400"/>
            </a:xfrm>
            <a:custGeom>
              <a:rect b="b" l="l" r="r" t="t"/>
              <a:pathLst>
                <a:path extrusionOk="0" h="2696" w="1469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4808925" y="-532500"/>
              <a:ext cx="172175" cy="87325"/>
            </a:xfrm>
            <a:custGeom>
              <a:rect b="b" l="l" r="r" t="t"/>
              <a:pathLst>
                <a:path extrusionOk="0" h="3493" w="6887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4823000" y="-456325"/>
              <a:ext cx="144125" cy="19375"/>
            </a:xfrm>
            <a:custGeom>
              <a:rect b="b" l="l" r="r" t="t"/>
              <a:pathLst>
                <a:path extrusionOk="0" h="775" w="5765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</a:t>
            </a:r>
            <a:endParaRPr sz="31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99" name="Google Shape;8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25" y="1315800"/>
            <a:ext cx="7522574" cy="3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1"/>
          <p:cNvSpPr txBox="1"/>
          <p:nvPr>
            <p:ph idx="1" type="subTitle"/>
          </p:nvPr>
        </p:nvSpPr>
        <p:spPr>
          <a:xfrm>
            <a:off x="720000" y="1571925"/>
            <a:ext cx="78633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t/>
            </a:r>
            <a:endParaRPr b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