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4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&lt;title&gt;New to CSS&lt;/title&gt;</a:t>
            </a:r>
          </a:p>
          <a:p>
            <a:pPr marL="0" indent="0">
              <a:buNone/>
            </a:pPr>
            <a:r>
              <a:rPr lang="en-US" altLang="zh-TW" dirty="0"/>
              <a:t>&lt;style&gt;</a:t>
            </a:r>
          </a:p>
          <a:p>
            <a:pPr marL="0" indent="0">
              <a:buNone/>
            </a:pPr>
            <a:r>
              <a:rPr lang="en-US" altLang="zh-TW" dirty="0"/>
              <a:t>h1,h2{</a:t>
            </a:r>
          </a:p>
          <a:p>
            <a:pPr marL="0" indent="0">
              <a:buNone/>
            </a:pPr>
            <a:r>
              <a:rPr lang="en-US" altLang="zh-TW" dirty="0"/>
              <a:t>   border-bottom:1px solid black;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en-US" altLang="zh-TW" dirty="0" err="1"/>
              <a:t>tt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color: red;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font-family:Helvetica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en-US" altLang="zh-TW" dirty="0" err="1"/>
              <a:t>fname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position:absolute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top:500px;</a:t>
            </a:r>
          </a:p>
          <a:p>
            <a:pPr marL="0" indent="0">
              <a:buNone/>
            </a:pPr>
            <a:r>
              <a:rPr lang="en-US" altLang="zh-TW" dirty="0"/>
              <a:t>    left:15px;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&lt;/style&gt;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&lt;h1&gt;The new website&lt;/</a:t>
            </a:r>
            <a:r>
              <a:rPr lang="en-US" altLang="zh-TW" dirty="0" smtClean="0"/>
              <a:t>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&lt;p &gt;dfsaf;llksdugfjldskfkasc,xcjdsalfjads.,gna;fjajjkadslfads;jfgfss&lt;/p&gt;</a:t>
            </a:r>
          </a:p>
          <a:p>
            <a:pPr marL="0" indent="0">
              <a:buNone/>
            </a:pPr>
            <a:r>
              <a:rPr lang="en-US" altLang="zh-TW" dirty="0"/>
              <a:t>&lt;h2 style="position:absolute;top:300px;left:15px;" &gt;This is another headline&lt;/h2&gt;</a:t>
            </a:r>
          </a:p>
          <a:p>
            <a:pPr marL="0" indent="0">
              <a:buNone/>
            </a:pPr>
            <a:r>
              <a:rPr lang="en-US" altLang="zh-TW" dirty="0"/>
              <a:t>First Name :&lt;input type="text" name="</a:t>
            </a:r>
            <a:r>
              <a:rPr lang="en-US" altLang="zh-TW" dirty="0" err="1"/>
              <a:t>fname</a:t>
            </a:r>
            <a:r>
              <a:rPr lang="en-US" altLang="zh-TW" dirty="0"/>
              <a:t>" id="</a:t>
            </a:r>
            <a:r>
              <a:rPr lang="en-US" altLang="zh-TW" dirty="0" err="1"/>
              <a:t>fname</a:t>
            </a:r>
            <a:r>
              <a:rPr lang="en-US" altLang="zh-TW" dirty="0"/>
              <a:t>" &gt;</a:t>
            </a:r>
          </a:p>
          <a:p>
            <a:pPr marL="0" indent="0">
              <a:buNone/>
            </a:pPr>
            <a:r>
              <a:rPr lang="en-US" altLang="zh-TW" dirty="0"/>
              <a:t>&lt;p id = "</a:t>
            </a:r>
            <a:r>
              <a:rPr lang="en-US" altLang="zh-TW" dirty="0" err="1"/>
              <a:t>tt</a:t>
            </a:r>
            <a:r>
              <a:rPr lang="en-US" altLang="zh-TW" dirty="0"/>
              <a:t>"&gt;</a:t>
            </a:r>
            <a:r>
              <a:rPr lang="en-US" altLang="zh-TW" dirty="0" err="1"/>
              <a:t>dsa;fjdak'asdguj;asdfkdsa</a:t>
            </a:r>
            <a:r>
              <a:rPr lang="en-US" altLang="zh-TW" dirty="0"/>
              <a:t>/</a:t>
            </a:r>
            <a:r>
              <a:rPr lang="en-US" altLang="zh-TW" dirty="0" err="1"/>
              <a:t>cxj;akfdsjdsss</a:t>
            </a:r>
            <a:r>
              <a:rPr lang="en-US" altLang="zh-TW" dirty="0"/>
              <a:t>&lt;/p&gt;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2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2.Inheritance and overriding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&lt;title&gt;New to CSS&lt;/title&gt;</a:t>
            </a:r>
          </a:p>
          <a:p>
            <a:pPr marL="0" indent="0">
              <a:buNone/>
            </a:pPr>
            <a:r>
              <a:rPr lang="en-US" altLang="zh-TW" dirty="0"/>
              <a:t>&lt;style&gt;</a:t>
            </a:r>
          </a:p>
          <a:p>
            <a:pPr marL="0" indent="0">
              <a:buNone/>
            </a:pPr>
            <a:r>
              <a:rPr lang="en-US" altLang="zh-TW" dirty="0"/>
              <a:t>body</a:t>
            </a:r>
            <a:r>
              <a:rPr lang="en-US" altLang="zh-TW" dirty="0" smtClean="0"/>
              <a:t>{     //body is on top of h1,h2 and 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color: green;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h1,h2{</a:t>
            </a:r>
          </a:p>
          <a:p>
            <a:pPr marL="0" indent="0">
              <a:buNone/>
            </a:pPr>
            <a:r>
              <a:rPr lang="en-US" altLang="zh-TW" dirty="0"/>
              <a:t>   border-bottom:1px solid black;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p{</a:t>
            </a:r>
          </a:p>
          <a:p>
            <a:pPr marL="0" indent="0">
              <a:buNone/>
            </a:pPr>
            <a:r>
              <a:rPr lang="en-US" altLang="zh-TW" dirty="0"/>
              <a:t>    color: red;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font-family:Helvetica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&lt;/style&gt;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&lt;h1&gt;The new website&lt;/h1&gt;</a:t>
            </a:r>
          </a:p>
          <a:p>
            <a:pPr marL="0" indent="0">
              <a:buNone/>
            </a:pPr>
            <a:r>
              <a:rPr lang="en-US" altLang="zh-TW" dirty="0"/>
              <a:t>&lt;p &gt;dfsaf;llksdugfjldskfkasc,xcjdsalfjads.,gna;fjajjkadslfads;jfgfss&lt;/p&gt;</a:t>
            </a:r>
          </a:p>
          <a:p>
            <a:pPr marL="0" indent="0">
              <a:buNone/>
            </a:pPr>
            <a:r>
              <a:rPr lang="en-US" altLang="zh-TW" dirty="0"/>
              <a:t>&lt;h2  &gt;This is another headline&lt;/h2&gt;</a:t>
            </a:r>
          </a:p>
          <a:p>
            <a:pPr marL="0" indent="0">
              <a:buNone/>
            </a:pPr>
            <a:r>
              <a:rPr lang="en-US" altLang="zh-TW" dirty="0"/>
              <a:t>&lt;p &gt;</a:t>
            </a:r>
            <a:r>
              <a:rPr lang="en-US" altLang="zh-TW" dirty="0" err="1"/>
              <a:t>dsa;fjdak'asdguj;asdfkdsa</a:t>
            </a:r>
            <a:r>
              <a:rPr lang="en-US" altLang="zh-TW" dirty="0"/>
              <a:t>/</a:t>
            </a:r>
            <a:r>
              <a:rPr lang="en-US" altLang="zh-TW" dirty="0" err="1"/>
              <a:t>cxj;akfdsjdsss</a:t>
            </a:r>
            <a:r>
              <a:rPr lang="en-US" altLang="zh-TW" dirty="0"/>
              <a:t>&lt;/p&gt;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&lt;title&gt;New to CSS&lt;/title&gt;</a:t>
            </a:r>
          </a:p>
          <a:p>
            <a:pPr marL="0" indent="0">
              <a:buNone/>
            </a:pPr>
            <a:r>
              <a:rPr lang="en-US" altLang="zh-TW" dirty="0"/>
              <a:t>&lt;style&gt;</a:t>
            </a:r>
          </a:p>
          <a:p>
            <a:pPr marL="0" indent="0">
              <a:buNone/>
            </a:pPr>
            <a:r>
              <a:rPr lang="en-US" altLang="zh-TW" dirty="0"/>
              <a:t>body{</a:t>
            </a:r>
          </a:p>
          <a:p>
            <a:pPr marL="0" indent="0">
              <a:buNone/>
            </a:pPr>
            <a:r>
              <a:rPr lang="en-US" altLang="zh-TW" dirty="0"/>
              <a:t>    color: green;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h1,h2{</a:t>
            </a:r>
          </a:p>
          <a:p>
            <a:pPr marL="0" indent="0">
              <a:buNone/>
            </a:pPr>
            <a:r>
              <a:rPr lang="en-US" altLang="zh-TW" dirty="0"/>
              <a:t>   border-bottom:1px solid black;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p.blue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color: blue;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font-family:Helvetica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err="1"/>
              <a:t>p.purple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color: purple;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font-family:Helvetica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&lt;/style&gt;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&lt;h1&gt;The new website&lt;/h1&gt;</a:t>
            </a:r>
          </a:p>
          <a:p>
            <a:pPr marL="0" indent="0">
              <a:buNone/>
            </a:pPr>
            <a:r>
              <a:rPr lang="en-US" altLang="zh-TW" dirty="0"/>
              <a:t>&lt;p class = "blue"&gt;dfsaf;llksdugfjldskfkasc,xcjdsalfjads.,gna;fjajjkadslfads;jfgfss&lt;/p&gt;</a:t>
            </a:r>
          </a:p>
          <a:p>
            <a:pPr marL="0" indent="0">
              <a:buNone/>
            </a:pPr>
            <a:r>
              <a:rPr lang="en-US" altLang="zh-TW" dirty="0"/>
              <a:t>&lt;h2  &gt;This is another headline&lt;/h2&gt;</a:t>
            </a:r>
          </a:p>
          <a:p>
            <a:pPr marL="0" indent="0">
              <a:buNone/>
            </a:pPr>
            <a:r>
              <a:rPr lang="en-US" altLang="zh-TW" dirty="0"/>
              <a:t>&lt;p class = "purple" &gt;</a:t>
            </a:r>
            <a:r>
              <a:rPr lang="en-US" altLang="zh-TW" dirty="0" err="1"/>
              <a:t>dsa;fjdak'asdguj;asdfkdsa</a:t>
            </a:r>
            <a:r>
              <a:rPr lang="en-US" altLang="zh-TW" dirty="0"/>
              <a:t>/</a:t>
            </a:r>
            <a:r>
              <a:rPr lang="en-US" altLang="zh-TW" dirty="0" err="1"/>
              <a:t>cxj;akfdsjdsss</a:t>
            </a:r>
            <a:r>
              <a:rPr lang="en-US" altLang="zh-TW" dirty="0"/>
              <a:t>&lt;/p&gt;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54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&lt;title&gt;New to CSS&lt;/title&gt;</a:t>
            </a:r>
          </a:p>
          <a:p>
            <a:pPr marL="0" indent="0">
              <a:buNone/>
            </a:pPr>
            <a:r>
              <a:rPr lang="en-US" altLang="zh-TW" dirty="0"/>
              <a:t>&lt;style&gt;</a:t>
            </a:r>
          </a:p>
          <a:p>
            <a:pPr marL="0" indent="0">
              <a:buNone/>
            </a:pPr>
            <a:r>
              <a:rPr lang="en-US" altLang="zh-TW" dirty="0"/>
              <a:t>body{</a:t>
            </a:r>
          </a:p>
          <a:p>
            <a:pPr marL="0" indent="0">
              <a:buNone/>
            </a:pPr>
            <a:r>
              <a:rPr lang="en-US" altLang="zh-TW" dirty="0"/>
              <a:t>    color: green;</a:t>
            </a:r>
          </a:p>
          <a:p>
            <a:pPr marL="0" indent="0">
              <a:buNone/>
            </a:pPr>
            <a:r>
              <a:rPr lang="en-US" altLang="zh-TW" dirty="0"/>
              <a:t>    font-family : </a:t>
            </a:r>
            <a:r>
              <a:rPr lang="en-US" altLang="zh-TW" dirty="0" err="1"/>
              <a:t>Verdana,Arial,Geneva,Arial</a:t>
            </a:r>
            <a:r>
              <a:rPr lang="en-US" altLang="zh-TW" dirty="0"/>
              <a:t> Black; </a:t>
            </a:r>
          </a:p>
          <a:p>
            <a:pPr marL="0" indent="0">
              <a:buNone/>
            </a:pPr>
            <a:r>
              <a:rPr lang="en-US" altLang="zh-TW" dirty="0"/>
              <a:t>    font-weight: normal;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h1,h2{</a:t>
            </a:r>
          </a:p>
          <a:p>
            <a:pPr marL="0" indent="0">
              <a:buNone/>
            </a:pPr>
            <a:r>
              <a:rPr lang="en-US" altLang="zh-TW" dirty="0"/>
              <a:t>   border-bottom:1px solid black;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.blue{</a:t>
            </a:r>
          </a:p>
          <a:p>
            <a:pPr marL="0" indent="0">
              <a:buNone/>
            </a:pPr>
            <a:r>
              <a:rPr lang="en-US" altLang="zh-TW" dirty="0"/>
              <a:t>    color: blue;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.purple{</a:t>
            </a:r>
          </a:p>
          <a:p>
            <a:pPr marL="0" indent="0">
              <a:buNone/>
            </a:pPr>
            <a:r>
              <a:rPr lang="en-US" altLang="zh-TW" dirty="0"/>
              <a:t>    color: purple;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.underline{</a:t>
            </a:r>
          </a:p>
          <a:p>
            <a:pPr marL="0" indent="0">
              <a:buNone/>
            </a:pPr>
            <a:r>
              <a:rPr lang="en-US" altLang="zh-TW" dirty="0"/>
              <a:t>    text-decoration: underline;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&lt;/style&gt;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&lt;h1&gt;The new website&lt;/h1&gt;</a:t>
            </a:r>
          </a:p>
          <a:p>
            <a:pPr marL="0" indent="0">
              <a:buNone/>
            </a:pPr>
            <a:r>
              <a:rPr lang="en-US" altLang="zh-TW" dirty="0"/>
              <a:t>&lt;p class = "blue"&gt;dfsaf;llksdugfjldskfkasc,xcjdsalfjads.,gna;fjajjkadslfads;jfgfss&lt;/p&gt;</a:t>
            </a:r>
          </a:p>
          <a:p>
            <a:pPr marL="0" indent="0">
              <a:buNone/>
            </a:pPr>
            <a:r>
              <a:rPr lang="en-US" altLang="zh-TW" dirty="0"/>
              <a:t>&lt;h2  &gt;This is another headline&lt;/h2&gt;</a:t>
            </a:r>
          </a:p>
          <a:p>
            <a:pPr marL="0" indent="0">
              <a:buNone/>
            </a:pPr>
            <a:r>
              <a:rPr lang="en-US" altLang="zh-TW" dirty="0"/>
              <a:t>&lt;p class = "purple underline" &gt;</a:t>
            </a:r>
            <a:r>
              <a:rPr lang="en-US" altLang="zh-TW" dirty="0" err="1"/>
              <a:t>dsa;fjdak'asdguj;asdfkdsa</a:t>
            </a:r>
            <a:r>
              <a:rPr lang="en-US" altLang="zh-TW" dirty="0"/>
              <a:t>/</a:t>
            </a:r>
            <a:r>
              <a:rPr lang="en-US" altLang="zh-TW" dirty="0" err="1"/>
              <a:t>cxj;akfdsjdsss</a:t>
            </a:r>
            <a:r>
              <a:rPr lang="en-US" altLang="zh-TW" dirty="0"/>
              <a:t>&lt;/p&gt;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&lt;</a:t>
            </a:r>
            <a:r>
              <a:rPr lang="en-US" altLang="zh-TW" dirty="0" err="1"/>
              <a:t>blockquote</a:t>
            </a:r>
            <a:r>
              <a:rPr lang="en-US" altLang="zh-TW" dirty="0"/>
              <a:t> class = "blue underline"&gt;</a:t>
            </a:r>
          </a:p>
          <a:p>
            <a:pPr marL="0" indent="0">
              <a:buNone/>
            </a:pPr>
            <a:r>
              <a:rPr lang="en-US" altLang="zh-TW" dirty="0"/>
              <a:t>    This is an ident</a:t>
            </a:r>
          </a:p>
          <a:p>
            <a:pPr marL="0" indent="0">
              <a:buNone/>
            </a:pPr>
            <a:r>
              <a:rPr lang="en-US" altLang="zh-TW" dirty="0"/>
              <a:t>    &lt;/</a:t>
            </a:r>
            <a:r>
              <a:rPr lang="en-US" altLang="zh-TW" dirty="0" err="1"/>
              <a:t>blockquote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75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5.Stylesheet.css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body{</a:t>
            </a:r>
          </a:p>
          <a:p>
            <a:pPr marL="0" indent="0">
              <a:buNone/>
            </a:pPr>
            <a:r>
              <a:rPr lang="en-US" altLang="zh-TW" dirty="0"/>
              <a:t>    color: green;</a:t>
            </a:r>
          </a:p>
          <a:p>
            <a:pPr marL="0" indent="0">
              <a:buNone/>
            </a:pPr>
            <a:r>
              <a:rPr lang="en-US" altLang="zh-TW" dirty="0"/>
              <a:t>    font-family : </a:t>
            </a:r>
            <a:r>
              <a:rPr lang="en-US" altLang="zh-TW" dirty="0" err="1"/>
              <a:t>Verdana,Arial,Geneva,Arial</a:t>
            </a:r>
            <a:r>
              <a:rPr lang="en-US" altLang="zh-TW" dirty="0"/>
              <a:t> Black; </a:t>
            </a:r>
          </a:p>
          <a:p>
            <a:pPr marL="0" indent="0">
              <a:buNone/>
            </a:pPr>
            <a:r>
              <a:rPr lang="en-US" altLang="zh-TW" dirty="0"/>
              <a:t>    font-weight: normal;</a:t>
            </a:r>
          </a:p>
          <a:p>
            <a:pPr marL="0" indent="0">
              <a:buNone/>
            </a:pPr>
            <a:r>
              <a:rPr lang="en-US" altLang="zh-TW" dirty="0"/>
              <a:t>    background-color: #ffcf79;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h1,h2{</a:t>
            </a:r>
          </a:p>
          <a:p>
            <a:pPr marL="0" indent="0">
              <a:buNone/>
            </a:pPr>
            <a:r>
              <a:rPr lang="en-US" altLang="zh-TW" dirty="0"/>
              <a:t>	text-decoration:  underline;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p.para1{</a:t>
            </a:r>
          </a:p>
          <a:p>
            <a:pPr marL="0" indent="0">
              <a:buNone/>
            </a:pPr>
            <a:r>
              <a:rPr lang="en-US" altLang="zh-TW" dirty="0"/>
              <a:t>    color: blue;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p.para2{</a:t>
            </a:r>
          </a:p>
          <a:p>
            <a:pPr marL="0" indent="0">
              <a:buNone/>
            </a:pPr>
            <a:r>
              <a:rPr lang="en-US" altLang="zh-TW" dirty="0"/>
              <a:t>    color: purple;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p.para3{</a:t>
            </a:r>
          </a:p>
          <a:p>
            <a:pPr marL="0" indent="0">
              <a:buNone/>
            </a:pPr>
            <a:r>
              <a:rPr lang="en-US" altLang="zh-TW" dirty="0"/>
              <a:t>    color: purple;</a:t>
            </a:r>
          </a:p>
          <a:p>
            <a:pPr marL="0" indent="0">
              <a:buNone/>
            </a:pPr>
            <a:r>
              <a:rPr lang="en-US" altLang="zh-TW" dirty="0"/>
              <a:t>    font-size:25px;</a:t>
            </a:r>
          </a:p>
          <a:p>
            <a:pPr marL="0" indent="0">
              <a:buNone/>
            </a:pPr>
            <a:r>
              <a:rPr lang="en-US" altLang="zh-TW" dirty="0"/>
              <a:t>    font-style: italic;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13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6.Inline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&lt;title&gt;New to CSS&lt;/title&gt;</a:t>
            </a:r>
          </a:p>
          <a:p>
            <a:pPr marL="0" indent="0">
              <a:buNone/>
            </a:pPr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="stylesheet" type = "text/</a:t>
            </a:r>
            <a:r>
              <a:rPr lang="en-US" altLang="zh-TW" dirty="0" err="1"/>
              <a:t>css</a:t>
            </a:r>
            <a:r>
              <a:rPr lang="en-US" altLang="zh-TW" dirty="0"/>
              <a:t>" </a:t>
            </a:r>
            <a:r>
              <a:rPr lang="en-US" altLang="zh-TW" dirty="0" err="1"/>
              <a:t>href</a:t>
            </a:r>
            <a:r>
              <a:rPr lang="en-US" altLang="zh-TW" dirty="0"/>
              <a:t> = "stylesheet.css"&gt;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&lt;h1&gt;The new website&lt;/h1&gt;</a:t>
            </a:r>
          </a:p>
          <a:p>
            <a:pPr marL="0" indent="0">
              <a:buNone/>
            </a:pPr>
            <a:r>
              <a:rPr lang="en-US" altLang="zh-TW" dirty="0"/>
              <a:t>&lt;p class = "para1"&gt;This is the paragraph 1&lt;/p&gt;</a:t>
            </a:r>
          </a:p>
          <a:p>
            <a:pPr marL="0" indent="0">
              <a:buNone/>
            </a:pPr>
            <a:r>
              <a:rPr lang="en-US" altLang="zh-TW" dirty="0"/>
              <a:t>&lt;h2 &gt;This is another headline&lt;/h2&gt;</a:t>
            </a:r>
          </a:p>
          <a:p>
            <a:pPr marL="0" indent="0">
              <a:buNone/>
            </a:pPr>
            <a:r>
              <a:rPr lang="en-US" altLang="zh-TW" dirty="0"/>
              <a:t>&lt;p class = "para2" &gt;This is the paragraph 2&lt;/p&gt;</a:t>
            </a:r>
          </a:p>
          <a:p>
            <a:pPr marL="0" indent="0">
              <a:buNone/>
            </a:pPr>
            <a:r>
              <a:rPr lang="en-US" altLang="zh-TW" dirty="0"/>
              <a:t>&lt;p class = "para3" &gt;This is the paragraph 3, and the word fish in Latin is 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en-US" altLang="zh-TW" dirty="0" err="1"/>
              <a:t>pisces</a:t>
            </a:r>
            <a:r>
              <a:rPr lang="en-US" altLang="zh-TW" dirty="0"/>
              <a:t>&lt;/</a:t>
            </a:r>
            <a:r>
              <a:rPr lang="en-US" altLang="zh-TW" dirty="0" err="1"/>
              <a:t>i</a:t>
            </a:r>
            <a:r>
              <a:rPr lang="en-US" altLang="zh-TW" dirty="0"/>
              <a:t>&gt;&lt;/p&gt;</a:t>
            </a:r>
          </a:p>
          <a:p>
            <a:pPr marL="0" indent="0">
              <a:buNone/>
            </a:pPr>
            <a:r>
              <a:rPr lang="en-US" altLang="zh-TW" dirty="0"/>
              <a:t>&lt;p style = "</a:t>
            </a:r>
            <a:r>
              <a:rPr lang="en-US" altLang="zh-TW" dirty="0" err="1"/>
              <a:t>color:black;font-size</a:t>
            </a:r>
            <a:r>
              <a:rPr lang="en-US" altLang="zh-TW" dirty="0"/>
              <a:t>: 25px;"&gt;This is inline style&lt;/p&gt;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2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694</Words>
  <Application>Microsoft Office PowerPoint</Application>
  <PresentationFormat>如螢幕大小 (4:3)</PresentationFormat>
  <Paragraphs>184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CSS</vt:lpstr>
      <vt:lpstr>1. Basic</vt:lpstr>
      <vt:lpstr>2.Inheritance and overriding</vt:lpstr>
      <vt:lpstr>3.Class</vt:lpstr>
      <vt:lpstr>4. weight</vt:lpstr>
      <vt:lpstr>5.Stylesheet.css</vt:lpstr>
      <vt:lpstr>6.Inline style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20831劉克羣</dc:creator>
  <cp:lastModifiedBy>user</cp:lastModifiedBy>
  <cp:revision>6</cp:revision>
  <dcterms:created xsi:type="dcterms:W3CDTF">2018-03-26T07:59:10Z</dcterms:created>
  <dcterms:modified xsi:type="dcterms:W3CDTF">2018-03-26T16:33:16Z</dcterms:modified>
</cp:coreProperties>
</file>