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70" autoAdjust="0"/>
  </p:normalViewPr>
  <p:slideViewPr>
    <p:cSldViewPr>
      <p:cViewPr varScale="1">
        <p:scale>
          <a:sx n="105" d="100"/>
          <a:sy n="105" d="100"/>
        </p:scale>
        <p:origin x="-3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All practicing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39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 Guessing a number game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    &lt;title&gt;</a:t>
            </a:r>
            <a:r>
              <a:rPr lang="en-US" altLang="zh-TW" dirty="0" err="1"/>
              <a:t>javascript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&lt;/head&gt;        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hiddenNum</a:t>
            </a:r>
            <a:r>
              <a:rPr lang="en-US" altLang="zh-TW" dirty="0"/>
              <a:t> = </a:t>
            </a:r>
            <a:r>
              <a:rPr lang="en-US" altLang="zh-TW" dirty="0" err="1"/>
              <a:t>Math.floor</a:t>
            </a:r>
            <a:r>
              <a:rPr lang="en-US" altLang="zh-TW" dirty="0"/>
              <a:t>(</a:t>
            </a:r>
            <a:r>
              <a:rPr lang="en-US" altLang="zh-TW" dirty="0" err="1"/>
              <a:t>Math.random</a:t>
            </a:r>
            <a:r>
              <a:rPr lang="en-US" altLang="zh-TW" dirty="0"/>
              <a:t>()*100)+1;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high = 100;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low = 0 ;</a:t>
            </a:r>
          </a:p>
          <a:p>
            <a:pPr marL="0" indent="0">
              <a:buNone/>
            </a:pPr>
            <a:r>
              <a:rPr lang="en-US" altLang="zh-TW" dirty="0"/>
              <a:t>//</a:t>
            </a:r>
            <a:r>
              <a:rPr lang="en-US" altLang="zh-TW" dirty="0" err="1"/>
              <a:t>document.write</a:t>
            </a:r>
            <a:r>
              <a:rPr lang="en-US" altLang="zh-TW" dirty="0"/>
              <a:t>(</a:t>
            </a:r>
            <a:r>
              <a:rPr lang="en-US" altLang="zh-TW" dirty="0" err="1"/>
              <a:t>hiddenNum</a:t>
            </a:r>
            <a:r>
              <a:rPr lang="en-US" altLang="zh-TW" dirty="0"/>
              <a:t>)    //reveal the answer</a:t>
            </a:r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checkGuess</a:t>
            </a:r>
            <a:r>
              <a:rPr lang="en-US" altLang="zh-TW" dirty="0"/>
              <a:t>(){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guess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("guess").value;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out;</a:t>
            </a:r>
          </a:p>
          <a:p>
            <a:pPr marL="0" indent="0">
              <a:buNone/>
            </a:pPr>
            <a:r>
              <a:rPr lang="en-US" altLang="zh-TW" dirty="0"/>
              <a:t>    if(guess == </a:t>
            </a:r>
            <a:r>
              <a:rPr lang="en-US" altLang="zh-TW" dirty="0" err="1"/>
              <a:t>hiddenNum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    out = "Correct!";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else if (guess &gt; </a:t>
            </a:r>
            <a:r>
              <a:rPr lang="en-US" altLang="zh-TW" dirty="0" err="1"/>
              <a:t>hiddenNum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    high = guess</a:t>
            </a:r>
          </a:p>
          <a:p>
            <a:pPr marL="0" indent="0">
              <a:buNone/>
            </a:pPr>
            <a:r>
              <a:rPr lang="en-US" altLang="zh-TW" dirty="0"/>
              <a:t>        out = "Too high! The number is between "+ low +" and " + high;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else{</a:t>
            </a:r>
          </a:p>
          <a:p>
            <a:pPr marL="0" indent="0">
              <a:buNone/>
            </a:pPr>
            <a:r>
              <a:rPr lang="en-US" altLang="zh-TW" dirty="0"/>
              <a:t>        low = guess</a:t>
            </a:r>
          </a:p>
          <a:p>
            <a:pPr marL="0" indent="0">
              <a:buNone/>
            </a:pPr>
            <a:r>
              <a:rPr lang="en-US" altLang="zh-TW" dirty="0"/>
              <a:t>        out = "Too </a:t>
            </a:r>
            <a:r>
              <a:rPr lang="en-US" altLang="zh-TW" dirty="0" err="1"/>
              <a:t>low!The</a:t>
            </a:r>
            <a:r>
              <a:rPr lang="en-US" altLang="zh-TW" dirty="0"/>
              <a:t> number is between "+ low +" and " + high;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("output").</a:t>
            </a:r>
            <a:r>
              <a:rPr lang="en-US" altLang="zh-TW" dirty="0" err="1"/>
              <a:t>innerHTML</a:t>
            </a:r>
            <a:r>
              <a:rPr lang="en-US" altLang="zh-TW" dirty="0"/>
              <a:t> = out;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&lt;p&gt; Try to guess the number between 1 and 100&lt;/p&gt;</a:t>
            </a:r>
          </a:p>
          <a:p>
            <a:pPr marL="0" indent="0">
              <a:buNone/>
            </a:pPr>
            <a:r>
              <a:rPr lang="en-US" altLang="zh-TW" dirty="0"/>
              <a:t>Guess: &lt;input type = "text" id = "guess"&gt;</a:t>
            </a:r>
          </a:p>
          <a:p>
            <a:pPr marL="0" indent="0">
              <a:buNone/>
            </a:pPr>
            <a:r>
              <a:rPr lang="en-US" altLang="zh-TW" dirty="0"/>
              <a:t>&lt;button </a:t>
            </a:r>
            <a:r>
              <a:rPr lang="en-US" altLang="zh-TW" dirty="0" err="1"/>
              <a:t>onclick</a:t>
            </a:r>
            <a:r>
              <a:rPr lang="en-US" altLang="zh-TW" dirty="0"/>
              <a:t> = "</a:t>
            </a:r>
            <a:r>
              <a:rPr lang="en-US" altLang="zh-TW" dirty="0" err="1"/>
              <a:t>checkGuess</a:t>
            </a:r>
            <a:r>
              <a:rPr lang="en-US" altLang="zh-TW" dirty="0"/>
              <a:t>()"&gt; Try &lt;/button&gt;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&lt;p id = "output"&gt;&lt;/p&gt;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57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10. Data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&lt;h1&gt;Hello World&lt;/h1&gt;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student_1 = {name : "</a:t>
            </a:r>
            <a:r>
              <a:rPr lang="en-US" altLang="zh-TW" dirty="0" err="1"/>
              <a:t>Oscar",age</a:t>
            </a:r>
            <a:r>
              <a:rPr lang="en-US" altLang="zh-TW" dirty="0"/>
              <a:t> : 25}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student_2 = {name : "Joe", age : 21}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student = [student_1,student_2]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student_0 = {name : "Tony", age : 30}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student_4 = {name : "John", age : 35}</a:t>
            </a:r>
          </a:p>
          <a:p>
            <a:pPr marL="0" indent="0">
              <a:buNone/>
            </a:pPr>
            <a:r>
              <a:rPr lang="en-US" altLang="zh-TW" dirty="0" err="1"/>
              <a:t>student.unshift</a:t>
            </a:r>
            <a:r>
              <a:rPr lang="en-US" altLang="zh-TW" dirty="0"/>
              <a:t>(student_0);  //add the elements to the </a:t>
            </a:r>
            <a:r>
              <a:rPr lang="en-US" altLang="zh-TW" dirty="0" err="1"/>
              <a:t>begining</a:t>
            </a:r>
            <a:r>
              <a:rPr lang="en-US" altLang="zh-TW" dirty="0"/>
              <a:t> of the Array </a:t>
            </a:r>
          </a:p>
          <a:p>
            <a:pPr marL="0" indent="0">
              <a:buNone/>
            </a:pPr>
            <a:r>
              <a:rPr lang="en-US" altLang="zh-TW" dirty="0" err="1"/>
              <a:t>student.push</a:t>
            </a:r>
            <a:r>
              <a:rPr lang="en-US" altLang="zh-TW" dirty="0"/>
              <a:t>(student_4); // push the element to the end of the Array</a:t>
            </a:r>
          </a:p>
          <a:p>
            <a:pPr marL="0" indent="0">
              <a:buNone/>
            </a:pPr>
            <a:r>
              <a:rPr lang="en-US" altLang="zh-TW" dirty="0" err="1"/>
              <a:t>student.splice</a:t>
            </a:r>
            <a:r>
              <a:rPr lang="en-US" altLang="zh-TW" dirty="0"/>
              <a:t>(1,2)  //add or remove how many elements in the array</a:t>
            </a:r>
          </a:p>
          <a:p>
            <a:pPr marL="0" indent="0">
              <a:buNone/>
            </a:pPr>
            <a:r>
              <a:rPr lang="en-US" altLang="zh-TW" dirty="0" err="1"/>
              <a:t>document.write</a:t>
            </a:r>
            <a:r>
              <a:rPr lang="en-US" altLang="zh-TW" dirty="0"/>
              <a:t>(</a:t>
            </a:r>
            <a:r>
              <a:rPr lang="en-US" altLang="zh-TW" dirty="0" err="1"/>
              <a:t>student.length</a:t>
            </a:r>
            <a:r>
              <a:rPr lang="en-US" altLang="zh-TW" dirty="0"/>
              <a:t>+"&lt;</a:t>
            </a:r>
            <a:r>
              <a:rPr lang="en-US" altLang="zh-TW" dirty="0" err="1"/>
              <a:t>br</a:t>
            </a:r>
            <a:r>
              <a:rPr lang="en-US" altLang="zh-TW" dirty="0"/>
              <a:t>&gt;");</a:t>
            </a:r>
          </a:p>
          <a:p>
            <a:pPr marL="0" indent="0">
              <a:buNone/>
            </a:pPr>
            <a:r>
              <a:rPr lang="en-US" altLang="zh-TW" dirty="0"/>
              <a:t>for(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0;i&lt;</a:t>
            </a:r>
            <a:r>
              <a:rPr lang="en-US" altLang="zh-TW" dirty="0" err="1"/>
              <a:t>student.length</a:t>
            </a:r>
            <a:r>
              <a:rPr lang="en-US" altLang="zh-TW" dirty="0"/>
              <a:t>; </a:t>
            </a:r>
            <a:r>
              <a:rPr lang="en-US" altLang="zh-TW" dirty="0" err="1"/>
              <a:t>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document.write</a:t>
            </a:r>
            <a:r>
              <a:rPr lang="en-US" altLang="zh-TW" dirty="0"/>
              <a:t>(student[</a:t>
            </a:r>
            <a:r>
              <a:rPr lang="en-US" altLang="zh-TW" dirty="0" err="1"/>
              <a:t>i</a:t>
            </a:r>
            <a:r>
              <a:rPr lang="en-US" altLang="zh-TW" dirty="0"/>
              <a:t>].name+"&lt;</a:t>
            </a:r>
            <a:r>
              <a:rPr lang="en-US" altLang="zh-TW" dirty="0" err="1"/>
              <a:t>br</a:t>
            </a:r>
            <a:r>
              <a:rPr lang="en-US" altLang="zh-TW" dirty="0"/>
              <a:t>&gt;")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47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11.Cookies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myCookies</a:t>
            </a:r>
            <a:r>
              <a:rPr lang="en-US" altLang="zh-TW" dirty="0"/>
              <a:t> = {};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saveCookies</a:t>
            </a:r>
            <a:r>
              <a:rPr lang="en-US" altLang="zh-TW" dirty="0"/>
              <a:t>(){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myCookies</a:t>
            </a:r>
            <a:r>
              <a:rPr lang="en-US" altLang="zh-TW" dirty="0"/>
              <a:t>["_user"]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("user").value;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myCookies</a:t>
            </a:r>
            <a:r>
              <a:rPr lang="en-US" altLang="zh-TW" dirty="0"/>
              <a:t>["_</a:t>
            </a:r>
            <a:r>
              <a:rPr lang="en-US" altLang="zh-TW" dirty="0" err="1"/>
              <a:t>uage</a:t>
            </a:r>
            <a:r>
              <a:rPr lang="en-US" altLang="zh-TW" dirty="0"/>
              <a:t>"]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("age").value;</a:t>
            </a:r>
          </a:p>
          <a:p>
            <a:pPr marL="0" indent="0">
              <a:buNone/>
            </a:pPr>
            <a:r>
              <a:rPr lang="en-US" altLang="zh-TW" dirty="0"/>
              <a:t>    //start reusable Code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document.Cookie</a:t>
            </a:r>
            <a:r>
              <a:rPr lang="en-US" altLang="zh-TW" dirty="0"/>
              <a:t> = "";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expiresAttrib</a:t>
            </a:r>
            <a:r>
              <a:rPr lang="en-US" altLang="zh-TW" dirty="0"/>
              <a:t> = new Date(</a:t>
            </a:r>
            <a:r>
              <a:rPr lang="en-US" altLang="zh-TW" dirty="0" err="1"/>
              <a:t>Date.now</a:t>
            </a:r>
            <a:r>
              <a:rPr lang="en-US" altLang="zh-TW" dirty="0"/>
              <a:t>()+60*1000).</a:t>
            </a:r>
            <a:r>
              <a:rPr lang="en-US" altLang="zh-TW" dirty="0" err="1"/>
              <a:t>toString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cookieString</a:t>
            </a:r>
            <a:r>
              <a:rPr lang="en-US" altLang="zh-TW" dirty="0"/>
              <a:t> = "";</a:t>
            </a:r>
          </a:p>
          <a:p>
            <a:pPr marL="0" indent="0">
              <a:buNone/>
            </a:pPr>
            <a:r>
              <a:rPr lang="en-US" altLang="zh-TW" dirty="0"/>
              <a:t>    for (</a:t>
            </a:r>
            <a:r>
              <a:rPr lang="en-US" altLang="zh-TW" dirty="0" err="1"/>
              <a:t>var</a:t>
            </a:r>
            <a:r>
              <a:rPr lang="en-US" altLang="zh-TW" dirty="0"/>
              <a:t> key in </a:t>
            </a:r>
            <a:r>
              <a:rPr lang="en-US" altLang="zh-TW" dirty="0" err="1"/>
              <a:t>myCookies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cookieString</a:t>
            </a:r>
            <a:r>
              <a:rPr lang="en-US" altLang="zh-TW" dirty="0"/>
              <a:t> = key +"="+</a:t>
            </a:r>
            <a:r>
              <a:rPr lang="en-US" altLang="zh-TW" dirty="0" err="1"/>
              <a:t>myCookies</a:t>
            </a:r>
            <a:r>
              <a:rPr lang="en-US" altLang="zh-TW" dirty="0"/>
              <a:t>[key]+";"+</a:t>
            </a:r>
            <a:r>
              <a:rPr lang="en-US" altLang="zh-TW" dirty="0" err="1"/>
              <a:t>expiresAttrib</a:t>
            </a:r>
            <a:r>
              <a:rPr lang="en-US" altLang="zh-TW" dirty="0"/>
              <a:t>+";";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document.cookie</a:t>
            </a:r>
            <a:r>
              <a:rPr lang="en-US" altLang="zh-TW" dirty="0"/>
              <a:t> = </a:t>
            </a:r>
            <a:r>
              <a:rPr lang="en-US" altLang="zh-TW" dirty="0" err="1"/>
              <a:t>cookieString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// end reusable code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("out").</a:t>
            </a:r>
            <a:r>
              <a:rPr lang="en-US" altLang="zh-TW" dirty="0" err="1"/>
              <a:t>innerHTML</a:t>
            </a:r>
            <a:r>
              <a:rPr lang="en-US" altLang="zh-TW" dirty="0"/>
              <a:t> = </a:t>
            </a:r>
            <a:r>
              <a:rPr lang="en-US" altLang="zh-TW" dirty="0" err="1"/>
              <a:t>document.cookie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loadCookies</a:t>
            </a:r>
            <a:r>
              <a:rPr lang="en-US" altLang="zh-TW" dirty="0"/>
              <a:t>(){</a:t>
            </a:r>
          </a:p>
          <a:p>
            <a:pPr marL="0" indent="0">
              <a:buNone/>
            </a:pPr>
            <a:r>
              <a:rPr lang="en-US" altLang="zh-TW" dirty="0"/>
              <a:t>    //start reusable code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myCookies</a:t>
            </a:r>
            <a:r>
              <a:rPr lang="en-US" altLang="zh-TW" dirty="0"/>
              <a:t> = {};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kv</a:t>
            </a:r>
            <a:r>
              <a:rPr lang="en-US" altLang="zh-TW" dirty="0"/>
              <a:t> = </a:t>
            </a:r>
            <a:r>
              <a:rPr lang="en-US" altLang="zh-TW" dirty="0" err="1"/>
              <a:t>document.cookie.split</a:t>
            </a:r>
            <a:r>
              <a:rPr lang="en-US" altLang="zh-TW" dirty="0"/>
              <a:t>(";");</a:t>
            </a:r>
          </a:p>
          <a:p>
            <a:pPr marL="0" indent="0">
              <a:buNone/>
            </a:pPr>
            <a:r>
              <a:rPr lang="en-US" altLang="zh-TW" dirty="0"/>
              <a:t>    for (</a:t>
            </a:r>
            <a:r>
              <a:rPr lang="en-US" altLang="zh-TW" dirty="0" err="1"/>
              <a:t>var</a:t>
            </a:r>
            <a:r>
              <a:rPr lang="en-US" altLang="zh-TW" dirty="0"/>
              <a:t> id in </a:t>
            </a:r>
            <a:r>
              <a:rPr lang="en-US" altLang="zh-TW" dirty="0" err="1"/>
              <a:t>kv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var</a:t>
            </a:r>
            <a:r>
              <a:rPr lang="en-US" altLang="zh-TW" dirty="0"/>
              <a:t> cookie = </a:t>
            </a:r>
            <a:r>
              <a:rPr lang="en-US" altLang="zh-TW" dirty="0" err="1"/>
              <a:t>kv</a:t>
            </a:r>
            <a:r>
              <a:rPr lang="en-US" altLang="zh-TW" dirty="0"/>
              <a:t>[id].split("=");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myCookies</a:t>
            </a:r>
            <a:r>
              <a:rPr lang="en-US" altLang="zh-TW" dirty="0"/>
              <a:t>[cookie[0].trim()] = cookie[1];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//end reusable code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("user").value = </a:t>
            </a:r>
            <a:r>
              <a:rPr lang="en-US" altLang="zh-TW" dirty="0" err="1"/>
              <a:t>myCookies</a:t>
            </a:r>
            <a:r>
              <a:rPr lang="en-US" altLang="zh-TW" dirty="0"/>
              <a:t>["_user"];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myCookies</a:t>
            </a:r>
            <a:r>
              <a:rPr lang="en-US" altLang="zh-TW" dirty="0"/>
              <a:t>["_</a:t>
            </a:r>
            <a:r>
              <a:rPr lang="en-US" altLang="zh-TW" dirty="0" err="1"/>
              <a:t>uage</a:t>
            </a:r>
            <a:r>
              <a:rPr lang="en-US" altLang="zh-TW" dirty="0"/>
              <a:t>"]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("age").value;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User:&lt;input type = "text" id = "user"&gt;</a:t>
            </a:r>
          </a:p>
          <a:p>
            <a:pPr marL="0" indent="0">
              <a:buNone/>
            </a:pPr>
            <a:r>
              <a:rPr lang="en-US" altLang="zh-TW" dirty="0"/>
              <a:t>Age:&lt;input type = "text" id = "age"&gt;</a:t>
            </a:r>
          </a:p>
          <a:p>
            <a:pPr marL="0" indent="0">
              <a:buNone/>
            </a:pPr>
            <a:r>
              <a:rPr lang="en-US" altLang="zh-TW" dirty="0"/>
              <a:t>&lt;button </a:t>
            </a:r>
            <a:r>
              <a:rPr lang="en-US" altLang="zh-TW" dirty="0" err="1"/>
              <a:t>onclick</a:t>
            </a:r>
            <a:r>
              <a:rPr lang="en-US" altLang="zh-TW" dirty="0"/>
              <a:t> = "</a:t>
            </a:r>
            <a:r>
              <a:rPr lang="en-US" altLang="zh-TW" dirty="0" err="1"/>
              <a:t>saveCookies</a:t>
            </a:r>
            <a:r>
              <a:rPr lang="en-US" altLang="zh-TW" dirty="0"/>
              <a:t>()"&gt; Save To Cookies&lt;/button&gt;</a:t>
            </a:r>
          </a:p>
          <a:p>
            <a:pPr marL="0" indent="0">
              <a:buNone/>
            </a:pPr>
            <a:r>
              <a:rPr lang="en-US" altLang="zh-TW" dirty="0"/>
              <a:t>&lt;button </a:t>
            </a:r>
            <a:r>
              <a:rPr lang="en-US" altLang="zh-TW" dirty="0" err="1"/>
              <a:t>onclick</a:t>
            </a:r>
            <a:r>
              <a:rPr lang="en-US" altLang="zh-TW" dirty="0"/>
              <a:t> = "</a:t>
            </a:r>
            <a:r>
              <a:rPr lang="en-US" altLang="zh-TW" dirty="0" err="1"/>
              <a:t>loadCookies</a:t>
            </a:r>
            <a:r>
              <a:rPr lang="en-US" altLang="zh-TW" dirty="0"/>
              <a:t>()"&gt; Load From Cookies&lt;/button&gt;</a:t>
            </a:r>
          </a:p>
          <a:p>
            <a:pPr marL="0" indent="0">
              <a:buNone/>
            </a:pPr>
            <a:r>
              <a:rPr lang="en-US" altLang="zh-TW" dirty="0"/>
              <a:t>&lt;p id = "out"&gt;&lt;/p&gt;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90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person1 = {name: "Oscar",</a:t>
            </a:r>
          </a:p>
          <a:p>
            <a:pPr marL="0" indent="0">
              <a:buNone/>
            </a:pPr>
            <a:r>
              <a:rPr lang="en-US" altLang="zh-TW" dirty="0"/>
              <a:t>               age:25,</a:t>
            </a:r>
          </a:p>
          <a:p>
            <a:pPr marL="0" indent="0">
              <a:buNone/>
            </a:pPr>
            <a:r>
              <a:rPr lang="en-US" altLang="zh-TW" dirty="0"/>
              <a:t>               </a:t>
            </a:r>
            <a:r>
              <a:rPr lang="en-US" altLang="zh-TW" dirty="0" err="1"/>
              <a:t>sex:"M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   </a:t>
            </a:r>
            <a:r>
              <a:rPr lang="en-US" altLang="zh-TW" dirty="0" err="1"/>
              <a:t>display:function</a:t>
            </a:r>
            <a:r>
              <a:rPr lang="en-US" altLang="zh-TW" dirty="0"/>
              <a:t>(){</a:t>
            </a:r>
          </a:p>
          <a:p>
            <a:pPr marL="0" indent="0">
              <a:buNone/>
            </a:pPr>
            <a:r>
              <a:rPr lang="en-US" altLang="zh-TW" dirty="0"/>
              <a:t>                   alert("Name: "+this.name+", Age"+</a:t>
            </a:r>
            <a:r>
              <a:rPr lang="en-US" altLang="zh-TW" dirty="0" err="1"/>
              <a:t>this.age</a:t>
            </a:r>
            <a:r>
              <a:rPr lang="en-US" altLang="zh-TW" dirty="0"/>
              <a:t>);  </a:t>
            </a:r>
          </a:p>
          <a:p>
            <a:pPr marL="0" indent="0">
              <a:buNone/>
            </a:pPr>
            <a:r>
              <a:rPr lang="en-US" altLang="zh-TW" dirty="0"/>
              <a:t>               }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person2 = {name: "Joe",</a:t>
            </a:r>
          </a:p>
          <a:p>
            <a:pPr marL="0" indent="0">
              <a:buNone/>
            </a:pPr>
            <a:r>
              <a:rPr lang="en-US" altLang="zh-TW" dirty="0"/>
              <a:t>               age:22,</a:t>
            </a:r>
          </a:p>
          <a:p>
            <a:pPr marL="0" indent="0">
              <a:buNone/>
            </a:pPr>
            <a:r>
              <a:rPr lang="en-US" altLang="zh-TW" dirty="0"/>
              <a:t>               </a:t>
            </a:r>
            <a:r>
              <a:rPr lang="en-US" altLang="zh-TW" dirty="0" err="1"/>
              <a:t>sex:"F</a:t>
            </a:r>
            <a:r>
              <a:rPr lang="en-US" altLang="zh-TW" dirty="0"/>
              <a:t>",</a:t>
            </a:r>
          </a:p>
          <a:p>
            <a:pPr marL="0" indent="0">
              <a:buNone/>
            </a:pPr>
            <a:r>
              <a:rPr lang="en-US" altLang="zh-TW" dirty="0"/>
              <a:t>               </a:t>
            </a:r>
            <a:r>
              <a:rPr lang="en-US" altLang="zh-TW" dirty="0" err="1"/>
              <a:t>display:function</a:t>
            </a:r>
            <a:r>
              <a:rPr lang="en-US" altLang="zh-TW" dirty="0"/>
              <a:t>(){</a:t>
            </a:r>
          </a:p>
          <a:p>
            <a:pPr marL="0" indent="0">
              <a:buNone/>
            </a:pPr>
            <a:r>
              <a:rPr lang="en-US" altLang="zh-TW" dirty="0"/>
              <a:t>                   alert("Name: "+this.name+", Age"+</a:t>
            </a:r>
            <a:r>
              <a:rPr lang="en-US" altLang="zh-TW" dirty="0" err="1"/>
              <a:t>this.age</a:t>
            </a:r>
            <a:r>
              <a:rPr lang="en-US" altLang="zh-TW" dirty="0"/>
              <a:t>);  </a:t>
            </a:r>
          </a:p>
          <a:p>
            <a:pPr marL="0" indent="0">
              <a:buNone/>
            </a:pPr>
            <a:r>
              <a:rPr lang="en-US" altLang="zh-TW" dirty="0"/>
              <a:t>               }</a:t>
            </a:r>
          </a:p>
          <a:p>
            <a:pPr marL="0" indent="0">
              <a:buNone/>
            </a:pPr>
            <a:r>
              <a:rPr lang="en-US" altLang="zh-TW" dirty="0"/>
              <a:t>     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person1.display();</a:t>
            </a:r>
          </a:p>
          <a:p>
            <a:pPr marL="0" indent="0">
              <a:buNone/>
            </a:pPr>
            <a:r>
              <a:rPr lang="en-US" altLang="zh-TW" dirty="0"/>
              <a:t>person2.display();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63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13.Constructors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/>
              <a:t>function Person(</a:t>
            </a:r>
            <a:r>
              <a:rPr lang="en-US" altLang="zh-TW" dirty="0" err="1"/>
              <a:t>name,age,sex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this.name = name;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this.age</a:t>
            </a:r>
            <a:r>
              <a:rPr lang="en-US" altLang="zh-TW" dirty="0"/>
              <a:t>= age;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this.sex</a:t>
            </a:r>
            <a:r>
              <a:rPr lang="en-US" altLang="zh-TW" dirty="0"/>
              <a:t> = sex;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this.display</a:t>
            </a:r>
            <a:r>
              <a:rPr lang="en-US" altLang="zh-TW" dirty="0"/>
              <a:t> = function(){</a:t>
            </a:r>
          </a:p>
          <a:p>
            <a:pPr marL="0" indent="0">
              <a:buNone/>
            </a:pPr>
            <a:r>
              <a:rPr lang="en-US" altLang="zh-TW" dirty="0"/>
              <a:t>        alert("Name: "+</a:t>
            </a:r>
            <a:r>
              <a:rPr lang="en-US" altLang="zh-TW" dirty="0" err="1"/>
              <a:t>this.name+"Age</a:t>
            </a:r>
            <a:r>
              <a:rPr lang="en-US" altLang="zh-TW" dirty="0"/>
              <a:t>: "+</a:t>
            </a:r>
            <a:r>
              <a:rPr lang="en-US" altLang="zh-TW" dirty="0" err="1"/>
              <a:t>this.age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person1 = new Person("Oscar",25,"M");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person2 = new Person("Joe",22,"F");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person1.display();</a:t>
            </a:r>
          </a:p>
          <a:p>
            <a:pPr marL="0" indent="0">
              <a:buNone/>
            </a:pPr>
            <a:r>
              <a:rPr lang="en-US" altLang="zh-TW" dirty="0"/>
              <a:t>person2.display();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495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14.Anonymous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/>
              <a:t>(function (win){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win._E</a:t>
            </a:r>
            <a:r>
              <a:rPr lang="en-US" altLang="zh-TW" dirty="0"/>
              <a:t> = function(</a:t>
            </a:r>
            <a:r>
              <a:rPr lang="en-US" altLang="zh-TW" dirty="0" err="1"/>
              <a:t>arg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    if(</a:t>
            </a:r>
            <a:r>
              <a:rPr lang="en-US" altLang="zh-TW" dirty="0" err="1"/>
              <a:t>arg.startsWith</a:t>
            </a:r>
            <a:r>
              <a:rPr lang="en-US" altLang="zh-TW" dirty="0"/>
              <a:t>(".")){</a:t>
            </a:r>
          </a:p>
          <a:p>
            <a:pPr marL="0" indent="0">
              <a:buNone/>
            </a:pPr>
            <a:r>
              <a:rPr lang="en-US" altLang="zh-TW" dirty="0"/>
              <a:t>            return </a:t>
            </a:r>
            <a:r>
              <a:rPr lang="en-US" altLang="zh-TW" dirty="0" err="1"/>
              <a:t>document.getElementsByClassName</a:t>
            </a:r>
            <a:r>
              <a:rPr lang="en-US" altLang="zh-TW" dirty="0"/>
              <a:t>(</a:t>
            </a:r>
            <a:r>
              <a:rPr lang="en-US" altLang="zh-TW" dirty="0" err="1"/>
              <a:t>arg.substring</a:t>
            </a:r>
            <a:r>
              <a:rPr lang="en-US" altLang="zh-TW" dirty="0"/>
              <a:t>(1));</a:t>
            </a:r>
          </a:p>
          <a:p>
            <a:pPr marL="0" indent="0">
              <a:buNone/>
            </a:pPr>
            <a:r>
              <a:rPr lang="en-US" altLang="zh-TW" dirty="0"/>
              <a:t>        }else{</a:t>
            </a:r>
          </a:p>
          <a:p>
            <a:pPr marL="0" indent="0">
              <a:buNone/>
            </a:pPr>
            <a:r>
              <a:rPr lang="en-US" altLang="zh-TW" dirty="0"/>
              <a:t>            return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</a:t>
            </a:r>
            <a:r>
              <a:rPr lang="en-US" altLang="zh-TW" dirty="0" err="1"/>
              <a:t>arg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})(window);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run = function(){</a:t>
            </a:r>
          </a:p>
          <a:p>
            <a:pPr marL="0" indent="0">
              <a:buNone/>
            </a:pPr>
            <a:r>
              <a:rPr lang="en-US" altLang="zh-TW" dirty="0"/>
              <a:t>    _E("out").</a:t>
            </a:r>
            <a:r>
              <a:rPr lang="en-US" altLang="zh-TW" dirty="0" err="1"/>
              <a:t>innerHTML</a:t>
            </a:r>
            <a:r>
              <a:rPr lang="en-US" altLang="zh-TW" dirty="0"/>
              <a:t> = "Hello " + _E("name").value;</a:t>
            </a:r>
          </a:p>
          <a:p>
            <a:pPr marL="0" indent="0">
              <a:buNone/>
            </a:pPr>
            <a:r>
              <a:rPr lang="en-US" altLang="zh-TW" dirty="0"/>
              <a:t>    for (</a:t>
            </a: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ele</a:t>
            </a:r>
            <a:r>
              <a:rPr lang="en-US" altLang="zh-TW" dirty="0"/>
              <a:t> of _E(".</a:t>
            </a:r>
            <a:r>
              <a:rPr lang="en-US" altLang="zh-TW" dirty="0" err="1"/>
              <a:t>aClass</a:t>
            </a:r>
            <a:r>
              <a:rPr lang="en-US" altLang="zh-TW" dirty="0"/>
              <a:t>")){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ele.innerHTML</a:t>
            </a:r>
            <a:r>
              <a:rPr lang="en-US" altLang="zh-TW" dirty="0"/>
              <a:t> = "Hello" + _E("name").value;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User:&lt;input type = "text" id = "name"&gt;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&lt;button </a:t>
            </a:r>
            <a:r>
              <a:rPr lang="en-US" altLang="zh-TW" dirty="0" err="1"/>
              <a:t>onclick</a:t>
            </a:r>
            <a:r>
              <a:rPr lang="en-US" altLang="zh-TW" dirty="0"/>
              <a:t> = "run()"&gt;Run&lt;/button&gt;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&lt;p id = "out"&gt;&lt;/p&gt;</a:t>
            </a:r>
          </a:p>
          <a:p>
            <a:pPr marL="0" indent="0">
              <a:buNone/>
            </a:pPr>
            <a:r>
              <a:rPr lang="en-US" altLang="zh-TW" dirty="0"/>
              <a:t>&lt;h1 class = "</a:t>
            </a:r>
            <a:r>
              <a:rPr lang="en-US" altLang="zh-TW" dirty="0" err="1"/>
              <a:t>aClass</a:t>
            </a:r>
            <a:r>
              <a:rPr lang="en-US" altLang="zh-TW" dirty="0"/>
              <a:t>"&gt;&lt;/h1&gt;</a:t>
            </a:r>
          </a:p>
          <a:p>
            <a:pPr marL="0" indent="0">
              <a:buNone/>
            </a:pPr>
            <a:r>
              <a:rPr lang="en-US" altLang="zh-TW" dirty="0"/>
              <a:t>&lt;h2 class = "</a:t>
            </a:r>
            <a:r>
              <a:rPr lang="en-US" altLang="zh-TW" dirty="0" err="1"/>
              <a:t>aClass</a:t>
            </a:r>
            <a:r>
              <a:rPr lang="en-US" altLang="zh-TW" dirty="0"/>
              <a:t>"&gt;&lt;/h2&gt;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4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15.Sort(1)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251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/>
              <a:t>(function (win){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win._E</a:t>
            </a:r>
            <a:r>
              <a:rPr lang="en-US" altLang="zh-TW" dirty="0"/>
              <a:t> = function(</a:t>
            </a:r>
            <a:r>
              <a:rPr lang="en-US" altLang="zh-TW" dirty="0" err="1"/>
              <a:t>arg</a:t>
            </a:r>
            <a:r>
              <a:rPr lang="en-US" altLang="zh-TW" dirty="0"/>
              <a:t>){</a:t>
            </a:r>
          </a:p>
          <a:p>
            <a:pPr marL="0" indent="0">
              <a:buNone/>
            </a:pPr>
            <a:r>
              <a:rPr lang="en-US" altLang="zh-TW" dirty="0"/>
              <a:t>        if(</a:t>
            </a:r>
            <a:r>
              <a:rPr lang="en-US" altLang="zh-TW" dirty="0" err="1"/>
              <a:t>arg.startsWith</a:t>
            </a:r>
            <a:r>
              <a:rPr lang="en-US" altLang="zh-TW" dirty="0"/>
              <a:t>(".")){</a:t>
            </a:r>
          </a:p>
          <a:p>
            <a:pPr marL="0" indent="0">
              <a:buNone/>
            </a:pPr>
            <a:r>
              <a:rPr lang="en-US" altLang="zh-TW" dirty="0"/>
              <a:t>            return </a:t>
            </a:r>
            <a:r>
              <a:rPr lang="en-US" altLang="zh-TW" dirty="0" err="1"/>
              <a:t>document.getElementsByClassName</a:t>
            </a:r>
            <a:r>
              <a:rPr lang="en-US" altLang="zh-TW" dirty="0"/>
              <a:t>(</a:t>
            </a:r>
            <a:r>
              <a:rPr lang="en-US" altLang="zh-TW" dirty="0" err="1"/>
              <a:t>arg.substring</a:t>
            </a:r>
            <a:r>
              <a:rPr lang="en-US" altLang="zh-TW" dirty="0"/>
              <a:t>(1));</a:t>
            </a:r>
          </a:p>
          <a:p>
            <a:pPr marL="0" indent="0">
              <a:buNone/>
            </a:pPr>
            <a:r>
              <a:rPr lang="en-US" altLang="zh-TW" dirty="0"/>
              <a:t>        }else{</a:t>
            </a:r>
          </a:p>
          <a:p>
            <a:pPr marL="0" indent="0">
              <a:buNone/>
            </a:pPr>
            <a:r>
              <a:rPr lang="en-US" altLang="zh-TW" dirty="0"/>
              <a:t>            return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</a:t>
            </a:r>
            <a:r>
              <a:rPr lang="en-US" altLang="zh-TW" dirty="0" err="1"/>
              <a:t>arg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})(window);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&lt;/head&gt;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&lt;p id = "</a:t>
            </a:r>
            <a:r>
              <a:rPr lang="en-US" altLang="zh-TW" dirty="0" err="1"/>
              <a:t>outN</a:t>
            </a:r>
            <a:r>
              <a:rPr lang="en-US" altLang="zh-TW" dirty="0"/>
              <a:t>"&gt;&lt;/p&gt;</a:t>
            </a:r>
          </a:p>
          <a:p>
            <a:pPr marL="0" indent="0">
              <a:buNone/>
            </a:pPr>
            <a:r>
              <a:rPr lang="en-US" altLang="zh-TW" dirty="0"/>
              <a:t>&lt;p id = "</a:t>
            </a:r>
            <a:r>
              <a:rPr lang="en-US" altLang="zh-TW" dirty="0" err="1"/>
              <a:t>outI</a:t>
            </a:r>
            <a:r>
              <a:rPr lang="en-US" altLang="zh-TW" dirty="0"/>
              <a:t>"&gt;&lt;/p&gt;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74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15.Sort(2)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13384"/>
            <a:ext cx="8229600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sz="4000" dirty="0"/>
              <a:t>&lt;script&gt;</a:t>
            </a:r>
          </a:p>
          <a:p>
            <a:pPr marL="0" indent="0">
              <a:buNone/>
            </a:pPr>
            <a:r>
              <a:rPr lang="en-US" altLang="zh-TW" sz="4000" dirty="0" err="1"/>
              <a:t>var</a:t>
            </a:r>
            <a:r>
              <a:rPr lang="en-US" altLang="zh-TW" sz="4000" dirty="0"/>
              <a:t> numbers = [8,2,4,6,5,12,1];</a:t>
            </a:r>
          </a:p>
          <a:p>
            <a:pPr marL="0" indent="0">
              <a:buNone/>
            </a:pPr>
            <a:r>
              <a:rPr lang="en-US" altLang="zh-TW" sz="4000" dirty="0"/>
              <a:t>_E("</a:t>
            </a:r>
            <a:r>
              <a:rPr lang="en-US" altLang="zh-TW" sz="4000" dirty="0" err="1"/>
              <a:t>outN</a:t>
            </a:r>
            <a:r>
              <a:rPr lang="en-US" altLang="zh-TW" sz="4000" dirty="0"/>
              <a:t>").</a:t>
            </a:r>
            <a:r>
              <a:rPr lang="en-US" altLang="zh-TW" sz="4000" dirty="0" err="1"/>
              <a:t>innerHTML</a:t>
            </a:r>
            <a:r>
              <a:rPr lang="en-US" altLang="zh-TW" sz="4000" dirty="0"/>
              <a:t> = </a:t>
            </a:r>
            <a:r>
              <a:rPr lang="en-US" altLang="zh-TW" sz="4000" dirty="0" err="1"/>
              <a:t>numbers.toString</a:t>
            </a:r>
            <a:r>
              <a:rPr lang="en-US" altLang="zh-TW" sz="4000" dirty="0"/>
              <a:t>();</a:t>
            </a:r>
          </a:p>
          <a:p>
            <a:pPr marL="0" indent="0">
              <a:buNone/>
            </a:pPr>
            <a:r>
              <a:rPr lang="en-US" altLang="zh-TW" sz="4000" dirty="0"/>
              <a:t>_E("</a:t>
            </a:r>
            <a:r>
              <a:rPr lang="en-US" altLang="zh-TW" sz="4000" dirty="0" err="1"/>
              <a:t>outN</a:t>
            </a:r>
            <a:r>
              <a:rPr lang="en-US" altLang="zh-TW" sz="4000" dirty="0"/>
              <a:t>").</a:t>
            </a:r>
            <a:r>
              <a:rPr lang="en-US" altLang="zh-TW" sz="4000" dirty="0" err="1"/>
              <a:t>innerHTML</a:t>
            </a:r>
            <a:r>
              <a:rPr lang="en-US" altLang="zh-TW" sz="4000" dirty="0"/>
              <a:t> += "&lt;</a:t>
            </a:r>
            <a:r>
              <a:rPr lang="en-US" altLang="zh-TW" sz="4000" dirty="0" err="1"/>
              <a:t>br</a:t>
            </a:r>
            <a:r>
              <a:rPr lang="en-US" altLang="zh-TW" sz="4000" dirty="0"/>
              <a:t>/&gt;"+</a:t>
            </a:r>
            <a:r>
              <a:rPr lang="en-US" altLang="zh-TW" sz="4000" dirty="0" err="1"/>
              <a:t>numbers.sort</a:t>
            </a:r>
            <a:r>
              <a:rPr lang="en-US" altLang="zh-TW" sz="4000" dirty="0"/>
              <a:t>().</a:t>
            </a:r>
            <a:r>
              <a:rPr lang="en-US" altLang="zh-TW" sz="4000" dirty="0" err="1"/>
              <a:t>toString</a:t>
            </a:r>
            <a:r>
              <a:rPr lang="en-US" altLang="zh-TW" sz="4000" dirty="0"/>
              <a:t>();</a:t>
            </a:r>
          </a:p>
          <a:p>
            <a:pPr marL="0" indent="0">
              <a:buNone/>
            </a:pPr>
            <a:r>
              <a:rPr lang="en-US" altLang="zh-TW" sz="4000" dirty="0" err="1"/>
              <a:t>numbers.sort</a:t>
            </a:r>
            <a:r>
              <a:rPr lang="en-US" altLang="zh-TW" sz="4000" dirty="0"/>
              <a:t>(function(</a:t>
            </a:r>
            <a:r>
              <a:rPr lang="en-US" altLang="zh-TW" sz="4000" dirty="0" err="1"/>
              <a:t>a,b</a:t>
            </a:r>
            <a:r>
              <a:rPr lang="en-US" altLang="zh-TW" sz="4000" dirty="0"/>
              <a:t>){</a:t>
            </a:r>
          </a:p>
          <a:p>
            <a:pPr marL="0" indent="0">
              <a:buNone/>
            </a:pPr>
            <a:r>
              <a:rPr lang="en-US" altLang="zh-TW" sz="4000" dirty="0"/>
              <a:t>   return a-b; </a:t>
            </a:r>
          </a:p>
          <a:p>
            <a:pPr marL="0" indent="0">
              <a:buNone/>
            </a:pPr>
            <a:r>
              <a:rPr lang="en-US" altLang="zh-TW" sz="4000" dirty="0"/>
              <a:t>});</a:t>
            </a:r>
          </a:p>
          <a:p>
            <a:pPr marL="0" indent="0">
              <a:buNone/>
            </a:pPr>
            <a:r>
              <a:rPr lang="en-US" altLang="zh-TW" sz="4000" dirty="0"/>
              <a:t>_E("</a:t>
            </a:r>
            <a:r>
              <a:rPr lang="en-US" altLang="zh-TW" sz="4000" dirty="0" err="1"/>
              <a:t>outN</a:t>
            </a:r>
            <a:r>
              <a:rPr lang="en-US" altLang="zh-TW" sz="4000" dirty="0"/>
              <a:t>").</a:t>
            </a:r>
            <a:r>
              <a:rPr lang="en-US" altLang="zh-TW" sz="4000" dirty="0" err="1"/>
              <a:t>innerHTML</a:t>
            </a:r>
            <a:r>
              <a:rPr lang="en-US" altLang="zh-TW" sz="4000" dirty="0"/>
              <a:t> += "&lt;</a:t>
            </a:r>
            <a:r>
              <a:rPr lang="en-US" altLang="zh-TW" sz="4000" dirty="0" err="1"/>
              <a:t>br</a:t>
            </a:r>
            <a:r>
              <a:rPr lang="en-US" altLang="zh-TW" sz="4000" dirty="0"/>
              <a:t>/&gt;"+</a:t>
            </a:r>
            <a:r>
              <a:rPr lang="en-US" altLang="zh-TW" sz="4000" dirty="0" err="1"/>
              <a:t>numbers.toString</a:t>
            </a:r>
            <a:r>
              <a:rPr lang="en-US" altLang="zh-TW" sz="4000" dirty="0"/>
              <a:t>();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 err="1"/>
              <a:t>var</a:t>
            </a:r>
            <a:r>
              <a:rPr lang="en-US" altLang="zh-TW" sz="4000" dirty="0"/>
              <a:t> items = [</a:t>
            </a:r>
          </a:p>
          <a:p>
            <a:pPr marL="0" indent="0">
              <a:buNone/>
            </a:pPr>
            <a:r>
              <a:rPr lang="en-US" altLang="zh-TW" sz="4000" dirty="0"/>
              <a:t>    {name:"Cola",price:3.00},</a:t>
            </a:r>
          </a:p>
          <a:p>
            <a:pPr marL="0" indent="0">
              <a:buNone/>
            </a:pPr>
            <a:r>
              <a:rPr lang="en-US" altLang="zh-TW" sz="4000" dirty="0"/>
              <a:t>    {name:"Bread",price:2.50},</a:t>
            </a:r>
          </a:p>
          <a:p>
            <a:pPr marL="0" indent="0">
              <a:buNone/>
            </a:pPr>
            <a:r>
              <a:rPr lang="en-US" altLang="zh-TW" sz="4000" dirty="0"/>
              <a:t>    {name:"CoffeeJar",price:8.00},</a:t>
            </a:r>
          </a:p>
          <a:p>
            <a:pPr marL="0" indent="0">
              <a:buNone/>
            </a:pPr>
            <a:r>
              <a:rPr lang="en-US" altLang="zh-TW" sz="4000" dirty="0"/>
              <a:t>    {name:"Pasta",price:4.00},</a:t>
            </a:r>
          </a:p>
          <a:p>
            <a:pPr marL="0" indent="0">
              <a:buNone/>
            </a:pPr>
            <a:r>
              <a:rPr lang="en-US" altLang="zh-TW" sz="4000" dirty="0"/>
              <a:t>];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for (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 </a:t>
            </a:r>
            <a:r>
              <a:rPr lang="en-US" altLang="zh-TW" sz="4000" dirty="0" err="1"/>
              <a:t>itm</a:t>
            </a:r>
            <a:r>
              <a:rPr lang="en-US" altLang="zh-TW" sz="4000" dirty="0"/>
              <a:t> of items){</a:t>
            </a:r>
          </a:p>
          <a:p>
            <a:pPr marL="0" indent="0">
              <a:buNone/>
            </a:pPr>
            <a:r>
              <a:rPr lang="en-US" altLang="zh-TW" sz="4000" dirty="0"/>
              <a:t>    _E("</a:t>
            </a:r>
            <a:r>
              <a:rPr lang="en-US" altLang="zh-TW" sz="4000" dirty="0" err="1"/>
              <a:t>outI</a:t>
            </a:r>
            <a:r>
              <a:rPr lang="en-US" altLang="zh-TW" sz="4000" dirty="0"/>
              <a:t>").</a:t>
            </a:r>
            <a:r>
              <a:rPr lang="en-US" altLang="zh-TW" sz="4000" dirty="0" err="1"/>
              <a:t>innerHTML</a:t>
            </a:r>
            <a:r>
              <a:rPr lang="en-US" altLang="zh-TW" sz="4000" dirty="0"/>
              <a:t> += itm.name + ":" + </a:t>
            </a:r>
            <a:r>
              <a:rPr lang="en-US" altLang="zh-TW" sz="4000" dirty="0" err="1"/>
              <a:t>itm.price.toString</a:t>
            </a:r>
            <a:r>
              <a:rPr lang="en-US" altLang="zh-TW" sz="4000" dirty="0"/>
              <a:t>() + "&lt;</a:t>
            </a:r>
            <a:r>
              <a:rPr lang="en-US" altLang="zh-TW" sz="4000" dirty="0" err="1"/>
              <a:t>br</a:t>
            </a:r>
            <a:r>
              <a:rPr lang="en-US" altLang="zh-TW" sz="4000" dirty="0"/>
              <a:t>/&gt;";</a:t>
            </a:r>
          </a:p>
          <a:p>
            <a:pPr marL="0" indent="0">
              <a:buNone/>
            </a:pPr>
            <a:r>
              <a:rPr lang="en-US" altLang="zh-TW" sz="4000" dirty="0"/>
              <a:t>}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_E("</a:t>
            </a:r>
            <a:r>
              <a:rPr lang="en-US" altLang="zh-TW" sz="4000" dirty="0" err="1"/>
              <a:t>outI</a:t>
            </a:r>
            <a:r>
              <a:rPr lang="en-US" altLang="zh-TW" sz="4000" dirty="0"/>
              <a:t>").</a:t>
            </a:r>
            <a:r>
              <a:rPr lang="en-US" altLang="zh-TW" sz="4000" dirty="0" err="1"/>
              <a:t>innerHTML</a:t>
            </a:r>
            <a:r>
              <a:rPr lang="en-US" altLang="zh-TW" sz="4000" dirty="0"/>
              <a:t> +=  "&lt;</a:t>
            </a:r>
            <a:r>
              <a:rPr lang="en-US" altLang="zh-TW" sz="4000" dirty="0" err="1"/>
              <a:t>br</a:t>
            </a:r>
            <a:r>
              <a:rPr lang="en-US" altLang="zh-TW" sz="4000" dirty="0"/>
              <a:t>/&gt;";</a:t>
            </a:r>
          </a:p>
          <a:p>
            <a:pPr marL="0" indent="0">
              <a:buNone/>
            </a:pPr>
            <a:r>
              <a:rPr lang="en-US" altLang="zh-TW" sz="4000" dirty="0" err="1"/>
              <a:t>items.sort</a:t>
            </a:r>
            <a:r>
              <a:rPr lang="en-US" altLang="zh-TW" sz="4000" dirty="0"/>
              <a:t>(function(</a:t>
            </a:r>
            <a:r>
              <a:rPr lang="en-US" altLang="zh-TW" sz="4000" dirty="0" err="1"/>
              <a:t>a,b</a:t>
            </a:r>
            <a:r>
              <a:rPr lang="en-US" altLang="zh-TW" sz="4000" dirty="0"/>
              <a:t>){</a:t>
            </a:r>
          </a:p>
          <a:p>
            <a:pPr marL="0" indent="0">
              <a:buNone/>
            </a:pPr>
            <a:r>
              <a:rPr lang="en-US" altLang="zh-TW" sz="4000" dirty="0"/>
              <a:t>   if(</a:t>
            </a:r>
            <a:r>
              <a:rPr lang="en-US" altLang="zh-TW" sz="4000" dirty="0" err="1"/>
              <a:t>a.price</a:t>
            </a:r>
            <a:r>
              <a:rPr lang="en-US" altLang="zh-TW" sz="4000" dirty="0"/>
              <a:t> &gt; </a:t>
            </a:r>
            <a:r>
              <a:rPr lang="en-US" altLang="zh-TW" sz="4000" dirty="0" err="1"/>
              <a:t>b.price</a:t>
            </a:r>
            <a:r>
              <a:rPr lang="en-US" altLang="zh-TW" sz="4000" dirty="0"/>
              <a:t>){</a:t>
            </a:r>
          </a:p>
          <a:p>
            <a:pPr marL="0" indent="0">
              <a:buNone/>
            </a:pPr>
            <a:r>
              <a:rPr lang="en-US" altLang="zh-TW" sz="4000" dirty="0"/>
              <a:t>       return 1;</a:t>
            </a:r>
          </a:p>
          <a:p>
            <a:pPr marL="0" indent="0">
              <a:buNone/>
            </a:pPr>
            <a:r>
              <a:rPr lang="en-US" altLang="zh-TW" sz="4000" dirty="0"/>
              <a:t>   } </a:t>
            </a:r>
          </a:p>
          <a:p>
            <a:pPr marL="0" indent="0">
              <a:buNone/>
            </a:pPr>
            <a:r>
              <a:rPr lang="en-US" altLang="zh-TW" sz="4000" dirty="0"/>
              <a:t>   if(</a:t>
            </a:r>
            <a:r>
              <a:rPr lang="en-US" altLang="zh-TW" sz="4000" dirty="0" err="1"/>
              <a:t>a.price</a:t>
            </a:r>
            <a:r>
              <a:rPr lang="en-US" altLang="zh-TW" sz="4000" dirty="0"/>
              <a:t> &lt; </a:t>
            </a:r>
            <a:r>
              <a:rPr lang="en-US" altLang="zh-TW" sz="4000" dirty="0" err="1"/>
              <a:t>b.price</a:t>
            </a:r>
            <a:r>
              <a:rPr lang="en-US" altLang="zh-TW" sz="4000" dirty="0"/>
              <a:t>){</a:t>
            </a:r>
          </a:p>
          <a:p>
            <a:pPr marL="0" indent="0">
              <a:buNone/>
            </a:pPr>
            <a:r>
              <a:rPr lang="en-US" altLang="zh-TW" sz="4000" dirty="0"/>
              <a:t>       return -1;</a:t>
            </a:r>
          </a:p>
          <a:p>
            <a:pPr marL="0" indent="0">
              <a:buNone/>
            </a:pPr>
            <a:r>
              <a:rPr lang="en-US" altLang="zh-TW" sz="4000" dirty="0"/>
              <a:t>   }</a:t>
            </a:r>
          </a:p>
          <a:p>
            <a:pPr marL="0" indent="0">
              <a:buNone/>
            </a:pPr>
            <a:r>
              <a:rPr lang="en-US" altLang="zh-TW" sz="4000" dirty="0"/>
              <a:t>   return 0;</a:t>
            </a:r>
          </a:p>
          <a:p>
            <a:pPr marL="0" indent="0">
              <a:buNone/>
            </a:pPr>
            <a:r>
              <a:rPr lang="en-US" altLang="zh-TW" sz="4000" dirty="0"/>
              <a:t>});</a:t>
            </a:r>
          </a:p>
          <a:p>
            <a:pPr marL="0" indent="0">
              <a:buNone/>
            </a:pPr>
            <a:r>
              <a:rPr lang="en-US" altLang="zh-TW" sz="4000" dirty="0"/>
              <a:t>for (</a:t>
            </a:r>
            <a:r>
              <a:rPr lang="en-US" altLang="zh-TW" sz="4000" dirty="0" err="1"/>
              <a:t>var</a:t>
            </a:r>
            <a:r>
              <a:rPr lang="en-US" altLang="zh-TW" sz="4000" dirty="0"/>
              <a:t> </a:t>
            </a:r>
            <a:r>
              <a:rPr lang="en-US" altLang="zh-TW" sz="4000" dirty="0" err="1"/>
              <a:t>itm</a:t>
            </a:r>
            <a:r>
              <a:rPr lang="en-US" altLang="zh-TW" sz="4000" dirty="0"/>
              <a:t> of items){</a:t>
            </a:r>
          </a:p>
          <a:p>
            <a:pPr marL="0" indent="0">
              <a:buNone/>
            </a:pPr>
            <a:r>
              <a:rPr lang="en-US" altLang="zh-TW" sz="4000" dirty="0"/>
              <a:t>    _E("</a:t>
            </a:r>
            <a:r>
              <a:rPr lang="en-US" altLang="zh-TW" sz="4000" dirty="0" err="1"/>
              <a:t>outI</a:t>
            </a:r>
            <a:r>
              <a:rPr lang="en-US" altLang="zh-TW" sz="4000" dirty="0"/>
              <a:t>").</a:t>
            </a:r>
            <a:r>
              <a:rPr lang="en-US" altLang="zh-TW" sz="4000" dirty="0" err="1"/>
              <a:t>innerHTML</a:t>
            </a:r>
            <a:r>
              <a:rPr lang="en-US" altLang="zh-TW" sz="4000" dirty="0"/>
              <a:t> += itm.name + ":" + </a:t>
            </a:r>
            <a:r>
              <a:rPr lang="en-US" altLang="zh-TW" sz="4000" dirty="0" err="1"/>
              <a:t>itm.price.toString</a:t>
            </a:r>
            <a:r>
              <a:rPr lang="en-US" altLang="zh-TW" sz="4000" dirty="0"/>
              <a:t>() + "&lt;</a:t>
            </a:r>
            <a:r>
              <a:rPr lang="en-US" altLang="zh-TW" sz="4000" dirty="0" err="1"/>
              <a:t>br</a:t>
            </a:r>
            <a:r>
              <a:rPr lang="en-US" altLang="zh-TW" sz="4000" dirty="0"/>
              <a:t>/&gt;";</a:t>
            </a:r>
          </a:p>
          <a:p>
            <a:pPr marL="0" indent="0">
              <a:buNone/>
            </a:pPr>
            <a:r>
              <a:rPr lang="en-US" altLang="zh-TW" sz="4000" dirty="0"/>
              <a:t>}</a:t>
            </a:r>
          </a:p>
          <a:p>
            <a:pPr marL="0" indent="0">
              <a:buNone/>
            </a:pPr>
            <a:r>
              <a:rPr lang="en-US" altLang="zh-TW" sz="4000" dirty="0"/>
              <a:t>&lt;/script&gt;</a:t>
            </a:r>
          </a:p>
          <a:p>
            <a:pPr marL="0" indent="0">
              <a:buNone/>
            </a:pPr>
            <a:r>
              <a:rPr lang="en-US" altLang="zh-TW" sz="4000" dirty="0"/>
              <a:t>&lt;/body&gt;</a:t>
            </a:r>
          </a:p>
          <a:p>
            <a:pPr marL="0" indent="0">
              <a:buNone/>
            </a:pPr>
            <a:r>
              <a:rPr lang="en-US" altLang="zh-TW" sz="4000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29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16.Dynamic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&lt;h1&gt;Hello World&lt;/h1&gt;</a:t>
            </a:r>
          </a:p>
          <a:p>
            <a:pPr marL="0" indent="0">
              <a:buNone/>
            </a:pPr>
            <a:r>
              <a:rPr lang="en-US" altLang="zh-TW" dirty="0"/>
              <a:t>&lt;table border = "1"&gt;</a:t>
            </a:r>
          </a:p>
          <a:p>
            <a:pPr marL="0" indent="0">
              <a:buNone/>
            </a:pPr>
            <a:r>
              <a:rPr lang="en-US" altLang="zh-TW" dirty="0"/>
              <a:t>  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        &lt;td&gt;1&lt;/td&gt;</a:t>
            </a:r>
          </a:p>
          <a:p>
            <a:pPr marL="0" indent="0">
              <a:buNone/>
            </a:pPr>
            <a:r>
              <a:rPr lang="en-US" altLang="zh-TW" dirty="0"/>
              <a:t>        &lt;td&gt;2&lt;/td&gt;</a:t>
            </a:r>
          </a:p>
          <a:p>
            <a:pPr marL="0" indent="0">
              <a:buNone/>
            </a:pPr>
            <a:r>
              <a:rPr lang="en-US" altLang="zh-TW" dirty="0"/>
              <a:t>        &lt;td&gt;3&lt;/td&gt;</a:t>
            </a:r>
          </a:p>
          <a:p>
            <a:pPr marL="0" indent="0">
              <a:buNone/>
            </a:pPr>
            <a:r>
              <a:rPr lang="en-US" altLang="zh-TW" dirty="0"/>
              <a:t>  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    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        &lt;td&gt;15&lt;/td&gt;</a:t>
            </a:r>
          </a:p>
          <a:p>
            <a:pPr marL="0" indent="0">
              <a:buNone/>
            </a:pPr>
            <a:r>
              <a:rPr lang="en-US" altLang="zh-TW" dirty="0"/>
              <a:t>        &lt;td&gt;2&lt;/td&gt;</a:t>
            </a:r>
          </a:p>
          <a:p>
            <a:pPr marL="0" indent="0">
              <a:buNone/>
            </a:pPr>
            <a:r>
              <a:rPr lang="en-US" altLang="zh-TW" dirty="0"/>
              <a:t>        &lt;td&gt;3&lt;/td&gt;       </a:t>
            </a:r>
          </a:p>
          <a:p>
            <a:pPr marL="0" indent="0">
              <a:buNone/>
            </a:pPr>
            <a:r>
              <a:rPr lang="en-US" altLang="zh-TW" dirty="0"/>
              <a:t>    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&lt;/table&gt;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table = " ";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rows = 2;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cols = 3;</a:t>
            </a:r>
          </a:p>
          <a:p>
            <a:pPr marL="0" indent="0">
              <a:buNone/>
            </a:pPr>
            <a:r>
              <a:rPr lang="en-US" altLang="zh-TW" dirty="0"/>
              <a:t>    for (</a:t>
            </a:r>
            <a:r>
              <a:rPr lang="en-US" altLang="zh-TW" dirty="0" err="1"/>
              <a:t>var</a:t>
            </a:r>
            <a:r>
              <a:rPr lang="en-US" altLang="zh-TW" dirty="0"/>
              <a:t> r = 0;r&lt;</a:t>
            </a:r>
            <a:r>
              <a:rPr lang="en-US" altLang="zh-TW" dirty="0" err="1"/>
              <a:t>rows;r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table += "&lt;</a:t>
            </a:r>
            <a:r>
              <a:rPr lang="en-US" altLang="zh-TW" dirty="0" err="1"/>
              <a:t>tr</a:t>
            </a:r>
            <a:r>
              <a:rPr lang="en-US" altLang="zh-TW" dirty="0"/>
              <a:t>&gt;";</a:t>
            </a:r>
          </a:p>
          <a:p>
            <a:pPr marL="0" indent="0">
              <a:buNone/>
            </a:pPr>
            <a:r>
              <a:rPr lang="en-US" altLang="zh-TW" dirty="0"/>
              <a:t>        for (</a:t>
            </a:r>
            <a:r>
              <a:rPr lang="en-US" altLang="zh-TW" dirty="0" err="1"/>
              <a:t>var</a:t>
            </a:r>
            <a:r>
              <a:rPr lang="en-US" altLang="zh-TW" dirty="0"/>
              <a:t> c =1; c&lt;= </a:t>
            </a:r>
            <a:r>
              <a:rPr lang="en-US" altLang="zh-TW" dirty="0" err="1"/>
              <a:t>cols;c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     table += "&lt;td&gt;" + c +"&lt;/td&gt;";</a:t>
            </a:r>
          </a:p>
          <a:p>
            <a:pPr marL="0" indent="0">
              <a:buNone/>
            </a:pPr>
            <a:r>
              <a:rPr lang="en-US" altLang="zh-TW" dirty="0"/>
              <a:t>        }</a:t>
            </a:r>
          </a:p>
          <a:p>
            <a:pPr marL="0" indent="0">
              <a:buNone/>
            </a:pPr>
            <a:r>
              <a:rPr lang="en-US" altLang="zh-TW" dirty="0"/>
              <a:t>        table += "&lt;/</a:t>
            </a:r>
            <a:r>
              <a:rPr lang="en-US" altLang="zh-TW" dirty="0" err="1"/>
              <a:t>tr</a:t>
            </a:r>
            <a:r>
              <a:rPr lang="en-US" altLang="zh-TW" dirty="0"/>
              <a:t>&gt;";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document.write</a:t>
            </a:r>
            <a:r>
              <a:rPr lang="en-US" altLang="zh-TW" dirty="0"/>
              <a:t>("&lt;table border = 2&gt;" + table + "&lt;/table&gt;")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87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 smtClean="0"/>
              <a:t>1. Basic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    &lt;title&gt;</a:t>
            </a:r>
            <a:r>
              <a:rPr lang="en-US" altLang="zh-TW" dirty="0" err="1"/>
              <a:t>javascript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    &lt;script&gt;</a:t>
            </a:r>
          </a:p>
          <a:p>
            <a:pPr marL="0" indent="0">
              <a:buNone/>
            </a:pPr>
            <a:r>
              <a:rPr lang="en-US" altLang="zh-TW" dirty="0"/>
              <a:t>    function </a:t>
            </a:r>
            <a:r>
              <a:rPr lang="en-US" altLang="zh-TW" dirty="0" err="1"/>
              <a:t>sayhello</a:t>
            </a:r>
            <a:r>
              <a:rPr lang="en-US" altLang="zh-TW" dirty="0"/>
              <a:t>(who){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document.write</a:t>
            </a:r>
            <a:r>
              <a:rPr lang="en-US" altLang="zh-TW" dirty="0"/>
              <a:t>("</a:t>
            </a:r>
            <a:r>
              <a:rPr lang="en-US" altLang="zh-TW" dirty="0" err="1"/>
              <a:t>hello"+who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&lt;/script&gt;</a:t>
            </a:r>
          </a:p>
          <a:p>
            <a:pPr marL="0" indent="0">
              <a:buNone/>
            </a:pPr>
            <a:r>
              <a:rPr lang="en-US" altLang="zh-TW" dirty="0"/>
              <a:t>&lt;/head&gt;        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  &lt;script&gt;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sayhello</a:t>
            </a:r>
            <a:r>
              <a:rPr lang="en-US" altLang="zh-TW" dirty="0"/>
              <a:t>("Oscar");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document.write</a:t>
            </a:r>
            <a:r>
              <a:rPr lang="en-US" altLang="zh-TW" dirty="0"/>
              <a:t>("&lt;</a:t>
            </a:r>
            <a:r>
              <a:rPr lang="en-US" altLang="zh-TW" dirty="0" err="1"/>
              <a:t>br</a:t>
            </a:r>
            <a:r>
              <a:rPr lang="en-US" altLang="zh-TW" dirty="0"/>
              <a:t>&gt;");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sayhello</a:t>
            </a:r>
            <a:r>
              <a:rPr lang="en-US" altLang="zh-TW" dirty="0"/>
              <a:t>("Joe");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document.write</a:t>
            </a:r>
            <a:r>
              <a:rPr lang="en-US" altLang="zh-TW" dirty="0"/>
              <a:t>("&lt;</a:t>
            </a:r>
            <a:r>
              <a:rPr lang="en-US" altLang="zh-TW" dirty="0" err="1"/>
              <a:t>br</a:t>
            </a:r>
            <a:r>
              <a:rPr lang="en-US" altLang="zh-TW" dirty="0"/>
              <a:t>&gt;");</a:t>
            </a:r>
          </a:p>
          <a:p>
            <a:pPr marL="0" indent="0">
              <a:buNone/>
            </a:pPr>
            <a:r>
              <a:rPr lang="en-US" altLang="zh-TW" dirty="0"/>
              <a:t>    for( </a:t>
            </a:r>
            <a:r>
              <a:rPr lang="en-US" altLang="zh-TW" dirty="0" err="1"/>
              <a:t>i</a:t>
            </a:r>
            <a:r>
              <a:rPr lang="en-US" altLang="zh-TW" dirty="0"/>
              <a:t> =0;i&lt;5;i++){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document.write</a:t>
            </a:r>
            <a:r>
              <a:rPr lang="en-US" altLang="zh-TW" dirty="0"/>
              <a:t>("this is"+</a:t>
            </a:r>
            <a:r>
              <a:rPr lang="en-US" altLang="zh-TW" dirty="0" err="1"/>
              <a:t>i</a:t>
            </a:r>
            <a:r>
              <a:rPr lang="en-US" altLang="zh-TW" dirty="0"/>
              <a:t>+"&lt;</a:t>
            </a:r>
            <a:r>
              <a:rPr lang="en-US" altLang="zh-TW" dirty="0" err="1"/>
              <a:t>br</a:t>
            </a:r>
            <a:r>
              <a:rPr lang="en-US" altLang="zh-TW" dirty="0"/>
              <a:t>&gt;");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41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    &lt;title&gt;</a:t>
            </a:r>
            <a:r>
              <a:rPr lang="en-US" altLang="zh-TW" dirty="0" err="1"/>
              <a:t>javascript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&lt;/head&gt;        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  &lt;script&gt;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var</a:t>
            </a:r>
            <a:r>
              <a:rPr lang="en-US" altLang="zh-TW" dirty="0"/>
              <a:t> a =9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   for(</a:t>
            </a:r>
            <a:r>
              <a:rPr lang="en-US" altLang="zh-TW" dirty="0" err="1"/>
              <a:t>i</a:t>
            </a:r>
            <a:r>
              <a:rPr lang="en-US" altLang="zh-TW" dirty="0"/>
              <a:t>=0;i&lt;=</a:t>
            </a:r>
            <a:r>
              <a:rPr lang="en-US" altLang="zh-TW" dirty="0" err="1"/>
              <a:t>a;i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if(i%2==0){continue}</a:t>
            </a:r>
          </a:p>
          <a:p>
            <a:pPr marL="0" indent="0">
              <a:buNone/>
            </a:pPr>
            <a:r>
              <a:rPr lang="en-US" altLang="zh-TW" dirty="0"/>
              <a:t>       for(k=((a+1)/2-(i+1)/2);k&gt;0;k--){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document.write</a:t>
            </a:r>
            <a:r>
              <a:rPr lang="en-US" altLang="zh-TW" dirty="0"/>
              <a:t>("0")</a:t>
            </a:r>
          </a:p>
          <a:p>
            <a:pPr marL="0" indent="0">
              <a:buNone/>
            </a:pPr>
            <a:r>
              <a:rPr lang="en-US" altLang="zh-TW" dirty="0"/>
              <a:t>       }</a:t>
            </a:r>
          </a:p>
          <a:p>
            <a:pPr marL="0" indent="0">
              <a:buNone/>
            </a:pPr>
            <a:r>
              <a:rPr lang="en-US" altLang="zh-TW" dirty="0"/>
              <a:t>       for(j=0;j&lt;</a:t>
            </a:r>
            <a:r>
              <a:rPr lang="en-US" altLang="zh-TW" dirty="0" err="1"/>
              <a:t>i;j</a:t>
            </a:r>
            <a:r>
              <a:rPr lang="en-US" altLang="zh-TW" dirty="0"/>
              <a:t>++){</a:t>
            </a:r>
          </a:p>
          <a:p>
            <a:pPr marL="0" indent="0">
              <a:buNone/>
            </a:pPr>
            <a:r>
              <a:rPr lang="en-US" altLang="zh-TW" dirty="0"/>
              <a:t>           </a:t>
            </a:r>
            <a:r>
              <a:rPr lang="en-US" altLang="zh-TW" dirty="0" err="1"/>
              <a:t>document.write</a:t>
            </a:r>
            <a:r>
              <a:rPr lang="en-US" altLang="zh-TW" dirty="0"/>
              <a:t>("*")</a:t>
            </a:r>
          </a:p>
          <a:p>
            <a:pPr marL="0" indent="0">
              <a:buNone/>
            </a:pPr>
            <a:r>
              <a:rPr lang="en-US" altLang="zh-TW" dirty="0"/>
              <a:t>       }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document.write</a:t>
            </a:r>
            <a:r>
              <a:rPr lang="en-US" altLang="zh-TW" dirty="0"/>
              <a:t>("&lt;</a:t>
            </a:r>
            <a:r>
              <a:rPr lang="en-US" altLang="zh-TW" dirty="0" err="1"/>
              <a:t>br</a:t>
            </a:r>
            <a:r>
              <a:rPr lang="en-US" altLang="zh-TW" dirty="0"/>
              <a:t>&gt;")</a:t>
            </a:r>
          </a:p>
          <a:p>
            <a:pPr marL="0" indent="0">
              <a:buNone/>
            </a:pPr>
            <a:r>
              <a:rPr lang="en-US" altLang="zh-TW" dirty="0"/>
              <a:t>   }</a:t>
            </a:r>
          </a:p>
          <a:p>
            <a:pPr marL="0" indent="0">
              <a:buNone/>
            </a:pPr>
            <a:r>
              <a:rPr lang="en-US" altLang="zh-TW" dirty="0"/>
              <a:t>  &lt;/script&gt;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47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Input your name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    &lt;title&gt;</a:t>
            </a:r>
            <a:r>
              <a:rPr lang="en-US" altLang="zh-TW" dirty="0" err="1"/>
              <a:t>javascript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&lt;/head&gt;        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&lt;p id="output"&gt;&lt;/p&gt;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 err="1"/>
              <a:t>document.getElementById</a:t>
            </a:r>
            <a:r>
              <a:rPr lang="en-US" altLang="zh-TW" dirty="0"/>
              <a:t>("output").</a:t>
            </a:r>
            <a:r>
              <a:rPr lang="en-US" altLang="zh-TW" dirty="0" err="1"/>
              <a:t>innerHTML</a:t>
            </a:r>
            <a:r>
              <a:rPr lang="en-US" altLang="zh-TW" dirty="0"/>
              <a:t> = "</a:t>
            </a:r>
            <a:r>
              <a:rPr lang="en-US" altLang="zh-TW" dirty="0" err="1"/>
              <a:t>HELLO,"+prompt</a:t>
            </a:r>
            <a:r>
              <a:rPr lang="en-US" altLang="zh-TW" dirty="0"/>
              <a:t>("Enter your name:");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45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Add to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    &lt;title&gt;</a:t>
            </a:r>
            <a:r>
              <a:rPr lang="en-US" altLang="zh-TW" dirty="0" err="1"/>
              <a:t>javascript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&lt;/head&gt;        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myFUNCTION</a:t>
            </a:r>
            <a:r>
              <a:rPr lang="en-US" altLang="zh-TW" dirty="0"/>
              <a:t>(){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num1 = </a:t>
            </a:r>
            <a:r>
              <a:rPr lang="en-US" altLang="zh-TW" dirty="0" err="1"/>
              <a:t>parseInt</a:t>
            </a:r>
            <a:r>
              <a:rPr lang="en-US" altLang="zh-TW" dirty="0"/>
              <a:t>(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("num1").value);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num2 = </a:t>
            </a:r>
            <a:r>
              <a:rPr lang="en-US" altLang="zh-TW" dirty="0" err="1"/>
              <a:t>parseInt</a:t>
            </a:r>
            <a:r>
              <a:rPr lang="en-US" altLang="zh-TW" dirty="0"/>
              <a:t>(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("num2").value);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("output").</a:t>
            </a:r>
            <a:r>
              <a:rPr lang="en-US" altLang="zh-TW" dirty="0" err="1"/>
              <a:t>innerHTML</a:t>
            </a:r>
            <a:r>
              <a:rPr lang="en-US" altLang="zh-TW" dirty="0"/>
              <a:t> = "Number1+Number2= "+num1+num2;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Number 1:&lt;input type="text" id="num1"&gt;</a:t>
            </a:r>
          </a:p>
          <a:p>
            <a:pPr marL="0" indent="0">
              <a:buNone/>
            </a:pPr>
            <a:r>
              <a:rPr lang="en-US" altLang="zh-TW" dirty="0"/>
              <a:t>+</a:t>
            </a:r>
          </a:p>
          <a:p>
            <a:pPr marL="0" indent="0">
              <a:buNone/>
            </a:pPr>
            <a:r>
              <a:rPr lang="en-US" altLang="zh-TW" dirty="0"/>
              <a:t>Number 2:&lt;input type="text" id="num2"&gt;</a:t>
            </a:r>
          </a:p>
          <a:p>
            <a:pPr marL="0" indent="0">
              <a:buNone/>
            </a:pPr>
            <a:r>
              <a:rPr lang="en-US" altLang="zh-TW" dirty="0"/>
              <a:t>&lt;button </a:t>
            </a:r>
            <a:r>
              <a:rPr lang="en-US" altLang="zh-TW" dirty="0" err="1"/>
              <a:t>onclick</a:t>
            </a:r>
            <a:r>
              <a:rPr lang="en-US" altLang="zh-TW" dirty="0"/>
              <a:t>="</a:t>
            </a:r>
            <a:r>
              <a:rPr lang="en-US" altLang="zh-TW" dirty="0" err="1"/>
              <a:t>myFUNCTION</a:t>
            </a:r>
            <a:r>
              <a:rPr lang="en-US" altLang="zh-TW" dirty="0"/>
              <a:t>()"&gt;=&lt;/button&gt;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&lt;p id="output"&gt;&lt;/p&gt;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012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en-US" altLang="zh-TW" dirty="0" err="1" smtClean="0"/>
              <a:t>setInterval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&lt;h1&gt;Hello World&lt;/h1&gt;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myVar</a:t>
            </a:r>
            <a:r>
              <a:rPr lang="en-US" altLang="zh-TW" dirty="0"/>
              <a:t> = </a:t>
            </a:r>
            <a:r>
              <a:rPr lang="en-US" altLang="zh-TW" dirty="0" err="1"/>
              <a:t>setInterval</a:t>
            </a:r>
            <a:r>
              <a:rPr lang="en-US" altLang="zh-TW" dirty="0"/>
              <a:t>(function(){ </a:t>
            </a:r>
            <a:r>
              <a:rPr lang="en-US" altLang="zh-TW" dirty="0" err="1"/>
              <a:t>myTimer</a:t>
            </a:r>
            <a:r>
              <a:rPr lang="en-US" altLang="zh-TW" dirty="0"/>
              <a:t>() }, 1000);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myTimer</a:t>
            </a:r>
            <a:r>
              <a:rPr lang="en-US" altLang="zh-TW" dirty="0"/>
              <a:t>() 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d = new Date();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t = </a:t>
            </a:r>
            <a:r>
              <a:rPr lang="en-US" altLang="zh-TW" dirty="0" err="1"/>
              <a:t>d.toLocaleTimeString</a:t>
            </a:r>
            <a:r>
              <a:rPr lang="en-US" altLang="zh-TW" dirty="0"/>
              <a:t>();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("output").</a:t>
            </a:r>
            <a:r>
              <a:rPr lang="en-US" altLang="zh-TW" dirty="0" err="1"/>
              <a:t>innerHTML</a:t>
            </a:r>
            <a:r>
              <a:rPr lang="en-US" altLang="zh-TW" dirty="0"/>
              <a:t> = t;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myStopFunction</a:t>
            </a:r>
            <a:r>
              <a:rPr lang="en-US" altLang="zh-TW" dirty="0"/>
              <a:t>() 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clearInterval</a:t>
            </a:r>
            <a:r>
              <a:rPr lang="en-US" altLang="zh-TW" dirty="0"/>
              <a:t>(</a:t>
            </a:r>
            <a:r>
              <a:rPr lang="en-US" altLang="zh-TW" dirty="0" err="1"/>
              <a:t>myVar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&lt;p id="output"&gt;&lt;/p&gt;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70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Draw a square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&lt;h1&gt;Hello World&lt;/h1&gt;</a:t>
            </a:r>
          </a:p>
          <a:p>
            <a:pPr marL="0" indent="0">
              <a:buNone/>
            </a:pPr>
            <a:r>
              <a:rPr lang="en-US" altLang="zh-TW" dirty="0"/>
              <a:t>&lt;canvas id="</a:t>
            </a:r>
            <a:r>
              <a:rPr lang="en-US" altLang="zh-TW" dirty="0" err="1"/>
              <a:t>myCanvas</a:t>
            </a:r>
            <a:r>
              <a:rPr lang="en-US" altLang="zh-TW" dirty="0"/>
              <a:t>" width="200" height="200" style="border:1px solid #000000;"&gt;</a:t>
            </a:r>
          </a:p>
          <a:p>
            <a:pPr marL="0" indent="0">
              <a:buNone/>
            </a:pPr>
            <a:r>
              <a:rPr lang="en-US" altLang="zh-TW" dirty="0"/>
              <a:t>&lt;/canvas&gt;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c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</a:t>
            </a:r>
            <a:r>
              <a:rPr lang="en-US" altLang="zh-TW" dirty="0" err="1"/>
              <a:t>myCanvas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/>
              <a:t>ctx</a:t>
            </a:r>
            <a:r>
              <a:rPr lang="en-US" altLang="zh-TW" dirty="0"/>
              <a:t> = </a:t>
            </a:r>
            <a:r>
              <a:rPr lang="en-US" altLang="zh-TW" dirty="0" err="1"/>
              <a:t>c.getContext</a:t>
            </a:r>
            <a:r>
              <a:rPr lang="en-US" altLang="zh-TW" dirty="0"/>
              <a:t>('2d');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ctx.fillStyle</a:t>
            </a:r>
            <a:r>
              <a:rPr lang="en-US" altLang="zh-TW" dirty="0"/>
              <a:t> = "orange";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ctx.strokeStyle</a:t>
            </a:r>
            <a:r>
              <a:rPr lang="en-US" altLang="zh-TW" dirty="0"/>
              <a:t> = "red"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ctx.fillRect</a:t>
            </a:r>
            <a:r>
              <a:rPr lang="en-US" altLang="zh-TW" dirty="0"/>
              <a:t>(25,25,100,100);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ctx.clearRect</a:t>
            </a:r>
            <a:r>
              <a:rPr lang="en-US" altLang="zh-TW" dirty="0"/>
              <a:t>(45,45,60,60);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ctx.strokeRect</a:t>
            </a:r>
            <a:r>
              <a:rPr lang="en-US" altLang="zh-TW" dirty="0"/>
              <a:t>(50,50,50,50);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65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 </a:t>
            </a:r>
            <a:r>
              <a:rPr lang="en-US" altLang="zh-TW" dirty="0"/>
              <a:t>Simple </a:t>
            </a:r>
            <a:r>
              <a:rPr lang="en-US" altLang="zh-TW" dirty="0" smtClean="0"/>
              <a:t>calculator(select)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571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/>
              <a:t>&lt;head&gt;</a:t>
            </a:r>
          </a:p>
          <a:p>
            <a:pPr marL="0" indent="0">
              <a:buNone/>
            </a:pPr>
            <a:r>
              <a:rPr lang="en-US" altLang="zh-TW" dirty="0"/>
              <a:t>    &lt;title&gt;</a:t>
            </a:r>
            <a:r>
              <a:rPr lang="en-US" altLang="zh-TW" dirty="0" err="1"/>
              <a:t>javascript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pPr marL="0" indent="0">
              <a:buNone/>
            </a:pPr>
            <a:r>
              <a:rPr lang="en-US" altLang="zh-TW" dirty="0"/>
              <a:t>&lt;/head&gt;        </a:t>
            </a:r>
          </a:p>
          <a:p>
            <a:pPr marL="0" indent="0">
              <a:buNone/>
            </a:pPr>
            <a:r>
              <a:rPr lang="en-US" altLang="zh-TW" dirty="0"/>
              <a:t>&lt;body&gt;</a:t>
            </a:r>
          </a:p>
          <a:p>
            <a:pPr marL="0" indent="0">
              <a:buNone/>
            </a:pPr>
            <a:r>
              <a:rPr lang="en-US" altLang="zh-TW" dirty="0"/>
              <a:t>&lt;script&gt;</a:t>
            </a:r>
          </a:p>
          <a:p>
            <a:pPr marL="0" indent="0">
              <a:buNone/>
            </a:pPr>
            <a:r>
              <a:rPr lang="en-US" altLang="zh-TW" dirty="0"/>
              <a:t>function </a:t>
            </a:r>
            <a:r>
              <a:rPr lang="en-US" altLang="zh-TW" dirty="0" err="1"/>
              <a:t>myFUNCTION</a:t>
            </a:r>
            <a:r>
              <a:rPr lang="en-US" altLang="zh-TW" dirty="0"/>
              <a:t>(){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num1 = </a:t>
            </a:r>
            <a:r>
              <a:rPr lang="en-US" altLang="zh-TW" dirty="0" err="1"/>
              <a:t>parseInt</a:t>
            </a:r>
            <a:r>
              <a:rPr lang="en-US" altLang="zh-TW" dirty="0"/>
              <a:t>(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("num1").value);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num2 = </a:t>
            </a:r>
            <a:r>
              <a:rPr lang="en-US" altLang="zh-TW" dirty="0" err="1"/>
              <a:t>parseInt</a:t>
            </a:r>
            <a:r>
              <a:rPr lang="en-US" altLang="zh-TW" dirty="0"/>
              <a:t>(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("num2").value);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mode =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("mode").value;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var</a:t>
            </a:r>
            <a:r>
              <a:rPr lang="en-US" altLang="zh-TW" dirty="0"/>
              <a:t> result = 0;</a:t>
            </a:r>
          </a:p>
          <a:p>
            <a:pPr marL="0" indent="0">
              <a:buNone/>
            </a:pPr>
            <a:r>
              <a:rPr lang="en-US" altLang="zh-TW" dirty="0"/>
              <a:t>    switch(mode){</a:t>
            </a:r>
          </a:p>
          <a:p>
            <a:pPr marL="0" indent="0">
              <a:buNone/>
            </a:pPr>
            <a:r>
              <a:rPr lang="en-US" altLang="zh-TW" dirty="0"/>
              <a:t>        case "+":</a:t>
            </a:r>
          </a:p>
          <a:p>
            <a:pPr marL="0" indent="0">
              <a:buNone/>
            </a:pPr>
            <a:r>
              <a:rPr lang="en-US" altLang="zh-TW" dirty="0"/>
              <a:t>            result = num1+num2;</a:t>
            </a:r>
          </a:p>
          <a:p>
            <a:pPr marL="0" indent="0">
              <a:buNone/>
            </a:pPr>
            <a:r>
              <a:rPr lang="en-US" altLang="zh-TW" dirty="0"/>
              <a:t>            break;</a:t>
            </a:r>
          </a:p>
          <a:p>
            <a:pPr marL="0" indent="0">
              <a:buNone/>
            </a:pPr>
            <a:r>
              <a:rPr lang="en-US" altLang="zh-TW" dirty="0"/>
              <a:t>        case "-":</a:t>
            </a:r>
          </a:p>
          <a:p>
            <a:pPr marL="0" indent="0">
              <a:buNone/>
            </a:pPr>
            <a:r>
              <a:rPr lang="en-US" altLang="zh-TW" dirty="0"/>
              <a:t>            result = num1-num2;</a:t>
            </a:r>
          </a:p>
          <a:p>
            <a:pPr marL="0" indent="0">
              <a:buNone/>
            </a:pPr>
            <a:r>
              <a:rPr lang="en-US" altLang="zh-TW" dirty="0"/>
              <a:t>            break;</a:t>
            </a:r>
          </a:p>
          <a:p>
            <a:pPr marL="0" indent="0">
              <a:buNone/>
            </a:pPr>
            <a:r>
              <a:rPr lang="en-US" altLang="zh-TW" dirty="0"/>
              <a:t>        case "*":</a:t>
            </a:r>
          </a:p>
          <a:p>
            <a:pPr marL="0" indent="0">
              <a:buNone/>
            </a:pPr>
            <a:r>
              <a:rPr lang="en-US" altLang="zh-TW" dirty="0"/>
              <a:t>            result = num1*num2;</a:t>
            </a:r>
          </a:p>
          <a:p>
            <a:pPr marL="0" indent="0">
              <a:buNone/>
            </a:pPr>
            <a:r>
              <a:rPr lang="en-US" altLang="zh-TW" dirty="0"/>
              <a:t>            break;</a:t>
            </a:r>
          </a:p>
          <a:p>
            <a:pPr marL="0" indent="0">
              <a:buNone/>
            </a:pPr>
            <a:r>
              <a:rPr lang="en-US" altLang="zh-TW" dirty="0"/>
              <a:t>        case "/":</a:t>
            </a:r>
          </a:p>
          <a:p>
            <a:pPr marL="0" indent="0">
              <a:buNone/>
            </a:pPr>
            <a:r>
              <a:rPr lang="en-US" altLang="zh-TW" dirty="0"/>
              <a:t>            result = num1/num2;</a:t>
            </a:r>
          </a:p>
          <a:p>
            <a:pPr marL="0" indent="0">
              <a:buNone/>
            </a:pPr>
            <a:r>
              <a:rPr lang="en-US" altLang="zh-TW" dirty="0"/>
              <a:t>            break;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document.getElementById</a:t>
            </a:r>
            <a:r>
              <a:rPr lang="en-US" altLang="zh-TW" dirty="0"/>
              <a:t>("output").</a:t>
            </a:r>
            <a:r>
              <a:rPr lang="en-US" altLang="zh-TW" dirty="0" err="1"/>
              <a:t>innerHTML</a:t>
            </a:r>
            <a:r>
              <a:rPr lang="en-US" altLang="zh-TW" dirty="0"/>
              <a:t> = "Number1"+mode+"Number2 ="+result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&lt;/script&gt;</a:t>
            </a:r>
          </a:p>
          <a:p>
            <a:pPr marL="0" indent="0">
              <a:buNone/>
            </a:pPr>
            <a:r>
              <a:rPr lang="en-US" altLang="zh-TW" dirty="0"/>
              <a:t>Number 1:&lt;input type="text" id="num1"&gt;</a:t>
            </a:r>
          </a:p>
          <a:p>
            <a:pPr marL="0" indent="0">
              <a:buNone/>
            </a:pPr>
            <a:r>
              <a:rPr lang="en-US" altLang="zh-TW" dirty="0"/>
              <a:t>&lt;select id = "mode"&gt;</a:t>
            </a:r>
          </a:p>
          <a:p>
            <a:pPr marL="0" indent="0">
              <a:buNone/>
            </a:pPr>
            <a:r>
              <a:rPr lang="en-US" altLang="zh-TW" dirty="0"/>
              <a:t> &lt;option value = "+"&gt; + &lt;/option&gt;</a:t>
            </a:r>
          </a:p>
          <a:p>
            <a:pPr marL="0" indent="0">
              <a:buNone/>
            </a:pPr>
            <a:r>
              <a:rPr lang="en-US" altLang="zh-TW" dirty="0"/>
              <a:t> &lt;option value = "-"&gt; - &lt;/option&gt;</a:t>
            </a:r>
          </a:p>
          <a:p>
            <a:pPr marL="0" indent="0">
              <a:buNone/>
            </a:pPr>
            <a:r>
              <a:rPr lang="en-US" altLang="zh-TW" dirty="0"/>
              <a:t> &lt;option value = "*"&gt; * &lt;/option&gt;</a:t>
            </a:r>
          </a:p>
          <a:p>
            <a:pPr marL="0" indent="0">
              <a:buNone/>
            </a:pPr>
            <a:r>
              <a:rPr lang="en-US" altLang="zh-TW" dirty="0"/>
              <a:t> &lt;option value = "/"&gt; / &lt;/option&gt;</a:t>
            </a:r>
          </a:p>
          <a:p>
            <a:pPr marL="0" indent="0">
              <a:buNone/>
            </a:pPr>
            <a:r>
              <a:rPr lang="en-US" altLang="zh-TW" dirty="0"/>
              <a:t>&lt;/select&gt;    </a:t>
            </a:r>
          </a:p>
          <a:p>
            <a:pPr marL="0" indent="0">
              <a:buNone/>
            </a:pPr>
            <a:r>
              <a:rPr lang="en-US" altLang="zh-TW" dirty="0"/>
              <a:t>Number 2:&lt;input type="text" id="num2"&gt;</a:t>
            </a:r>
          </a:p>
          <a:p>
            <a:pPr marL="0" indent="0">
              <a:buNone/>
            </a:pPr>
            <a:r>
              <a:rPr lang="en-US" altLang="zh-TW" dirty="0"/>
              <a:t>&lt;button </a:t>
            </a:r>
            <a:r>
              <a:rPr lang="en-US" altLang="zh-TW" dirty="0" err="1"/>
              <a:t>onclick</a:t>
            </a:r>
            <a:r>
              <a:rPr lang="en-US" altLang="zh-TW" dirty="0"/>
              <a:t>="</a:t>
            </a:r>
            <a:r>
              <a:rPr lang="en-US" altLang="zh-TW" dirty="0" err="1"/>
              <a:t>myFUNCTION</a:t>
            </a:r>
            <a:r>
              <a:rPr lang="en-US" altLang="zh-TW" dirty="0"/>
              <a:t>()"&gt;=&lt;/button&gt;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&lt;p id="output"&gt;&lt;/p&gt;</a:t>
            </a:r>
          </a:p>
          <a:p>
            <a:pPr marL="0" indent="0">
              <a:buNone/>
            </a:pPr>
            <a:r>
              <a:rPr lang="en-US" altLang="zh-TW" dirty="0"/>
              <a:t>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26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 Element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sz="3700" dirty="0"/>
              <a:t>&lt;html&gt;</a:t>
            </a:r>
          </a:p>
          <a:p>
            <a:pPr marL="0" indent="0">
              <a:buNone/>
            </a:pPr>
            <a:r>
              <a:rPr lang="en-US" altLang="zh-TW" sz="3700" dirty="0"/>
              <a:t>&lt;head&gt;</a:t>
            </a:r>
          </a:p>
          <a:p>
            <a:pPr marL="0" indent="0">
              <a:buNone/>
            </a:pPr>
            <a:r>
              <a:rPr lang="en-US" altLang="zh-TW" sz="3700" dirty="0"/>
              <a:t>    &lt;title&gt;</a:t>
            </a:r>
            <a:r>
              <a:rPr lang="en-US" altLang="zh-TW" sz="3700" dirty="0" err="1"/>
              <a:t>javascript</a:t>
            </a:r>
            <a:r>
              <a:rPr lang="en-US" altLang="zh-TW" sz="3700" dirty="0"/>
              <a:t>&lt;/title&gt;</a:t>
            </a:r>
          </a:p>
          <a:p>
            <a:pPr marL="0" indent="0">
              <a:buNone/>
            </a:pPr>
            <a:r>
              <a:rPr lang="en-US" altLang="zh-TW" sz="3700" dirty="0"/>
              <a:t>   </a:t>
            </a:r>
          </a:p>
          <a:p>
            <a:pPr marL="0" indent="0">
              <a:buNone/>
            </a:pPr>
            <a:r>
              <a:rPr lang="en-US" altLang="zh-TW" sz="3700" dirty="0"/>
              <a:t>&lt;/head&gt;        </a:t>
            </a:r>
          </a:p>
          <a:p>
            <a:pPr marL="0" indent="0">
              <a:buNone/>
            </a:pPr>
            <a:r>
              <a:rPr lang="en-US" altLang="zh-TW" sz="3700" dirty="0"/>
              <a:t>&lt;body&gt;</a:t>
            </a:r>
          </a:p>
          <a:p>
            <a:pPr marL="0" indent="0">
              <a:buNone/>
            </a:pPr>
            <a:r>
              <a:rPr lang="en-US" altLang="zh-TW" sz="3700" dirty="0"/>
              <a:t>&lt;script&gt;</a:t>
            </a:r>
          </a:p>
          <a:p>
            <a:pPr marL="0" indent="0">
              <a:buNone/>
            </a:pPr>
            <a:r>
              <a:rPr lang="en-US" altLang="zh-TW" sz="3700" dirty="0"/>
              <a:t>function </a:t>
            </a:r>
            <a:r>
              <a:rPr lang="en-US" altLang="zh-TW" sz="3700" dirty="0" err="1"/>
              <a:t>SetColor</a:t>
            </a:r>
            <a:r>
              <a:rPr lang="en-US" altLang="zh-TW" sz="3700" dirty="0"/>
              <a:t>(</a:t>
            </a:r>
            <a:r>
              <a:rPr lang="en-US" altLang="zh-TW" sz="3700" dirty="0" err="1"/>
              <a:t>element,color</a:t>
            </a:r>
            <a:r>
              <a:rPr lang="en-US" altLang="zh-TW" sz="3700" dirty="0"/>
              <a:t>){</a:t>
            </a:r>
          </a:p>
          <a:p>
            <a:pPr marL="0" indent="0">
              <a:buNone/>
            </a:pPr>
            <a:r>
              <a:rPr lang="en-US" altLang="zh-TW" sz="3700" dirty="0"/>
              <a:t>    </a:t>
            </a:r>
          </a:p>
          <a:p>
            <a:pPr marL="0" indent="0">
              <a:buNone/>
            </a:pPr>
            <a:r>
              <a:rPr lang="en-US" altLang="zh-TW" sz="3700" dirty="0"/>
              <a:t>  </a:t>
            </a:r>
            <a:r>
              <a:rPr lang="en-US" altLang="zh-TW" sz="3700" dirty="0" err="1"/>
              <a:t>element.style.backgroundColor</a:t>
            </a:r>
            <a:r>
              <a:rPr lang="en-US" altLang="zh-TW" sz="3700" dirty="0"/>
              <a:t> = color;  </a:t>
            </a:r>
          </a:p>
          <a:p>
            <a:pPr marL="0" indent="0">
              <a:buNone/>
            </a:pPr>
            <a:r>
              <a:rPr lang="en-US" altLang="zh-TW" sz="3700" dirty="0"/>
              <a:t>}</a:t>
            </a:r>
          </a:p>
          <a:p>
            <a:pPr marL="0" indent="0">
              <a:buNone/>
            </a:pPr>
            <a:r>
              <a:rPr lang="en-US" altLang="zh-TW" sz="3700" dirty="0"/>
              <a:t>    </a:t>
            </a:r>
          </a:p>
          <a:p>
            <a:pPr marL="0" indent="0">
              <a:buNone/>
            </a:pPr>
            <a:endParaRPr lang="en-US" altLang="zh-TW" sz="3700" dirty="0"/>
          </a:p>
          <a:p>
            <a:pPr marL="0" indent="0">
              <a:buNone/>
            </a:pPr>
            <a:r>
              <a:rPr lang="en-US" altLang="zh-TW" sz="3700" dirty="0"/>
              <a:t>&lt;/script&gt;</a:t>
            </a:r>
          </a:p>
          <a:p>
            <a:pPr marL="0" indent="0">
              <a:buNone/>
            </a:pPr>
            <a:r>
              <a:rPr lang="en-US" altLang="zh-TW" sz="3700" dirty="0"/>
              <a:t>&lt;a </a:t>
            </a:r>
            <a:r>
              <a:rPr lang="en-US" altLang="zh-TW" sz="3700" dirty="0" err="1"/>
              <a:t>href</a:t>
            </a:r>
            <a:r>
              <a:rPr lang="en-US" altLang="zh-TW" sz="3700" dirty="0"/>
              <a:t>="https//www.google.com.tw/"&gt;</a:t>
            </a:r>
          </a:p>
          <a:p>
            <a:pPr marL="0" indent="0">
              <a:buNone/>
            </a:pPr>
            <a:r>
              <a:rPr lang="en-US" altLang="zh-TW" sz="3700" dirty="0"/>
              <a:t>&lt;div </a:t>
            </a:r>
            <a:r>
              <a:rPr lang="en-US" altLang="zh-TW" sz="3700" dirty="0" err="1"/>
              <a:t>onmouseover</a:t>
            </a:r>
            <a:r>
              <a:rPr lang="en-US" altLang="zh-TW" sz="3700" dirty="0"/>
              <a:t> = "</a:t>
            </a:r>
            <a:r>
              <a:rPr lang="en-US" altLang="zh-TW" sz="3700" dirty="0" err="1"/>
              <a:t>SetColor</a:t>
            </a:r>
            <a:r>
              <a:rPr lang="en-US" altLang="zh-TW" sz="3700" dirty="0"/>
              <a:t>(this,'#D10011')"</a:t>
            </a:r>
          </a:p>
          <a:p>
            <a:pPr marL="0" indent="0">
              <a:buNone/>
            </a:pPr>
            <a:r>
              <a:rPr lang="en-US" altLang="zh-TW" sz="3700" dirty="0"/>
              <a:t>      </a:t>
            </a:r>
            <a:r>
              <a:rPr lang="en-US" altLang="zh-TW" sz="3700" dirty="0" err="1"/>
              <a:t>onclick</a:t>
            </a:r>
            <a:r>
              <a:rPr lang="en-US" altLang="zh-TW" sz="3700" dirty="0"/>
              <a:t> = "</a:t>
            </a:r>
            <a:r>
              <a:rPr lang="en-US" altLang="zh-TW" sz="3700" dirty="0" err="1"/>
              <a:t>SetColor</a:t>
            </a:r>
            <a:r>
              <a:rPr lang="en-US" altLang="zh-TW" sz="3700" dirty="0"/>
              <a:t>(</a:t>
            </a:r>
            <a:r>
              <a:rPr lang="en-US" altLang="zh-TW" sz="3700" dirty="0" err="1"/>
              <a:t>this,'#FFBBFF</a:t>
            </a:r>
            <a:r>
              <a:rPr lang="en-US" altLang="zh-TW" sz="3700" dirty="0"/>
              <a:t>')"</a:t>
            </a:r>
          </a:p>
          <a:p>
            <a:pPr marL="0" indent="0">
              <a:buNone/>
            </a:pPr>
            <a:r>
              <a:rPr lang="en-US" altLang="zh-TW" sz="3700" dirty="0"/>
              <a:t>      </a:t>
            </a:r>
            <a:r>
              <a:rPr lang="en-US" altLang="zh-TW" sz="3700" dirty="0" err="1"/>
              <a:t>onmouseleave</a:t>
            </a:r>
            <a:r>
              <a:rPr lang="en-US" altLang="zh-TW" sz="3700" dirty="0"/>
              <a:t> = "</a:t>
            </a:r>
            <a:r>
              <a:rPr lang="en-US" altLang="zh-TW" sz="3700" dirty="0" err="1"/>
              <a:t>SetColor</a:t>
            </a:r>
            <a:r>
              <a:rPr lang="en-US" altLang="zh-TW" sz="3700" dirty="0"/>
              <a:t>(this,'#A3B3F3')"</a:t>
            </a:r>
          </a:p>
          <a:p>
            <a:pPr marL="0" indent="0">
              <a:buNone/>
            </a:pPr>
            <a:r>
              <a:rPr lang="en-US" altLang="zh-TW" sz="3700" dirty="0"/>
              <a:t>      style = "background-color:#F0F0F0;width:80px;height:20px;padding:20px;"&gt;</a:t>
            </a:r>
          </a:p>
          <a:p>
            <a:pPr marL="0" indent="0">
              <a:buNone/>
            </a:pPr>
            <a:r>
              <a:rPr lang="en-US" altLang="zh-TW" sz="3700" dirty="0"/>
              <a:t>A button!</a:t>
            </a:r>
          </a:p>
          <a:p>
            <a:pPr marL="0" indent="0">
              <a:buNone/>
            </a:pPr>
            <a:r>
              <a:rPr lang="en-US" altLang="zh-TW" sz="3700" dirty="0"/>
              <a:t>&lt;/div&gt;</a:t>
            </a:r>
          </a:p>
          <a:p>
            <a:pPr marL="0" indent="0">
              <a:buNone/>
            </a:pPr>
            <a:r>
              <a:rPr lang="en-US" altLang="zh-TW" sz="3700" dirty="0"/>
              <a:t>&lt;/a&gt;</a:t>
            </a:r>
          </a:p>
          <a:p>
            <a:pPr marL="0" indent="0">
              <a:buNone/>
            </a:pPr>
            <a:r>
              <a:rPr lang="en-US" altLang="zh-TW" sz="3700" dirty="0"/>
              <a:t>&lt;/body&gt;</a:t>
            </a:r>
          </a:p>
          <a:p>
            <a:pPr marL="0" indent="0">
              <a:buNone/>
            </a:pPr>
            <a:r>
              <a:rPr lang="en-US" altLang="zh-TW" sz="3700" dirty="0"/>
              <a:t>&lt;/html&gt;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2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2246</Words>
  <Application>Microsoft Office PowerPoint</Application>
  <PresentationFormat>如螢幕大小 (4:3)</PresentationFormat>
  <Paragraphs>478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javascript</vt:lpstr>
      <vt:lpstr>1. Basic</vt:lpstr>
      <vt:lpstr>2. Tree</vt:lpstr>
      <vt:lpstr>3. Input your name</vt:lpstr>
      <vt:lpstr>4. Add to numbers</vt:lpstr>
      <vt:lpstr>5. setInterval</vt:lpstr>
      <vt:lpstr>6. Draw a square</vt:lpstr>
      <vt:lpstr>7. Simple calculator(select)</vt:lpstr>
      <vt:lpstr>8. Element</vt:lpstr>
      <vt:lpstr>9. Guessing a number game</vt:lpstr>
      <vt:lpstr>10. Data structure</vt:lpstr>
      <vt:lpstr>11.Cookies</vt:lpstr>
      <vt:lpstr>12. Object</vt:lpstr>
      <vt:lpstr>13.Constructors</vt:lpstr>
      <vt:lpstr>14.Anonymous</vt:lpstr>
      <vt:lpstr>15.Sort(1)</vt:lpstr>
      <vt:lpstr>15.Sort(2)</vt:lpstr>
      <vt:lpstr>16.Dynamic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20831劉克羣</dc:creator>
  <cp:lastModifiedBy>20831劉克羣</cp:lastModifiedBy>
  <cp:revision>10</cp:revision>
  <dcterms:created xsi:type="dcterms:W3CDTF">2018-03-20T08:37:36Z</dcterms:created>
  <dcterms:modified xsi:type="dcterms:W3CDTF">2018-03-26T03:44:30Z</dcterms:modified>
</cp:coreProperties>
</file>