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16E75-A99C-47E9-B013-A2E15CB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20017-F734-4027-AEC9-30082908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4CFDA-03CD-4B39-89B4-1E5CCE77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5323-8E06-48FF-B100-60739C09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CC4C0-E1AC-43ED-AAEB-310F723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93A73-FF4C-4A49-B4B2-D9B1815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4B006-C89F-4583-8C0B-4E5A43B0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51017-49F0-473D-BA23-0ABF0239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F55BD-95CA-4246-AC13-5C20BCA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512E4-DFE8-4A04-B974-D84AF48C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B84C49-F752-4EDA-B971-DBDBADC88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1F4F4-7C6C-474F-B86A-EB58D432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95402-F874-4154-8A3F-B3467C62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A194C-F337-45E7-8B2B-DCC465BB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0E0A6-F64D-4759-82E9-88F4AA9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89C34-59DA-45F5-92CB-DB51532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5E3A6-B027-4B83-A9E5-D8A46063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4D1CC5-C390-42E5-893E-F9F8F79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45E37-AD9B-4F9B-A449-27452E5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7A9DC-DE8D-4308-9F85-4C6CF8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121E5-2DC0-4EFA-A58D-AFEDB13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3D80C-3978-464F-BFA2-A33C8A3E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BC03E-95FA-4B0F-9FBE-35A5F8AA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D4740-345E-4D21-9AA6-20E2CF7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7F7C06-62D9-4613-B26C-DE0A5A0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B268F-C66A-428D-B351-A1C7ACAD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AD488-C6FD-491D-B767-78799982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2B64B-0F05-4EBC-9BA9-A003833C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84B33-945A-4CAE-AEFF-40794A3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B9BE-69F7-49FD-86FF-C98205FE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9740B-05A1-4F36-823F-3203CC69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011CB-A2DB-4241-A967-A9E5E45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8629C2-1DA2-44B8-A101-992A7604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F6D555-699E-47C1-A37C-160B0544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8240-1804-42D9-9E91-28B21991C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CD696-3581-4AAD-BCBE-46F3C891F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D2547A-0139-4C3F-917E-5E3B543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E3154E-4BD0-47DE-A9DF-A4E4DF4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6CBD1E-FB7E-4B78-9DF8-B5E26CE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0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25C2-071A-41C9-BE63-53EA75FE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0D0F5A-0F4C-4541-9189-33DDE6F9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777738-7B26-4001-AA7D-988AA097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E9C269-CA59-476C-A247-C1059AC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4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6C20C2-D953-4E5F-9F41-42F6D3B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87A73-C533-4D8B-A027-F56A5F9A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1FBF4A-43B4-4EC2-A110-D6A6D9F6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1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2AE5-1BDF-40AE-8C88-01892D04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86168-60D6-466F-BCBF-D494228A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457029-EE15-41CA-8EF4-B174811E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FFEE4-C2FF-46D9-BA5C-382FC27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F71F6-94E6-405A-8B52-7E3656A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4EA0B-7F72-4209-8D64-4FAB304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B7BE0-BBCF-4697-A76F-9E3D20E7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199D5-4BE4-444E-A5C3-0C63534CE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A8FF0-48F0-4FD4-A7FF-6F9B4A98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AC29CF-BB49-4FFE-89DD-8F591E7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C11A07-D30C-41F9-9B22-3E6F5CB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1CA8E-2859-419F-BE63-4E32A2E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02F13-355F-4242-A315-AA2797A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ED30-ACEB-47D0-B21C-19EBA95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C2642-BA0E-4A04-AF2F-8B5726204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3A44-6973-4E42-B9AC-BFB7327E7DE7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FF14C-2DB0-44CC-A3A6-AE6235B06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345F-4AAA-4FF6-840A-2D4E725F8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12" Type="http://schemas.openxmlformats.org/officeDocument/2006/relationships/image" Target="../media/image3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92DC4-E74D-4E75-AA0D-A0BD82C6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475" y="860036"/>
            <a:ext cx="7555044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</a:rPr>
              <a:t>Разработка графического движка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2B37-4183-4F23-BF0D-582687A57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75" y="3610365"/>
            <a:ext cx="7555044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Подготовил ст. ПВ-223 </a:t>
            </a:r>
          </a:p>
          <a:p>
            <a:r>
              <a:rPr lang="ru-RU" sz="2000" dirty="0">
                <a:latin typeface="Comic Sans MS" panose="030F0702030302020204" pitchFamily="66" charset="0"/>
              </a:rPr>
              <a:t>Пахомов Владислав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35119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0BEF6-7B7B-4D23-B316-1C9CD954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8" y="1478760"/>
            <a:ext cx="2027461" cy="15276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6C1862-F514-4D0F-8F57-34CCE0FC2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20" y="1478760"/>
            <a:ext cx="1913796" cy="15215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39200E-3AE4-4FF4-9150-2927BB3F0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21" y="1478760"/>
            <a:ext cx="1525157" cy="15215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0B2499-391A-4A05-866A-7441F12CF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9" y="1478760"/>
            <a:ext cx="1480094" cy="15215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397BA8-52E8-4FA9-A8F2-C91FD826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54" y="1495169"/>
            <a:ext cx="2549941" cy="148868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072C29-BAF7-4E55-BCA6-1247CDA55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2" y="3429000"/>
            <a:ext cx="2608097" cy="15215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310176B-052A-4C23-9D14-629606E72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8" y="3409350"/>
            <a:ext cx="2621874" cy="152150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11C5635-9F6C-43BE-B5A2-3C00B075A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59" y="3409350"/>
            <a:ext cx="2611594" cy="15215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29CC95-5439-4772-B70C-38E90C039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16" y="3442167"/>
            <a:ext cx="2559260" cy="148868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3B92D84-4DAD-4F96-ABBA-7CA9741DB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78" y="5211917"/>
            <a:ext cx="2556442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E9A550-0407-4297-AB0F-D85C253EC175}"/>
              </a:ext>
            </a:extLst>
          </p:cNvPr>
          <p:cNvSpPr txBox="1">
            <a:spLocks/>
          </p:cNvSpPr>
          <p:nvPr/>
        </p:nvSpPr>
        <p:spPr>
          <a:xfrm rot="160658">
            <a:off x="1184223" y="20589"/>
            <a:ext cx="5351489" cy="23876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omic Sans MS" panose="030F0702030302020204" pitchFamily="66" charset="0"/>
              </a:rPr>
              <a:t>Цели и задачи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184CD70-C03B-4BB7-9682-22B9C768ED57}"/>
              </a:ext>
            </a:extLst>
          </p:cNvPr>
          <p:cNvSpPr txBox="1">
            <a:spLocks/>
          </p:cNvSpPr>
          <p:nvPr/>
        </p:nvSpPr>
        <p:spPr>
          <a:xfrm>
            <a:off x="1251678" y="1893990"/>
            <a:ext cx="5141627" cy="347998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omic Sans MS" panose="030F0702030302020204" pitchFamily="66" charset="0"/>
              </a:rPr>
              <a:t>Изучить техники реалистичного рендера</a:t>
            </a:r>
          </a:p>
          <a:p>
            <a:r>
              <a:rPr lang="ru-RU" dirty="0">
                <a:latin typeface="Comic Sans MS" panose="030F0702030302020204" pitchFamily="66" charset="0"/>
              </a:rPr>
              <a:t>Изучить библиотеки для ускорения вычислений</a:t>
            </a:r>
          </a:p>
          <a:p>
            <a:r>
              <a:rPr lang="ru-RU" dirty="0">
                <a:latin typeface="Comic Sans MS" panose="030F0702030302020204" pitchFamily="66" charset="0"/>
              </a:rPr>
              <a:t>Реализовать движок рендера</a:t>
            </a:r>
          </a:p>
        </p:txBody>
      </p:sp>
    </p:spTree>
    <p:extLst>
      <p:ext uri="{BB962C8B-B14F-4D97-AF65-F5344CB8AC3E}">
        <p14:creationId xmlns:p14="http://schemas.microsoft.com/office/powerpoint/2010/main" val="26330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7" t="5951" r="17422"/>
          <a:stretch/>
        </p:blipFill>
        <p:spPr>
          <a:xfrm>
            <a:off x="4639457" y="2266612"/>
            <a:ext cx="3402766" cy="30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7" t="5951" r="17422"/>
          <a:stretch/>
        </p:blipFill>
        <p:spPr>
          <a:xfrm>
            <a:off x="4639457" y="2266612"/>
            <a:ext cx="3402766" cy="30949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DF0F2-A35F-463D-9D2F-BB936C1B9D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t="5395" r="18479"/>
          <a:stretch/>
        </p:blipFill>
        <p:spPr>
          <a:xfrm>
            <a:off x="8502151" y="554793"/>
            <a:ext cx="3242642" cy="3175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D9519-2CE7-4745-B6EF-11BE8FC8D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t="5565" r="18029"/>
          <a:stretch/>
        </p:blipFill>
        <p:spPr>
          <a:xfrm>
            <a:off x="786984" y="554794"/>
            <a:ext cx="3392545" cy="3177757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91A41CF-1A42-4853-95F5-CCD9136DA391}"/>
              </a:ext>
            </a:extLst>
          </p:cNvPr>
          <p:cNvSpPr txBox="1">
            <a:spLocks/>
          </p:cNvSpPr>
          <p:nvPr/>
        </p:nvSpPr>
        <p:spPr>
          <a:xfrm>
            <a:off x="995482" y="3339463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Солнце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76C46ED-339C-417B-B94B-53CA1E145687}"/>
              </a:ext>
            </a:extLst>
          </p:cNvPr>
          <p:cNvSpPr txBox="1">
            <a:spLocks/>
          </p:cNvSpPr>
          <p:nvPr/>
        </p:nvSpPr>
        <p:spPr>
          <a:xfrm>
            <a:off x="8635698" y="33831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Точечный свет</a:t>
            </a:r>
          </a:p>
        </p:txBody>
      </p:sp>
    </p:spTree>
    <p:extLst>
      <p:ext uri="{BB962C8B-B14F-4D97-AF65-F5344CB8AC3E}">
        <p14:creationId xmlns:p14="http://schemas.microsoft.com/office/powerpoint/2010/main" val="426827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r="17520"/>
          <a:stretch/>
        </p:blipFill>
        <p:spPr>
          <a:xfrm>
            <a:off x="8440827" y="554795"/>
            <a:ext cx="3491302" cy="31754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DF0F2-A35F-463D-9D2F-BB936C1B9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0" r="19770"/>
          <a:stretch/>
        </p:blipFill>
        <p:spPr>
          <a:xfrm>
            <a:off x="4714408" y="2144823"/>
            <a:ext cx="3242642" cy="3175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D9519-2CE7-4745-B6EF-11BE8FC8D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r="18297"/>
          <a:stretch/>
        </p:blipFill>
        <p:spPr>
          <a:xfrm>
            <a:off x="786984" y="554794"/>
            <a:ext cx="3392545" cy="3177757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D4C758E-00F6-41E8-AF1F-FC9D1E281182}"/>
              </a:ext>
            </a:extLst>
          </p:cNvPr>
          <p:cNvSpPr txBox="1">
            <a:spLocks/>
          </p:cNvSpPr>
          <p:nvPr/>
        </p:nvSpPr>
        <p:spPr>
          <a:xfrm>
            <a:off x="995482" y="3339463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Солнце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5E46988-A505-42E0-8901-97A90B71ED1D}"/>
              </a:ext>
            </a:extLst>
          </p:cNvPr>
          <p:cNvSpPr txBox="1">
            <a:spLocks/>
          </p:cNvSpPr>
          <p:nvPr/>
        </p:nvSpPr>
        <p:spPr>
          <a:xfrm>
            <a:off x="8635698" y="33831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Точечный свет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2B3B6B21-CC82-49D9-943A-0B796FD05710}"/>
              </a:ext>
            </a:extLst>
          </p:cNvPr>
          <p:cNvSpPr txBox="1">
            <a:spLocks/>
          </p:cNvSpPr>
          <p:nvPr/>
        </p:nvSpPr>
        <p:spPr>
          <a:xfrm>
            <a:off x="4847955" y="49459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Лампа</a:t>
            </a:r>
          </a:p>
        </p:txBody>
      </p:sp>
    </p:spTree>
    <p:extLst>
      <p:ext uri="{BB962C8B-B14F-4D97-AF65-F5344CB8AC3E}">
        <p14:creationId xmlns:p14="http://schemas.microsoft.com/office/powerpoint/2010/main" val="38562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5439" y="1645959"/>
                <a:ext cx="4280942" cy="2708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𝐿</m:t>
                          </m:r>
                        </m:e>
                        <m:sub>
                          <m:r>
                            <a:rPr lang="ru-RU" sz="2400" i="1"/>
                            <m:t>𝑟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𝑓</m:t>
                              </m:r>
                            </m:e>
                            <m:sub>
                              <m:r>
                                <a:rPr lang="ru-RU" sz="2400" i="1"/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r>
                                <a:rPr lang="ru-RU" sz="2400" i="1"/>
                                <m:t>𝑝</m:t>
                              </m:r>
                              <m:r>
                                <a:rPr lang="ru-RU" sz="2400" i="1"/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ru-RU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𝑖</m:t>
                                  </m:r>
                                </m:sub>
                              </m:sSub>
                              <m:r>
                                <a:rPr lang="ru-RU" sz="2400" i="1"/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ru-RU" sz="2400" i="1"/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/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𝐿</m:t>
                          </m:r>
                        </m:e>
                        <m:sub>
                          <m:r>
                            <a:rPr lang="ru-RU" sz="2400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𝑤</m:t>
                              </m:r>
                            </m:e>
                            <m:sub>
                              <m:r>
                                <a:rPr lang="ru-RU" sz="2400" i="1"/>
                                <m:t>𝑖</m:t>
                              </m:r>
                            </m:sub>
                          </m:sSub>
                          <m:r>
                            <a:rPr lang="ru-RU" sz="2400"/>
                            <m:t>⋅</m:t>
                          </m:r>
                          <m:r>
                            <a:rPr lang="ru-RU" sz="2400" i="1"/>
                            <m:t>𝑁</m:t>
                          </m:r>
                        </m:e>
                      </m:d>
                    </m:oMath>
                  </m:oMathPara>
                </a14:m>
                <a:endParaRPr lang="ru-RU" sz="2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ru-RU" sz="2400" dirty="0">
                    <a:latin typeface="Comic Sans MS" panose="030F0702030302020204" pitchFamily="66" charset="0"/>
                  </a:rPr>
                  <a:t>Формула света в точке</a:t>
                </a:r>
              </a:p>
              <a:p>
                <a:pPr marL="0" indent="0" algn="ctr">
                  <a:buNone/>
                </a:pPr>
                <a:endParaRPr lang="ru-RU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𝑓</m:t>
                          </m:r>
                        </m:e>
                        <m:sub>
                          <m:r>
                            <a:rPr lang="en-US" sz="2400" i="1"/>
                            <m:t>𝑟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𝑘</m:t>
                          </m:r>
                        </m:e>
                        <m:sub>
                          <m:r>
                            <a:rPr lang="en-US" sz="2400" i="1"/>
                            <m:t>𝑑</m:t>
                          </m:r>
                        </m:sub>
                      </m:sSub>
                      <m:r>
                        <a:rPr lang="en-US" sz="2400"/>
                        <m:t>⋅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𝑓</m:t>
                          </m:r>
                        </m:e>
                        <m:sub>
                          <m:r>
                            <a:rPr lang="en-US" sz="2400" i="1"/>
                            <m:t>𝑑𝑖𝑓𝑓𝑢𝑠𝑒</m:t>
                          </m:r>
                        </m:sub>
                      </m:sSub>
                      <m:r>
                        <a:rPr lang="en-US" sz="2400" i="1"/>
                        <m:t>+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𝑘</m:t>
                          </m:r>
                        </m:e>
                        <m:sub>
                          <m:r>
                            <a:rPr lang="en-US" sz="2400" i="1"/>
                            <m:t>𝑠</m:t>
                          </m:r>
                        </m:sub>
                      </m:sSub>
                      <m:r>
                        <a:rPr lang="en-US" sz="2400"/>
                        <m:t>⋅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en-US" sz="2400" i="1"/>
                            <m:t>𝑓</m:t>
                          </m:r>
                        </m:e>
                        <m:sub>
                          <m:r>
                            <a:rPr lang="en-US" sz="2400" i="1"/>
                            <m:t>𝑠𝑝𝑒𝑐𝑢𝑙𝑎𝑟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BRDF</a:t>
                </a:r>
                <a:endParaRPr lang="pl-PL" sz="2400" dirty="0">
                  <a:latin typeface="Comic Sans MS" panose="030F0702030302020204" pitchFamily="66" charset="0"/>
                </a:endParaRPr>
              </a:p>
              <a:p>
                <a:endParaRPr lang="ru-RU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9" y="1645959"/>
                <a:ext cx="4280942" cy="2708684"/>
              </a:xfrm>
              <a:prstGeom prst="rect">
                <a:avLst/>
              </a:prstGeom>
              <a:blipFill>
                <a:blip r:embed="rId3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77A61E-662D-4B66-A871-19319D02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9" y="1866222"/>
            <a:ext cx="5217204" cy="2057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963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7C3E8B-3BF7-46C4-9278-105B2A5BD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10" y="1997789"/>
            <a:ext cx="5847858" cy="197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B2B912-5836-4B1F-8EA7-71AD7AE67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84" y="1997789"/>
            <a:ext cx="3333576" cy="197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68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586" y="1446991"/>
                <a:ext cx="6581931" cy="954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𝑓</m:t>
                          </m:r>
                        </m:e>
                        <m:sub>
                          <m:r>
                            <a:rPr lang="en-US" i="1"/>
                            <m:t>𝑠𝑝𝑒𝑐𝑢𝑙𝑎𝑟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𝐷𝐺𝐹</m:t>
                          </m:r>
                        </m:num>
                        <m:den>
                          <m:r>
                            <a:rPr lang="en-US" i="1"/>
                            <m:t>4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𝑤</m:t>
                                  </m:r>
                                </m:e>
                                <m:sub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  <m:r>
                                <a:rPr lang="en-US"/>
                                <m:t>⋅</m:t>
                              </m:r>
                              <m:r>
                                <a:rPr lang="en-US" i="1"/>
                                <m:t>𝑁</m:t>
                              </m:r>
                            </m:e>
                          </m:d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𝐿</m:t>
                                  </m:r>
                                </m:e>
                                <m:sub>
                                  <m:r>
                                    <a:rPr lang="en-US" i="1"/>
                                    <m:t>𝐷</m:t>
                                  </m:r>
                                </m:sub>
                              </m:sSub>
                              <m:r>
                                <a:rPr lang="en-US"/>
                                <m:t>⋅</m:t>
                              </m:r>
                              <m:r>
                                <a:rPr lang="en-US" i="1"/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86" y="1446991"/>
                <a:ext cx="6581931" cy="954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09B8EA6-DFD9-4408-9418-980141D0194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30296" y="2401825"/>
            <a:ext cx="2478256" cy="49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E24C543-C20E-4597-85AA-DC023EEB006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635310" y="2401825"/>
            <a:ext cx="1073242" cy="1559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C6DBAA1-5D2F-4E37-92D5-C8AF38CF5F6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708552" y="2401825"/>
            <a:ext cx="1296755" cy="495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B64CD3-B1B7-4A7C-B414-0D1F45CE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9" y="2896875"/>
            <a:ext cx="2120093" cy="82015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71446D-4D56-4BB6-8D1D-3137E0EC6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63" y="3961126"/>
            <a:ext cx="2233894" cy="7863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1ED682A-B8C7-497A-8C97-7ADF00F1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63" y="2896874"/>
            <a:ext cx="2956287" cy="92634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0EA649C-4C37-498B-9521-7AC52F5F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22" y="1388858"/>
            <a:ext cx="2631227" cy="27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4969240" y="254833"/>
            <a:ext cx="4893039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Аппаратная поддержка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DB40615-0DFE-48D1-8137-3489FCAE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921346"/>
            <a:ext cx="1522142" cy="7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615EAAE-E4BF-4389-AEBE-025AE1D5C1D3}"/>
              </a:ext>
            </a:extLst>
          </p:cNvPr>
          <p:cNvSpPr txBox="1">
            <a:spLocks/>
          </p:cNvSpPr>
          <p:nvPr/>
        </p:nvSpPr>
        <p:spPr>
          <a:xfrm>
            <a:off x="397236" y="2144918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Информация о </a:t>
            </a:r>
            <a:r>
              <a:rPr lang="en-US" dirty="0">
                <a:latin typeface="Comic Sans MS" panose="030F0702030302020204" pitchFamily="66" charset="0"/>
              </a:rPr>
              <a:t>3D-</a:t>
            </a:r>
            <a:r>
              <a:rPr lang="ru-RU" dirty="0">
                <a:latin typeface="Comic Sans MS" panose="030F0702030302020204" pitchFamily="66" charset="0"/>
              </a:rPr>
              <a:t>сцене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B3594D8-9F54-4A1B-8997-FB7D059710CD}"/>
              </a:ext>
            </a:extLst>
          </p:cNvPr>
          <p:cNvSpPr txBox="1">
            <a:spLocks/>
          </p:cNvSpPr>
          <p:nvPr/>
        </p:nvSpPr>
        <p:spPr>
          <a:xfrm>
            <a:off x="409411" y="3554541"/>
            <a:ext cx="2540833" cy="1240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#include &lt;</a:t>
            </a:r>
            <a:r>
              <a:rPr lang="en-US" sz="1100" dirty="0" err="1">
                <a:latin typeface="Comic Sans MS" panose="030F0702030302020204" pitchFamily="66" charset="0"/>
              </a:rPr>
              <a:t>stdio.h</a:t>
            </a:r>
            <a:r>
              <a:rPr lang="en-US" sz="11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endParaRPr lang="en-US" sz="11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int main() {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    </a:t>
            </a:r>
            <a:r>
              <a:rPr lang="en-US" sz="1100" dirty="0" err="1">
                <a:latin typeface="Comic Sans MS" panose="030F0702030302020204" pitchFamily="66" charset="0"/>
              </a:rPr>
              <a:t>printf</a:t>
            </a:r>
            <a:r>
              <a:rPr lang="en-US" sz="1100" dirty="0">
                <a:latin typeface="Comic Sans MS" panose="030F0702030302020204" pitchFamily="66" charset="0"/>
              </a:rPr>
              <a:t>(“Hello World!\n”);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    return 0;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}</a:t>
            </a:r>
            <a:endParaRPr lang="ru-RU" sz="1100" dirty="0">
              <a:latin typeface="Comic Sans MS" panose="030F0702030302020204" pitchFamily="66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7BC36EE3-266C-4A2C-A5B1-378328DC12F0}"/>
              </a:ext>
            </a:extLst>
          </p:cNvPr>
          <p:cNvSpPr txBox="1">
            <a:spLocks/>
          </p:cNvSpPr>
          <p:nvPr/>
        </p:nvSpPr>
        <p:spPr>
          <a:xfrm>
            <a:off x="397235" y="5004292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500" dirty="0" err="1">
                <a:latin typeface="Comic Sans MS" panose="030F0702030302020204" pitchFamily="66" charset="0"/>
              </a:rPr>
              <a:t>Кернел</a:t>
            </a:r>
            <a:endParaRPr lang="ru-RU" sz="1500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Видеокарта Sapphire AMD Radeon RX 6800 XT Pulse, 16Gb DDR6, 897455 купить в  Новосибирске в интернет-магазине e2e4">
            <a:extLst>
              <a:ext uri="{FF2B5EF4-FFF2-40B4-BE49-F238E27FC236}">
                <a16:creationId xmlns:a16="http://schemas.microsoft.com/office/drawing/2014/main" id="{AECDA25F-7B18-42AD-937B-098E01E8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76" y="1980887"/>
            <a:ext cx="2853128" cy="1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2DD2DF3-7FB7-4E73-BF79-3A2207C98CF2}"/>
              </a:ext>
            </a:extLst>
          </p:cNvPr>
          <p:cNvSpPr txBox="1">
            <a:spLocks/>
          </p:cNvSpPr>
          <p:nvPr/>
        </p:nvSpPr>
        <p:spPr>
          <a:xfrm>
            <a:off x="3698823" y="3807851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Графический процессор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5B2B2731-51C8-461C-B7D0-4E1694461494}"/>
              </a:ext>
            </a:extLst>
          </p:cNvPr>
          <p:cNvSpPr txBox="1">
            <a:spLocks/>
          </p:cNvSpPr>
          <p:nvPr/>
        </p:nvSpPr>
        <p:spPr>
          <a:xfrm>
            <a:off x="8108430" y="4485764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Изображение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A20C8F-A357-4A76-A7F8-832A3DE09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59" y="1802490"/>
            <a:ext cx="4079793" cy="2372269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38EC281-C2C3-4117-BE51-74A66434681D}"/>
              </a:ext>
            </a:extLst>
          </p:cNvPr>
          <p:cNvCxnSpPr/>
          <p:nvPr/>
        </p:nvCxnSpPr>
        <p:spPr>
          <a:xfrm>
            <a:off x="3013023" y="1469036"/>
            <a:ext cx="427220" cy="1519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0BCFFC4-33F1-49B2-BEE5-D7577774D98B}"/>
              </a:ext>
            </a:extLst>
          </p:cNvPr>
          <p:cNvCxnSpPr>
            <a:cxnSpLocks/>
          </p:cNvCxnSpPr>
          <p:nvPr/>
        </p:nvCxnSpPr>
        <p:spPr>
          <a:xfrm flipV="1">
            <a:off x="3032850" y="3113602"/>
            <a:ext cx="407393" cy="137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DBDA26-5EC1-4755-90FF-97B2DBB8A079}"/>
              </a:ext>
            </a:extLst>
          </p:cNvPr>
          <p:cNvCxnSpPr>
            <a:cxnSpLocks/>
          </p:cNvCxnSpPr>
          <p:nvPr/>
        </p:nvCxnSpPr>
        <p:spPr>
          <a:xfrm>
            <a:off x="6395804" y="3113602"/>
            <a:ext cx="799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39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100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Тема Office</vt:lpstr>
      <vt:lpstr>Разработка графического движка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движка</dc:title>
  <dc:creator>Владислав Пахомов</dc:creator>
  <cp:lastModifiedBy>Владислав Пахомов</cp:lastModifiedBy>
  <cp:revision>9</cp:revision>
  <dcterms:created xsi:type="dcterms:W3CDTF">2023-12-24T19:41:16Z</dcterms:created>
  <dcterms:modified xsi:type="dcterms:W3CDTF">2023-12-24T21:42:11Z</dcterms:modified>
</cp:coreProperties>
</file>