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483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628" y="1122363"/>
            <a:ext cx="5141119" cy="2387600"/>
          </a:xfrm>
        </p:spPr>
        <p:txBody>
          <a:bodyPr anchor="b"/>
          <a:lstStyle>
            <a:lvl1pPr algn="ctr">
              <a:defRPr sz="39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602038"/>
            <a:ext cx="4536281" cy="1655762"/>
          </a:xfrm>
        </p:spPr>
        <p:txBody>
          <a:bodyPr/>
          <a:lstStyle>
            <a:lvl1pPr marL="0" indent="0" algn="ctr">
              <a:buNone/>
              <a:defRPr sz="1588"/>
            </a:lvl1pPr>
            <a:lvl2pPr marL="302438" indent="0" algn="ctr">
              <a:buNone/>
              <a:defRPr sz="1323"/>
            </a:lvl2pPr>
            <a:lvl3pPr marL="604876" indent="0" algn="ctr">
              <a:buNone/>
              <a:defRPr sz="1191"/>
            </a:lvl3pPr>
            <a:lvl4pPr marL="907313" indent="0" algn="ctr">
              <a:buNone/>
              <a:defRPr sz="1058"/>
            </a:lvl4pPr>
            <a:lvl5pPr marL="1209751" indent="0" algn="ctr">
              <a:buNone/>
              <a:defRPr sz="1058"/>
            </a:lvl5pPr>
            <a:lvl6pPr marL="1512189" indent="0" algn="ctr">
              <a:buNone/>
              <a:defRPr sz="1058"/>
            </a:lvl6pPr>
            <a:lvl7pPr marL="1814627" indent="0" algn="ctr">
              <a:buNone/>
              <a:defRPr sz="1058"/>
            </a:lvl7pPr>
            <a:lvl8pPr marL="2117065" indent="0" algn="ctr">
              <a:buNone/>
              <a:defRPr sz="1058"/>
            </a:lvl8pPr>
            <a:lvl9pPr marL="2419502" indent="0" algn="ctr">
              <a:buNone/>
              <a:defRPr sz="105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3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28369" y="365125"/>
            <a:ext cx="13041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826" y="365125"/>
            <a:ext cx="3836938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76" y="1709740"/>
            <a:ext cx="5216723" cy="2852737"/>
          </a:xfrm>
        </p:spPr>
        <p:txBody>
          <a:bodyPr anchor="b"/>
          <a:lstStyle>
            <a:lvl1pPr>
              <a:defRPr sz="39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6" y="4589465"/>
            <a:ext cx="5216723" cy="1500187"/>
          </a:xfrm>
        </p:spPr>
        <p:txBody>
          <a:bodyPr/>
          <a:lstStyle>
            <a:lvl1pPr marL="0" indent="0">
              <a:buNone/>
              <a:defRPr sz="1588">
                <a:solidFill>
                  <a:schemeClr val="tx1"/>
                </a:solidFill>
              </a:defRPr>
            </a:lvl1pPr>
            <a:lvl2pPr marL="3024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2pPr>
            <a:lvl3pPr marL="604876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3pPr>
            <a:lvl4pPr marL="907313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4pPr>
            <a:lvl5pPr marL="1209751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5pPr>
            <a:lvl6pPr marL="1512189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6pPr>
            <a:lvl7pPr marL="181462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7pPr>
            <a:lvl8pPr marL="2117065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8pPr>
            <a:lvl9pPr marL="2419502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7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826" y="1825625"/>
            <a:ext cx="257055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1990" y="1825625"/>
            <a:ext cx="257055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2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365127"/>
            <a:ext cx="521672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614" y="1681163"/>
            <a:ext cx="2558746" cy="823912"/>
          </a:xfrm>
        </p:spPr>
        <p:txBody>
          <a:bodyPr anchor="b"/>
          <a:lstStyle>
            <a:lvl1pPr marL="0" indent="0">
              <a:buNone/>
              <a:defRPr sz="1588" b="1"/>
            </a:lvl1pPr>
            <a:lvl2pPr marL="302438" indent="0">
              <a:buNone/>
              <a:defRPr sz="1323" b="1"/>
            </a:lvl2pPr>
            <a:lvl3pPr marL="604876" indent="0">
              <a:buNone/>
              <a:defRPr sz="1191" b="1"/>
            </a:lvl3pPr>
            <a:lvl4pPr marL="907313" indent="0">
              <a:buNone/>
              <a:defRPr sz="1058" b="1"/>
            </a:lvl4pPr>
            <a:lvl5pPr marL="1209751" indent="0">
              <a:buNone/>
              <a:defRPr sz="1058" b="1"/>
            </a:lvl5pPr>
            <a:lvl6pPr marL="1512189" indent="0">
              <a:buNone/>
              <a:defRPr sz="1058" b="1"/>
            </a:lvl6pPr>
            <a:lvl7pPr marL="1814627" indent="0">
              <a:buNone/>
              <a:defRPr sz="1058" b="1"/>
            </a:lvl7pPr>
            <a:lvl8pPr marL="2117065" indent="0">
              <a:buNone/>
              <a:defRPr sz="1058" b="1"/>
            </a:lvl8pPr>
            <a:lvl9pPr marL="2419502" indent="0">
              <a:buNone/>
              <a:defRPr sz="105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14" y="2505075"/>
            <a:ext cx="255874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1990" y="1681163"/>
            <a:ext cx="2571347" cy="823912"/>
          </a:xfrm>
        </p:spPr>
        <p:txBody>
          <a:bodyPr anchor="b"/>
          <a:lstStyle>
            <a:lvl1pPr marL="0" indent="0">
              <a:buNone/>
              <a:defRPr sz="1588" b="1"/>
            </a:lvl1pPr>
            <a:lvl2pPr marL="302438" indent="0">
              <a:buNone/>
              <a:defRPr sz="1323" b="1"/>
            </a:lvl2pPr>
            <a:lvl3pPr marL="604876" indent="0">
              <a:buNone/>
              <a:defRPr sz="1191" b="1"/>
            </a:lvl3pPr>
            <a:lvl4pPr marL="907313" indent="0">
              <a:buNone/>
              <a:defRPr sz="1058" b="1"/>
            </a:lvl4pPr>
            <a:lvl5pPr marL="1209751" indent="0">
              <a:buNone/>
              <a:defRPr sz="1058" b="1"/>
            </a:lvl5pPr>
            <a:lvl6pPr marL="1512189" indent="0">
              <a:buNone/>
              <a:defRPr sz="1058" b="1"/>
            </a:lvl6pPr>
            <a:lvl7pPr marL="1814627" indent="0">
              <a:buNone/>
              <a:defRPr sz="1058" b="1"/>
            </a:lvl7pPr>
            <a:lvl8pPr marL="2117065" indent="0">
              <a:buNone/>
              <a:defRPr sz="1058" b="1"/>
            </a:lvl8pPr>
            <a:lvl9pPr marL="2419502" indent="0">
              <a:buNone/>
              <a:defRPr sz="105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1990" y="2505075"/>
            <a:ext cx="257134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6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457200"/>
            <a:ext cx="1950758" cy="1600200"/>
          </a:xfrm>
        </p:spPr>
        <p:txBody>
          <a:bodyPr anchor="b"/>
          <a:lstStyle>
            <a:lvl1pPr>
              <a:defRPr sz="211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347" y="987427"/>
            <a:ext cx="3061990" cy="4873625"/>
          </a:xfrm>
        </p:spPr>
        <p:txBody>
          <a:bodyPr/>
          <a:lstStyle>
            <a:lvl1pPr>
              <a:defRPr sz="2117"/>
            </a:lvl1pPr>
            <a:lvl2pPr>
              <a:defRPr sz="1852"/>
            </a:lvl2pPr>
            <a:lvl3pPr>
              <a:defRPr sz="15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614" y="2057400"/>
            <a:ext cx="1950758" cy="3811588"/>
          </a:xfrm>
        </p:spPr>
        <p:txBody>
          <a:bodyPr/>
          <a:lstStyle>
            <a:lvl1pPr marL="0" indent="0">
              <a:buNone/>
              <a:defRPr sz="1058"/>
            </a:lvl1pPr>
            <a:lvl2pPr marL="302438" indent="0">
              <a:buNone/>
              <a:defRPr sz="926"/>
            </a:lvl2pPr>
            <a:lvl3pPr marL="604876" indent="0">
              <a:buNone/>
              <a:defRPr sz="794"/>
            </a:lvl3pPr>
            <a:lvl4pPr marL="907313" indent="0">
              <a:buNone/>
              <a:defRPr sz="662"/>
            </a:lvl4pPr>
            <a:lvl5pPr marL="1209751" indent="0">
              <a:buNone/>
              <a:defRPr sz="662"/>
            </a:lvl5pPr>
            <a:lvl6pPr marL="1512189" indent="0">
              <a:buNone/>
              <a:defRPr sz="662"/>
            </a:lvl6pPr>
            <a:lvl7pPr marL="1814627" indent="0">
              <a:buNone/>
              <a:defRPr sz="662"/>
            </a:lvl7pPr>
            <a:lvl8pPr marL="2117065" indent="0">
              <a:buNone/>
              <a:defRPr sz="662"/>
            </a:lvl8pPr>
            <a:lvl9pPr marL="2419502" indent="0">
              <a:buNone/>
              <a:defRPr sz="66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1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4" y="457200"/>
            <a:ext cx="1950758" cy="1600200"/>
          </a:xfrm>
        </p:spPr>
        <p:txBody>
          <a:bodyPr anchor="b"/>
          <a:lstStyle>
            <a:lvl1pPr>
              <a:defRPr sz="211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71347" y="987427"/>
            <a:ext cx="3061990" cy="4873625"/>
          </a:xfrm>
        </p:spPr>
        <p:txBody>
          <a:bodyPr anchor="t"/>
          <a:lstStyle>
            <a:lvl1pPr marL="0" indent="0">
              <a:buNone/>
              <a:defRPr sz="2117"/>
            </a:lvl1pPr>
            <a:lvl2pPr marL="302438" indent="0">
              <a:buNone/>
              <a:defRPr sz="1852"/>
            </a:lvl2pPr>
            <a:lvl3pPr marL="604876" indent="0">
              <a:buNone/>
              <a:defRPr sz="1588"/>
            </a:lvl3pPr>
            <a:lvl4pPr marL="907313" indent="0">
              <a:buNone/>
              <a:defRPr sz="1323"/>
            </a:lvl4pPr>
            <a:lvl5pPr marL="1209751" indent="0">
              <a:buNone/>
              <a:defRPr sz="1323"/>
            </a:lvl5pPr>
            <a:lvl6pPr marL="1512189" indent="0">
              <a:buNone/>
              <a:defRPr sz="1323"/>
            </a:lvl6pPr>
            <a:lvl7pPr marL="1814627" indent="0">
              <a:buNone/>
              <a:defRPr sz="1323"/>
            </a:lvl7pPr>
            <a:lvl8pPr marL="2117065" indent="0">
              <a:buNone/>
              <a:defRPr sz="1323"/>
            </a:lvl8pPr>
            <a:lvl9pPr marL="2419502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614" y="2057400"/>
            <a:ext cx="1950758" cy="3811588"/>
          </a:xfrm>
        </p:spPr>
        <p:txBody>
          <a:bodyPr/>
          <a:lstStyle>
            <a:lvl1pPr marL="0" indent="0">
              <a:buNone/>
              <a:defRPr sz="1058"/>
            </a:lvl1pPr>
            <a:lvl2pPr marL="302438" indent="0">
              <a:buNone/>
              <a:defRPr sz="926"/>
            </a:lvl2pPr>
            <a:lvl3pPr marL="604876" indent="0">
              <a:buNone/>
              <a:defRPr sz="794"/>
            </a:lvl3pPr>
            <a:lvl4pPr marL="907313" indent="0">
              <a:buNone/>
              <a:defRPr sz="662"/>
            </a:lvl4pPr>
            <a:lvl5pPr marL="1209751" indent="0">
              <a:buNone/>
              <a:defRPr sz="662"/>
            </a:lvl5pPr>
            <a:lvl6pPr marL="1512189" indent="0">
              <a:buNone/>
              <a:defRPr sz="662"/>
            </a:lvl6pPr>
            <a:lvl7pPr marL="1814627" indent="0">
              <a:buNone/>
              <a:defRPr sz="662"/>
            </a:lvl7pPr>
            <a:lvl8pPr marL="2117065" indent="0">
              <a:buNone/>
              <a:defRPr sz="662"/>
            </a:lvl8pPr>
            <a:lvl9pPr marL="2419502" indent="0">
              <a:buNone/>
              <a:defRPr sz="66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826" y="365127"/>
            <a:ext cx="5216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26" y="1825625"/>
            <a:ext cx="52167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5826" y="6356352"/>
            <a:ext cx="1360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E15C-0F43-4991-86F9-B8A941578203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3524" y="6356352"/>
            <a:ext cx="2041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1665" y="6356352"/>
            <a:ext cx="1360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E287-9A99-4662-BB50-B715C1342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8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4876" rtl="0" eaLnBrk="1" latinLnBrk="0" hangingPunct="1">
        <a:lnSpc>
          <a:spcPct val="90000"/>
        </a:lnSpc>
        <a:spcBef>
          <a:spcPct val="0"/>
        </a:spcBef>
        <a:buNone/>
        <a:defRPr sz="2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19" indent="-151219" algn="l" defTabSz="604876" rtl="0" eaLnBrk="1" latinLnBrk="0" hangingPunct="1">
        <a:lnSpc>
          <a:spcPct val="90000"/>
        </a:lnSpc>
        <a:spcBef>
          <a:spcPts val="662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53657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95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58532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360970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663408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965846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268284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570721" indent="-151219" algn="l" defTabSz="604876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876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313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2189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627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7065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9502" algn="l" defTabSz="604876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9F9E8D1-39A2-6BAB-D46C-44FC2D2C99D2}"/>
              </a:ext>
            </a:extLst>
          </p:cNvPr>
          <p:cNvSpPr/>
          <p:nvPr/>
        </p:nvSpPr>
        <p:spPr>
          <a:xfrm>
            <a:off x="806824" y="762000"/>
            <a:ext cx="1201270" cy="600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Приёмник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7EFA2D8-31C6-BC1A-8C3A-C47B0B2C91C5}"/>
              </a:ext>
            </a:extLst>
          </p:cNvPr>
          <p:cNvSpPr/>
          <p:nvPr/>
        </p:nvSpPr>
        <p:spPr>
          <a:xfrm>
            <a:off x="806824" y="1757082"/>
            <a:ext cx="1201270" cy="600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Определитель быстрых ответов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CFAE207-ED58-1EED-CEB8-94D119AADB3F}"/>
              </a:ext>
            </a:extLst>
          </p:cNvPr>
          <p:cNvSpPr/>
          <p:nvPr/>
        </p:nvSpPr>
        <p:spPr>
          <a:xfrm>
            <a:off x="802341" y="2752164"/>
            <a:ext cx="1201270" cy="600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Рабочий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54BC3C7-AAC6-B4D0-3AE9-962D85A168E5}"/>
              </a:ext>
            </a:extLst>
          </p:cNvPr>
          <p:cNvSpPr/>
          <p:nvPr/>
        </p:nvSpPr>
        <p:spPr>
          <a:xfrm>
            <a:off x="699247" y="4034118"/>
            <a:ext cx="1407459" cy="779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82AE41E-9B27-4107-4CBF-6F5E450A0977}"/>
              </a:ext>
            </a:extLst>
          </p:cNvPr>
          <p:cNvSpPr/>
          <p:nvPr/>
        </p:nvSpPr>
        <p:spPr>
          <a:xfrm>
            <a:off x="806824" y="4132729"/>
            <a:ext cx="1407459" cy="7664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69707AF-6C50-7195-0578-CF31D46CF90B}"/>
              </a:ext>
            </a:extLst>
          </p:cNvPr>
          <p:cNvSpPr/>
          <p:nvPr/>
        </p:nvSpPr>
        <p:spPr>
          <a:xfrm>
            <a:off x="914400" y="4222376"/>
            <a:ext cx="1407459" cy="806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Основной пул потоков-</a:t>
            </a:r>
          </a:p>
          <a:p>
            <a:pPr algn="ctr"/>
            <a:r>
              <a:rPr lang="ru-RU" sz="900" dirty="0"/>
              <a:t>обработчиков</a:t>
            </a:r>
          </a:p>
        </p:txBody>
      </p:sp>
      <p:sp>
        <p:nvSpPr>
          <p:cNvPr id="21" name="Облако 20">
            <a:extLst>
              <a:ext uri="{FF2B5EF4-FFF2-40B4-BE49-F238E27FC236}">
                <a16:creationId xmlns:a16="http://schemas.microsoft.com/office/drawing/2014/main" id="{4C37263A-1178-8C0B-4CFA-EB0874D41525}"/>
              </a:ext>
            </a:extLst>
          </p:cNvPr>
          <p:cNvSpPr/>
          <p:nvPr/>
        </p:nvSpPr>
        <p:spPr>
          <a:xfrm>
            <a:off x="2913530" y="497541"/>
            <a:ext cx="1918446" cy="11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Телеметрические объекты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64E7387-52AF-4111-6A0F-892FE6888990}"/>
              </a:ext>
            </a:extLst>
          </p:cNvPr>
          <p:cNvSpPr/>
          <p:nvPr/>
        </p:nvSpPr>
        <p:spPr>
          <a:xfrm>
            <a:off x="3272118" y="2447365"/>
            <a:ext cx="1299882" cy="206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Очередь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5C698CD-BD7E-A5CB-9549-15C9799E1128}"/>
              </a:ext>
            </a:extLst>
          </p:cNvPr>
          <p:cNvSpPr/>
          <p:nvPr/>
        </p:nvSpPr>
        <p:spPr>
          <a:xfrm>
            <a:off x="4061012" y="3048000"/>
            <a:ext cx="1180539" cy="600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Рабочий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D38973C-E95B-3A90-9F9F-C602686B23B4}"/>
              </a:ext>
            </a:extLst>
          </p:cNvPr>
          <p:cNvSpPr/>
          <p:nvPr/>
        </p:nvSpPr>
        <p:spPr>
          <a:xfrm>
            <a:off x="4062692" y="4034119"/>
            <a:ext cx="1071283" cy="571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245CA1A-1585-7A91-F89D-A9E10AC64E54}"/>
              </a:ext>
            </a:extLst>
          </p:cNvPr>
          <p:cNvSpPr/>
          <p:nvPr/>
        </p:nvSpPr>
        <p:spPr>
          <a:xfrm>
            <a:off x="4170269" y="4132730"/>
            <a:ext cx="1071283" cy="56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018657E-30AA-AE99-826D-E3A98D1A6BAB}"/>
              </a:ext>
            </a:extLst>
          </p:cNvPr>
          <p:cNvSpPr/>
          <p:nvPr/>
        </p:nvSpPr>
        <p:spPr>
          <a:xfrm>
            <a:off x="4277845" y="4222376"/>
            <a:ext cx="1071283" cy="591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50" dirty="0"/>
              <a:t>Вспомогательный пул потоков-</a:t>
            </a:r>
          </a:p>
          <a:p>
            <a:pPr algn="ctr"/>
            <a:r>
              <a:rPr lang="ru-RU" sz="850" dirty="0"/>
              <a:t>обработчиков</a:t>
            </a:r>
          </a:p>
        </p:txBody>
      </p:sp>
      <p:sp>
        <p:nvSpPr>
          <p:cNvPr id="27" name="Блок-схема: магнитный диск 26">
            <a:extLst>
              <a:ext uri="{FF2B5EF4-FFF2-40B4-BE49-F238E27FC236}">
                <a16:creationId xmlns:a16="http://schemas.microsoft.com/office/drawing/2014/main" id="{E4779D3B-391B-D97B-C7DC-C597375D1A49}"/>
              </a:ext>
            </a:extLst>
          </p:cNvPr>
          <p:cNvSpPr/>
          <p:nvPr/>
        </p:nvSpPr>
        <p:spPr>
          <a:xfrm>
            <a:off x="2865624" y="4814046"/>
            <a:ext cx="812987" cy="101301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База данных</a:t>
            </a: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ECCA2B5C-88CF-5035-E6D4-FAD2E02F5AB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1211356" y="1558737"/>
            <a:ext cx="394447" cy="2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5DA6007-085A-5CAE-3CF6-6A24AA62A55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1207995" y="2552699"/>
            <a:ext cx="394447" cy="44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4A11171F-33E1-54E5-CDB5-C136A7BDCE0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1062317" y="3693457"/>
            <a:ext cx="68131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7A39056-12A0-9009-D5FD-CCC3D1BEDC76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 flipH="1" flipV="1">
            <a:off x="1177499" y="1160423"/>
            <a:ext cx="3726329" cy="3579427"/>
          </a:xfrm>
          <a:prstGeom prst="bentConnector4">
            <a:avLst>
              <a:gd name="adj1" fmla="val -29481"/>
              <a:gd name="adj2" fmla="val 1259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ED876125-AC9D-ED79-65F3-3071D59732AF}"/>
              </a:ext>
            </a:extLst>
          </p:cNvPr>
          <p:cNvCxnSpPr>
            <a:stCxn id="21" idx="2"/>
          </p:cNvCxnSpPr>
          <p:nvPr/>
        </p:nvCxnSpPr>
        <p:spPr>
          <a:xfrm rot="10800000">
            <a:off x="2003611" y="1086971"/>
            <a:ext cx="915870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CF2E864-A038-7C2B-1F53-407DB2CC87BC}"/>
              </a:ext>
            </a:extLst>
          </p:cNvPr>
          <p:cNvCxnSpPr/>
          <p:nvPr/>
        </p:nvCxnSpPr>
        <p:spPr>
          <a:xfrm>
            <a:off x="2003611" y="2905125"/>
            <a:ext cx="40303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9E9D7A71-0E3F-2F07-CD1D-4D94C7428E90}"/>
              </a:ext>
            </a:extLst>
          </p:cNvPr>
          <p:cNvCxnSpPr/>
          <p:nvPr/>
        </p:nvCxnSpPr>
        <p:spPr>
          <a:xfrm>
            <a:off x="2495550" y="1495425"/>
            <a:ext cx="0" cy="12985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818C7F4-5841-192E-0A03-5EDD489267FC}"/>
              </a:ext>
            </a:extLst>
          </p:cNvPr>
          <p:cNvCxnSpPr/>
          <p:nvPr/>
        </p:nvCxnSpPr>
        <p:spPr>
          <a:xfrm>
            <a:off x="2581275" y="1428750"/>
            <a:ext cx="442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Полилиния: фигура 76">
            <a:extLst>
              <a:ext uri="{FF2B5EF4-FFF2-40B4-BE49-F238E27FC236}">
                <a16:creationId xmlns:a16="http://schemas.microsoft.com/office/drawing/2014/main" id="{6D4A60C6-195B-23F3-FDE4-463A7483622A}"/>
              </a:ext>
            </a:extLst>
          </p:cNvPr>
          <p:cNvSpPr/>
          <p:nvPr/>
        </p:nvSpPr>
        <p:spPr>
          <a:xfrm>
            <a:off x="2495550" y="1428004"/>
            <a:ext cx="85725" cy="59783"/>
          </a:xfrm>
          <a:custGeom>
            <a:avLst/>
            <a:gdLst>
              <a:gd name="connsiteX0" fmla="*/ 0 w 85725"/>
              <a:gd name="connsiteY0" fmla="*/ 59783 h 59783"/>
              <a:gd name="connsiteX1" fmla="*/ 2381 w 85725"/>
              <a:gd name="connsiteY1" fmla="*/ 47876 h 59783"/>
              <a:gd name="connsiteX2" fmla="*/ 4762 w 85725"/>
              <a:gd name="connsiteY2" fmla="*/ 38351 h 59783"/>
              <a:gd name="connsiteX3" fmla="*/ 30956 w 85725"/>
              <a:gd name="connsiteY3" fmla="*/ 14539 h 59783"/>
              <a:gd name="connsiteX4" fmla="*/ 38100 w 85725"/>
              <a:gd name="connsiteY4" fmla="*/ 7395 h 59783"/>
              <a:gd name="connsiteX5" fmla="*/ 61912 w 85725"/>
              <a:gd name="connsiteY5" fmla="*/ 251 h 59783"/>
              <a:gd name="connsiteX6" fmla="*/ 85725 w 85725"/>
              <a:gd name="connsiteY6" fmla="*/ 251 h 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25" h="59783">
                <a:moveTo>
                  <a:pt x="0" y="59783"/>
                </a:moveTo>
                <a:cubicBezTo>
                  <a:pt x="794" y="55814"/>
                  <a:pt x="1503" y="51827"/>
                  <a:pt x="2381" y="47876"/>
                </a:cubicBezTo>
                <a:cubicBezTo>
                  <a:pt x="3091" y="44681"/>
                  <a:pt x="2798" y="40969"/>
                  <a:pt x="4762" y="38351"/>
                </a:cubicBezTo>
                <a:cubicBezTo>
                  <a:pt x="27078" y="8596"/>
                  <a:pt x="15944" y="27049"/>
                  <a:pt x="30956" y="14539"/>
                </a:cubicBezTo>
                <a:cubicBezTo>
                  <a:pt x="33543" y="12383"/>
                  <a:pt x="35156" y="9030"/>
                  <a:pt x="38100" y="7395"/>
                </a:cubicBezTo>
                <a:cubicBezTo>
                  <a:pt x="39360" y="6695"/>
                  <a:pt x="58034" y="528"/>
                  <a:pt x="61912" y="251"/>
                </a:cubicBezTo>
                <a:cubicBezTo>
                  <a:pt x="69829" y="-315"/>
                  <a:pt x="77787" y="251"/>
                  <a:pt x="85725" y="251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изогнутый 78">
            <a:extLst>
              <a:ext uri="{FF2B5EF4-FFF2-40B4-BE49-F238E27FC236}">
                <a16:creationId xmlns:a16="http://schemas.microsoft.com/office/drawing/2014/main" id="{7CE1E4B0-AA92-78C8-5719-604268C5CE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5538" y="2805113"/>
            <a:ext cx="111125" cy="88900"/>
          </a:xfrm>
          <a:prstGeom prst="curvedConnector3">
            <a:avLst>
              <a:gd name="adj1" fmla="val 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883AFFA2-3D01-84A5-F85D-C5AC56AA8D3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03611" y="3048000"/>
            <a:ext cx="997565" cy="44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849FE5A7-1564-E091-534D-1212CF8EF3D6}"/>
              </a:ext>
            </a:extLst>
          </p:cNvPr>
          <p:cNvCxnSpPr>
            <a:cxnSpLocks/>
          </p:cNvCxnSpPr>
          <p:nvPr/>
        </p:nvCxnSpPr>
        <p:spPr>
          <a:xfrm flipV="1">
            <a:off x="3093244" y="2628900"/>
            <a:ext cx="0" cy="3165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DCF676B1-B83C-C907-C0E6-8FD35C2E0BA7}"/>
              </a:ext>
            </a:extLst>
          </p:cNvPr>
          <p:cNvCxnSpPr>
            <a:cxnSpLocks/>
          </p:cNvCxnSpPr>
          <p:nvPr/>
        </p:nvCxnSpPr>
        <p:spPr>
          <a:xfrm rot="5400000">
            <a:off x="2999469" y="2951844"/>
            <a:ext cx="97864" cy="94449"/>
          </a:xfrm>
          <a:prstGeom prst="curvedConnector3">
            <a:avLst>
              <a:gd name="adj1" fmla="val 1010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Соединитель: изогнутый 92">
            <a:extLst>
              <a:ext uri="{FF2B5EF4-FFF2-40B4-BE49-F238E27FC236}">
                <a16:creationId xmlns:a16="http://schemas.microsoft.com/office/drawing/2014/main" id="{F269B041-399F-5052-7332-92924870ADB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093244" y="2550459"/>
            <a:ext cx="178874" cy="78441"/>
          </a:xfrm>
          <a:prstGeom prst="curvedConnector3">
            <a:avLst>
              <a:gd name="adj1" fmla="val 606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4B8EEB26-845D-ABE5-7CA2-02DA4860BE5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432066" y="3814903"/>
            <a:ext cx="385484" cy="5294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1251813-742A-D11F-790F-17D7174E70A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645398" y="2628900"/>
            <a:ext cx="5884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Соединитель: изогнутый 103">
            <a:extLst>
              <a:ext uri="{FF2B5EF4-FFF2-40B4-BE49-F238E27FC236}">
                <a16:creationId xmlns:a16="http://schemas.microsoft.com/office/drawing/2014/main" id="{C10F7A3C-48A5-7BB5-9234-CA2A03FC318F}"/>
              </a:ext>
            </a:extLst>
          </p:cNvPr>
          <p:cNvCxnSpPr>
            <a:stCxn id="22" idx="3"/>
          </p:cNvCxnSpPr>
          <p:nvPr/>
        </p:nvCxnSpPr>
        <p:spPr>
          <a:xfrm>
            <a:off x="4572000" y="2550459"/>
            <a:ext cx="73398" cy="7844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9FE89ED1-C030-807F-8E8F-940E6D01B3E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13486" y="4814047"/>
            <a:ext cx="1" cy="3847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246181E-736A-1BE2-68CD-0DD59E07ECC0}"/>
              </a:ext>
            </a:extLst>
          </p:cNvPr>
          <p:cNvCxnSpPr>
            <a:endCxn id="27" idx="4"/>
          </p:cNvCxnSpPr>
          <p:nvPr/>
        </p:nvCxnSpPr>
        <p:spPr>
          <a:xfrm flipH="1">
            <a:off x="3678611" y="5320552"/>
            <a:ext cx="10672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967CD6E1-694B-D93C-ADFE-2AA9D256A24E}"/>
              </a:ext>
            </a:extLst>
          </p:cNvPr>
          <p:cNvCxnSpPr/>
          <p:nvPr/>
        </p:nvCxnSpPr>
        <p:spPr>
          <a:xfrm rot="5400000" flipH="1" flipV="1">
            <a:off x="4722066" y="5229132"/>
            <a:ext cx="112804" cy="70036"/>
          </a:xfrm>
          <a:prstGeom prst="curvedConnector3">
            <a:avLst>
              <a:gd name="adj1" fmla="val 120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9809506E-4AAF-02CF-B33F-7BDE9FEDE949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272117" y="4694818"/>
            <a:ext cx="1" cy="1192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9A1B103-794B-9596-5FA7-E934FD64643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321859" y="4625788"/>
            <a:ext cx="870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19E66E46-8D0A-0C7A-2F47-531B2A621668}"/>
              </a:ext>
            </a:extLst>
          </p:cNvPr>
          <p:cNvCxnSpPr/>
          <p:nvPr/>
        </p:nvCxnSpPr>
        <p:spPr>
          <a:xfrm>
            <a:off x="3182681" y="4625788"/>
            <a:ext cx="89436" cy="69030"/>
          </a:xfrm>
          <a:prstGeom prst="curvedConnector3">
            <a:avLst>
              <a:gd name="adj1" fmla="val 952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648BE538-16AE-D31D-8702-A92D37FD6FD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618129" y="5029200"/>
            <a:ext cx="1" cy="1785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13F204F8-22EB-C0C9-E533-5868ED084C40}"/>
              </a:ext>
            </a:extLst>
          </p:cNvPr>
          <p:cNvCxnSpPr>
            <a:endCxn id="27" idx="2"/>
          </p:cNvCxnSpPr>
          <p:nvPr/>
        </p:nvCxnSpPr>
        <p:spPr>
          <a:xfrm>
            <a:off x="1730749" y="5320552"/>
            <a:ext cx="11348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Дуга 123">
            <a:extLst>
              <a:ext uri="{FF2B5EF4-FFF2-40B4-BE49-F238E27FC236}">
                <a16:creationId xmlns:a16="http://schemas.microsoft.com/office/drawing/2014/main" id="{B5DE3180-E015-49EF-DD30-BC12B67F5188}"/>
              </a:ext>
            </a:extLst>
          </p:cNvPr>
          <p:cNvSpPr/>
          <p:nvPr/>
        </p:nvSpPr>
        <p:spPr>
          <a:xfrm rot="16200000" flipH="1">
            <a:off x="1606811" y="5075079"/>
            <a:ext cx="253787" cy="237158"/>
          </a:xfrm>
          <a:prstGeom prst="arc">
            <a:avLst>
              <a:gd name="adj1" fmla="val 16200000"/>
              <a:gd name="adj2" fmla="val 21535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46E6AA-18E2-772D-7F6A-0FF71D3CC693}"/>
              </a:ext>
            </a:extLst>
          </p:cNvPr>
          <p:cNvSpPr txBox="1"/>
          <p:nvPr/>
        </p:nvSpPr>
        <p:spPr>
          <a:xfrm>
            <a:off x="2203014" y="741241"/>
            <a:ext cx="65825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00" dirty="0"/>
              <a:t>Пакеты</a:t>
            </a:r>
          </a:p>
          <a:p>
            <a:r>
              <a:rPr lang="ru-RU" sz="1000" dirty="0"/>
              <a:t>данных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BB0B10-D976-DA94-0591-CC1E9CA28E3C}"/>
              </a:ext>
            </a:extLst>
          </p:cNvPr>
          <p:cNvSpPr txBox="1"/>
          <p:nvPr/>
        </p:nvSpPr>
        <p:spPr>
          <a:xfrm>
            <a:off x="726903" y="1441386"/>
            <a:ext cx="58586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00" dirty="0"/>
              <a:t>Пакеты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24DFB5B-F1C8-792D-BE57-36B9BC187FC9}"/>
              </a:ext>
            </a:extLst>
          </p:cNvPr>
          <p:cNvSpPr txBox="1"/>
          <p:nvPr/>
        </p:nvSpPr>
        <p:spPr>
          <a:xfrm>
            <a:off x="76902" y="2319273"/>
            <a:ext cx="13657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Пакеты и данные</a:t>
            </a:r>
          </a:p>
          <a:p>
            <a:r>
              <a:rPr lang="ru-RU" sz="1000" dirty="0"/>
              <a:t>о способе обработки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781473-F41A-95BC-501A-0323A559B741}"/>
              </a:ext>
            </a:extLst>
          </p:cNvPr>
          <p:cNvSpPr txBox="1"/>
          <p:nvPr/>
        </p:nvSpPr>
        <p:spPr>
          <a:xfrm>
            <a:off x="203995" y="3377026"/>
            <a:ext cx="1365714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Пакеты </a:t>
            </a:r>
          </a:p>
          <a:p>
            <a:pPr algn="ctr"/>
            <a:r>
              <a:rPr lang="ru-RU" sz="1000" dirty="0"/>
              <a:t>с высоким приоритетом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51FD56-F769-2EE7-803C-E9394D281CB4}"/>
              </a:ext>
            </a:extLst>
          </p:cNvPr>
          <p:cNvSpPr txBox="1"/>
          <p:nvPr/>
        </p:nvSpPr>
        <p:spPr>
          <a:xfrm>
            <a:off x="1697733" y="3065574"/>
            <a:ext cx="184452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Пакеты с низким </a:t>
            </a:r>
          </a:p>
          <a:p>
            <a:pPr algn="ctr"/>
            <a:r>
              <a:rPr lang="ru-RU" sz="1000" dirty="0"/>
              <a:t>приоритетом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6B9273-8E1B-77B5-E183-0CDDBC8E9BAE}"/>
              </a:ext>
            </a:extLst>
          </p:cNvPr>
          <p:cNvSpPr txBox="1"/>
          <p:nvPr/>
        </p:nvSpPr>
        <p:spPr>
          <a:xfrm>
            <a:off x="2106706" y="1966792"/>
            <a:ext cx="13657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Быстрый</a:t>
            </a:r>
          </a:p>
          <a:p>
            <a:pPr algn="ctr"/>
            <a:r>
              <a:rPr lang="ru-RU" sz="1000" dirty="0"/>
              <a:t>ответ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465B274-08EE-DF47-05DE-850710500C8A}"/>
              </a:ext>
            </a:extLst>
          </p:cNvPr>
          <p:cNvSpPr txBox="1"/>
          <p:nvPr/>
        </p:nvSpPr>
        <p:spPr>
          <a:xfrm>
            <a:off x="4550513" y="1319246"/>
            <a:ext cx="13657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Стандартный </a:t>
            </a:r>
          </a:p>
          <a:p>
            <a:pPr algn="ctr"/>
            <a:r>
              <a:rPr lang="ru-RU" sz="1000" dirty="0"/>
              <a:t>ответ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A54172-C272-6B1C-6DA0-1CC6352DC33C}"/>
              </a:ext>
            </a:extLst>
          </p:cNvPr>
          <p:cNvSpPr txBox="1"/>
          <p:nvPr/>
        </p:nvSpPr>
        <p:spPr>
          <a:xfrm>
            <a:off x="3056523" y="3652372"/>
            <a:ext cx="184452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Пакеты с низким </a:t>
            </a:r>
          </a:p>
          <a:p>
            <a:pPr algn="ctr"/>
            <a:r>
              <a:rPr lang="ru-RU" sz="1000" dirty="0"/>
              <a:t>приоритетом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43B9C6-B980-23FA-AEC0-9932B4AA6AB1}"/>
              </a:ext>
            </a:extLst>
          </p:cNvPr>
          <p:cNvSpPr txBox="1"/>
          <p:nvPr/>
        </p:nvSpPr>
        <p:spPr>
          <a:xfrm>
            <a:off x="1909844" y="4238306"/>
            <a:ext cx="184452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Данные для</a:t>
            </a:r>
          </a:p>
          <a:p>
            <a:pPr algn="ctr"/>
            <a:r>
              <a:rPr lang="ru-RU" sz="1000" dirty="0"/>
              <a:t>ответа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A6F45A-3D49-909F-0D8F-062B9A559CC1}"/>
              </a:ext>
            </a:extLst>
          </p:cNvPr>
          <p:cNvSpPr txBox="1"/>
          <p:nvPr/>
        </p:nvSpPr>
        <p:spPr>
          <a:xfrm>
            <a:off x="1337114" y="5292112"/>
            <a:ext cx="184452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Данные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20519F-183B-5E83-D621-326756E383F2}"/>
              </a:ext>
            </a:extLst>
          </p:cNvPr>
          <p:cNvSpPr txBox="1"/>
          <p:nvPr/>
        </p:nvSpPr>
        <p:spPr>
          <a:xfrm>
            <a:off x="3444669" y="5292112"/>
            <a:ext cx="184452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Данные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A3B884-258F-567B-CF8B-0EF78AAE0C4F}"/>
              </a:ext>
            </a:extLst>
          </p:cNvPr>
          <p:cNvSpPr txBox="1"/>
          <p:nvPr/>
        </p:nvSpPr>
        <p:spPr>
          <a:xfrm>
            <a:off x="867151" y="6052682"/>
            <a:ext cx="427791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2.5 – Схема структуры реализуемого модуля</a:t>
            </a:r>
          </a:p>
        </p:txBody>
      </p:sp>
    </p:spTree>
    <p:extLst>
      <p:ext uri="{BB962C8B-B14F-4D97-AF65-F5344CB8AC3E}">
        <p14:creationId xmlns:p14="http://schemas.microsoft.com/office/powerpoint/2010/main" val="1647561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56</Words>
  <Application>Microsoft Office PowerPoint</Application>
  <PresentationFormat>Произвольный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Пахомов</dc:creator>
  <cp:lastModifiedBy>Владислав Пахомов</cp:lastModifiedBy>
  <cp:revision>1</cp:revision>
  <dcterms:created xsi:type="dcterms:W3CDTF">2022-09-21T07:25:20Z</dcterms:created>
  <dcterms:modified xsi:type="dcterms:W3CDTF">2022-09-21T07:52:20Z</dcterms:modified>
</cp:coreProperties>
</file>