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8" y="1366982"/>
            <a:ext cx="8599373" cy="3500263"/>
          </a:xfrm>
        </p:spPr>
        <p:txBody>
          <a:bodyPr/>
          <a:lstStyle/>
          <a:p>
            <a:r>
              <a:rPr lang="ru-RU" dirty="0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35EE-4A18-4C0A-915D-B2C836EB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C7FEC7-2CEC-E6CA-D7BA-B08311E1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C444-00FE-139A-AB67-DA60F34CB47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Среднее качество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159208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C690-59D6-2B40-6475-3F27EEBE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C47702-9D61-6340-EBE6-B0652E7728DD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Предполагаемая прибыль за расчетный период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B2AC4-9D30-F849-3362-C8266DDA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6132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3C4B1-31B3-B9BE-10A0-9F8C71B6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2296C6-28F7-4BD7-9EFB-22A268E3D4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B9F5D-79AC-E828-BA47-8702E582B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4486" y="1480929"/>
            <a:ext cx="5791426" cy="3254321"/>
          </a:xfrm>
        </p:spPr>
        <p:txBody>
          <a:bodyPr>
            <a:normAutofit/>
          </a:bodyPr>
          <a:lstStyle/>
          <a:p>
            <a:pPr algn="l"/>
            <a:r>
              <a:rPr lang="ru-RU" sz="7000"/>
              <a:t>Спасибо</a:t>
            </a:r>
            <a:br>
              <a:rPr lang="ru-RU" sz="7000"/>
            </a:br>
            <a:r>
              <a:rPr lang="ru-RU" sz="7000"/>
              <a:t>за</a:t>
            </a:r>
            <a:br>
              <a:rPr lang="ru-RU" sz="7000"/>
            </a:br>
            <a:r>
              <a:rPr lang="ru-RU" sz="7000"/>
              <a:t>внимание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BB17300-EE76-409B-97FE-4836C509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EABCDF0-66B8-40A9-98EB-B6837EF1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D006CC1-FE7D-91FC-EB0E-2CBDF62D3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173" y="1790732"/>
            <a:ext cx="3267942" cy="326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3348916" y="137104"/>
            <a:ext cx="6071428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Раунды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A683B3-8745-2AD9-7B78-86E641BBC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69" y="1011263"/>
            <a:ext cx="9305925" cy="1866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0C3088-ACF2-0C77-CC8E-AC176BC4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68" y="2875687"/>
            <a:ext cx="9305925" cy="19240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D53DC03-82ED-DC1F-AFAC-C15CB12FD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68" y="4709683"/>
            <a:ext cx="9305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AE633-C19A-0C15-6040-D000C783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3D0FE09-2946-C5E0-4E19-76BB9D075BF9}"/>
              </a:ext>
            </a:extLst>
          </p:cNvPr>
          <p:cNvSpPr txBox="1">
            <a:spLocks/>
          </p:cNvSpPr>
          <p:nvPr/>
        </p:nvSpPr>
        <p:spPr>
          <a:xfrm>
            <a:off x="872833" y="123551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Процентное изменение в среднем </a:t>
            </a:r>
          </a:p>
          <a:p>
            <a:pPr algn="ctr"/>
            <a:r>
              <a:rPr lang="ru-RU" b="1" dirty="0"/>
              <a:t>(с учетом его силы)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5BA920D-060A-5737-B31C-D9D02FDAE766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5BE07BC-DD7F-96E4-1953-3C5AB3A4963A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DD4B77C-B602-B40D-7834-C77D0F4C6183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AF06942-2124-5540-9415-D34AEE124AD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b="1" dirty="0"/>
          </a:p>
        </p:txBody>
      </p:sp>
      <p:pic>
        <p:nvPicPr>
          <p:cNvPr id="3" name="Рисунок 2" descr="Изображение выглядит как текст, снимок экрана, прямоугольный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7152F0E-54A5-BD90-940F-E428A67C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0" y="1655225"/>
            <a:ext cx="6202632" cy="4621393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3B362B-FFF3-F1A3-6E62-352C92B29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682" y="1527479"/>
            <a:ext cx="4022081" cy="48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8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789710" y="78509"/>
            <a:ext cx="11014364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расчетный период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027723-78B0-204D-DD86-4F904D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8" y="1490318"/>
            <a:ext cx="9243848" cy="50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8036-B43B-436E-B4E2-34CAFF7E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5B3A7-6024-67A4-4C36-04649C0B0B40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зависимости от числа продаваемых отчетов</a:t>
            </a:r>
          </a:p>
        </p:txBody>
      </p:sp>
      <p:pic>
        <p:nvPicPr>
          <p:cNvPr id="28" name="Рисунок 27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A9DBBAF-3BF5-26F7-B0E6-95F3C572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2" y="1509484"/>
            <a:ext cx="9183415" cy="5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014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7387-A849-D1CE-E854-7AC52EC2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38FD7F-CA4F-9F11-3AFE-C51B3B9671B6}"/>
              </a:ext>
            </a:extLst>
          </p:cNvPr>
          <p:cNvSpPr txBox="1">
            <a:spLocks/>
          </p:cNvSpPr>
          <p:nvPr/>
        </p:nvSpPr>
        <p:spPr>
          <a:xfrm>
            <a:off x="977462" y="268731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Качество отчетов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u-RU" sz="3200" dirty="0"/>
              <a:t>количество проданных отчетов, в которых есть данные хотя бы из одного коммерческого источника</a:t>
            </a:r>
          </a:p>
          <a:p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DE4376-F13F-5FD8-D6B7-3C95D1A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18" y="2175642"/>
            <a:ext cx="3748495" cy="3755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 descr="Изображение выглядит как текст, снимок экрана, линия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F38158-204C-8C5B-E1D6-7511F040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76248"/>
            <a:ext cx="6847431" cy="456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908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6571-60E4-A984-6A71-E790598C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340C27-FA90-02EC-3619-949B2FC6A41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Средняя себестоимость одного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DA9304-4911-6296-6135-02D43433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811394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360</TotalTime>
  <Words>277</Words>
  <Application>Microsoft Office PowerPoint</Application>
  <PresentationFormat>Широкоэкранный</PresentationFormat>
  <Paragraphs>31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13</cp:revision>
  <dcterms:created xsi:type="dcterms:W3CDTF">2017-06-21T13:57:27Z</dcterms:created>
  <dcterms:modified xsi:type="dcterms:W3CDTF">2025-06-25T02:34:24Z</dcterms:modified>
</cp:coreProperties>
</file>