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94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584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01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5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19" y="1560945"/>
            <a:ext cx="8599373" cy="3500263"/>
          </a:xfrm>
        </p:spPr>
        <p:txBody>
          <a:bodyPr/>
          <a:lstStyle/>
          <a:p>
            <a:r>
              <a:rPr lang="ru-RU"/>
              <a:t>Данные из различных источников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74" y="5297055"/>
            <a:ext cx="5213131" cy="1266497"/>
          </a:xfrm>
        </p:spPr>
        <p:txBody>
          <a:bodyPr>
            <a:normAutofit/>
          </a:bodyPr>
          <a:lstStyle/>
          <a:p>
            <a:pPr algn="l"/>
            <a:r>
              <a:rPr lang="ru-RU" i="1"/>
              <a:t>Выполнено: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Громыко Артём Артурович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Лютарь Владислав Павлович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57A6-64D7-E09D-EB4B-BB5E5C8E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272473"/>
            <a:ext cx="11023599" cy="1334654"/>
          </a:xfrm>
        </p:spPr>
        <p:txBody>
          <a:bodyPr>
            <a:noAutofit/>
          </a:bodyPr>
          <a:lstStyle/>
          <a:p>
            <a:r>
              <a:rPr lang="ru-RU" b="1" dirty="0"/>
              <a:t>Информация о коммерческих источниках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3C6EBAD-DB8A-824A-18AF-368319F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3" y="1884216"/>
            <a:ext cx="10183092" cy="4793674"/>
          </a:xfrm>
        </p:spPr>
        <p:txBody>
          <a:bodyPr>
            <a:normAutofit/>
          </a:bodyPr>
          <a:lstStyle/>
          <a:p>
            <a:r>
              <a:rPr lang="ru-RU" sz="2800" b="1" dirty="0"/>
              <a:t>Источник 1</a:t>
            </a:r>
            <a:r>
              <a:rPr lang="ru-RU" sz="2800" dirty="0"/>
              <a:t> берет оплату за каждую публикацию в размере: до </a:t>
            </a:r>
            <a:r>
              <a:rPr lang="ru-RU" sz="2800" i="1" dirty="0"/>
              <a:t>1 января 2025</a:t>
            </a:r>
            <a:r>
              <a:rPr lang="ru-RU" sz="2800" dirty="0"/>
              <a:t> — </a:t>
            </a:r>
            <a:r>
              <a:rPr lang="ru-RU" sz="2800" i="1" dirty="0"/>
              <a:t>4 рубля  00 коп. за одну публикацию</a:t>
            </a:r>
            <a:r>
              <a:rPr lang="ru-RU" sz="2800" dirty="0"/>
              <a:t>, после </a:t>
            </a:r>
            <a:r>
              <a:rPr lang="ru-RU" sz="2800" i="1" dirty="0"/>
              <a:t>1 января 2025 г.</a:t>
            </a:r>
            <a:r>
              <a:rPr lang="ru-RU" sz="2800" dirty="0"/>
              <a:t> - в размере </a:t>
            </a:r>
            <a:r>
              <a:rPr lang="ru-RU" sz="2800" i="1" dirty="0"/>
              <a:t>7 рублей 50 коп за одну публикацию</a:t>
            </a:r>
            <a:r>
              <a:rPr lang="ru-RU" sz="2800" dirty="0"/>
              <a:t>.</a:t>
            </a:r>
          </a:p>
          <a:p>
            <a:r>
              <a:rPr lang="ru-RU" sz="2800" b="1" dirty="0"/>
              <a:t>Источник 2</a:t>
            </a:r>
            <a:r>
              <a:rPr lang="ru-RU" sz="2800" dirty="0"/>
              <a:t> берет абонентскую плату за доступ к ресурсу в размере </a:t>
            </a:r>
            <a:r>
              <a:rPr lang="ru-RU" sz="2800" i="1" dirty="0"/>
              <a:t>350 тысяч рублей в месяц</a:t>
            </a:r>
            <a:endParaRPr lang="ru-RU" sz="2800" dirty="0"/>
          </a:p>
          <a:p>
            <a:r>
              <a:rPr lang="ru-RU" sz="2800" b="1" dirty="0"/>
              <a:t>Источник 3</a:t>
            </a:r>
            <a:r>
              <a:rPr lang="ru-RU" sz="2800" dirty="0"/>
              <a:t> берет плату </a:t>
            </a:r>
            <a:r>
              <a:rPr lang="ru-RU" sz="2800" i="1" dirty="0"/>
              <a:t>за каждый запрос к их серверу</a:t>
            </a:r>
            <a:r>
              <a:rPr lang="ru-RU" sz="2800" dirty="0"/>
              <a:t> в размере </a:t>
            </a:r>
            <a:r>
              <a:rPr lang="ru-RU" sz="2800" i="1" dirty="0"/>
              <a:t>50 коп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86E5-471F-2BC8-FBFB-0F4627D5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D32B9FA-6663-8FBE-7E76-F29941EC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468581"/>
            <a:ext cx="10183092" cy="479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1.1. Сколько раундов улучшений было проведено командой?</a:t>
            </a:r>
          </a:p>
          <a:p>
            <a:pPr marL="0" indent="0">
              <a:buNone/>
            </a:pPr>
            <a:r>
              <a:rPr lang="ru-RU" dirty="0"/>
              <a:t>1.2. Какова эффективность этих улучшений?</a:t>
            </a:r>
          </a:p>
          <a:p>
            <a:pPr marL="0" indent="0">
              <a:buNone/>
            </a:pPr>
            <a:r>
              <a:rPr lang="ru-RU" dirty="0"/>
              <a:t>1.3. Над эффективностью каких источников команда работала наиболее плотно?</a:t>
            </a:r>
          </a:p>
          <a:p>
            <a:pPr marL="0" indent="0">
              <a:buNone/>
            </a:pPr>
            <a:r>
              <a:rPr lang="ru-RU" dirty="0"/>
              <a:t>1.4. Назовите примерные даты выкатывания улучшений в прод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2.1. Какой источник обходится дороже всего по себестоимости?</a:t>
            </a:r>
          </a:p>
          <a:p>
            <a:pPr marL="0" indent="0">
              <a:buNone/>
            </a:pPr>
            <a:r>
              <a:rPr lang="ru-RU" dirty="0"/>
              <a:t>2.2. Если отказаться от данных из Источника 2, то насколько это ухудшит качество отчетов </a:t>
            </a:r>
          </a:p>
          <a:p>
            <a:pPr marL="0" indent="0">
              <a:buNone/>
            </a:pPr>
            <a:r>
              <a:rPr lang="ru-RU" dirty="0"/>
              <a:t>2.3. Можно ли отказаться от данных из Источника 3, чтобы потерять не более 2% в качестве отчетов</a:t>
            </a:r>
          </a:p>
          <a:p>
            <a:pPr marL="0" indent="0">
              <a:buNone/>
            </a:pPr>
            <a:r>
              <a:rPr lang="ru-RU" dirty="0"/>
              <a:t>2.4. Предложите алгоритм, как минимизировать расходы на закупку данных из этих трех источников, меняя только порядок их опроса? При этом если мы получим положительный ответ по одному источнику, то в других мы данный запрос уже делать не будем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243F7E-4101-77DF-BEBD-884F8019E526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Поставленная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671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28F4-30F5-BAC7-FE85-4ECEFF4C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4BA674-73D7-7716-C7A8-B7FCDB919873}"/>
              </a:ext>
            </a:extLst>
          </p:cNvPr>
          <p:cNvSpPr txBox="1">
            <a:spLocks/>
          </p:cNvSpPr>
          <p:nvPr/>
        </p:nvSpPr>
        <p:spPr>
          <a:xfrm>
            <a:off x="3348916" y="137104"/>
            <a:ext cx="6071428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Раунды улучшений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FB13E2-87D8-5A6F-E06D-D7EABC2F8561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4CE2189-5AE5-C9F1-2BFB-8511FD3BC91D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3A5A837-27C8-719E-17CA-632560452E07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FEDE16-C7AF-6D26-2B63-A2F7259F5F3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A683B3-8745-2AD9-7B78-86E641BB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69" y="1011263"/>
            <a:ext cx="9305925" cy="1866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0C3088-ACF2-0C77-CC8E-AC176BC4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8" y="2875687"/>
            <a:ext cx="9305925" cy="1924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53DC03-82ED-DC1F-AFAC-C15CB12F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68" y="4709683"/>
            <a:ext cx="9305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E633-C19A-0C15-6040-D000C783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D0FE09-2946-C5E0-4E19-76BB9D075BF9}"/>
              </a:ext>
            </a:extLst>
          </p:cNvPr>
          <p:cNvSpPr txBox="1">
            <a:spLocks/>
          </p:cNvSpPr>
          <p:nvPr/>
        </p:nvSpPr>
        <p:spPr>
          <a:xfrm>
            <a:off x="872833" y="123551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Процентное изменение в среднем </a:t>
            </a:r>
          </a:p>
          <a:p>
            <a:pPr algn="ctr"/>
            <a:r>
              <a:rPr lang="ru-RU" b="1" dirty="0"/>
              <a:t>(с учетом его силы)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5BA920D-060A-5737-B31C-D9D02FDAE766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5BE07BC-DD7F-96E4-1953-3C5AB3A4963A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D4B77C-B602-B40D-7834-C77D0F4C6183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AF06942-2124-5540-9415-D34AEE124AD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pic>
        <p:nvPicPr>
          <p:cNvPr id="3" name="Рисунок 2" descr="Изображение выглядит как текст, снимок экрана, прямоугольный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7152F0E-54A5-BD90-940F-E428A67C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0" y="1655225"/>
            <a:ext cx="6202632" cy="4621393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диаграмма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3B362B-FFF3-F1A3-6E62-352C92B2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82" y="1527479"/>
            <a:ext cx="4022081" cy="48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44778-D7A8-BFEE-542E-8C849041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85F7E9-BEF9-5AB4-7BFD-A9C84256CBE5}"/>
              </a:ext>
            </a:extLst>
          </p:cNvPr>
          <p:cNvSpPr txBox="1">
            <a:spLocks/>
          </p:cNvSpPr>
          <p:nvPr/>
        </p:nvSpPr>
        <p:spPr>
          <a:xfrm>
            <a:off x="789710" y="78509"/>
            <a:ext cx="11014364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 расчетный период</a:t>
            </a:r>
          </a:p>
        </p:txBody>
      </p:sp>
      <p:pic>
        <p:nvPicPr>
          <p:cNvPr id="12" name="Рисунок 11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D027723-78B0-204D-DD86-4F904D69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68" y="1490318"/>
            <a:ext cx="9243848" cy="5042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830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8036-B43B-436E-B4E2-34CAFF7E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5B3A7-6024-67A4-4C36-04649C0B0B40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зависимости от числа продаваемых отчетов</a:t>
            </a:r>
          </a:p>
        </p:txBody>
      </p:sp>
      <p:pic>
        <p:nvPicPr>
          <p:cNvPr id="28" name="Рисунок 27" descr="Изображение выглядит как текст, линия, снимок экран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A9DBBAF-3BF5-26F7-B0E6-95F3C572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2" y="1509484"/>
            <a:ext cx="9183415" cy="510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014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7387-A849-D1CE-E854-7AC52EC2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38FD7F-CA4F-9F11-3AFE-C51B3B9671B6}"/>
              </a:ext>
            </a:extLst>
          </p:cNvPr>
          <p:cNvSpPr txBox="1">
            <a:spLocks/>
          </p:cNvSpPr>
          <p:nvPr/>
        </p:nvSpPr>
        <p:spPr>
          <a:xfrm>
            <a:off x="977462" y="268731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Качество отчетов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ru-RU" sz="3200" dirty="0"/>
              <a:t>количество проданных отчетов, в которых есть данные хотя бы из одного коммерческого источника</a:t>
            </a:r>
          </a:p>
          <a:p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DE4376-F13F-5FD8-D6B7-3C95D1A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18" y="2175642"/>
            <a:ext cx="3748495" cy="3755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Рисунок 15" descr="Изображение выглядит как текст, снимок экрана, линия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4F38158-204C-8C5B-E1D6-7511F0401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776248"/>
            <a:ext cx="6847431" cy="4564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690818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331</TotalTime>
  <Words>260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Уголки</vt:lpstr>
      <vt:lpstr>Данные из различных источников</vt:lpstr>
      <vt:lpstr>Информация о коммерческих источниках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Rezerd Prime</cp:lastModifiedBy>
  <cp:revision>9</cp:revision>
  <dcterms:created xsi:type="dcterms:W3CDTF">2017-06-21T13:57:27Z</dcterms:created>
  <dcterms:modified xsi:type="dcterms:W3CDTF">2025-06-24T06:56:36Z</dcterms:modified>
</cp:coreProperties>
</file>