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69463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9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0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6584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5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1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2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1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801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5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994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8456-F0CB-4569-A0B3-50EA9EAC6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019" y="1560945"/>
            <a:ext cx="8599373" cy="3500263"/>
          </a:xfrm>
        </p:spPr>
        <p:txBody>
          <a:bodyPr/>
          <a:lstStyle/>
          <a:p>
            <a:r>
              <a:rPr lang="ru-RU"/>
              <a:t>Данные из различных источников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338A2-AB2D-4CF5-9264-6B4835A93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574" y="5297055"/>
            <a:ext cx="5213131" cy="1266497"/>
          </a:xfrm>
        </p:spPr>
        <p:txBody>
          <a:bodyPr>
            <a:normAutofit/>
          </a:bodyPr>
          <a:lstStyle/>
          <a:p>
            <a:pPr algn="l"/>
            <a:r>
              <a:rPr lang="ru-RU" i="1"/>
              <a:t>Выполнено: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1"/>
              <a:t>Громыко Артём Артурович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1"/>
              <a:t>Лютарь Владислав Павлович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65250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A57A6-64D7-E09D-EB4B-BB5E5C8E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36" y="272473"/>
            <a:ext cx="11023599" cy="1334654"/>
          </a:xfrm>
        </p:spPr>
        <p:txBody>
          <a:bodyPr>
            <a:noAutofit/>
          </a:bodyPr>
          <a:lstStyle/>
          <a:p>
            <a:r>
              <a:rPr lang="ru-RU" b="1" dirty="0"/>
              <a:t>Информация о коммерческих источниках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3C6EBAD-DB8A-824A-18AF-368319F6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63" y="1884216"/>
            <a:ext cx="10183092" cy="4793674"/>
          </a:xfrm>
        </p:spPr>
        <p:txBody>
          <a:bodyPr>
            <a:normAutofit/>
          </a:bodyPr>
          <a:lstStyle/>
          <a:p>
            <a:r>
              <a:rPr lang="ru-RU" sz="2800" b="1" dirty="0"/>
              <a:t>Источник 1</a:t>
            </a:r>
            <a:r>
              <a:rPr lang="ru-RU" sz="2800" dirty="0"/>
              <a:t> берет оплату за каждую публикацию в размере: до </a:t>
            </a:r>
            <a:r>
              <a:rPr lang="ru-RU" sz="2800" i="1" dirty="0"/>
              <a:t>1 января 2025</a:t>
            </a:r>
            <a:r>
              <a:rPr lang="ru-RU" sz="2800" dirty="0"/>
              <a:t> — </a:t>
            </a:r>
            <a:r>
              <a:rPr lang="ru-RU" sz="2800" i="1" dirty="0"/>
              <a:t>4 рубля  00 коп. за одну публикацию</a:t>
            </a:r>
            <a:r>
              <a:rPr lang="ru-RU" sz="2800" dirty="0"/>
              <a:t>, после </a:t>
            </a:r>
            <a:r>
              <a:rPr lang="ru-RU" sz="2800" i="1" dirty="0"/>
              <a:t>1 января 2025 г.</a:t>
            </a:r>
            <a:r>
              <a:rPr lang="ru-RU" sz="2800" dirty="0"/>
              <a:t> - в размере </a:t>
            </a:r>
            <a:r>
              <a:rPr lang="ru-RU" sz="2800" i="1" dirty="0"/>
              <a:t>7 рублей 50 коп за одну публикацию</a:t>
            </a:r>
            <a:r>
              <a:rPr lang="ru-RU" sz="2800" dirty="0"/>
              <a:t>.</a:t>
            </a:r>
          </a:p>
          <a:p>
            <a:r>
              <a:rPr lang="ru-RU" sz="2800" b="1" dirty="0"/>
              <a:t>Источник 2</a:t>
            </a:r>
            <a:r>
              <a:rPr lang="ru-RU" sz="2800" dirty="0"/>
              <a:t> берет абонентскую плату за доступ к ресурсу в размере </a:t>
            </a:r>
            <a:r>
              <a:rPr lang="ru-RU" sz="2800" i="1" dirty="0"/>
              <a:t>350 тысяч рублей в месяц</a:t>
            </a:r>
            <a:endParaRPr lang="ru-RU" sz="2800" dirty="0"/>
          </a:p>
          <a:p>
            <a:r>
              <a:rPr lang="ru-RU" sz="2800" b="1" dirty="0"/>
              <a:t>Источник 3</a:t>
            </a:r>
            <a:r>
              <a:rPr lang="ru-RU" sz="2800" dirty="0"/>
              <a:t> берет плату </a:t>
            </a:r>
            <a:r>
              <a:rPr lang="ru-RU" sz="2800" i="1" dirty="0"/>
              <a:t>за каждый запрос к их серверу</a:t>
            </a:r>
            <a:r>
              <a:rPr lang="ru-RU" sz="2800" dirty="0"/>
              <a:t> в размере </a:t>
            </a:r>
            <a:r>
              <a:rPr lang="ru-RU" sz="2800" i="1" dirty="0"/>
              <a:t>50 коп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58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286E5-471F-2BC8-FBFB-0F4627D52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D32B9FA-6663-8FBE-7E76-F29941EC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4" y="1468581"/>
            <a:ext cx="10183092" cy="4793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1.1. Сколько раундов улучшений было проведено командой?</a:t>
            </a:r>
          </a:p>
          <a:p>
            <a:pPr marL="0" indent="0">
              <a:buNone/>
            </a:pPr>
            <a:r>
              <a:rPr lang="ru-RU" dirty="0"/>
              <a:t>1.2. Какова эффективность этих улучшений?</a:t>
            </a:r>
          </a:p>
          <a:p>
            <a:pPr marL="0" indent="0">
              <a:buNone/>
            </a:pPr>
            <a:r>
              <a:rPr lang="ru-RU" dirty="0"/>
              <a:t>1.3. Над эффективностью каких источников команда работала наиболее плотно?</a:t>
            </a:r>
          </a:p>
          <a:p>
            <a:pPr marL="0" indent="0">
              <a:buNone/>
            </a:pPr>
            <a:r>
              <a:rPr lang="ru-RU" dirty="0"/>
              <a:t>1.4. Назовите примерные даты выкатывания улучшений в прод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2.1. Какой источник обходится дороже всего по себестоимости?</a:t>
            </a:r>
          </a:p>
          <a:p>
            <a:pPr marL="0" indent="0">
              <a:buNone/>
            </a:pPr>
            <a:r>
              <a:rPr lang="ru-RU" dirty="0"/>
              <a:t>2.2. Если отказаться от данных из Источника 2, то насколько это ухудшит качество отчетов </a:t>
            </a:r>
          </a:p>
          <a:p>
            <a:pPr marL="0" indent="0">
              <a:buNone/>
            </a:pPr>
            <a:r>
              <a:rPr lang="ru-RU" dirty="0"/>
              <a:t>2.3. Можно ли отказаться от данных из Источника 3, чтобы потерять не более 2% в качестве отчетов</a:t>
            </a:r>
          </a:p>
          <a:p>
            <a:pPr marL="0" indent="0">
              <a:buNone/>
            </a:pPr>
            <a:r>
              <a:rPr lang="ru-RU" dirty="0"/>
              <a:t>2.4. Предложите алгоритм, как минимизировать расходы на закупку данных из этих трех источников, меняя только порядок их опроса? При этом если мы получим положительный ответ по одному источнику, то в других мы данный запрос уже делать не будем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2243F7E-4101-77DF-BEBD-884F8019E526}"/>
              </a:ext>
            </a:extLst>
          </p:cNvPr>
          <p:cNvSpPr txBox="1">
            <a:spLocks/>
          </p:cNvSpPr>
          <p:nvPr/>
        </p:nvSpPr>
        <p:spPr>
          <a:xfrm>
            <a:off x="872836" y="27247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Поставленная задача</a:t>
            </a:r>
          </a:p>
        </p:txBody>
      </p:sp>
    </p:spTree>
    <p:extLst>
      <p:ext uri="{BB962C8B-B14F-4D97-AF65-F5344CB8AC3E}">
        <p14:creationId xmlns:p14="http://schemas.microsoft.com/office/powerpoint/2010/main" val="16713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B28F4-30F5-BAC7-FE85-4ECEFF4CE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F4BA674-73D7-7716-C7A8-B7FCDB919873}"/>
              </a:ext>
            </a:extLst>
          </p:cNvPr>
          <p:cNvSpPr txBox="1">
            <a:spLocks/>
          </p:cNvSpPr>
          <p:nvPr/>
        </p:nvSpPr>
        <p:spPr>
          <a:xfrm>
            <a:off x="872836" y="27247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О раундах улучшений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1FB13E2-87D8-5A6F-E06D-D7EABC2F8561}"/>
              </a:ext>
            </a:extLst>
          </p:cNvPr>
          <p:cNvSpPr txBox="1">
            <a:spLocks/>
          </p:cNvSpPr>
          <p:nvPr/>
        </p:nvSpPr>
        <p:spPr>
          <a:xfrm>
            <a:off x="872834" y="2343729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Табличку дата / изменяемые источники </a:t>
            </a:r>
          </a:p>
          <a:p>
            <a:r>
              <a:rPr lang="ru-RU" b="1" dirty="0"/>
              <a:t>(параметры источников)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4CE2189-5AE5-C9F1-2BFB-8511FD3BC91D}"/>
              </a:ext>
            </a:extLst>
          </p:cNvPr>
          <p:cNvSpPr txBox="1">
            <a:spLocks/>
          </p:cNvSpPr>
          <p:nvPr/>
        </p:nvSpPr>
        <p:spPr>
          <a:xfrm>
            <a:off x="872834" y="118918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Графики, методы, скользящее среднее и </a:t>
            </a:r>
            <a:r>
              <a:rPr lang="ru-RU" b="1" dirty="0" err="1"/>
              <a:t>тд</a:t>
            </a:r>
            <a:endParaRPr lang="ru-RU" b="1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3A5A837-27C8-719E-17CA-632560452E07}"/>
              </a:ext>
            </a:extLst>
          </p:cNvPr>
          <p:cNvSpPr txBox="1">
            <a:spLocks/>
          </p:cNvSpPr>
          <p:nvPr/>
        </p:nvSpPr>
        <p:spPr>
          <a:xfrm>
            <a:off x="872834" y="3747658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/>
              <a:t>Гистограмма </a:t>
            </a:r>
            <a:r>
              <a:rPr lang="en-US" b="1"/>
              <a:t>“</a:t>
            </a:r>
            <a:r>
              <a:rPr lang="ru-RU" b="1"/>
              <a:t>процентные изменения в среднем</a:t>
            </a:r>
            <a:r>
              <a:rPr lang="en-US" b="1"/>
              <a:t>”</a:t>
            </a:r>
            <a:r>
              <a:rPr lang="ru-RU" b="1"/>
              <a:t> </a:t>
            </a:r>
            <a:endParaRPr lang="ru-RU" b="1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BFEDE16-C7AF-6D26-2B63-A2F7259F5F39}"/>
              </a:ext>
            </a:extLst>
          </p:cNvPr>
          <p:cNvSpPr txBox="1">
            <a:spLocks/>
          </p:cNvSpPr>
          <p:nvPr/>
        </p:nvSpPr>
        <p:spPr>
          <a:xfrm>
            <a:off x="757380" y="5151587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Вывести столбцы и поболтать про причины / выбросы и </a:t>
            </a:r>
            <a:r>
              <a:rPr lang="ru-RU" b="1" dirty="0" err="1"/>
              <a:t>тд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7862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EC057-AB8D-D7E9-07CD-FB956AD95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A5B3C3A-9B84-D1A4-ADA3-D8C5597467FD}"/>
              </a:ext>
            </a:extLst>
          </p:cNvPr>
          <p:cNvSpPr txBox="1">
            <a:spLocks/>
          </p:cNvSpPr>
          <p:nvPr/>
        </p:nvSpPr>
        <p:spPr>
          <a:xfrm>
            <a:off x="872836" y="27247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Блок 2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88F95-A304-03F3-2D0A-C627865CA944}"/>
              </a:ext>
            </a:extLst>
          </p:cNvPr>
          <p:cNvSpPr txBox="1">
            <a:spLocks/>
          </p:cNvSpPr>
          <p:nvPr/>
        </p:nvSpPr>
        <p:spPr>
          <a:xfrm>
            <a:off x="872836" y="1080655"/>
            <a:ext cx="11490037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Себестоимость</a:t>
            </a:r>
          </a:p>
          <a:p>
            <a:r>
              <a:rPr lang="ru-RU" sz="3200" b="1" dirty="0"/>
              <a:t>Способ вычисления, сделанные предположения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CDC3A7DA-146F-1E2D-6EAD-A3FDB8DA0D0D}"/>
              </a:ext>
            </a:extLst>
          </p:cNvPr>
          <p:cNvSpPr txBox="1">
            <a:spLocks/>
          </p:cNvSpPr>
          <p:nvPr/>
        </p:nvSpPr>
        <p:spPr>
          <a:xfrm>
            <a:off x="872835" y="2258292"/>
            <a:ext cx="11490037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Качество отчетов</a:t>
            </a:r>
          </a:p>
          <a:p>
            <a:r>
              <a:rPr lang="ru-RU" sz="3200" b="1" dirty="0"/>
              <a:t>Способ вычисления, графики качества, потерь в качестве</a:t>
            </a:r>
            <a:br>
              <a:rPr lang="ru-RU" sz="3200" b="1" dirty="0"/>
            </a:br>
            <a:r>
              <a:rPr lang="ru-RU" sz="3200" b="1" dirty="0"/>
              <a:t>Табличка(</a:t>
            </a:r>
            <a:r>
              <a:rPr lang="ru-RU" sz="3200" b="1" dirty="0" err="1"/>
              <a:t>мб</a:t>
            </a:r>
            <a:r>
              <a:rPr lang="ru-RU" sz="3200" b="1" dirty="0"/>
              <a:t> гистограмма) средних потерь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4290A1-9F71-8FAB-7FF4-ACBE21AAA10B}"/>
              </a:ext>
            </a:extLst>
          </p:cNvPr>
          <p:cNvSpPr txBox="1">
            <a:spLocks/>
          </p:cNvSpPr>
          <p:nvPr/>
        </p:nvSpPr>
        <p:spPr>
          <a:xfrm>
            <a:off x="872835" y="3842329"/>
            <a:ext cx="9481130" cy="14685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/>
              <a:t>Алгоритм минимизации расходов</a:t>
            </a:r>
          </a:p>
        </p:txBody>
      </p:sp>
    </p:spTree>
    <p:extLst>
      <p:ext uri="{BB962C8B-B14F-4D97-AF65-F5344CB8AC3E}">
        <p14:creationId xmlns:p14="http://schemas.microsoft.com/office/powerpoint/2010/main" val="347795679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46</TotalTime>
  <Words>282</Words>
  <Application>Microsoft Office PowerPoint</Application>
  <PresentationFormat>Широкоэкранный</PresentationFormat>
  <Paragraphs>30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Уголки</vt:lpstr>
      <vt:lpstr>Данные из различных источников</vt:lpstr>
      <vt:lpstr>Информация о коммерческих источниках</vt:lpstr>
      <vt:lpstr>Презентация PowerPoint</vt:lpstr>
      <vt:lpstr>Презентация PowerPoint</vt:lpstr>
      <vt:lpstr>Презентация PowerPoint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Громыко Артём Артурович</cp:lastModifiedBy>
  <cp:revision>4</cp:revision>
  <dcterms:created xsi:type="dcterms:W3CDTF">2017-06-21T13:57:27Z</dcterms:created>
  <dcterms:modified xsi:type="dcterms:W3CDTF">2025-06-22T09:25:32Z</dcterms:modified>
</cp:coreProperties>
</file>