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 раундах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Табличку дата / изменяемые источники </a:t>
            </a:r>
          </a:p>
          <a:p>
            <a:r>
              <a:rPr lang="ru-RU" b="1" dirty="0"/>
              <a:t>(параметры источников)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Графики, методы, скользящее среднее и </a:t>
            </a:r>
            <a:r>
              <a:rPr lang="ru-RU" b="1" dirty="0" err="1"/>
              <a:t>тд</a:t>
            </a:r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Гистограмма </a:t>
            </a:r>
            <a:r>
              <a:rPr lang="en-US" b="1"/>
              <a:t>“</a:t>
            </a:r>
            <a:r>
              <a:rPr lang="ru-RU" b="1"/>
              <a:t>процентные изменения в среднем</a:t>
            </a:r>
            <a:r>
              <a:rPr lang="en-US" b="1"/>
              <a:t>”</a:t>
            </a:r>
            <a:r>
              <a:rPr lang="ru-RU" b="1"/>
              <a:t> </a:t>
            </a:r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Вывести столбцы и поболтать про причины / выбросы и </a:t>
            </a:r>
            <a:r>
              <a:rPr lang="ru-RU" b="1" dirty="0" err="1"/>
              <a:t>тд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C057-AB8D-D7E9-07CD-FB956AD9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5B3C3A-9B84-D1A4-ADA3-D8C5597467FD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Блок 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88F95-A304-03F3-2D0A-C627865CA944}"/>
              </a:ext>
            </a:extLst>
          </p:cNvPr>
          <p:cNvSpPr txBox="1">
            <a:spLocks/>
          </p:cNvSpPr>
          <p:nvPr/>
        </p:nvSpPr>
        <p:spPr>
          <a:xfrm>
            <a:off x="872836" y="1080655"/>
            <a:ext cx="11490037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Себестоимость</a:t>
            </a:r>
          </a:p>
          <a:p>
            <a:r>
              <a:rPr lang="ru-RU" sz="3200" b="1" dirty="0"/>
              <a:t>Способ вычисления, сделанные предположения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DC3A7DA-146F-1E2D-6EAD-A3FDB8DA0D0D}"/>
              </a:ext>
            </a:extLst>
          </p:cNvPr>
          <p:cNvSpPr txBox="1">
            <a:spLocks/>
          </p:cNvSpPr>
          <p:nvPr/>
        </p:nvSpPr>
        <p:spPr>
          <a:xfrm>
            <a:off x="872835" y="2258292"/>
            <a:ext cx="11490037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Качество отчетов</a:t>
            </a:r>
          </a:p>
          <a:p>
            <a:r>
              <a:rPr lang="ru-RU" sz="3200" b="1" dirty="0"/>
              <a:t>Способ вычисления, графики качества, потерь в качестве</a:t>
            </a:r>
            <a:br>
              <a:rPr lang="ru-RU" sz="3200" b="1" dirty="0"/>
            </a:br>
            <a:r>
              <a:rPr lang="ru-RU" sz="3200" b="1" dirty="0"/>
              <a:t>Табличка(</a:t>
            </a:r>
            <a:r>
              <a:rPr lang="ru-RU" sz="3200" b="1" dirty="0" err="1"/>
              <a:t>мб</a:t>
            </a:r>
            <a:r>
              <a:rPr lang="ru-RU" sz="3200" b="1" dirty="0"/>
              <a:t> гистограмма) средних потерь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4290A1-9F71-8FAB-7FF4-ACBE21AAA10B}"/>
              </a:ext>
            </a:extLst>
          </p:cNvPr>
          <p:cNvSpPr txBox="1">
            <a:spLocks/>
          </p:cNvSpPr>
          <p:nvPr/>
        </p:nvSpPr>
        <p:spPr>
          <a:xfrm>
            <a:off x="872835" y="3842329"/>
            <a:ext cx="9481130" cy="1468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Алгоритм минимизации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34779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946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Динамика себестоимости источников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B19A71-AF0E-1F63-DC6F-A1B6BCDB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8" y="1219200"/>
            <a:ext cx="7816274" cy="5210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88</TotalTime>
  <Words>285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5</cp:revision>
  <dcterms:created xsi:type="dcterms:W3CDTF">2017-06-21T13:57:27Z</dcterms:created>
  <dcterms:modified xsi:type="dcterms:W3CDTF">2025-06-22T12:48:36Z</dcterms:modified>
</cp:coreProperties>
</file>