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6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1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7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4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5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2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Y4rDj47SdI?t=11m40s" TargetMode="External"/><Relationship Id="rId2" Type="http://schemas.openxmlformats.org/officeDocument/2006/relationships/hyperlink" Target="https://youtu.be/rVZJ6gAmT4I?t=4m40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pqhPPmL4Fq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Idea 1: Fukushima’s Fallout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Creative Brief: </a:t>
            </a:r>
            <a:r>
              <a:rPr lang="en-SG" dirty="0" smtClean="0">
                <a:latin typeface="Stellar" panose="02000506040000020004" pitchFamily="50" charset="0"/>
              </a:rPr>
              <a:t>[Combat]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Combat (Loud)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Combat style will be like Metro 2033, but feels like The Last Of Us / The Division.</a:t>
            </a:r>
            <a:r>
              <a:rPr lang="en-SG" dirty="0">
                <a:latin typeface="Stellar" panose="02000506040000020004" pitchFamily="50" charset="0"/>
              </a:rPr>
              <a:t> </a:t>
            </a:r>
            <a:endParaRPr lang="en-SG" dirty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</a:rPr>
              <a:t>Characteristics: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No HP bar / damage done for enemies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Visual cues to see how close enemy is to dying (Blood spots, </a:t>
            </a:r>
            <a:r>
              <a:rPr lang="en-SG" dirty="0" err="1" smtClean="0">
                <a:latin typeface="Stellar" panose="02000506040000020004" pitchFamily="50" charset="0"/>
              </a:rPr>
              <a:t>etc</a:t>
            </a:r>
            <a:r>
              <a:rPr lang="en-SG" dirty="0" smtClean="0">
                <a:latin typeface="Stellar" panose="02000506040000020004" pitchFamily="50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HP-based, but realistic (Headshot = instant death for most enemies)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Very, VERY, limited ammo</a:t>
            </a:r>
            <a:endParaRPr lang="en-SG" dirty="0" smtClean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In-game </a:t>
            </a:r>
            <a:r>
              <a:rPr lang="en-SG" dirty="0" smtClean="0">
                <a:latin typeface="Stellar" panose="02000506040000020004" pitchFamily="50" charset="0"/>
              </a:rPr>
              <a:t>functionality (Loud)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  <a:hlinkClick r:id="rId2"/>
              </a:rPr>
              <a:t>Metro 2033 Combat Gameplay</a:t>
            </a:r>
            <a:endParaRPr lang="en-SG" dirty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  <a:hlinkClick r:id="rId3"/>
              </a:rPr>
              <a:t>The Division Combat Gameplay</a:t>
            </a:r>
            <a:endParaRPr lang="en-SG" dirty="0" smtClean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690688"/>
            <a:ext cx="9153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690688"/>
            <a:ext cx="9153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Combat (Stealth)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Stealth combat will be similar to The Last Of </a:t>
            </a:r>
            <a:r>
              <a:rPr lang="en-SG" dirty="0" err="1" smtClean="0">
                <a:latin typeface="Stellar" panose="02000506040000020004" pitchFamily="50" charset="0"/>
              </a:rPr>
              <a:t>Us’s</a:t>
            </a:r>
            <a:r>
              <a:rPr lang="en-SG" dirty="0" smtClean="0">
                <a:latin typeface="Stellar" panose="02000506040000020004" pitchFamily="50" charset="0"/>
              </a:rPr>
              <a:t> stealth</a:t>
            </a:r>
            <a:endParaRPr lang="en-SG" dirty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</a:rPr>
              <a:t>Characteristics: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Shanking will be 1-hit for most enemies (Unlimited uses)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Mutated humans will be </a:t>
            </a:r>
            <a:r>
              <a:rPr lang="en-SG" dirty="0" err="1" smtClean="0">
                <a:latin typeface="Stellar" panose="02000506040000020004" pitchFamily="50" charset="0"/>
              </a:rPr>
              <a:t>aggro’d</a:t>
            </a:r>
            <a:r>
              <a:rPr lang="en-SG" dirty="0" smtClean="0">
                <a:latin typeface="Stellar" panose="02000506040000020004" pitchFamily="50" charset="0"/>
              </a:rPr>
              <a:t> if player makes too much noise (Walking, shooting)</a:t>
            </a:r>
          </a:p>
        </p:txBody>
      </p:sp>
    </p:spTree>
    <p:extLst>
      <p:ext uri="{BB962C8B-B14F-4D97-AF65-F5344CB8AC3E}">
        <p14:creationId xmlns:p14="http://schemas.microsoft.com/office/powerpoint/2010/main" val="22393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In-game </a:t>
            </a:r>
            <a:r>
              <a:rPr lang="en-SG" dirty="0" smtClean="0">
                <a:latin typeface="Stellar" panose="02000506040000020004" pitchFamily="50" charset="0"/>
              </a:rPr>
              <a:t>functionality (Stealth)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  <a:hlinkClick r:id="rId2"/>
              </a:rPr>
              <a:t>The Last Of Us Gameplay</a:t>
            </a:r>
            <a:endParaRPr lang="en-SG" dirty="0" smtClean="0">
              <a:latin typeface="Stellar" panose="02000506040000020004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05050"/>
            <a:ext cx="9144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Stellar</vt:lpstr>
      <vt:lpstr>Office Theme</vt:lpstr>
      <vt:lpstr>Idea 1: Fukushima’s Fallout</vt:lpstr>
      <vt:lpstr>Combat (Loud)</vt:lpstr>
      <vt:lpstr>In-game functionality (Loud)</vt:lpstr>
      <vt:lpstr>References (Videos / Images)</vt:lpstr>
      <vt:lpstr>References (Videos / Images)</vt:lpstr>
      <vt:lpstr>Combat (Stealth)</vt:lpstr>
      <vt:lpstr>In-game functionality (Stealth)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1: Fukushima’s Fallout</dc:title>
  <dc:creator>Joseph Fu</dc:creator>
  <cp:lastModifiedBy>Joseph Fu</cp:lastModifiedBy>
  <cp:revision>7</cp:revision>
  <dcterms:created xsi:type="dcterms:W3CDTF">2016-04-17T06:52:37Z</dcterms:created>
  <dcterms:modified xsi:type="dcterms:W3CDTF">2016-04-17T13:44:06Z</dcterms:modified>
</cp:coreProperties>
</file>