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06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21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174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5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4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35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2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21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57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990D-4547-4CE5-86B0-A57BCA943741}" type="datetimeFigureOut">
              <a:rPr lang="en-SG" smtClean="0"/>
              <a:t>18/4/2016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D00-CD43-4925-AC94-4751D466F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48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bIhpV-Kn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Idea 1: Fukushima’s Fallout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Creative Brief: Enemy Types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6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Stellar" panose="02000506040000020004" pitchFamily="50" charset="0"/>
              </a:rPr>
              <a:t>Enemy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There will be 4 kinds of enemies this game: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Mutated Humans (Lost their mind, but still resembles humans)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Wallers/Sleepers (Mutants that have went into a deep sleep due to inactivity, but can be awoken up if there is enough sound)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Wild dogs </a:t>
            </a:r>
            <a:r>
              <a:rPr lang="en-SG" dirty="0" smtClean="0">
                <a:latin typeface="Stellar" panose="02000506040000020004" pitchFamily="50" charset="0"/>
              </a:rPr>
              <a:t>(Weak</a:t>
            </a:r>
            <a:r>
              <a:rPr lang="en-SG" dirty="0" smtClean="0">
                <a:latin typeface="Stellar" panose="02000506040000020004" pitchFamily="50" charset="0"/>
              </a:rPr>
              <a:t>, but they come in packs, can be baited)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 smtClean="0">
                <a:latin typeface="Stellar" panose="02000506040000020004" pitchFamily="50" charset="0"/>
              </a:rPr>
              <a:t>Bears (Strong </a:t>
            </a:r>
            <a:r>
              <a:rPr lang="en-SG" dirty="0" smtClean="0">
                <a:latin typeface="Stellar" panose="02000506040000020004" pitchFamily="50" charset="0"/>
              </a:rPr>
              <a:t>animals, can be baited)</a:t>
            </a:r>
          </a:p>
        </p:txBody>
      </p:sp>
    </p:spTree>
    <p:extLst>
      <p:ext uri="{BB962C8B-B14F-4D97-AF65-F5344CB8AC3E}">
        <p14:creationId xmlns:p14="http://schemas.microsoft.com/office/powerpoint/2010/main" val="297880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Mutated Humans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442" y="1825625"/>
            <a:ext cx="5727357" cy="4351338"/>
          </a:xfrm>
        </p:spPr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Mutated but still recognisable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Semi-</a:t>
            </a:r>
            <a:r>
              <a:rPr lang="en-SG" dirty="0" err="1" smtClean="0">
                <a:latin typeface="Stellar" panose="02000506040000020004" pitchFamily="50" charset="0"/>
              </a:rPr>
              <a:t>afk</a:t>
            </a:r>
            <a:r>
              <a:rPr lang="en-SG" dirty="0" smtClean="0">
                <a:latin typeface="Stellar" panose="02000506040000020004" pitchFamily="50" charset="0"/>
              </a:rPr>
              <a:t>, alerted via sound/sight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1 bullet to kill (headshot) 3 to body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Can be attacked by wild animals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Attracted to sound (Can be distracted)</a:t>
            </a:r>
            <a:endParaRPr lang="en-SG" dirty="0">
              <a:latin typeface="Stellar" panose="02000506040000020004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6" y="1598139"/>
            <a:ext cx="2135660" cy="231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36" y="4059693"/>
            <a:ext cx="2135660" cy="2180353"/>
          </a:xfrm>
          <a:prstGeom prst="rect">
            <a:avLst/>
          </a:prstGeom>
        </p:spPr>
      </p:pic>
      <p:pic>
        <p:nvPicPr>
          <p:cNvPr id="1028" name="Picture 4" descr="http://i.kinja-img.com/gawker-media/image/upload/s--mqgDy1W0--/18jp3y52kjfyaj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42" y="1598139"/>
            <a:ext cx="28575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Wallers/Sleepers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6442" y="1825625"/>
            <a:ext cx="5727357" cy="4351338"/>
          </a:xfrm>
        </p:spPr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Mutated, not recognisable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Awakened by sound (Player walking past, shooting bullets, </a:t>
            </a:r>
            <a:r>
              <a:rPr lang="en-SG" dirty="0" err="1" smtClean="0">
                <a:latin typeface="Stellar" panose="02000506040000020004" pitchFamily="50" charset="0"/>
              </a:rPr>
              <a:t>etc</a:t>
            </a:r>
            <a:r>
              <a:rPr lang="en-SG" dirty="0" smtClean="0">
                <a:latin typeface="Stellar" panose="02000506040000020004" pitchFamily="50" charset="0"/>
              </a:rPr>
              <a:t>)</a:t>
            </a:r>
          </a:p>
          <a:p>
            <a:r>
              <a:rPr lang="en-SG" dirty="0">
                <a:latin typeface="Stellar" panose="02000506040000020004" pitchFamily="50" charset="0"/>
              </a:rPr>
              <a:t>2</a:t>
            </a:r>
            <a:r>
              <a:rPr lang="en-SG" dirty="0" smtClean="0">
                <a:latin typeface="Stellar" panose="02000506040000020004" pitchFamily="50" charset="0"/>
              </a:rPr>
              <a:t> bullets to kill (headshot) 5 to body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Can be attacked by wild animals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Once awoken, will keep chasing player</a:t>
            </a:r>
            <a:endParaRPr lang="en-SG" dirty="0">
              <a:latin typeface="Stellar" panose="02000506040000020004" pitchFamily="50" charset="0"/>
            </a:endParaRPr>
          </a:p>
          <a:p>
            <a:r>
              <a:rPr lang="en-SG" dirty="0" smtClean="0">
                <a:latin typeface="Stellar" panose="02000506040000020004" pitchFamily="50" charset="0"/>
                <a:hlinkClick r:id="rId2"/>
              </a:rPr>
              <a:t>Proximity-awakening (See video)</a:t>
            </a:r>
            <a:endParaRPr lang="en-SG" dirty="0" smtClean="0">
              <a:latin typeface="Stellar" panose="02000506040000020004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3" y="1608182"/>
            <a:ext cx="4203357" cy="50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Wild Dogs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475" y="1845274"/>
            <a:ext cx="4684125" cy="4036542"/>
          </a:xfrm>
        </p:spPr>
        <p:txBody>
          <a:bodyPr>
            <a:normAutofit/>
          </a:bodyPr>
          <a:lstStyle/>
          <a:p>
            <a:r>
              <a:rPr lang="en-SG" dirty="0" smtClean="0">
                <a:latin typeface="Stellar" panose="02000506040000020004" pitchFamily="50" charset="0"/>
              </a:rPr>
              <a:t>Regular wild dog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Attracted by sound (maybe smell?)</a:t>
            </a:r>
          </a:p>
          <a:p>
            <a:r>
              <a:rPr lang="en-SG" dirty="0">
                <a:latin typeface="Stellar" panose="02000506040000020004" pitchFamily="50" charset="0"/>
              </a:rPr>
              <a:t>1</a:t>
            </a:r>
            <a:r>
              <a:rPr lang="en-SG" dirty="0" smtClean="0">
                <a:latin typeface="Stellar" panose="02000506040000020004" pitchFamily="50" charset="0"/>
              </a:rPr>
              <a:t> bullet to kill (headshot) 2 to body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Roams in packs, at least 2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Will keep chasing player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Can be baited </a:t>
            </a:r>
          </a:p>
        </p:txBody>
      </p:sp>
      <p:pic>
        <p:nvPicPr>
          <p:cNvPr id="3074" name="Picture 2" descr="http://www.discoverwildlife.com/sites/default/files/imagecache/800px_530px/gallery/Karine-Aigner_WildDog1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35" y="1598139"/>
            <a:ext cx="5495540" cy="366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3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Bears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475" y="1845274"/>
            <a:ext cx="4684125" cy="4629667"/>
          </a:xfrm>
        </p:spPr>
        <p:txBody>
          <a:bodyPr>
            <a:normAutofit/>
          </a:bodyPr>
          <a:lstStyle/>
          <a:p>
            <a:r>
              <a:rPr lang="en-SG" dirty="0" smtClean="0">
                <a:latin typeface="Stellar" panose="02000506040000020004" pitchFamily="50" charset="0"/>
              </a:rPr>
              <a:t>Regular bear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Attracted by sound (maybe smell?)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VERY TANK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Roams solo, one hits player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Can be baited to attack mutants</a:t>
            </a:r>
          </a:p>
          <a:p>
            <a:r>
              <a:rPr lang="en-SG" dirty="0" smtClean="0">
                <a:latin typeface="Stellar" panose="02000506040000020004" pitchFamily="50" charset="0"/>
              </a:rPr>
              <a:t>Will stop chasing once far enough</a:t>
            </a:r>
          </a:p>
          <a:p>
            <a:pPr marL="0" indent="0">
              <a:buNone/>
            </a:pPr>
            <a:endParaRPr lang="en-SG" dirty="0" smtClean="0">
              <a:latin typeface="Stellar" panose="02000506040000020004" pitchFamily="50" charset="0"/>
            </a:endParaRPr>
          </a:p>
        </p:txBody>
      </p:sp>
      <p:pic>
        <p:nvPicPr>
          <p:cNvPr id="4098" name="Picture 2" descr="http://www.digitaljournal.com/img/4/2/9/6/2/6/i/1/1/2/o/brown_bear_outsi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9866"/>
            <a:ext cx="5287481" cy="355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24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References (Videos / Images)</a:t>
            </a:r>
            <a:endParaRPr lang="en-SG" dirty="0">
              <a:latin typeface="Stellar" panose="0200050604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>
                <a:latin typeface="Stellar" panose="02000506040000020004" pitchFamily="50" charset="0"/>
              </a:rPr>
              <a:t>Live examples of how the mechanic roughly works</a:t>
            </a:r>
            <a:endParaRPr lang="en-SG" dirty="0">
              <a:latin typeface="Stellar" panose="02000506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Stellar</vt:lpstr>
      <vt:lpstr>Office Theme</vt:lpstr>
      <vt:lpstr>Idea 1: Fukushima’s Fallout</vt:lpstr>
      <vt:lpstr>Enemy Types</vt:lpstr>
      <vt:lpstr>Mutated Humans</vt:lpstr>
      <vt:lpstr>Wallers/Sleepers</vt:lpstr>
      <vt:lpstr>Wild Dogs</vt:lpstr>
      <vt:lpstr>Bears</vt:lpstr>
      <vt:lpstr>References (Videos / Images)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1: Fukushima’s Fallout</dc:title>
  <dc:creator>Joseph Fu</dc:creator>
  <cp:lastModifiedBy>Joseph Fu</cp:lastModifiedBy>
  <cp:revision>7</cp:revision>
  <dcterms:created xsi:type="dcterms:W3CDTF">2016-04-17T06:52:37Z</dcterms:created>
  <dcterms:modified xsi:type="dcterms:W3CDTF">2016-04-17T17:28:56Z</dcterms:modified>
</cp:coreProperties>
</file>