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18/4/2016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067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18/4/2016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21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18/4/2016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174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18/4/2016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655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18/4/2016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645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18/4/2016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355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18/4/2016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42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18/4/2016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021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18/4/2016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571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18/4/2016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97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18/4/2016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70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990D-4547-4CE5-86B0-A57BCA943741}" type="datetimeFigureOut">
              <a:rPr lang="en-SG" smtClean="0"/>
              <a:t>18/4/2016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484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BJ9uEpvaD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>
                <a:latin typeface="Stellar" panose="02000506040000020004" pitchFamily="50" charset="0"/>
              </a:rPr>
              <a:t>Idea 1: Fukushima’s Fallout</a:t>
            </a:r>
            <a:endParaRPr lang="en-SG" dirty="0">
              <a:latin typeface="Stellar" panose="0200050604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>
                <a:latin typeface="Stellar" panose="02000506040000020004" pitchFamily="50" charset="0"/>
              </a:rPr>
              <a:t>Creative Brief: Environmental Interaction &amp; Storytelling</a:t>
            </a:r>
            <a:endParaRPr lang="en-SG" dirty="0">
              <a:latin typeface="Stellar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36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Stellar" panose="02000506040000020004" pitchFamily="50" charset="0"/>
              </a:rPr>
              <a:t>Environmental Interaction &amp; Storytelling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>
                <a:latin typeface="Stellar" panose="02000506040000020004" pitchFamily="50" charset="0"/>
              </a:rPr>
              <a:t>The environment is </a:t>
            </a:r>
            <a:r>
              <a:rPr lang="en-SG" dirty="0" err="1" smtClean="0">
                <a:latin typeface="Stellar" panose="02000506040000020004" pitchFamily="50" charset="0"/>
              </a:rPr>
              <a:t>interactable</a:t>
            </a:r>
            <a:r>
              <a:rPr lang="en-SG" dirty="0" smtClean="0">
                <a:latin typeface="Stellar" panose="02000506040000020004" pitchFamily="50" charset="0"/>
              </a:rPr>
              <a:t> and will tell stories that will help the player understand the story of our game better</a:t>
            </a:r>
            <a:endParaRPr lang="en-SG" dirty="0">
              <a:latin typeface="Stellar" panose="02000506040000020004" pitchFamily="50" charset="0"/>
            </a:endParaRPr>
          </a:p>
          <a:p>
            <a:r>
              <a:rPr lang="en-SG" dirty="0" smtClean="0">
                <a:latin typeface="Stellar" panose="02000506040000020004" pitchFamily="50" charset="0"/>
              </a:rPr>
              <a:t>Player will have to interact with the environment to progress in the game’s flow</a:t>
            </a:r>
          </a:p>
        </p:txBody>
      </p:sp>
    </p:spTree>
    <p:extLst>
      <p:ext uri="{BB962C8B-B14F-4D97-AF65-F5344CB8AC3E}">
        <p14:creationId xmlns:p14="http://schemas.microsoft.com/office/powerpoint/2010/main" val="2978801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Stellar" panose="02000506040000020004" pitchFamily="50" charset="0"/>
              </a:rPr>
              <a:t>In-game </a:t>
            </a:r>
            <a:r>
              <a:rPr lang="en-SG" dirty="0" smtClean="0">
                <a:latin typeface="Stellar" panose="02000506040000020004" pitchFamily="50" charset="0"/>
              </a:rPr>
              <a:t>functionality(Interaction)</a:t>
            </a:r>
            <a:endParaRPr lang="en-SG" dirty="0">
              <a:latin typeface="Stellar" panose="02000506040000020004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438" y="1690688"/>
            <a:ext cx="6837123" cy="480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Stellar" panose="02000506040000020004" pitchFamily="50" charset="0"/>
              </a:rPr>
              <a:t>In-game </a:t>
            </a:r>
            <a:r>
              <a:rPr lang="en-SG" dirty="0" smtClean="0">
                <a:latin typeface="Stellar" panose="02000506040000020004" pitchFamily="50" charset="0"/>
              </a:rPr>
              <a:t>functionality(Storytelling)</a:t>
            </a:r>
            <a:endParaRPr lang="en-SG" dirty="0">
              <a:latin typeface="Stellar" panose="02000506040000020004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861751"/>
            <a:ext cx="10515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G" sz="2800" dirty="0" smtClean="0">
                <a:latin typeface="Stellar" panose="02000506040000020004" pitchFamily="50" charset="0"/>
                <a:hlinkClick r:id="rId2"/>
              </a:rPr>
              <a:t>Environmental Storytelling: </a:t>
            </a:r>
            <a:r>
              <a:rPr lang="en-SG" sz="2800" dirty="0" err="1" smtClean="0">
                <a:latin typeface="Stellar" panose="02000506040000020004" pitchFamily="50" charset="0"/>
                <a:hlinkClick r:id="rId2"/>
              </a:rPr>
              <a:t>Bloodborne</a:t>
            </a:r>
            <a:endParaRPr lang="en-SG" sz="2800" dirty="0">
              <a:latin typeface="Stellar" panose="02000506040000020004" pitchFamily="50" charset="0"/>
            </a:endParaRPr>
          </a:p>
          <a:p>
            <a:r>
              <a:rPr lang="en-SG" sz="2800" dirty="0" smtClean="0">
                <a:latin typeface="Stellar" panose="02000506040000020004" pitchFamily="50" charset="0"/>
              </a:rPr>
              <a:t>Watch from 1:15 until 2:15, this will roughly tell you what Environmental Storytelling is all about</a:t>
            </a:r>
          </a:p>
          <a:p>
            <a:endParaRPr lang="en-SG" dirty="0">
              <a:latin typeface="Stellar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904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latin typeface="Stellar" panose="02000506040000020004" pitchFamily="50" charset="0"/>
              </a:rPr>
              <a:t>References (Videos / Images)</a:t>
            </a:r>
            <a:endParaRPr lang="en-SG" dirty="0">
              <a:latin typeface="Stellar" panose="02000506040000020004" pitchFamily="50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185" y="1825625"/>
            <a:ext cx="8693630" cy="4351338"/>
          </a:xfrm>
        </p:spPr>
      </p:pic>
    </p:spTree>
    <p:extLst>
      <p:ext uri="{BB962C8B-B14F-4D97-AF65-F5344CB8AC3E}">
        <p14:creationId xmlns:p14="http://schemas.microsoft.com/office/powerpoint/2010/main" val="327059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83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Stellar</vt:lpstr>
      <vt:lpstr>Office Theme</vt:lpstr>
      <vt:lpstr>Idea 1: Fukushima’s Fallout</vt:lpstr>
      <vt:lpstr>Environmental Interaction &amp; Storytelling</vt:lpstr>
      <vt:lpstr>In-game functionality(Interaction)</vt:lpstr>
      <vt:lpstr>In-game functionality(Storytelling)</vt:lpstr>
      <vt:lpstr>References (Videos / Images)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 1: Fukushima’s Fallout</dc:title>
  <dc:creator>Joseph Fu</dc:creator>
  <cp:lastModifiedBy>Joseph Fu</cp:lastModifiedBy>
  <cp:revision>6</cp:revision>
  <dcterms:created xsi:type="dcterms:W3CDTF">2016-04-17T06:52:37Z</dcterms:created>
  <dcterms:modified xsi:type="dcterms:W3CDTF">2016-04-17T17:14:02Z</dcterms:modified>
</cp:coreProperties>
</file>