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67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1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74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55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4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35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42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21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71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7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990D-4547-4CE5-86B0-A57BCA943741}" type="datetimeFigureOut">
              <a:rPr lang="en-SG" smtClean="0"/>
              <a:t>17/4/2016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8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Idea 1: Fukushima’s Fallout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Creative Brief: [</a:t>
            </a:r>
            <a:r>
              <a:rPr lang="en-SG" dirty="0">
                <a:latin typeface="Stellar" panose="02000506040000020004" pitchFamily="50" charset="0"/>
              </a:rPr>
              <a:t>Mechanic</a:t>
            </a:r>
            <a:r>
              <a:rPr lang="en-SG" dirty="0" smtClean="0">
                <a:latin typeface="Stellar" panose="02000506040000020004" pitchFamily="50" charset="0"/>
              </a:rPr>
              <a:t> Name]</a:t>
            </a:r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[Mechanic Name]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Description of mechanic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Quote any </a:t>
            </a:r>
            <a:r>
              <a:rPr lang="en-SG" dirty="0" err="1" smtClean="0">
                <a:latin typeface="Stellar" panose="02000506040000020004" pitchFamily="50" charset="0"/>
              </a:rPr>
              <a:t>refences</a:t>
            </a:r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0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Stellar" panose="02000506040000020004" pitchFamily="50" charset="0"/>
              </a:rPr>
              <a:t>In-game functionality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Sketches / Images of how the mechanic works in-game</a:t>
            </a:r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References (Videos / Images)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Live examples of how the mechanic roughly works</a:t>
            </a:r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Stellar</vt:lpstr>
      <vt:lpstr>Office Theme</vt:lpstr>
      <vt:lpstr>Idea 1: Fukushima’s Fallout</vt:lpstr>
      <vt:lpstr>[Mechanic Name]</vt:lpstr>
      <vt:lpstr>In-game functionality</vt:lpstr>
      <vt:lpstr>References (Videos / Images)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1: Fukushima’s Fallout</dc:title>
  <dc:creator>Joseph Fu</dc:creator>
  <cp:lastModifiedBy>Joseph Fu</cp:lastModifiedBy>
  <cp:revision>2</cp:revision>
  <dcterms:created xsi:type="dcterms:W3CDTF">2016-04-17T06:52:37Z</dcterms:created>
  <dcterms:modified xsi:type="dcterms:W3CDTF">2016-04-17T13:01:59Z</dcterms:modified>
</cp:coreProperties>
</file>