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1: Fukushima’s Fallout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SG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 Brief: [Mechanic Name]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SG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[Mechanic Name]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mechanic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Quote any refences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SG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In-game functionality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Sketches / Images of how the mechanic works in-game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SG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(Videos / Images)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SG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examples of how the mechanic roughly works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