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67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1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74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55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45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35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42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21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71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7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8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Idea 1: Fukushima’s Fallout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Creative Brief: Player Movement</a:t>
            </a:r>
            <a:endParaRPr lang="en-SG" dirty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Movement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The movement of the character will be very basic, consisting of: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Walking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Running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Crouching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Crawling (Prone)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Rolling (In combat)</a:t>
            </a:r>
          </a:p>
          <a:p>
            <a:pPr marL="0" indent="0">
              <a:buNone/>
            </a:pPr>
            <a:endParaRPr lang="en-SG" dirty="0" smtClean="0">
              <a:latin typeface="Stellar" panose="02000506040000020004" pitchFamily="50" charset="0"/>
            </a:endParaRPr>
          </a:p>
          <a:p>
            <a:r>
              <a:rPr lang="en-SG" dirty="0" smtClean="0">
                <a:latin typeface="Stellar" panose="02000506040000020004" pitchFamily="50" charset="0"/>
              </a:rPr>
              <a:t>Plays and feels like The Division</a:t>
            </a:r>
          </a:p>
        </p:txBody>
      </p:sp>
    </p:spTree>
    <p:extLst>
      <p:ext uri="{BB962C8B-B14F-4D97-AF65-F5344CB8AC3E}">
        <p14:creationId xmlns:p14="http://schemas.microsoft.com/office/powerpoint/2010/main" val="297880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In-game functionality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lnSpcReduction="10000"/>
          </a:bodyPr>
          <a:lstStyle/>
          <a:p>
            <a:r>
              <a:rPr lang="en-SG" dirty="0" smtClean="0">
                <a:latin typeface="Stellar" panose="02000506040000020004" pitchFamily="50" charset="0"/>
              </a:rPr>
              <a:t>Walking</a:t>
            </a:r>
          </a:p>
          <a:p>
            <a:pPr marL="0" indent="0">
              <a:buNone/>
            </a:pPr>
            <a:r>
              <a:rPr lang="en-SG" sz="2000" dirty="0" smtClean="0">
                <a:latin typeface="Stellar" panose="02000506040000020004" pitchFamily="50" charset="0"/>
              </a:rPr>
              <a:t>Walking will create less noise but is slower. Noise may awake / alert enemies.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Running</a:t>
            </a:r>
          </a:p>
          <a:p>
            <a:pPr marL="0" indent="0">
              <a:buNone/>
            </a:pPr>
            <a:r>
              <a:rPr lang="en-SG" sz="2000" dirty="0" smtClean="0">
                <a:latin typeface="Stellar" panose="02000506040000020004" pitchFamily="50" charset="0"/>
              </a:rPr>
              <a:t>Running creates much more noise but is faster. </a:t>
            </a:r>
            <a:endParaRPr lang="en-SG" sz="2000" dirty="0">
              <a:latin typeface="Stellar" panose="02000506040000020004" pitchFamily="50" charset="0"/>
            </a:endParaRPr>
          </a:p>
          <a:p>
            <a:r>
              <a:rPr lang="en-SG" dirty="0" smtClean="0">
                <a:latin typeface="Stellar" panose="02000506040000020004" pitchFamily="50" charset="0"/>
              </a:rPr>
              <a:t>Crouching</a:t>
            </a:r>
          </a:p>
          <a:p>
            <a:pPr marL="0" indent="0">
              <a:buNone/>
            </a:pPr>
            <a:r>
              <a:rPr lang="en-SG" sz="2000" dirty="0" smtClean="0">
                <a:latin typeface="Stellar" panose="02000506040000020004" pitchFamily="50" charset="0"/>
              </a:rPr>
              <a:t>Crouching is sort of like “Stealth” mode. Creates very little noise, and keeps your body low to prevent detection.</a:t>
            </a:r>
            <a:endParaRPr lang="en-SG" sz="2000" dirty="0">
              <a:latin typeface="Stellar" panose="02000506040000020004" pitchFamily="50" charset="0"/>
            </a:endParaRPr>
          </a:p>
          <a:p>
            <a:r>
              <a:rPr lang="en-SG" dirty="0">
                <a:latin typeface="Stellar" panose="02000506040000020004" pitchFamily="50" charset="0"/>
              </a:rPr>
              <a:t>Crawling (Prone</a:t>
            </a:r>
            <a:r>
              <a:rPr lang="en-SG" dirty="0" smtClean="0">
                <a:latin typeface="Stellar" panose="02000506040000020004" pitchFamily="50" charset="0"/>
              </a:rPr>
              <a:t>)</a:t>
            </a:r>
          </a:p>
          <a:p>
            <a:pPr marL="0" indent="0">
              <a:buNone/>
            </a:pPr>
            <a:r>
              <a:rPr lang="en-SG" sz="2000" dirty="0" smtClean="0">
                <a:latin typeface="Stellar" panose="02000506040000020004" pitchFamily="50" charset="0"/>
              </a:rPr>
              <a:t>Similar to crouching, but mainly used to move around places.</a:t>
            </a:r>
            <a:endParaRPr lang="en-SG" sz="2000" dirty="0">
              <a:latin typeface="Stellar" panose="02000506040000020004" pitchFamily="50" charset="0"/>
            </a:endParaRPr>
          </a:p>
          <a:p>
            <a:r>
              <a:rPr lang="en-SG" dirty="0">
                <a:latin typeface="Stellar" panose="02000506040000020004" pitchFamily="50" charset="0"/>
              </a:rPr>
              <a:t>Rolling (In combat</a:t>
            </a:r>
            <a:r>
              <a:rPr lang="en-SG" dirty="0" smtClean="0">
                <a:latin typeface="Stellar" panose="02000506040000020004" pitchFamily="50" charset="0"/>
              </a:rPr>
              <a:t>)</a:t>
            </a:r>
          </a:p>
          <a:p>
            <a:pPr marL="0" indent="0">
              <a:buNone/>
            </a:pPr>
            <a:r>
              <a:rPr lang="en-SG" sz="2000" dirty="0" smtClean="0">
                <a:latin typeface="Stellar" panose="02000506040000020004" pitchFamily="50" charset="0"/>
              </a:rPr>
              <a:t>Used in combat to dodge enemies (There will be frames whereby invincible)</a:t>
            </a:r>
            <a:endParaRPr lang="en-SG" sz="2400" dirty="0" smtClean="0">
              <a:latin typeface="Stellar" panose="02000506040000020004" pitchFamily="50" charset="0"/>
            </a:endParaRPr>
          </a:p>
          <a:p>
            <a:pPr marL="0" indent="0">
              <a:buNone/>
            </a:pPr>
            <a:endParaRPr lang="en-SG" sz="2400" dirty="0">
              <a:latin typeface="Stellar" panose="02000506040000020004" pitchFamily="50" charset="0"/>
            </a:endParaRPr>
          </a:p>
          <a:p>
            <a:pPr marL="0" indent="0">
              <a:buNone/>
            </a:pPr>
            <a:endParaRPr lang="en-SG" dirty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References (Videos / Images)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You guys don’t need what the movements look like, right?</a:t>
            </a:r>
            <a:endParaRPr lang="en-SG" dirty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149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Stellar</vt:lpstr>
      <vt:lpstr>Office Theme</vt:lpstr>
      <vt:lpstr>Idea 1: Fukushima’s Fallout</vt:lpstr>
      <vt:lpstr>Movement</vt:lpstr>
      <vt:lpstr>In-game functionality</vt:lpstr>
      <vt:lpstr>References (Videos / Images)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1: Fukushima’s Fallout</dc:title>
  <dc:creator>Joseph Fu</dc:creator>
  <cp:lastModifiedBy>Joseph Fu</cp:lastModifiedBy>
  <cp:revision>7</cp:revision>
  <dcterms:created xsi:type="dcterms:W3CDTF">2016-04-17T06:52:37Z</dcterms:created>
  <dcterms:modified xsi:type="dcterms:W3CDTF">2016-04-17T13:01:00Z</dcterms:modified>
</cp:coreProperties>
</file>