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6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1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74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5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4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5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42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2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7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Idea 1: Fukushima’s Fallout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Creative Brief: </a:t>
            </a:r>
            <a:r>
              <a:rPr lang="en-SG" dirty="0" smtClean="0">
                <a:latin typeface="Stellar" panose="02000506040000020004" pitchFamily="50" charset="0"/>
              </a:rPr>
              <a:t>Stealth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Stealth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When the player chooses stealth over going loud, he or she is rewarded by having an easier time and conserving ammo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Stealth is a playstyle the players adopt to navigate to the player’s arbitrary objective without any conflict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In our game, Stealth will be achieved by making as little noise as possible (crouching / walking VS running) and using weapons that make less sound</a:t>
            </a:r>
          </a:p>
          <a:p>
            <a:endParaRPr lang="en-SG" dirty="0" smtClean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0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Stellar" panose="02000506040000020004" pitchFamily="50" charset="0"/>
              </a:rPr>
              <a:t>References (Videos / Images)</a:t>
            </a:r>
            <a:endParaRPr lang="en-SG" dirty="0">
              <a:latin typeface="Stellar" panose="02000506040000020004" pitchFamily="50" charset="0"/>
            </a:endParaRPr>
          </a:p>
        </p:txBody>
      </p:sp>
      <p:pic>
        <p:nvPicPr>
          <p:cNvPr id="1026" name="Picture 2" descr="http://sticktwiddlers.com/wp-content/uploads/2013/06/the-last-of-us-shi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55" y="1690688"/>
            <a:ext cx="8131689" cy="45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Stellar</vt:lpstr>
      <vt:lpstr>Office Theme</vt:lpstr>
      <vt:lpstr>Idea 1: Fukushima’s Fallout</vt:lpstr>
      <vt:lpstr>Stealth</vt:lpstr>
      <vt:lpstr>References (Videos / Images)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1: Fukushima’s Fallout</dc:title>
  <dc:creator>Joseph Fu</dc:creator>
  <cp:lastModifiedBy>Joseph Fu</cp:lastModifiedBy>
  <cp:revision>6</cp:revision>
  <dcterms:created xsi:type="dcterms:W3CDTF">2016-04-17T06:52:37Z</dcterms:created>
  <dcterms:modified xsi:type="dcterms:W3CDTF">2016-04-17T16:10:01Z</dcterms:modified>
</cp:coreProperties>
</file>