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8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2049-F5E8-4D26-9E20-93D30142BE7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AF9C-BC52-4C66-A739-2D0623B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1003-170A-52FE-841B-BFDE7BEC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02884-2178-8CE7-A2C7-266282B0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DA3F-BA32-44AB-869B-B7570139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83A0-215A-74C8-900E-94A2350B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2D88-7D3D-B1D2-C273-9651EAA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72E-40C4-1A32-982D-DFDDBC93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A031-DA7F-E59E-F827-B09DC23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560A-7674-A274-918D-CFE7FD56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6986-E214-7823-5894-EE593F9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F307-EB84-91B2-4367-3923184C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9CE3B-6FC4-74DB-D0F2-B336D82C4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92BBC-A701-030B-373A-B041B5937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31516-4060-10DF-2F32-8D921810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2129-1C47-A2AB-6D1A-5EC87ABE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E5C9-2070-D84B-F58A-7AA98604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F1F3-5EA3-4C25-FCFB-86E73E83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B416-7FA1-1EA4-57B2-B1500489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6EBC-9028-937A-46F5-B704E1C5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BDF8-2631-9A0A-DC37-02FACCF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F57A-C891-CE5F-267C-D0867F6D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8D9C-C599-D2E1-BA42-ABA90657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EA42-01B3-7907-7227-04A9685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391A-0B28-08F4-86F6-49208408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2A03-2664-6434-5D90-C8DDFDC5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944C-9804-685D-E0BF-7B1661B0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618D-6EF6-D575-5F12-791BFCD1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CFBC-AD91-7790-597B-D4E21EAA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A5B0-F85D-CD60-EADF-B0022BA0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02A2-410D-DD2D-8DD5-01B53A58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6D56-9905-70C0-2C6A-E5B31CE4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185C-EA13-8214-DFF7-7A87AE8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3F8-9719-2B08-02F2-A9C4E62B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4302-2CBC-FE28-BA22-3FD6EC3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54A0-27BF-A049-9674-906D12A3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7029C-E37B-B2C2-7306-C0A6911EC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9C6E3-ED97-1D7C-711B-BD1A8F928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C031-B3B2-18ED-35DD-DA9C5895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BEEB-0C36-6C09-E79B-A77B81FF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700E-3173-51A5-CB59-82E686B4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EDBC-489C-C2D1-D336-BE36C21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AB678-97F5-52A2-E503-AA3FDECA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C1DC-EA8F-881F-32FE-EBFE1F93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05331-59E0-36E0-3BA7-B0B1262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7D6E1-1839-DA7B-F625-0F7582BF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EEE5A-EFE2-774A-B658-F3D28841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7EC4-6839-29F8-C23D-53D49EBD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C5BE-A8B3-8282-191F-D58C05EF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A10-1553-A8AC-6EF2-6D26B70D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E0A-58B9-3EF4-4E32-D3AEC3DEC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7431-95D8-2A83-8FE3-111AB5A3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47FF-D986-5C46-91C7-859EEB5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EE8B-E8BC-C002-9614-0555B8B1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E10-6F72-0CC9-0F78-DA94A213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F2F33-0BF3-B5AC-5DC0-2149738D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F822-2952-2480-A9BF-88AE7AE7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1DFE-2A11-C0BA-AF89-AB8C7CD6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90BF-E686-0075-9B73-3EAABF7C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2868-BDB5-9778-6BF2-38B6A14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880E6-6D99-F524-44FE-C0C75EB3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F642-7AB9-7B3E-147E-CB7CBD82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23BC-A1BE-C235-5518-4C0F2AA77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9A8B-0438-543A-B516-2E43B194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24AF-B33F-FA04-6600-E277B5BE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51382-1E89-D99B-E76C-60A1B294E42E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Cloud Infrastructure Project Presentation</a:t>
            </a:r>
            <a:endParaRPr lang="en-US" sz="4400" b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2D829-B2A1-1EA1-CE25-A69C7CC68BC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ΣΑΒΒΑΣ ΚΟΤΖΑΜΑΝΙΔΗΣ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ΛΕΩΝΙΔΑΣ ΒΟΓΙΑΤΖΗΣ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ΣΤΑΥΡΟΣ ΣΤΑΥΡΙΔΗΣ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ΧΑΡΑΛΑΜΠΟΣ ΠΑΠΑΓΕΩΡΓΙΟΥ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ΚΩΝΣΤΑΝΤΙΝΟΣ ΜΟΥΣΤΑΚΑΣ</a:t>
            </a:r>
            <a:endParaRPr lang="en-US" sz="2000"/>
          </a:p>
        </p:txBody>
      </p:sp>
      <p:pic>
        <p:nvPicPr>
          <p:cNvPr id="1026" name="Picture 2" descr="Organization:Democritus University of Thrace - HandWiki">
            <a:extLst>
              <a:ext uri="{FF2B5EF4-FFF2-40B4-BE49-F238E27FC236}">
                <a16:creationId xmlns:a16="http://schemas.microsoft.com/office/drawing/2014/main" id="{5F63D238-91E0-E422-4C70-4E1329F5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586" y="2484255"/>
            <a:ext cx="421616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339AC6-2FCB-4D5E-A163-6B755DB4AEE6}"/>
              </a:ext>
            </a:extLst>
          </p:cNvPr>
          <p:cNvSpPr/>
          <p:nvPr/>
        </p:nvSpPr>
        <p:spPr>
          <a:xfrm>
            <a:off x="6260594" y="365125"/>
            <a:ext cx="4052316" cy="11874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23068A-B985-0EAA-DFDF-2F5DEF76D694}"/>
              </a:ext>
            </a:extLst>
          </p:cNvPr>
          <p:cNvSpPr/>
          <p:nvPr/>
        </p:nvSpPr>
        <p:spPr>
          <a:xfrm>
            <a:off x="723900" y="365125"/>
            <a:ext cx="3181350" cy="11874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2E0F2-22F1-F1CC-95F0-4E2701B3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Συνεργασία</a:t>
            </a:r>
            <a:r>
              <a:rPr lang="en-US" dirty="0"/>
              <a:t>                            </a:t>
            </a:r>
            <a:r>
              <a:rPr lang="el-GR" sz="4400" dirty="0">
                <a:latin typeface="+mj-lt"/>
              </a:rPr>
              <a:t>Γενική εμπειρία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D5E44A-7DA6-F399-B718-7BEF492E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845578"/>
            <a:ext cx="5181600" cy="1830655"/>
          </a:xfrm>
        </p:spPr>
        <p:txBody>
          <a:bodyPr/>
          <a:lstStyle/>
          <a:p>
            <a:r>
              <a:rPr lang="el-GR" dirty="0"/>
              <a:t>Η συνεργασία πήγε πολύ ομαλά πέραν κάποιων δυσκολιών επικοινωνίας που εμφανίστηκαν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9DEDC-8ACD-8545-F660-F6D46E66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4" y="3814346"/>
            <a:ext cx="2514981" cy="24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2E954-598C-24A6-F3CB-9B8955A765E6}"/>
              </a:ext>
            </a:extLst>
          </p:cNvPr>
          <p:cNvSpPr txBox="1"/>
          <p:nvPr/>
        </p:nvSpPr>
        <p:spPr>
          <a:xfrm>
            <a:off x="6081332" y="1846136"/>
            <a:ext cx="50535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2800" dirty="0"/>
              <a:t>Πολύ ευχάριστη εμπειρία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/>
              <a:t>Πιθανότητα </a:t>
            </a:r>
            <a:r>
              <a:rPr lang="el-GR" sz="2800" dirty="0" err="1"/>
              <a:t>ακολούθησης</a:t>
            </a:r>
            <a:r>
              <a:rPr lang="el-GR" sz="2800" dirty="0"/>
              <a:t> </a:t>
            </a:r>
            <a:r>
              <a:rPr lang="en-US" sz="2800" dirty="0"/>
              <a:t>cloud engineering </a:t>
            </a:r>
            <a:r>
              <a:rPr lang="el-GR" sz="2800" dirty="0"/>
              <a:t>και στο μέλλον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0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BB39-00AB-7596-473A-8A419F65E896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Ευχαριστούμε για τον χρόνο σας!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28841DA-3EAD-5956-48D4-3FD5E4DF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" y="1554274"/>
            <a:ext cx="7384841" cy="3563186"/>
          </a:xfrm>
          <a:prstGeom prst="rect">
            <a:avLst/>
          </a:pr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D9E68-D252-E70A-6D72-7BCCDFB6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938" y="771384"/>
            <a:ext cx="3837601" cy="193764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Διάγρ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αμμα </a:t>
            </a:r>
            <a:r>
              <a:rPr lang="el-G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ρχιτεκτονικής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05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D7E890-A7A8-4137-8EA4-92C3D2C5587B}"/>
              </a:ext>
            </a:extLst>
          </p:cNvPr>
          <p:cNvSpPr txBox="1">
            <a:spLocks/>
          </p:cNvSpPr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Entra ID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CDAB05-BBC8-BBA7-8272-F14A4CD1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/>
            <a:r>
              <a:rPr lang="en-US" sz="2000" dirty="0" err="1"/>
              <a:t>Χρήση</a:t>
            </a:r>
            <a:r>
              <a:rPr lang="en-US" sz="2000" dirty="0"/>
              <a:t> MFA (Multi-factor Authentication) </a:t>
            </a:r>
            <a:r>
              <a:rPr lang="en-US" sz="2000" dirty="0" err="1"/>
              <a:t>γι</a:t>
            </a:r>
            <a:r>
              <a:rPr lang="en-US" sz="2000" dirty="0"/>
              <a:t>α όλους τους εργαζόμενους οταν βρίσκονται εκτός uποδομές της εταιρίας.</a:t>
            </a:r>
          </a:p>
          <a:p>
            <a:pPr marL="457200" lvl="1"/>
            <a:endParaRPr lang="en-US" sz="2000" dirty="0"/>
          </a:p>
          <a:p>
            <a:pPr marL="457200" lvl="1"/>
            <a:r>
              <a:rPr lang="en-US" sz="2000" dirty="0"/>
              <a:t>SSO(Single Sign-On) </a:t>
            </a:r>
            <a:r>
              <a:rPr lang="en-US" sz="2000" dirty="0" err="1"/>
              <a:t>γι</a:t>
            </a:r>
            <a:r>
              <a:rPr lang="en-US" sz="2000" dirty="0"/>
              <a:t>α την σύνδεση τον εργαζομένων σε όλα τις εφαρμογές που χρησιμοποιεί η εταιρία.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62391-9195-B2D4-F130-E5A4CED5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35348"/>
            <a:ext cx="5150277" cy="34120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663A4-ACAE-AADF-B68A-983FAEAA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4" y="3829567"/>
            <a:ext cx="2785660" cy="2212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743EC-1496-AB08-59ED-FBCCFDC0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1" y="557214"/>
            <a:ext cx="3094406" cy="2871786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E1385-5B84-6C85-57D2-9548C3247710}"/>
              </a:ext>
            </a:extLst>
          </p:cNvPr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Firewall </a:t>
            </a:r>
            <a:r>
              <a:rPr lang="el-GR" sz="5400" dirty="0">
                <a:latin typeface="+mj-lt"/>
                <a:ea typeface="+mj-ea"/>
                <a:cs typeface="+mj-cs"/>
              </a:rPr>
              <a:t>&amp;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endParaRPr lang="el-GR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5172F-60BE-E4CB-A6CC-C9A0602629DC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Τα </a:t>
            </a:r>
            <a:r>
              <a:rPr lang="el-GR" sz="2400" dirty="0" err="1"/>
              <a:t>Firewall</a:t>
            </a:r>
            <a:r>
              <a:rPr lang="el-GR" sz="2400" dirty="0"/>
              <a:t> και </a:t>
            </a:r>
            <a:r>
              <a:rPr lang="el-GR" sz="2400" dirty="0" err="1"/>
              <a:t>Virtual</a:t>
            </a:r>
            <a:r>
              <a:rPr lang="el-GR" sz="2400" dirty="0"/>
              <a:t> </a:t>
            </a:r>
            <a:r>
              <a:rPr lang="el-GR" sz="2400" dirty="0" err="1"/>
              <a:t>Network</a:t>
            </a:r>
            <a:r>
              <a:rPr lang="el-GR" sz="2400" dirty="0"/>
              <a:t> δημιουργήθηκαν για ασφάλεια των υπηρεσιών της εταιρίας από εξωτερικούς παράγοντες και καλύτερο έλεγχο της κίνησης</a:t>
            </a:r>
          </a:p>
        </p:txBody>
      </p:sp>
    </p:spTree>
    <p:extLst>
      <p:ext uri="{BB962C8B-B14F-4D97-AF65-F5344CB8AC3E}">
        <p14:creationId xmlns:p14="http://schemas.microsoft.com/office/powerpoint/2010/main" val="315775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8059-05AF-27A8-7775-18716BE1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Azure App Service</a:t>
            </a:r>
          </a:p>
        </p:txBody>
      </p:sp>
      <p:pic>
        <p:nvPicPr>
          <p:cNvPr id="7" name="Picture 6" descr="A blue circle with white circles and arrows pointing to a black sign&#10;&#10;Description automatically generated">
            <a:extLst>
              <a:ext uri="{FF2B5EF4-FFF2-40B4-BE49-F238E27FC236}">
                <a16:creationId xmlns:a16="http://schemas.microsoft.com/office/drawing/2014/main" id="{466BACE5-BF27-A180-4268-FC53DD3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1" y="774285"/>
            <a:ext cx="2089160" cy="258117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and white logo with white dots and arrows&#10;&#10;Description automatically generated">
            <a:extLst>
              <a:ext uri="{FF2B5EF4-FFF2-40B4-BE49-F238E27FC236}">
                <a16:creationId xmlns:a16="http://schemas.microsoft.com/office/drawing/2014/main" id="{3748B1DC-14DB-770E-611C-2AE40791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1" t="-1041" r="8504" b="622"/>
          <a:stretch/>
        </p:blipFill>
        <p:spPr>
          <a:xfrm>
            <a:off x="2069316" y="3575074"/>
            <a:ext cx="2079290" cy="2581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34EA-ADF3-1211-E901-ED4D28EA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436" y="2479675"/>
            <a:ext cx="5408813" cy="363249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l-GR" sz="2000" dirty="0"/>
              <a:t>Δημιουργήσαμε τον </a:t>
            </a:r>
            <a:r>
              <a:rPr lang="en-US" sz="2000" dirty="0"/>
              <a:t>server</a:t>
            </a:r>
            <a:r>
              <a:rPr lang="el-GR" sz="2000" dirty="0"/>
              <a:t> με πόρους που αρκούν για τις απαιτήσεις που έχει η εταιρία.</a:t>
            </a:r>
          </a:p>
          <a:p>
            <a:pPr marL="457200" lvl="1" indent="0">
              <a:buNone/>
            </a:pPr>
            <a:endParaRPr lang="el-GR" sz="2000" dirty="0"/>
          </a:p>
          <a:p>
            <a:pPr marL="457200" lvl="1" indent="0">
              <a:buNone/>
            </a:pPr>
            <a:r>
              <a:rPr lang="el-GR" sz="2000" dirty="0"/>
              <a:t>Με το 2</a:t>
            </a:r>
            <a:r>
              <a:rPr lang="el-GR" sz="2000" baseline="30000" dirty="0"/>
              <a:t>ο</a:t>
            </a:r>
            <a:r>
              <a:rPr lang="el-GR" sz="2000" dirty="0"/>
              <a:t> </a:t>
            </a:r>
            <a:r>
              <a:rPr lang="en-US" sz="2000" dirty="0"/>
              <a:t>service </a:t>
            </a:r>
            <a:r>
              <a:rPr lang="el-GR" sz="2000" dirty="0"/>
              <a:t>φιλοξενούμε το </a:t>
            </a:r>
            <a:r>
              <a:rPr lang="en-US" sz="2000" dirty="0"/>
              <a:t>API </a:t>
            </a:r>
            <a:r>
              <a:rPr lang="el-GR" sz="2000" dirty="0"/>
              <a:t>της εταιρίας.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27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BE07-8428-420C-E6D7-22D87841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Azure BLOB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182C-A152-5606-B60D-17F41B86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Αξιοποιώντας το </a:t>
            </a:r>
            <a:r>
              <a:rPr lang="en-US" sz="2000" dirty="0"/>
              <a:t>Azure BLOB Storage:</a:t>
            </a:r>
          </a:p>
          <a:p>
            <a:pPr marL="457200" lvl="1" indent="0">
              <a:buNone/>
            </a:pPr>
            <a:endParaRPr lang="el-GR" sz="2000" dirty="0"/>
          </a:p>
          <a:p>
            <a:pPr marL="457200" lvl="1" indent="0">
              <a:buNone/>
            </a:pPr>
            <a:r>
              <a:rPr lang="el-GR" sz="2000" dirty="0"/>
              <a:t>Δημιουργήσαμε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X</a:t>
            </a:r>
            <a:r>
              <a:rPr lang="el-GR" sz="2000" dirty="0" err="1"/>
              <a:t>ώρο</a:t>
            </a:r>
            <a:r>
              <a:rPr lang="el-GR" sz="2000" dirty="0"/>
              <a:t> αποθήκευσης για βίντεο και φωτογραφίες που προσφέρει η εταιρία.</a:t>
            </a:r>
          </a:p>
          <a:p>
            <a:pPr lvl="1"/>
            <a:r>
              <a:rPr lang="en-US" sz="2000" dirty="0"/>
              <a:t>X</a:t>
            </a:r>
            <a:r>
              <a:rPr lang="el-GR" sz="2000" dirty="0" err="1"/>
              <a:t>ώρο</a:t>
            </a:r>
            <a:r>
              <a:rPr lang="el-GR" sz="2000" dirty="0"/>
              <a:t> αποθήκευσης για τα </a:t>
            </a:r>
            <a:r>
              <a:rPr lang="en-US" sz="2000" dirty="0"/>
              <a:t>log </a:t>
            </a:r>
            <a:r>
              <a:rPr lang="el-GR" sz="2000" dirty="0"/>
              <a:t>της εταιρίας καθώς και </a:t>
            </a:r>
            <a:r>
              <a:rPr lang="en-US" sz="2000" dirty="0"/>
              <a:t>monitoring </a:t>
            </a:r>
            <a:r>
              <a:rPr lang="el-GR" sz="2000" dirty="0"/>
              <a:t>για τα συγκεκριμένα </a:t>
            </a:r>
            <a:r>
              <a:rPr lang="en-US" sz="2000" dirty="0"/>
              <a:t>logs</a:t>
            </a:r>
          </a:p>
          <a:p>
            <a:pPr lvl="1"/>
            <a:endParaRPr lang="el-GR" sz="2000" dirty="0"/>
          </a:p>
          <a:p>
            <a:pPr lvl="1"/>
            <a:endParaRPr lang="el-GR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EBB3A-11CE-8D42-F6E4-6DC06EF6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800" y="774285"/>
            <a:ext cx="2604853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586C9-4F8E-AEF8-F4D9-859A2DAB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982350"/>
            <a:ext cx="4389120" cy="17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F0DBE-C48E-BA24-C105-D988B847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SQL Databases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67C1CB2C-16E6-A19F-5DDC-CF0FC44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99" b="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E3F7-5F11-6131-79FC-AFAE0F1F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265" y="2599509"/>
            <a:ext cx="4822403" cy="3639450"/>
          </a:xfrm>
        </p:spPr>
        <p:txBody>
          <a:bodyPr anchor="ctr">
            <a:normAutofit/>
          </a:bodyPr>
          <a:lstStyle/>
          <a:p>
            <a:pPr lvl="1"/>
            <a:r>
              <a:rPr lang="el-GR" sz="2000" dirty="0"/>
              <a:t>Φιλοξενούμε την βάση δεδομένων της εταιρίας</a:t>
            </a: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2 </a:t>
            </a:r>
            <a:r>
              <a:rPr lang="en-US" sz="2000" dirty="0"/>
              <a:t>backup </a:t>
            </a:r>
            <a:r>
              <a:rPr lang="el-GR" sz="2000" dirty="0"/>
              <a:t>της βάσεις για </a:t>
            </a:r>
            <a:r>
              <a:rPr lang="en-US" sz="2000" dirty="0"/>
              <a:t>redundancy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8E7B2-4263-C362-9128-6529DDE6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21" r="2" b="2"/>
          <a:stretch/>
        </p:blipFill>
        <p:spPr>
          <a:xfrm>
            <a:off x="621675" y="825465"/>
            <a:ext cx="6589537" cy="5203502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38B7-5FBC-0CE7-FE4E-0614DC93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Μηνιαίο κόστος υπηρεσιών στο cloud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E5D090-7C06-042F-EC71-E7E36D53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l-G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2,767.5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τον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μήν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879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FDC5C-14F6-6123-6C4A-B952EBC817C6}"/>
              </a:ext>
            </a:extLst>
          </p:cNvPr>
          <p:cNvSpPr txBox="1"/>
          <p:nvPr/>
        </p:nvSpPr>
        <p:spPr>
          <a:xfrm>
            <a:off x="890778" y="519620"/>
            <a:ext cx="10141799" cy="91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4800" b="1" dirty="0">
                <a:latin typeface="+mj-lt"/>
                <a:ea typeface="+mj-ea"/>
                <a:cs typeface="+mj-cs"/>
              </a:rPr>
              <a:t>Σύγκριση </a:t>
            </a:r>
            <a:r>
              <a:rPr lang="el-GR" sz="4800" b="1" dirty="0" err="1">
                <a:latin typeface="+mj-lt"/>
                <a:ea typeface="+mj-ea"/>
                <a:cs typeface="+mj-cs"/>
              </a:rPr>
              <a:t>κόστου</a:t>
            </a:r>
            <a:r>
              <a:rPr lang="en-US" sz="4800" b="1" dirty="0">
                <a:latin typeface="+mj-lt"/>
                <a:ea typeface="+mj-ea"/>
                <a:cs typeface="+mj-cs"/>
              </a:rPr>
              <a:t>ς on premise </a:t>
            </a:r>
            <a:r>
              <a:rPr lang="el-GR" sz="4800" b="1" dirty="0">
                <a:latin typeface="+mj-lt"/>
                <a:ea typeface="+mj-ea"/>
                <a:cs typeface="+mj-cs"/>
              </a:rPr>
              <a:t>και</a:t>
            </a:r>
            <a:r>
              <a:rPr lang="en-US" sz="4800" b="1" dirty="0">
                <a:latin typeface="+mj-lt"/>
                <a:ea typeface="+mj-ea"/>
                <a:cs typeface="+mj-cs"/>
              </a:rPr>
              <a:t> on cloud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9174D26-8BEB-736E-7C03-B0993537F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 bwMode="auto">
          <a:xfrm>
            <a:off x="1375126" y="2314575"/>
            <a:ext cx="8392319" cy="40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Διάγραμμα Αρχιτεκτονικής</vt:lpstr>
      <vt:lpstr>PowerPoint Presentation</vt:lpstr>
      <vt:lpstr>PowerPoint Presentation</vt:lpstr>
      <vt:lpstr>Azure App Service</vt:lpstr>
      <vt:lpstr>Azure BLOB Storage</vt:lpstr>
      <vt:lpstr>SQL Databases</vt:lpstr>
      <vt:lpstr>Μηνιαίο κόστος υπηρεσιών στο cloud</vt:lpstr>
      <vt:lpstr>PowerPoint Presentation</vt:lpstr>
      <vt:lpstr>Συνεργασία                            Γενική εμπειρία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MOUSTAKAS</dc:creator>
  <cp:lastModifiedBy>savvas kotzamanidis</cp:lastModifiedBy>
  <cp:revision>9</cp:revision>
  <dcterms:created xsi:type="dcterms:W3CDTF">2024-11-06T11:10:23Z</dcterms:created>
  <dcterms:modified xsi:type="dcterms:W3CDTF">2024-11-06T19:59:28Z</dcterms:modified>
</cp:coreProperties>
</file>