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C1FC43-B6C5-4BF8-9410-832C03A5179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10A4-A95E-43F4-9A9D-59CDD73BC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34BB4-85B2-4732-9422-330E1CF54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4241-0A35-472F-9F41-A61F01C0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BC13-E04A-4F93-A498-3A78606C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DE76-E8DD-4A86-B6AB-B8609EBF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842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2739-96B5-4002-8178-B164A695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E39F-561D-4627-B1E9-A56837E2A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B821-BA8B-4140-A144-5BBD357C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580A-F9CB-4F65-9CEE-7C37DBAF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1DDF-DC18-42F2-8FCF-A41F287E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059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6783B-A926-41F4-9108-9F25BF29A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7D181-4477-4169-B713-166F965A7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4132-AF7A-4CB1-AE7E-4DB224C0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2CC00-3177-4817-914E-3DC7E6AE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8551F-F80F-459E-9295-96E6BAF9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37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E603-DB48-4F07-BB4C-BB566E52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4B25-F259-47EF-BD11-F8FCEDF2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A15DD-B393-47F4-BF7A-F1EC786A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5F3BB-AAA9-4B18-AE4A-63AD4970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BFA1-E4F5-4E52-9CC8-762934EF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807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47CF-A937-4267-AF6C-563F8CDF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3A06F-AD5D-4389-A3E9-2115C62A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8C7D-8FDF-4CEE-A646-71BA9355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7B11-B034-4FCE-B762-2DFA6B86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F651-317A-4924-8B05-E297F810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31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88E7-6DFE-4226-B6AA-304C4419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8084-04CA-4416-8853-CDFBD83CA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9CE60-DA37-42F6-A60A-338CFB2E8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4A2B-DBC9-4C86-8D7A-DFC5F896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0BF4-CFD3-495D-9889-FC5DA539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8746F-1CA8-457A-B47E-E19F7817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810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D298-D801-40BF-8662-3E312D00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8398-04E9-4A51-9253-331CF876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50956-7D6C-43A6-B71A-682A4AE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8FD53-91DB-4F90-B356-301DC9128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1CC36-9129-41FD-90FE-D4CB560D7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042F7-0061-4980-98E0-A5DD6BD5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3D556-F592-4FC4-AA9F-15659D61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D0247-F313-4C5B-8571-8426706D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983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F245-7888-4C37-B0F8-D298FC45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397A6-2638-430A-81B7-20B9763B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12EED-90B8-435F-B2FD-1DBFE6CB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D8837-0AC5-4EDF-AA7B-A71958BF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46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277A6-9D03-4D7E-9A89-4CBBFB2F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336A3-2CE9-4AD7-8263-5B1A6DB2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413D-A437-4A92-A90E-11D147E5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611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4AFC-7E8E-4D9C-AC27-73C02134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1087-0F66-443F-9C3E-A9F15A47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18138-8130-4101-8712-C6510CF1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4788-B1B0-4F05-960F-F21E56ED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F7960-CA21-48D0-85CC-C1D7AC67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0E810-0DF2-4A89-9596-E155F43E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248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AA0E-C617-440E-A0FC-AC6262A3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A61CF-BB31-4422-B1CA-3FF4F3305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7C853-450B-4B71-8BDD-DFB201FB2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FE91D-988E-4BDA-A7B9-23F3A08E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12ED5-B221-4F35-9F2C-D811755F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04D3E-0E35-48E4-83B1-E9DDA89D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259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74ED3-5AA3-48AA-885A-7647108F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1440-DA07-45EA-830B-5F316691D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5C75-43DA-4F29-8BBD-5FD59E95C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532E-5737-44C3-8D0B-BA45FBD668E5}" type="datetimeFigureOut">
              <a:rPr lang="id-ID" smtClean="0"/>
              <a:t>21/01/2018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36C61-BBDD-430D-8CA7-951EED4D1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C8EE-E41A-4D0F-BCE1-CB6943E58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FEB1-7B42-4A8A-95E0-CF18356A07B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74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2606-35C4-4766-9BE0-E42EE449D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Botak Si Pelari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35FC5-8B2E-4970-88D3-A52B0C583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Mohammad Hafidz Vidhyansyah</a:t>
            </a:r>
          </a:p>
          <a:p>
            <a:r>
              <a:rPr lang="en-US"/>
              <a:t>1901469473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644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9E21-15AA-483D-BB83-43CAE445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Game Overview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64FB-8C19-4E22-9B5D-231BA453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Lari dari masalah</a:t>
            </a:r>
          </a:p>
          <a:p>
            <a:r>
              <a:rPr lang="en-US"/>
              <a:t>Untuk Game Iseng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02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3F98-B3D7-4AA2-8B9B-55180203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Level Design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1620-39F9-431C-B274-C28B884D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Score Points</a:t>
            </a:r>
          </a:p>
          <a:p>
            <a:r>
              <a:rPr lang="en-US"/>
              <a:t>Semakin banyak point ya semakin kencang speednya</a:t>
            </a:r>
          </a:p>
        </p:txBody>
      </p:sp>
    </p:spTree>
    <p:extLst>
      <p:ext uri="{BB962C8B-B14F-4D97-AF65-F5344CB8AC3E}">
        <p14:creationId xmlns:p14="http://schemas.microsoft.com/office/powerpoint/2010/main" val="189548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2F5D-4563-45EF-A33E-6E0648BF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World Design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2F72-177C-45AE-85B2-68C236B2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Ceritanya lagi digurun pasir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074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41AA-FCEE-4070-978C-D2DBD2F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Interface Design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9666-17D9-4999-B6B1-474C415B2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Buttion Horizontal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66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E209-CDB5-4D8C-9377-EC5C5173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Design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4BC0-F465-450B-B956-86C34F5D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Tipe Camera Third Person</a:t>
            </a:r>
          </a:p>
          <a:p>
            <a:r>
              <a:rPr lang="en-US"/>
              <a:t>Model Character Botak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513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86BB-99F3-4423-9F0F-59AA71A8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Design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2ED1-CCD2-4D95-8694-D3F9CB94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berusaha mengindari kotak yanga ada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087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Botak Si Pelari</vt:lpstr>
      <vt:lpstr>Game Overview</vt:lpstr>
      <vt:lpstr>Level Design</vt:lpstr>
      <vt:lpstr>World Design</vt:lpstr>
      <vt:lpstr>Use Interface Design</vt:lpstr>
      <vt:lpstr>Character Design</vt:lpstr>
      <vt:lpstr>System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Botak Si Pelari</dc:title>
  <dc:creator>Philp Sultan</dc:creator>
  <cp:lastModifiedBy>Philp Sultan</cp:lastModifiedBy>
  <cp:revision>2</cp:revision>
  <dcterms:created xsi:type="dcterms:W3CDTF">2018-01-21T16:30:34Z</dcterms:created>
  <dcterms:modified xsi:type="dcterms:W3CDTF">2018-01-21T16:49:37Z</dcterms:modified>
</cp:coreProperties>
</file>