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hoe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hoe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hoe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hoe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fgeronde rechthoe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fgeronde rechthoe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hoe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hoe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4E21721-3A2E-4DEF-BD3D-BA5F36C86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6" name="Tijdelijke aanduiding voor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E21721-3A2E-4DEF-BD3D-BA5F36C86D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Tijdelijke aanduiding voor voettekst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4E21721-3A2E-4DEF-BD3D-BA5F36C86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xmlns:mc="http://schemas.openxmlformats.org/markup-compatibility/2006" xmlns:a14="http://schemas.microsoft.com/office/drawing/2010/main" val="EAEAEA" mc:Ignorable=""/>
          </a:solidFill>
          <a:ln w="50800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57150" dist="31750" dir="4800000" algn="tl" rotWithShape="0">
              <a:srgbClr xmlns:mc="http://schemas.openxmlformats.org/markup-compatibility/2006" xmlns:a14="http://schemas.microsoft.com/office/drawing/2010/main" val="000000" mc:Ignorable="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xmlns:mc="http://schemas.openxmlformats.org/markup-compatibility/2006" xmlns:a14="http://schemas.microsoft.com/office/drawing/2010/main" val="AEAEAE" mc:Ignorable="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hoe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hoe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hoe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hoe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fgeronde rechthoe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fgeronde rechthoe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hoe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hoe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hoe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hoe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hoe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hoe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fld id="{E4E21721-3A2E-4DEF-BD3D-BA5F36C86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3 – </a:t>
            </a:r>
            <a:r>
              <a:rPr lang="en-US" dirty="0" err="1" smtClean="0"/>
              <a:t>Karo</a:t>
            </a:r>
            <a:r>
              <a:rPr lang="en-US" dirty="0" smtClean="0"/>
              <a:t> Progress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57200" y="3962400"/>
            <a:ext cx="49530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Wendy</a:t>
            </a:r>
          </a:p>
          <a:p>
            <a:r>
              <a:rPr lang="en-US" dirty="0" smtClean="0"/>
              <a:t>Dominik</a:t>
            </a:r>
          </a:p>
          <a:p>
            <a:r>
              <a:rPr lang="en-US" dirty="0" smtClean="0"/>
              <a:t>Job</a:t>
            </a:r>
          </a:p>
          <a:p>
            <a:r>
              <a:rPr lang="en-US" dirty="0" smtClean="0"/>
              <a:t>Janita</a:t>
            </a:r>
          </a:p>
          <a:p>
            <a:r>
              <a:rPr lang="en-US" dirty="0" smtClean="0"/>
              <a:t>Erik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since last week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XNA UI with rotation, selection (beta) and showing AI match (Erik, Wendy)</a:t>
            </a:r>
          </a:p>
          <a:p>
            <a:r>
              <a:rPr lang="en-US" sz="2800" dirty="0" smtClean="0"/>
              <a:t>Last fixes on transposition table (</a:t>
            </a:r>
            <a:r>
              <a:rPr lang="en-US" sz="2800" dirty="0" err="1" smtClean="0"/>
              <a:t>Dominik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Design UI (Erik, </a:t>
            </a:r>
            <a:r>
              <a:rPr lang="en-US" sz="2800" dirty="0" err="1" smtClean="0"/>
              <a:t>Janita</a:t>
            </a:r>
            <a:r>
              <a:rPr lang="en-US" sz="2800" dirty="0" smtClean="0"/>
              <a:t>, Job)</a:t>
            </a:r>
          </a:p>
          <a:p>
            <a:r>
              <a:rPr lang="en-US" sz="2800" dirty="0" smtClean="0"/>
              <a:t>Implementing design (</a:t>
            </a:r>
            <a:r>
              <a:rPr lang="en-US" sz="2800" dirty="0" err="1" smtClean="0"/>
              <a:t>Janita</a:t>
            </a:r>
            <a:r>
              <a:rPr lang="en-US" sz="2800" dirty="0" smtClean="0"/>
              <a:t>, Job)</a:t>
            </a:r>
          </a:p>
          <a:p>
            <a:r>
              <a:rPr lang="nl-NL" sz="2800" dirty="0" smtClean="0"/>
              <a:t>Menu (Wendy, </a:t>
            </a:r>
            <a:r>
              <a:rPr lang="nl-NL" sz="2800" dirty="0" smtClean="0"/>
              <a:t>Erik)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for next review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Migrate existing code to the new design</a:t>
            </a:r>
          </a:p>
          <a:p>
            <a:r>
              <a:rPr lang="en-US" dirty="0" smtClean="0"/>
              <a:t>Create methods for move suggestions in the engine</a:t>
            </a:r>
          </a:p>
          <a:p>
            <a:r>
              <a:rPr lang="en-US" dirty="0" smtClean="0"/>
              <a:t>Clicking and selecting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8" name="Afbeelding 7" descr="M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07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424456" mc:Ignorable=""/>
      </a:dk2>
      <a:lt2>
        <a:srgbClr xmlns:mc="http://schemas.openxmlformats.org/markup-compatibility/2006" xmlns:a14="http://schemas.microsoft.com/office/drawing/2010/main" val="DEDEDE" mc:Ignorable=""/>
      </a:lt2>
      <a:accent1>
        <a:srgbClr xmlns:mc="http://schemas.openxmlformats.org/markup-compatibility/2006" xmlns:a14="http://schemas.microsoft.com/office/drawing/2010/main" val="53548A" mc:Ignorable=""/>
      </a:accent1>
      <a:accent2>
        <a:srgbClr xmlns:mc="http://schemas.openxmlformats.org/markup-compatibility/2006" xmlns:a14="http://schemas.microsoft.com/office/drawing/2010/main" val="438086" mc:Ignorable=""/>
      </a:accent2>
      <a:accent3>
        <a:srgbClr xmlns:mc="http://schemas.openxmlformats.org/markup-compatibility/2006" xmlns:a14="http://schemas.microsoft.com/office/drawing/2010/main" val="A04DA3" mc:Ignorable=""/>
      </a:accent3>
      <a:accent4>
        <a:srgbClr xmlns:mc="http://schemas.openxmlformats.org/markup-compatibility/2006" xmlns:a14="http://schemas.microsoft.com/office/drawing/2010/main" val="C4652D" mc:Ignorable=""/>
      </a:accent4>
      <a:accent5>
        <a:srgbClr xmlns:mc="http://schemas.openxmlformats.org/markup-compatibility/2006" xmlns:a14="http://schemas.microsoft.com/office/drawing/2010/main" val="8B5D3D" mc:Ignorable=""/>
      </a:accent5>
      <a:accent6>
        <a:srgbClr xmlns:mc="http://schemas.openxmlformats.org/markup-compatibility/2006" xmlns:a14="http://schemas.microsoft.com/office/drawing/2010/main" val="5C92B5" mc:Ignorable=""/>
      </a:accent6>
      <a:hlink>
        <a:srgbClr xmlns:mc="http://schemas.openxmlformats.org/markup-compatibility/2006" xmlns:a14="http://schemas.microsoft.com/office/drawing/2010/main" val="67AFBD" mc:Ignorable=""/>
      </a:hlink>
      <a:folHlink>
        <a:srgbClr xmlns:mc="http://schemas.openxmlformats.org/markup-compatibility/2006" xmlns:a14="http://schemas.microsoft.com/office/drawing/2010/main" val="C2A874" mc:Ignorable="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</TotalTime>
  <Words>87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Group 3 – Karo Progress</vt:lpstr>
      <vt:lpstr>Progress since last week</vt:lpstr>
      <vt:lpstr>To do for next review</vt:lpstr>
      <vt:lpstr>Demo</vt:lpstr>
      <vt:lpstr>Design</vt:lpstr>
    </vt:vector>
  </TitlesOfParts>
  <Company>----------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– Karo Progress</dc:title>
  <dc:creator>----------</dc:creator>
  <cp:lastModifiedBy>Wendy</cp:lastModifiedBy>
  <cp:revision>7</cp:revision>
  <dcterms:created xsi:type="dcterms:W3CDTF">2010-05-26T20:24:16Z</dcterms:created>
  <dcterms:modified xsi:type="dcterms:W3CDTF">2010-06-01T11:16:45Z</dcterms:modified>
</cp:coreProperties>
</file>