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– </a:t>
            </a:r>
            <a:r>
              <a:rPr lang="en-US" dirty="0" err="1" smtClean="0"/>
              <a:t>Karo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9530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Wendy</a:t>
            </a:r>
          </a:p>
          <a:p>
            <a:r>
              <a:rPr lang="en-US" dirty="0" smtClean="0"/>
              <a:t>Dominik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Janita</a:t>
            </a:r>
          </a:p>
          <a:p>
            <a:r>
              <a:rPr lang="en-US" dirty="0" smtClean="0"/>
              <a:t>Erik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week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XNA UI with rotation, selection (beta) and showing AI match (Erik, Wendy)</a:t>
            </a:r>
          </a:p>
          <a:p>
            <a:r>
              <a:rPr lang="en-US" sz="2800" dirty="0" smtClean="0"/>
              <a:t>Last fixes on transposition table (</a:t>
            </a:r>
            <a:r>
              <a:rPr lang="en-US" sz="2800" dirty="0" err="1" smtClean="0"/>
              <a:t>Dominik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Design UI (Erik, 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en-US" sz="2800" dirty="0" smtClean="0"/>
              <a:t>Implementing design (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nl-NL" sz="2800" dirty="0" smtClean="0"/>
              <a:t>Menu (Wendy, Erik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next 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existing code to the new design</a:t>
            </a:r>
          </a:p>
          <a:p>
            <a:r>
              <a:rPr lang="en-US" dirty="0" smtClean="0"/>
              <a:t>Create methods for move suggestions in the engine</a:t>
            </a:r>
          </a:p>
          <a:p>
            <a:r>
              <a:rPr lang="en-US" dirty="0" smtClean="0"/>
              <a:t>Clicking and selecting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Afbeelding 7" descr="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0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86</Words>
  <Application>Microsoft Office PowerPoint</Application>
  <PresentationFormat>Diavoorstelling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Urban</vt:lpstr>
      <vt:lpstr>Group 3 – Karo Progress</vt:lpstr>
      <vt:lpstr>Progress since last week</vt:lpstr>
      <vt:lpstr>To do for next review</vt:lpstr>
      <vt:lpstr>Demo</vt:lpstr>
      <vt:lpstr>Design</vt:lpstr>
    </vt:vector>
  </TitlesOfParts>
  <Company>----------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Karo Progress</dc:title>
  <dc:creator>----------</dc:creator>
  <cp:lastModifiedBy>Erik Peters</cp:lastModifiedBy>
  <cp:revision>6</cp:revision>
  <dcterms:created xsi:type="dcterms:W3CDTF">2010-05-26T20:24:16Z</dcterms:created>
  <dcterms:modified xsi:type="dcterms:W3CDTF">2010-06-01T11:13:36Z</dcterms:modified>
</cp:coreProperties>
</file>