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907D-AC7D-4A14-B525-F9C90618553B}" type="datetimeFigureOut">
              <a:rPr lang="en-US" smtClean="0"/>
              <a:t>5/26/2010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1721-3A2E-4DEF-BD3D-BA5F36C86DC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3 – </a:t>
            </a:r>
            <a:r>
              <a:rPr lang="en-US" dirty="0" err="1" smtClean="0"/>
              <a:t>Karo</a:t>
            </a:r>
            <a:r>
              <a:rPr lang="en-US" dirty="0" smtClean="0"/>
              <a:t> Progress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since last week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New evaluation added ( Wendy &amp; Erik)</a:t>
            </a:r>
          </a:p>
          <a:p>
            <a:r>
              <a:rPr lang="en-US" sz="2800" dirty="0" smtClean="0"/>
              <a:t>New Alpha Beta &amp;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( Job &amp; </a:t>
            </a:r>
            <a:r>
              <a:rPr lang="en-US" sz="2800" dirty="0" err="1" smtClean="0"/>
              <a:t>Janita</a:t>
            </a:r>
            <a:r>
              <a:rPr lang="en-US" sz="2800" dirty="0" smtClean="0"/>
              <a:t> )</a:t>
            </a:r>
          </a:p>
          <a:p>
            <a:r>
              <a:rPr lang="en-US" sz="2800" dirty="0" smtClean="0"/>
              <a:t>Transposition table ( </a:t>
            </a:r>
            <a:r>
              <a:rPr lang="en-US" sz="2800" dirty="0" err="1" smtClean="0"/>
              <a:t>Dominik</a:t>
            </a:r>
            <a:r>
              <a:rPr lang="en-US" sz="2800" dirty="0" smtClean="0"/>
              <a:t> &amp; Job)</a:t>
            </a:r>
          </a:p>
          <a:p>
            <a:r>
              <a:rPr lang="en-US" sz="2800" dirty="0" smtClean="0"/>
              <a:t>First XNA prototype GUI for KARO (Wendy &amp; Erik)</a:t>
            </a:r>
          </a:p>
          <a:p>
            <a:r>
              <a:rPr lang="en-US" sz="2800" dirty="0" smtClean="0"/>
              <a:t>XNA prototype for architecture and selecting in 3D (Job)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for next review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on design and architecture</a:t>
            </a:r>
          </a:p>
          <a:p>
            <a:r>
              <a:rPr lang="en-US" dirty="0" smtClean="0"/>
              <a:t>Draw the board by connecting to our engine</a:t>
            </a:r>
          </a:p>
          <a:p>
            <a:r>
              <a:rPr lang="en-US" dirty="0" smtClean="0"/>
              <a:t>Multithreading solution for engine or UI</a:t>
            </a:r>
          </a:p>
          <a:p>
            <a:r>
              <a:rPr lang="en-US" dirty="0" smtClean="0"/>
              <a:t>Hopefully: selecting objects in 3D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objects in 3D</a:t>
            </a:r>
          </a:p>
          <a:p>
            <a:r>
              <a:rPr lang="en-US" dirty="0" smtClean="0"/>
              <a:t>The use of components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Objects in 3D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World transformations?</a:t>
            </a:r>
          </a:p>
          <a:p>
            <a:r>
              <a:rPr lang="en-US" dirty="0" smtClean="0"/>
              <a:t>Issue: demonstration</a:t>
            </a:r>
            <a:endParaRPr lang="en-US" dirty="0"/>
          </a:p>
        </p:txBody>
      </p:sp>
      <p:pic>
        <p:nvPicPr>
          <p:cNvPr id="4" name="Afbeelding 3" descr="class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438400"/>
            <a:ext cx="296227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 of components</a:t>
            </a:r>
            <a:endParaRPr lang="en-US" dirty="0"/>
          </a:p>
        </p:txBody>
      </p:sp>
      <p:pic>
        <p:nvPicPr>
          <p:cNvPr id="4" name="Tijdelijke aanduiding voor inhoud 3" descr="class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862" y="1972469"/>
            <a:ext cx="2962275" cy="3781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</Words>
  <Application>Microsoft Office PowerPoint</Application>
  <PresentationFormat>Diavoorstelling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Office-thema</vt:lpstr>
      <vt:lpstr>Group 3 – Karo Progress</vt:lpstr>
      <vt:lpstr>Progress since last week</vt:lpstr>
      <vt:lpstr>To do for next review</vt:lpstr>
      <vt:lpstr>Discussion points</vt:lpstr>
      <vt:lpstr>Selecting Objects in 3D</vt:lpstr>
      <vt:lpstr>The use of components</vt:lpstr>
    </vt:vector>
  </TitlesOfParts>
  <Company>----------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– Karo Progress</dc:title>
  <dc:creator>----------</dc:creator>
  <cp:lastModifiedBy>----------</cp:lastModifiedBy>
  <cp:revision>2</cp:revision>
  <dcterms:created xsi:type="dcterms:W3CDTF">2010-05-26T20:24:16Z</dcterms:created>
  <dcterms:modified xsi:type="dcterms:W3CDTF">2010-05-26T20:36:08Z</dcterms:modified>
</cp:coreProperties>
</file>