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3" r:id="rId1"/>
    <p:sldMasterId id="2147484180" r:id="rId2"/>
  </p:sldMasterIdLst>
  <p:notesMasterIdLst>
    <p:notesMasterId r:id="rId35"/>
  </p:notesMasterIdLst>
  <p:sldIdLst>
    <p:sldId id="2393" r:id="rId3"/>
    <p:sldId id="938" r:id="rId4"/>
    <p:sldId id="939" r:id="rId5"/>
    <p:sldId id="2412" r:id="rId6"/>
    <p:sldId id="945" r:id="rId7"/>
    <p:sldId id="2413" r:id="rId8"/>
    <p:sldId id="2398" r:id="rId9"/>
    <p:sldId id="2423" r:id="rId10"/>
    <p:sldId id="2424" r:id="rId11"/>
    <p:sldId id="2425" r:id="rId12"/>
    <p:sldId id="2426" r:id="rId13"/>
    <p:sldId id="2453" r:id="rId14"/>
    <p:sldId id="2455" r:id="rId15"/>
    <p:sldId id="2433" r:id="rId16"/>
    <p:sldId id="2436" r:id="rId17"/>
    <p:sldId id="2437" r:id="rId18"/>
    <p:sldId id="2438" r:id="rId19"/>
    <p:sldId id="2439" r:id="rId20"/>
    <p:sldId id="2434" r:id="rId21"/>
    <p:sldId id="2440" r:id="rId22"/>
    <p:sldId id="2441" r:id="rId23"/>
    <p:sldId id="2459" r:id="rId24"/>
    <p:sldId id="2460" r:id="rId25"/>
    <p:sldId id="2443" r:id="rId26"/>
    <p:sldId id="2444" r:id="rId27"/>
    <p:sldId id="2445" r:id="rId28"/>
    <p:sldId id="2446" r:id="rId29"/>
    <p:sldId id="2447" r:id="rId30"/>
    <p:sldId id="2448" r:id="rId31"/>
    <p:sldId id="2450" r:id="rId32"/>
    <p:sldId id="2451" r:id="rId33"/>
    <p:sldId id="1087" r:id="rId34"/>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3" id="{E5506A4F-0536-4A52-B133-44D775B9D58D}">
          <p14:sldIdLst>
            <p14:sldId id="2393"/>
            <p14:sldId id="938"/>
            <p14:sldId id="939"/>
            <p14:sldId id="2412"/>
            <p14:sldId id="945"/>
            <p14:sldId id="2413"/>
            <p14:sldId id="2398"/>
            <p14:sldId id="2423"/>
            <p14:sldId id="2424"/>
            <p14:sldId id="2425"/>
            <p14:sldId id="2426"/>
            <p14:sldId id="2453"/>
            <p14:sldId id="2455"/>
            <p14:sldId id="2433"/>
            <p14:sldId id="2436"/>
            <p14:sldId id="2437"/>
            <p14:sldId id="2438"/>
            <p14:sldId id="2439"/>
            <p14:sldId id="2434"/>
            <p14:sldId id="2440"/>
            <p14:sldId id="2441"/>
            <p14:sldId id="2459"/>
            <p14:sldId id="2460"/>
            <p14:sldId id="2443"/>
            <p14:sldId id="2444"/>
            <p14:sldId id="2445"/>
            <p14:sldId id="2446"/>
            <p14:sldId id="2447"/>
            <p14:sldId id="2448"/>
            <p14:sldId id="2450"/>
            <p14:sldId id="2451"/>
            <p14:sldId id="10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signBall" initials="D" lastIdx="1" clrIdx="0">
    <p:extLst>
      <p:ext uri="{19B8F6BF-5375-455C-9EA6-DF929625EA0E}">
        <p15:presenceInfo xmlns:p15="http://schemas.microsoft.com/office/powerpoint/2012/main" userId="DesignBa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C3C9"/>
    <a:srgbClr val="FFFFFF"/>
    <a:srgbClr val="F59120"/>
    <a:srgbClr val="FFEAE0"/>
    <a:srgbClr val="251E5C"/>
    <a:srgbClr val="F7A953"/>
    <a:srgbClr val="FFCC66"/>
    <a:srgbClr val="F8F8F8"/>
    <a:srgbClr val="314792"/>
    <a:srgbClr val="B2E9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2" autoAdjust="0"/>
    <p:restoredTop sz="97179" autoAdjust="0"/>
  </p:normalViewPr>
  <p:slideViewPr>
    <p:cSldViewPr snapToGrid="0">
      <p:cViewPr varScale="1">
        <p:scale>
          <a:sx n="34" d="100"/>
          <a:sy n="34" d="100"/>
        </p:scale>
        <p:origin x="716" y="88"/>
      </p:cViewPr>
      <p:guideLst/>
    </p:cSldViewPr>
  </p:slideViewPr>
  <p:outlineViewPr>
    <p:cViewPr>
      <p:scale>
        <a:sx n="33" d="100"/>
        <a:sy n="33" d="100"/>
      </p:scale>
      <p:origin x="0" y="-34077"/>
    </p:cViewPr>
  </p:outlineViewPr>
  <p:notesTextViewPr>
    <p:cViewPr>
      <p:scale>
        <a:sx n="3" d="2"/>
        <a:sy n="3" d="2"/>
      </p:scale>
      <p:origin x="0" y="0"/>
    </p:cViewPr>
  </p:notesTextViewPr>
  <p:sorterViewPr>
    <p:cViewPr>
      <p:scale>
        <a:sx n="125" d="100"/>
        <a:sy n="125" d="100"/>
      </p:scale>
      <p:origin x="0" y="-26130"/>
    </p:cViewPr>
  </p:sorterViewPr>
  <p:notesViewPr>
    <p:cSldViewPr snapToGrid="0">
      <p:cViewPr varScale="1">
        <p:scale>
          <a:sx n="110" d="100"/>
          <a:sy n="110" d="100"/>
        </p:scale>
        <p:origin x="2934" y="114"/>
      </p:cViewPr>
      <p:guideLst/>
    </p:cSldViewPr>
  </p:notesViewPr>
  <p:gridSpacing cx="228600" cy="2286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E4EF3-7FAC-4AF9-AF98-E30F6AD30461}" type="datetimeFigureOut">
              <a:rPr lang="en-US" smtClean="0"/>
              <a:t>25-Feb-24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2A053-9E28-4D4C-B446-3C2814735BD1}" type="slidenum">
              <a:rPr lang="en-US" smtClean="0"/>
              <a:t>‹#›</a:t>
            </a:fld>
            <a:endParaRPr lang="en-US"/>
          </a:p>
        </p:txBody>
      </p:sp>
    </p:spTree>
    <p:extLst>
      <p:ext uri="{BB962C8B-B14F-4D97-AF65-F5344CB8AC3E}">
        <p14:creationId xmlns:p14="http://schemas.microsoft.com/office/powerpoint/2010/main" val="333856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02A053-9E28-4D4C-B446-3C2814735BD1}" type="slidenum">
              <a:rPr lang="en-US" smtClean="0"/>
              <a:t>3</a:t>
            </a:fld>
            <a:endParaRPr lang="en-US"/>
          </a:p>
        </p:txBody>
      </p:sp>
    </p:spTree>
    <p:extLst>
      <p:ext uri="{BB962C8B-B14F-4D97-AF65-F5344CB8AC3E}">
        <p14:creationId xmlns:p14="http://schemas.microsoft.com/office/powerpoint/2010/main" val="142627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02A053-9E28-4D4C-B446-3C2814735BD1}" type="slidenum">
              <a:rPr lang="en-US" smtClean="0"/>
              <a:t>8</a:t>
            </a:fld>
            <a:endParaRPr lang="en-US"/>
          </a:p>
        </p:txBody>
      </p:sp>
    </p:spTree>
    <p:extLst>
      <p:ext uri="{BB962C8B-B14F-4D97-AF65-F5344CB8AC3E}">
        <p14:creationId xmlns:p14="http://schemas.microsoft.com/office/powerpoint/2010/main" val="3665567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25-Feb-24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8752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25-Feb-24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2511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25-Feb-24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47882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955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12193587" y="0"/>
            <a:ext cx="10629901" cy="13716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278029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67E452C-19D1-41EF-8735-23A68B1970A6}"/>
              </a:ext>
            </a:extLst>
          </p:cNvPr>
          <p:cNvSpPr>
            <a:spLocks noGrp="1"/>
          </p:cNvSpPr>
          <p:nvPr>
            <p:ph type="pic" sz="quarter" idx="11"/>
          </p:nvPr>
        </p:nvSpPr>
        <p:spPr>
          <a:xfrm>
            <a:off x="2117856" y="4439996"/>
            <a:ext cx="4836009" cy="4836009"/>
          </a:xfrm>
          <a:custGeom>
            <a:avLst/>
            <a:gdLst>
              <a:gd name="connsiteX0" fmla="*/ 0 w 4836009"/>
              <a:gd name="connsiteY0" fmla="*/ 0 h 4836009"/>
              <a:gd name="connsiteX1" fmla="*/ 4836009 w 4836009"/>
              <a:gd name="connsiteY1" fmla="*/ 0 h 4836009"/>
              <a:gd name="connsiteX2" fmla="*/ 4836009 w 4836009"/>
              <a:gd name="connsiteY2" fmla="*/ 4836009 h 4836009"/>
              <a:gd name="connsiteX3" fmla="*/ 0 w 4836009"/>
              <a:gd name="connsiteY3" fmla="*/ 4836009 h 4836009"/>
            </a:gdLst>
            <a:ahLst/>
            <a:cxnLst>
              <a:cxn ang="0">
                <a:pos x="connsiteX0" y="connsiteY0"/>
              </a:cxn>
              <a:cxn ang="0">
                <a:pos x="connsiteX1" y="connsiteY1"/>
              </a:cxn>
              <a:cxn ang="0">
                <a:pos x="connsiteX2" y="connsiteY2"/>
              </a:cxn>
              <a:cxn ang="0">
                <a:pos x="connsiteX3" y="connsiteY3"/>
              </a:cxn>
            </a:cxnLst>
            <a:rect l="l" t="t" r="r" b="b"/>
            <a:pathLst>
              <a:path w="4836009" h="4836009">
                <a:moveTo>
                  <a:pt x="0" y="0"/>
                </a:moveTo>
                <a:lnTo>
                  <a:pt x="4836009" y="0"/>
                </a:lnTo>
                <a:lnTo>
                  <a:pt x="4836009" y="4836009"/>
                </a:lnTo>
                <a:lnTo>
                  <a:pt x="0" y="48360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2" name="Picture Placeholder 11">
            <a:extLst>
              <a:ext uri="{FF2B5EF4-FFF2-40B4-BE49-F238E27FC236}">
                <a16:creationId xmlns:a16="http://schemas.microsoft.com/office/drawing/2014/main" id="{0B210D6E-64B7-45A8-B852-CD8D74D09B2E}"/>
              </a:ext>
            </a:extLst>
          </p:cNvPr>
          <p:cNvSpPr>
            <a:spLocks noGrp="1"/>
          </p:cNvSpPr>
          <p:nvPr>
            <p:ph type="pic" sz="quarter" idx="13"/>
          </p:nvPr>
        </p:nvSpPr>
        <p:spPr>
          <a:xfrm>
            <a:off x="9267802" y="3932215"/>
            <a:ext cx="5851571" cy="5851571"/>
          </a:xfrm>
          <a:custGeom>
            <a:avLst/>
            <a:gdLst>
              <a:gd name="connsiteX0" fmla="*/ 0 w 5851571"/>
              <a:gd name="connsiteY0" fmla="*/ 0 h 5851571"/>
              <a:gd name="connsiteX1" fmla="*/ 5851571 w 5851571"/>
              <a:gd name="connsiteY1" fmla="*/ 0 h 5851571"/>
              <a:gd name="connsiteX2" fmla="*/ 5851571 w 5851571"/>
              <a:gd name="connsiteY2" fmla="*/ 5851571 h 5851571"/>
              <a:gd name="connsiteX3" fmla="*/ 0 w 5851571"/>
              <a:gd name="connsiteY3" fmla="*/ 5851571 h 5851571"/>
            </a:gdLst>
            <a:ahLst/>
            <a:cxnLst>
              <a:cxn ang="0">
                <a:pos x="connsiteX0" y="connsiteY0"/>
              </a:cxn>
              <a:cxn ang="0">
                <a:pos x="connsiteX1" y="connsiteY1"/>
              </a:cxn>
              <a:cxn ang="0">
                <a:pos x="connsiteX2" y="connsiteY2"/>
              </a:cxn>
              <a:cxn ang="0">
                <a:pos x="connsiteX3" y="connsiteY3"/>
              </a:cxn>
            </a:cxnLst>
            <a:rect l="l" t="t" r="r" b="b"/>
            <a:pathLst>
              <a:path w="5851571" h="5851571">
                <a:moveTo>
                  <a:pt x="0" y="0"/>
                </a:moveTo>
                <a:lnTo>
                  <a:pt x="5851571" y="0"/>
                </a:lnTo>
                <a:lnTo>
                  <a:pt x="5851571" y="5851571"/>
                </a:lnTo>
                <a:lnTo>
                  <a:pt x="0" y="585157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
        <p:nvSpPr>
          <p:cNvPr id="13" name="Picture Placeholder 12">
            <a:extLst>
              <a:ext uri="{FF2B5EF4-FFF2-40B4-BE49-F238E27FC236}">
                <a16:creationId xmlns:a16="http://schemas.microsoft.com/office/drawing/2014/main" id="{045E52FF-08AA-4E28-A1E7-F39F62753588}"/>
              </a:ext>
            </a:extLst>
          </p:cNvPr>
          <p:cNvSpPr>
            <a:spLocks noGrp="1"/>
          </p:cNvSpPr>
          <p:nvPr>
            <p:ph type="pic" sz="quarter" idx="14"/>
          </p:nvPr>
        </p:nvSpPr>
        <p:spPr>
          <a:xfrm>
            <a:off x="17433310" y="4439996"/>
            <a:ext cx="4836010" cy="4836009"/>
          </a:xfrm>
          <a:custGeom>
            <a:avLst/>
            <a:gdLst>
              <a:gd name="connsiteX0" fmla="*/ 0 w 4836010"/>
              <a:gd name="connsiteY0" fmla="*/ 0 h 4836009"/>
              <a:gd name="connsiteX1" fmla="*/ 4836010 w 4836010"/>
              <a:gd name="connsiteY1" fmla="*/ 0 h 4836009"/>
              <a:gd name="connsiteX2" fmla="*/ 4836010 w 4836010"/>
              <a:gd name="connsiteY2" fmla="*/ 4836009 h 4836009"/>
              <a:gd name="connsiteX3" fmla="*/ 0 w 4836010"/>
              <a:gd name="connsiteY3" fmla="*/ 4836009 h 4836009"/>
            </a:gdLst>
            <a:ahLst/>
            <a:cxnLst>
              <a:cxn ang="0">
                <a:pos x="connsiteX0" y="connsiteY0"/>
              </a:cxn>
              <a:cxn ang="0">
                <a:pos x="connsiteX1" y="connsiteY1"/>
              </a:cxn>
              <a:cxn ang="0">
                <a:pos x="connsiteX2" y="connsiteY2"/>
              </a:cxn>
              <a:cxn ang="0">
                <a:pos x="connsiteX3" y="connsiteY3"/>
              </a:cxn>
            </a:cxnLst>
            <a:rect l="l" t="t" r="r" b="b"/>
            <a:pathLst>
              <a:path w="4836010" h="4836009">
                <a:moveTo>
                  <a:pt x="0" y="0"/>
                </a:moveTo>
                <a:lnTo>
                  <a:pt x="4836010" y="0"/>
                </a:lnTo>
                <a:lnTo>
                  <a:pt x="4836010" y="4836009"/>
                </a:lnTo>
                <a:lnTo>
                  <a:pt x="0" y="483600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2400"/>
            </a:lvl1pPr>
          </a:lstStyle>
          <a:p>
            <a:endParaRPr lang="en-US"/>
          </a:p>
        </p:txBody>
      </p:sp>
    </p:spTree>
    <p:extLst>
      <p:ext uri="{BB962C8B-B14F-4D97-AF65-F5344CB8AC3E}">
        <p14:creationId xmlns:p14="http://schemas.microsoft.com/office/powerpoint/2010/main" val="132417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300"/>
                                        <p:tgtEl>
                                          <p:spTgt spid="13"/>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300"/>
                                        <p:tgtEl>
                                          <p:spTgt spid="12"/>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708107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25-Feb-24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12682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25-Feb-24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700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25-Feb-24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4758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25-Feb-24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0659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25-Feb-24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40122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25-Feb-24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50111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25-Feb-24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01272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25-Feb-24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9949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764DE79-268F-4C1A-8933-263129D2AF90}" type="datetimeFigureOut">
              <a:rPr lang="en-US" dirty="0"/>
              <a:t>25-Feb-24</a:t>
            </a:fld>
            <a:endParaRPr lang="en-US" dirty="0"/>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48F63A3B-78C7-47BE-AE5E-E10140E04643}" type="slidenum">
              <a:rPr lang="en-US" dirty="0"/>
              <a:t>‹#›</a:t>
            </a:fld>
            <a:endParaRPr lang="en-US" dirty="0"/>
          </a:p>
        </p:txBody>
      </p:sp>
      <p:sp>
        <p:nvSpPr>
          <p:cNvPr id="7" name="Rectangle 6">
            <a:extLst>
              <a:ext uri="{FF2B5EF4-FFF2-40B4-BE49-F238E27FC236}">
                <a16:creationId xmlns:a16="http://schemas.microsoft.com/office/drawing/2014/main" id="{33C3B278-DFF4-0E96-2D0E-133BE06F6D4E}"/>
              </a:ext>
            </a:extLst>
          </p:cNvPr>
          <p:cNvSpPr/>
          <p:nvPr userDrawn="1"/>
        </p:nvSpPr>
        <p:spPr>
          <a:xfrm>
            <a:off x="179577" y="433462"/>
            <a:ext cx="23903983" cy="13037574"/>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Freeform: Shape 7">
            <a:extLst>
              <a:ext uri="{FF2B5EF4-FFF2-40B4-BE49-F238E27FC236}">
                <a16:creationId xmlns:a16="http://schemas.microsoft.com/office/drawing/2014/main" id="{FD1BD4F3-D4D7-6A5B-DFD9-EE219B7E3351}"/>
              </a:ext>
            </a:extLst>
          </p:cNvPr>
          <p:cNvSpPr/>
          <p:nvPr userDrawn="1"/>
        </p:nvSpPr>
        <p:spPr>
          <a:xfrm>
            <a:off x="0" y="0"/>
            <a:ext cx="24387176" cy="13716000"/>
          </a:xfrm>
          <a:custGeom>
            <a:avLst/>
            <a:gdLst>
              <a:gd name="connsiteX0" fmla="*/ 952523 w 24387176"/>
              <a:gd name="connsiteY0" fmla="*/ 433137 h 13716000"/>
              <a:gd name="connsiteX1" fmla="*/ 433138 w 24387176"/>
              <a:gd name="connsiteY1" fmla="*/ 952523 h 13716000"/>
              <a:gd name="connsiteX2" fmla="*/ 433138 w 24387176"/>
              <a:gd name="connsiteY2" fmla="*/ 12763477 h 13716000"/>
              <a:gd name="connsiteX3" fmla="*/ 952523 w 24387176"/>
              <a:gd name="connsiteY3" fmla="*/ 13282863 h 13716000"/>
              <a:gd name="connsiteX4" fmla="*/ 23434648 w 24387176"/>
              <a:gd name="connsiteY4" fmla="*/ 13282863 h 13716000"/>
              <a:gd name="connsiteX5" fmla="*/ 23954036 w 24387176"/>
              <a:gd name="connsiteY5" fmla="*/ 12763477 h 13716000"/>
              <a:gd name="connsiteX6" fmla="*/ 23954036 w 24387176"/>
              <a:gd name="connsiteY6" fmla="*/ 952523 h 13716000"/>
              <a:gd name="connsiteX7" fmla="*/ 23434648 w 24387176"/>
              <a:gd name="connsiteY7" fmla="*/ 433137 h 13716000"/>
              <a:gd name="connsiteX8" fmla="*/ 0 w 24387176"/>
              <a:gd name="connsiteY8" fmla="*/ 0 h 13716000"/>
              <a:gd name="connsiteX9" fmla="*/ 24387176 w 24387176"/>
              <a:gd name="connsiteY9" fmla="*/ 0 h 13716000"/>
              <a:gd name="connsiteX10" fmla="*/ 24387176 w 24387176"/>
              <a:gd name="connsiteY10" fmla="*/ 13716000 h 13716000"/>
              <a:gd name="connsiteX11" fmla="*/ 0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952523" y="433137"/>
                </a:moveTo>
                <a:cubicBezTo>
                  <a:pt x="665674" y="433137"/>
                  <a:pt x="433138" y="665674"/>
                  <a:pt x="433138" y="952523"/>
                </a:cubicBezTo>
                <a:lnTo>
                  <a:pt x="433138" y="12763477"/>
                </a:lnTo>
                <a:cubicBezTo>
                  <a:pt x="433138" y="13050326"/>
                  <a:pt x="665674" y="13282863"/>
                  <a:pt x="952523" y="13282863"/>
                </a:cubicBezTo>
                <a:lnTo>
                  <a:pt x="23434648" y="13282863"/>
                </a:lnTo>
                <a:cubicBezTo>
                  <a:pt x="23721500" y="13282863"/>
                  <a:pt x="23954036" y="13050326"/>
                  <a:pt x="23954036" y="12763477"/>
                </a:cubicBezTo>
                <a:lnTo>
                  <a:pt x="23954036" y="952523"/>
                </a:lnTo>
                <a:cubicBezTo>
                  <a:pt x="23954036" y="665674"/>
                  <a:pt x="23721500" y="433137"/>
                  <a:pt x="23434648" y="433137"/>
                </a:cubicBezTo>
                <a:close/>
                <a:moveTo>
                  <a:pt x="0" y="0"/>
                </a:moveTo>
                <a:lnTo>
                  <a:pt x="24387176" y="0"/>
                </a:lnTo>
                <a:lnTo>
                  <a:pt x="24387176" y="13716000"/>
                </a:lnTo>
                <a:lnTo>
                  <a:pt x="0" y="1371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295842326"/>
      </p:ext>
    </p:extLst>
  </p:cSld>
  <p:clrMap bg1="lt1" tx1="dk1" bg2="lt2" tx2="dk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8" r:id="rId14"/>
    <p:sldLayoutId id="2147484177" r:id="rId15"/>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3616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2.xml"/><Relationship Id="rId6" Type="http://schemas.openxmlformats.org/officeDocument/2006/relationships/hyperlink" Target="https://acps.myguardianbd.com/client_login/" TargetMode="External"/><Relationship Id="rId5" Type="http://schemas.openxmlformats.org/officeDocument/2006/relationships/hyperlink" Target="https://myguardianbd.com/Home/GlilPreferedHospital" TargetMode="External"/><Relationship Id="rId4" Type="http://schemas.openxmlformats.org/officeDocument/2006/relationships/hyperlink" Target="https://play.google.com/store/apps/details?id=com.guardianlifeinsurance.myguardian"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hyperlink" Target="http://acps.myguardianbd.com:8000/claim/online/make_a_claim/" TargetMode="External"/><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hyperlink" Target="http://acps.myguardianbd.com:8000/claim/online/track/"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4" Type="http://schemas.openxmlformats.org/officeDocument/2006/relationships/hyperlink" Target="http://acps.myguardianbd.com:8000/claim/online/gop/track/"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5">
            <a:extLst>
              <a:ext uri="{FF2B5EF4-FFF2-40B4-BE49-F238E27FC236}">
                <a16:creationId xmlns:a16="http://schemas.microsoft.com/office/drawing/2014/main" id="{C1A5FC5A-8B4B-42DF-9175-45CCB7D138E8}"/>
              </a:ext>
            </a:extLst>
          </p:cNvPr>
          <p:cNvSpPr/>
          <p:nvPr/>
        </p:nvSpPr>
        <p:spPr>
          <a:xfrm>
            <a:off x="6019800" y="5326825"/>
            <a:ext cx="12487276" cy="2681349"/>
          </a:xfrm>
          <a:prstGeom prst="roundRect">
            <a:avLst>
              <a:gd name="adj" fmla="val 50000"/>
            </a:avLst>
          </a:prstGeom>
          <a:noFill/>
          <a:ln w="127000">
            <a:solidFill>
              <a:srgbClr val="F591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 name="TextBox 2">
            <a:extLst>
              <a:ext uri="{FF2B5EF4-FFF2-40B4-BE49-F238E27FC236}">
                <a16:creationId xmlns:a16="http://schemas.microsoft.com/office/drawing/2014/main" id="{D154F245-4B91-4380-868E-C0E4FC0F0108}"/>
              </a:ext>
            </a:extLst>
          </p:cNvPr>
          <p:cNvSpPr txBox="1"/>
          <p:nvPr/>
        </p:nvSpPr>
        <p:spPr>
          <a:xfrm>
            <a:off x="6414282" y="5610824"/>
            <a:ext cx="12024876" cy="4431983"/>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3800" b="1" i="0" u="none" strike="noStrike" kern="1200" cap="none" spc="0" normalizeH="0" baseline="0" noProof="0" dirty="0">
                <a:ln>
                  <a:noFill/>
                </a:ln>
                <a:solidFill>
                  <a:srgbClr val="F59120"/>
                </a:solidFill>
                <a:effectLst>
                  <a:outerShdw blurRad="190500" dist="38100" dir="5400000" sx="103000" sy="103000" algn="t" rotWithShape="0">
                    <a:srgbClr val="377DFF">
                      <a:lumMod val="50000"/>
                      <a:alpha val="53000"/>
                    </a:srgbClr>
                  </a:outerShdw>
                </a:effectLst>
                <a:uLnTx/>
                <a:uFillTx/>
                <a:latin typeface="Century Gothic" panose="020B0502020202020204" pitchFamily="34" charset="0"/>
                <a:ea typeface="+mn-ea"/>
                <a:cs typeface="+mn-cs"/>
              </a:rPr>
              <a:t>GUARDIAN</a:t>
            </a:r>
          </a:p>
          <a:p>
            <a:pPr marL="0" marR="0" lvl="0" indent="0" defTabSz="457200" rtl="0" eaLnBrk="1" fontAlgn="auto" latinLnBrk="0" hangingPunct="1">
              <a:lnSpc>
                <a:spcPct val="150000"/>
              </a:lnSpc>
              <a:spcBef>
                <a:spcPts val="0"/>
              </a:spcBef>
              <a:spcAft>
                <a:spcPts val="0"/>
              </a:spcAft>
              <a:buClrTx/>
              <a:buSzTx/>
              <a:buFontTx/>
              <a:buNone/>
              <a:tabLst/>
              <a:defRPr/>
            </a:pPr>
            <a:r>
              <a:rPr lang="en-US" sz="9600"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LIFE INSURANCE LTD.</a:t>
            </a:r>
            <a:endParaRPr kumimoji="0" lang="en-US" sz="9600" b="1" i="0" u="none" strike="noStrike" kern="1200" cap="none" spc="0" normalizeH="0" baseline="0" noProof="0" dirty="0">
              <a:ln>
                <a:noFill/>
              </a:ln>
              <a:solidFill>
                <a:srgbClr val="FFFFFF"/>
              </a:solidFill>
              <a:effectLst>
                <a:outerShdw blurRad="190500" dist="38100" dir="5400000" sx="103000" sy="103000" algn="t" rotWithShape="0">
                  <a:srgbClr val="377DFF">
                    <a:lumMod val="50000"/>
                    <a:alpha val="53000"/>
                  </a:srgbClr>
                </a:outerShdw>
              </a:effectLst>
              <a:uLnTx/>
              <a:uFillTx/>
              <a:latin typeface="Century Gothic" panose="020B0502020202020204" pitchFamily="34" charset="0"/>
            </a:endParaRPr>
          </a:p>
        </p:txBody>
      </p:sp>
      <p:sp>
        <p:nvSpPr>
          <p:cNvPr id="4" name="Oval 3">
            <a:extLst>
              <a:ext uri="{FF2B5EF4-FFF2-40B4-BE49-F238E27FC236}">
                <a16:creationId xmlns:a16="http://schemas.microsoft.com/office/drawing/2014/main" id="{75F04756-3E83-4968-B9BC-B26893CDD7EC}"/>
              </a:ext>
            </a:extLst>
          </p:cNvPr>
          <p:cNvSpPr/>
          <p:nvPr/>
        </p:nvSpPr>
        <p:spPr>
          <a:xfrm>
            <a:off x="16120526" y="5508183"/>
            <a:ext cx="2318632" cy="2318632"/>
          </a:xfrm>
          <a:prstGeom prst="ellipse">
            <a:avLst/>
          </a:prstGeom>
          <a:solidFill>
            <a:srgbClr val="172144"/>
          </a:solidFill>
          <a:ln>
            <a:noFill/>
          </a:ln>
          <a:effectLst>
            <a:outerShdw blurRad="203200" dist="114300" dir="2820000" sx="102000" sy="102000" algn="ctr" rotWithShape="0">
              <a:srgbClr val="F59120">
                <a:alpha val="7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4765" y="5791679"/>
            <a:ext cx="2204393" cy="1751639"/>
          </a:xfrm>
          <a:prstGeom prst="rect">
            <a:avLst/>
          </a:prstGeom>
        </p:spPr>
      </p:pic>
    </p:spTree>
    <p:extLst>
      <p:ext uri="{BB962C8B-B14F-4D97-AF65-F5344CB8AC3E}">
        <p14:creationId xmlns:p14="http://schemas.microsoft.com/office/powerpoint/2010/main" val="107394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 calcmode="lin" valueType="num">
                                      <p:cBhvr>
                                        <p:cTn id="12" dur="500" fill="hold"/>
                                        <p:tgtEl>
                                          <p:spTgt spid="4"/>
                                        </p:tgtEl>
                                        <p:attrNameLst>
                                          <p:attrName>style.rotation</p:attrName>
                                        </p:attrNameLst>
                                      </p:cBhvr>
                                      <p:tavLst>
                                        <p:tav tm="0">
                                          <p:val>
                                            <p:fltVal val="360"/>
                                          </p:val>
                                        </p:tav>
                                        <p:tav tm="100000">
                                          <p:val>
                                            <p:fltVal val="0"/>
                                          </p:val>
                                        </p:tav>
                                      </p:tavLst>
                                    </p:anim>
                                    <p:animEffect transition="in" filter="fade">
                                      <p:cBhvr>
                                        <p:cTn id="13" dur="500"/>
                                        <p:tgtEl>
                                          <p:spTgt spid="4"/>
                                        </p:tgtEl>
                                      </p:cBhvr>
                                    </p:animEffect>
                                  </p:childTnLst>
                                </p:cTn>
                              </p:par>
                              <p:par>
                                <p:cTn id="14" presetID="63" presetClass="path" presetSubtype="0" accel="50000" decel="50000" fill="hold" grpId="0" nodeType="withEffect">
                                  <p:stCondLst>
                                    <p:cond delay="300"/>
                                  </p:stCondLst>
                                  <p:childTnLst>
                                    <p:animMotion origin="layout" path="M 3.40711E-6 -1.11111E-6 L -0.31975 -1.11111E-6 " pathEditMode="relative" rAng="0" ptsTypes="AA">
                                      <p:cBhvr>
                                        <p:cTn id="15" dur="2000" spd="-100000" fill="hold"/>
                                        <p:tgtEl>
                                          <p:spTgt spid="4"/>
                                        </p:tgtEl>
                                        <p:attrNameLst>
                                          <p:attrName>ppt_x</p:attrName>
                                          <p:attrName>ppt_y</p:attrName>
                                        </p:attrNameLst>
                                      </p:cBhvr>
                                      <p:rCtr x="-15988" y="0"/>
                                    </p:animMotion>
                                  </p:childTnLst>
                                </p:cTn>
                              </p:par>
                              <p:par>
                                <p:cTn id="16" presetID="49" presetClass="entr" presetSubtype="0" decel="100000" fill="hold" nodeType="withEffect">
                                  <p:stCondLst>
                                    <p:cond delay="40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 calcmode="lin" valueType="num">
                                      <p:cBhvr>
                                        <p:cTn id="20" dur="500" fill="hold"/>
                                        <p:tgtEl>
                                          <p:spTgt spid="5"/>
                                        </p:tgtEl>
                                        <p:attrNameLst>
                                          <p:attrName>style.rotation</p:attrName>
                                        </p:attrNameLst>
                                      </p:cBhvr>
                                      <p:tavLst>
                                        <p:tav tm="0">
                                          <p:val>
                                            <p:fltVal val="360"/>
                                          </p:val>
                                        </p:tav>
                                        <p:tav tm="100000">
                                          <p:val>
                                            <p:fltVal val="0"/>
                                          </p:val>
                                        </p:tav>
                                      </p:tavLst>
                                    </p:anim>
                                    <p:animEffect transition="in" filter="fade">
                                      <p:cBhvr>
                                        <p:cTn id="21" dur="500"/>
                                        <p:tgtEl>
                                          <p:spTgt spid="5"/>
                                        </p:tgtEl>
                                      </p:cBhvr>
                                    </p:animEffect>
                                  </p:childTnLst>
                                </p:cTn>
                              </p:par>
                              <p:par>
                                <p:cTn id="22" presetID="63" presetClass="path" presetSubtype="0" accel="50000" decel="50000" fill="hold" nodeType="withEffect">
                                  <p:stCondLst>
                                    <p:cond delay="300"/>
                                  </p:stCondLst>
                                  <p:childTnLst>
                                    <p:animMotion origin="layout" path="M -3.77555E-8 -1.11111E-6 L -0.31975 -1.11111E-6 " pathEditMode="relative" rAng="0" ptsTypes="AA">
                                      <p:cBhvr>
                                        <p:cTn id="23" dur="2000" spd="-100000" fill="hold"/>
                                        <p:tgtEl>
                                          <p:spTgt spid="5"/>
                                        </p:tgtEl>
                                        <p:attrNameLst>
                                          <p:attrName>ppt_x</p:attrName>
                                          <p:attrName>ppt_y</p:attrName>
                                        </p:attrNameLst>
                                      </p:cBhvr>
                                      <p:rCtr x="-1598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4"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65245" y="1091684"/>
            <a:ext cx="3266728" cy="707886"/>
          </a:xfrm>
          <a:prstGeom prst="rect">
            <a:avLst/>
          </a:prstGeom>
        </p:spPr>
        <p:txBody>
          <a:bodyPr wrap="none">
            <a:spAutoFit/>
          </a:bodyPr>
          <a:lstStyle/>
          <a:p>
            <a:r>
              <a:rPr lang="en-US" sz="4000" b="1" dirty="0">
                <a:solidFill>
                  <a:schemeClr val="bg1"/>
                </a:solidFill>
              </a:rPr>
              <a:t>Death Benefit:</a:t>
            </a:r>
            <a:endParaRPr lang="en-US" sz="4000" dirty="0">
              <a:solidFill>
                <a:schemeClr val="bg1"/>
              </a:solidFill>
            </a:endParaRPr>
          </a:p>
        </p:txBody>
      </p:sp>
      <p:sp>
        <p:nvSpPr>
          <p:cNvPr id="3" name="Rectangle 2"/>
          <p:cNvSpPr/>
          <p:nvPr/>
        </p:nvSpPr>
        <p:spPr>
          <a:xfrm>
            <a:off x="3087688" y="3942487"/>
            <a:ext cx="19658012" cy="3416320"/>
          </a:xfrm>
          <a:prstGeom prst="rect">
            <a:avLst/>
          </a:prstGeom>
        </p:spPr>
        <p:txBody>
          <a:bodyPr wrap="square">
            <a:spAutoFit/>
          </a:bodyPr>
          <a:lstStyle/>
          <a:p>
            <a:pPr lvl="0" algn="just" defTabSz="914400" fontAlgn="base">
              <a:spcBef>
                <a:spcPct val="0"/>
              </a:spcBef>
              <a:spcAft>
                <a:spcPct val="0"/>
              </a:spcAft>
              <a:tabLst>
                <a:tab pos="1143000" algn="l"/>
              </a:tabLst>
            </a:pPr>
            <a:r>
              <a:rPr lang="en-US" sz="3600" dirty="0">
                <a:solidFill>
                  <a:schemeClr val="bg1"/>
                </a:solidFill>
                <a:ea typeface="Times New Roman" pitchFamily="18" charset="0"/>
                <a:cs typeface="Arial" pitchFamily="34" charset="0"/>
              </a:rPr>
              <a:t>Group Life Insurance coverage provides settlement of Death (due to any reason; sickness or accident) claim up to the sum assured against the Insured Employee or Group Member. The payment will be paid in the event of death of an employee from any cause whatsoever anywhere in the world, except-  </a:t>
            </a:r>
          </a:p>
          <a:p>
            <a:pPr lvl="0" algn="just" defTabSz="914400" fontAlgn="base">
              <a:spcBef>
                <a:spcPct val="0"/>
              </a:spcBef>
              <a:spcAft>
                <a:spcPct val="0"/>
              </a:spcAft>
              <a:tabLst>
                <a:tab pos="1143000" algn="l"/>
              </a:tabLst>
            </a:pPr>
            <a:endParaRPr lang="en-US" sz="3600" dirty="0">
              <a:solidFill>
                <a:schemeClr val="bg1"/>
              </a:solidFill>
              <a:cs typeface="Arial" pitchFamily="34" charset="0"/>
            </a:endParaRPr>
          </a:p>
          <a:p>
            <a:pPr marL="285750" lvl="0" indent="-285750" algn="just" eaLnBrk="0" fontAlgn="base" hangingPunct="0">
              <a:spcBef>
                <a:spcPct val="0"/>
              </a:spcBef>
              <a:spcAft>
                <a:spcPct val="0"/>
              </a:spcAft>
              <a:buClr>
                <a:schemeClr val="accent4">
                  <a:lumMod val="60000"/>
                  <a:lumOff val="40000"/>
                </a:schemeClr>
              </a:buClr>
              <a:buFont typeface="Wingdings" panose="05000000000000000000" pitchFamily="2" charset="2"/>
              <a:buChar char="v"/>
              <a:tabLst>
                <a:tab pos="1143000" algn="l"/>
              </a:tabLst>
            </a:pPr>
            <a:r>
              <a:rPr lang="en-US" sz="3600" dirty="0">
                <a:solidFill>
                  <a:schemeClr val="bg1"/>
                </a:solidFill>
                <a:ea typeface="Times New Roman" pitchFamily="18" charset="0"/>
                <a:cs typeface="Arial" pitchFamily="34" charset="0"/>
              </a:rPr>
              <a:t> The Sum Assured relating to Death Benefits shall not be payable if death is caused due to </a:t>
            </a:r>
            <a:r>
              <a:rPr lang="en-US" sz="3600" dirty="0">
                <a:solidFill>
                  <a:schemeClr val="accent4">
                    <a:lumMod val="60000"/>
                    <a:lumOff val="40000"/>
                  </a:schemeClr>
                </a:solidFill>
                <a:ea typeface="Times New Roman" pitchFamily="18" charset="0"/>
                <a:cs typeface="Arial" pitchFamily="34" charset="0"/>
              </a:rPr>
              <a:t>suicide</a:t>
            </a:r>
            <a:r>
              <a:rPr lang="en-US" sz="3600" dirty="0">
                <a:solidFill>
                  <a:schemeClr val="bg1"/>
                </a:solidFill>
                <a:ea typeface="Times New Roman" pitchFamily="18" charset="0"/>
                <a:cs typeface="Arial" pitchFamily="34" charset="0"/>
              </a:rPr>
              <a:t> in the </a:t>
            </a:r>
            <a:r>
              <a:rPr lang="en-US" sz="3600" dirty="0">
                <a:solidFill>
                  <a:schemeClr val="accent4">
                    <a:lumMod val="60000"/>
                    <a:lumOff val="40000"/>
                  </a:schemeClr>
                </a:solidFill>
                <a:ea typeface="Times New Roman" pitchFamily="18" charset="0"/>
                <a:cs typeface="Arial" pitchFamily="34" charset="0"/>
              </a:rPr>
              <a:t>first year </a:t>
            </a:r>
            <a:r>
              <a:rPr lang="en-US" sz="3600" dirty="0">
                <a:solidFill>
                  <a:schemeClr val="bg1"/>
                </a:solidFill>
                <a:ea typeface="Times New Roman" pitchFamily="18" charset="0"/>
                <a:cs typeface="Arial" pitchFamily="34" charset="0"/>
              </a:rPr>
              <a:t>of insurance coverage of an Insured. </a:t>
            </a:r>
            <a:r>
              <a:rPr lang="en-US" sz="3600" dirty="0">
                <a:solidFill>
                  <a:schemeClr val="accent4">
                    <a:lumMod val="60000"/>
                    <a:lumOff val="40000"/>
                  </a:schemeClr>
                </a:solidFill>
                <a:ea typeface="Times New Roman" pitchFamily="18" charset="0"/>
                <a:cs typeface="Arial" pitchFamily="34" charset="0"/>
              </a:rPr>
              <a:t>HIV/AIDS</a:t>
            </a:r>
            <a:r>
              <a:rPr lang="en-US" sz="3600" dirty="0">
                <a:solidFill>
                  <a:schemeClr val="bg1"/>
                </a:solidFill>
                <a:ea typeface="Times New Roman" pitchFamily="18" charset="0"/>
                <a:cs typeface="Arial" pitchFamily="34" charset="0"/>
              </a:rPr>
              <a:t> related diseases is non-insurable. </a:t>
            </a:r>
            <a:endParaRPr lang="en-US" sz="3600" dirty="0">
              <a:solidFill>
                <a:schemeClr val="bg1"/>
              </a:solidFill>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39906689"/>
              </p:ext>
            </p:extLst>
          </p:nvPr>
        </p:nvGraphicFramePr>
        <p:xfrm>
          <a:off x="6326484" y="8915400"/>
          <a:ext cx="11144250" cy="1535430"/>
        </p:xfrm>
        <a:graphic>
          <a:graphicData uri="http://schemas.openxmlformats.org/drawingml/2006/table">
            <a:tbl>
              <a:tblPr firstRow="1" bandRow="1">
                <a:effectLst>
                  <a:outerShdw blurRad="76200" dir="13500000" sy="23000" kx="1200000" algn="br" rotWithShape="0">
                    <a:prstClr val="black">
                      <a:alpha val="20000"/>
                    </a:prstClr>
                  </a:outerShdw>
                </a:effectLst>
                <a:tableStyleId>{5940675A-B579-460E-94D1-54222C63F5DA}</a:tableStyleId>
              </a:tblPr>
              <a:tblGrid>
                <a:gridCol w="5572125">
                  <a:extLst>
                    <a:ext uri="{9D8B030D-6E8A-4147-A177-3AD203B41FA5}">
                      <a16:colId xmlns:a16="http://schemas.microsoft.com/office/drawing/2014/main" val="534919539"/>
                    </a:ext>
                  </a:extLst>
                </a:gridCol>
                <a:gridCol w="5572125">
                  <a:extLst>
                    <a:ext uri="{9D8B030D-6E8A-4147-A177-3AD203B41FA5}">
                      <a16:colId xmlns:a16="http://schemas.microsoft.com/office/drawing/2014/main" val="3131859412"/>
                    </a:ext>
                  </a:extLst>
                </a:gridCol>
              </a:tblGrid>
              <a:tr h="89535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kern="1200" dirty="0" smtClean="0">
                          <a:solidFill>
                            <a:schemeClr val="bg1"/>
                          </a:solidFill>
                          <a:latin typeface="+mn-lt"/>
                          <a:ea typeface="+mn-ea"/>
                          <a:cs typeface="+mn-cs"/>
                        </a:rPr>
                        <a:t>                    Death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olidFill>
                            <a:schemeClr val="bg1"/>
                          </a:solidFill>
                          <a:latin typeface="+mn-lt"/>
                        </a:rPr>
                        <a:t>Coverage</a:t>
                      </a:r>
                      <a:endParaRPr lang="en-US" sz="3600" b="1" dirty="0" smtClean="0">
                        <a:solidFill>
                          <a:schemeClr val="bg1"/>
                        </a:solidFill>
                        <a:latin typeface="+mn-lt"/>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solidFill>
                      <a:schemeClr val="accent1"/>
                    </a:solidFill>
                  </a:tcPr>
                </a:tc>
                <a:extLst>
                  <a:ext uri="{0D108BD9-81ED-4DB2-BD59-A6C34878D82A}">
                    <a16:rowId xmlns:a16="http://schemas.microsoft.com/office/drawing/2014/main" val="4675303"/>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smtClean="0">
                          <a:solidFill>
                            <a:schemeClr val="bg1"/>
                          </a:solidFill>
                          <a:latin typeface="+mn-lt"/>
                        </a:rPr>
                        <a:t>Benefit Per 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kern="1200" dirty="0" smtClean="0">
                          <a:solidFill>
                            <a:schemeClr val="bg1"/>
                          </a:solidFill>
                          <a:latin typeface="+mn-lt"/>
                          <a:ea typeface="+mn-ea"/>
                          <a:cs typeface="+mn-cs"/>
                        </a:rPr>
                        <a:t>100% Sum</a:t>
                      </a:r>
                      <a:r>
                        <a:rPr lang="en-US" sz="3600" kern="1200" baseline="0" dirty="0" smtClean="0">
                          <a:solidFill>
                            <a:schemeClr val="bg1"/>
                          </a:solidFill>
                          <a:latin typeface="+mn-lt"/>
                          <a:ea typeface="+mn-ea"/>
                          <a:cs typeface="+mn-cs"/>
                        </a:rPr>
                        <a:t> Assured</a:t>
                      </a:r>
                      <a:endParaRPr lang="en-US" sz="3600" kern="1200" dirty="0" smtClean="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prst="slope"/>
                      <a:lightRig rig="flood" dir="t"/>
                    </a:cell3D>
                    <a:solidFill>
                      <a:schemeClr val="accent1"/>
                    </a:solidFill>
                  </a:tcPr>
                </a:tc>
                <a:extLst>
                  <a:ext uri="{0D108BD9-81ED-4DB2-BD59-A6C34878D82A}">
                    <a16:rowId xmlns:a16="http://schemas.microsoft.com/office/drawing/2014/main" val="1617796961"/>
                  </a:ext>
                </a:extLst>
              </a:tr>
            </a:tbl>
          </a:graphicData>
        </a:graphic>
      </p:graphicFrame>
    </p:spTree>
    <p:extLst>
      <p:ext uri="{BB962C8B-B14F-4D97-AF65-F5344CB8AC3E}">
        <p14:creationId xmlns:p14="http://schemas.microsoft.com/office/powerpoint/2010/main" val="2916334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3150" y="2030165"/>
            <a:ext cx="19812000" cy="2492990"/>
          </a:xfrm>
          <a:prstGeom prst="rect">
            <a:avLst/>
          </a:prstGeom>
        </p:spPr>
        <p:txBody>
          <a:bodyPr wrap="square">
            <a:spAutoFit/>
          </a:bodyPr>
          <a:lstStyle/>
          <a:p>
            <a:pPr lvl="0" defTabSz="914400" fontAlgn="base">
              <a:spcBef>
                <a:spcPct val="0"/>
              </a:spcBef>
              <a:spcAft>
                <a:spcPct val="0"/>
              </a:spcAft>
            </a:pPr>
            <a:r>
              <a:rPr lang="en-US" sz="4400" b="1" dirty="0">
                <a:solidFill>
                  <a:schemeClr val="bg1"/>
                </a:solidFill>
                <a:ea typeface="Times New Roman" pitchFamily="18" charset="0"/>
                <a:cs typeface="Arial" pitchFamily="34" charset="0"/>
              </a:rPr>
              <a:t>Permanent Total Disability (PTD) Benefits:</a:t>
            </a:r>
          </a:p>
          <a:p>
            <a:pPr lvl="0" algn="just" defTabSz="914400" fontAlgn="base">
              <a:spcBef>
                <a:spcPct val="0"/>
              </a:spcBef>
              <a:spcAft>
                <a:spcPct val="0"/>
              </a:spcAft>
            </a:pPr>
            <a:endParaRPr lang="en-US" sz="4000" b="1" u="sng" dirty="0">
              <a:solidFill>
                <a:schemeClr val="bg1"/>
              </a:solidFill>
              <a:cs typeface="Arial" pitchFamily="34" charset="0"/>
            </a:endParaRPr>
          </a:p>
          <a:p>
            <a:pPr lvl="0" algn="just" defTabSz="914400" eaLnBrk="0" fontAlgn="base" hangingPunct="0">
              <a:spcBef>
                <a:spcPct val="0"/>
              </a:spcBef>
              <a:spcAft>
                <a:spcPct val="0"/>
              </a:spcAft>
            </a:pPr>
            <a:r>
              <a:rPr lang="en-US" sz="3600" dirty="0">
                <a:solidFill>
                  <a:schemeClr val="bg1"/>
                </a:solidFill>
                <a:ea typeface="Times New Roman" pitchFamily="18" charset="0"/>
                <a:cs typeface="Arial" pitchFamily="34" charset="0"/>
              </a:rPr>
              <a:t>If any INSURED employee becomes totally and permanently disabled from bodily</a:t>
            </a:r>
            <a:r>
              <a:rPr lang="en-US" sz="3600" b="1" dirty="0">
                <a:solidFill>
                  <a:schemeClr val="bg1"/>
                </a:solidFill>
                <a:ea typeface="Times New Roman" pitchFamily="18" charset="0"/>
                <a:cs typeface="Arial" pitchFamily="34" charset="0"/>
              </a:rPr>
              <a:t> </a:t>
            </a:r>
            <a:r>
              <a:rPr lang="en-US" sz="3600" dirty="0">
                <a:solidFill>
                  <a:schemeClr val="bg1"/>
                </a:solidFill>
                <a:ea typeface="Times New Roman" pitchFamily="18" charset="0"/>
                <a:cs typeface="Arial" pitchFamily="34" charset="0"/>
              </a:rPr>
              <a:t>injury Benefits are payable in lieu of the Life Insurance benefit.</a:t>
            </a:r>
            <a:endParaRPr lang="en-US" sz="3600" dirty="0">
              <a:solidFill>
                <a:schemeClr val="bg1"/>
              </a:solidFill>
            </a:endParaRPr>
          </a:p>
        </p:txBody>
      </p:sp>
      <p:sp>
        <p:nvSpPr>
          <p:cNvPr id="3" name="Rectangle 2"/>
          <p:cNvSpPr/>
          <p:nvPr/>
        </p:nvSpPr>
        <p:spPr>
          <a:xfrm>
            <a:off x="2343150" y="6792605"/>
            <a:ext cx="19812000" cy="3847207"/>
          </a:xfrm>
          <a:prstGeom prst="rect">
            <a:avLst/>
          </a:prstGeom>
        </p:spPr>
        <p:txBody>
          <a:bodyPr wrap="square">
            <a:spAutoFit/>
          </a:bodyPr>
          <a:lstStyle/>
          <a:p>
            <a:pPr lvl="0" algn="just" defTabSz="914400" fontAlgn="base">
              <a:spcBef>
                <a:spcPct val="0"/>
              </a:spcBef>
              <a:spcAft>
                <a:spcPct val="0"/>
              </a:spcAft>
            </a:pPr>
            <a:endParaRPr lang="en-US" sz="3600" b="1" u="sng" dirty="0">
              <a:solidFill>
                <a:schemeClr val="bg1"/>
              </a:solidFill>
              <a:ea typeface="Times New Roman" pitchFamily="18" charset="0"/>
              <a:cs typeface="Arial" pitchFamily="34" charset="0"/>
            </a:endParaRPr>
          </a:p>
          <a:p>
            <a:pPr lvl="0" algn="just" defTabSz="914400" fontAlgn="base">
              <a:spcBef>
                <a:spcPct val="0"/>
              </a:spcBef>
              <a:spcAft>
                <a:spcPct val="0"/>
              </a:spcAft>
            </a:pPr>
            <a:r>
              <a:rPr lang="en-US" sz="4400" b="1" dirty="0">
                <a:solidFill>
                  <a:schemeClr val="bg1"/>
                </a:solidFill>
                <a:ea typeface="Times New Roman" pitchFamily="18" charset="0"/>
                <a:cs typeface="Arial" pitchFamily="34" charset="0"/>
              </a:rPr>
              <a:t>Permanent Partial Disability (PPD) Benefits:</a:t>
            </a:r>
          </a:p>
          <a:p>
            <a:pPr lvl="0" algn="just" defTabSz="914400" fontAlgn="base">
              <a:spcBef>
                <a:spcPct val="0"/>
              </a:spcBef>
              <a:spcAft>
                <a:spcPct val="0"/>
              </a:spcAft>
            </a:pPr>
            <a:endParaRPr lang="en-US" sz="3600" b="1" u="sng" dirty="0">
              <a:solidFill>
                <a:schemeClr val="bg1"/>
              </a:solidFill>
              <a:cs typeface="Arial" pitchFamily="34" charset="0"/>
            </a:endParaRPr>
          </a:p>
          <a:p>
            <a:pPr lvl="0" algn="just" defTabSz="914400" eaLnBrk="0" fontAlgn="base" hangingPunct="0">
              <a:spcBef>
                <a:spcPct val="0"/>
              </a:spcBef>
              <a:spcAft>
                <a:spcPct val="0"/>
              </a:spcAft>
            </a:pPr>
            <a:r>
              <a:rPr lang="en-US" sz="3600" dirty="0">
                <a:solidFill>
                  <a:schemeClr val="bg1"/>
                </a:solidFill>
                <a:ea typeface="Times New Roman" pitchFamily="18" charset="0"/>
                <a:cs typeface="Arial" pitchFamily="34" charset="0"/>
              </a:rPr>
              <a:t>If any employee becomes partially disabled on a permanent basis, as a result of bodily </a:t>
            </a:r>
            <a:r>
              <a:rPr lang="en-US" sz="3600" b="1" dirty="0">
                <a:solidFill>
                  <a:schemeClr val="bg1"/>
                </a:solidFill>
                <a:ea typeface="Times New Roman" pitchFamily="18" charset="0"/>
                <a:cs typeface="Arial" pitchFamily="34" charset="0"/>
              </a:rPr>
              <a:t>injury</a:t>
            </a:r>
            <a:r>
              <a:rPr lang="en-US" sz="3600" dirty="0">
                <a:solidFill>
                  <a:schemeClr val="bg1"/>
                </a:solidFill>
                <a:ea typeface="Times New Roman" pitchFamily="18" charset="0"/>
                <a:cs typeface="Arial" pitchFamily="34" charset="0"/>
              </a:rPr>
              <a:t>, these benefits are payable in lump sum as per following schedule.  Benefits are payable in lieu of Life Insurance benefits as per the </a:t>
            </a:r>
            <a:r>
              <a:rPr lang="en-US" sz="3600" b="1" dirty="0">
                <a:solidFill>
                  <a:schemeClr val="accent4">
                    <a:lumMod val="60000"/>
                    <a:lumOff val="40000"/>
                  </a:schemeClr>
                </a:solidFill>
                <a:ea typeface="Times New Roman" pitchFamily="18" charset="0"/>
                <a:cs typeface="Arial" pitchFamily="34" charset="0"/>
              </a:rPr>
              <a:t>Schedule of Benefits</a:t>
            </a:r>
            <a:r>
              <a:rPr lang="en-US" sz="3600" b="1" dirty="0">
                <a:solidFill>
                  <a:schemeClr val="bg1"/>
                </a:solidFill>
                <a:ea typeface="Times New Roman" pitchFamily="18" charset="0"/>
                <a:cs typeface="Arial" pitchFamily="34" charset="0"/>
              </a:rPr>
              <a:t>.</a:t>
            </a:r>
            <a:endParaRPr lang="en-US" sz="3600" dirty="0">
              <a:solidFill>
                <a:schemeClr val="bg1"/>
              </a:solidFill>
              <a:cs typeface="Arial" pitchFamily="34" charset="0"/>
            </a:endParaRPr>
          </a:p>
          <a:p>
            <a:pPr lvl="0" algn="just" defTabSz="914400" eaLnBrk="0" fontAlgn="base" hangingPunct="0">
              <a:spcBef>
                <a:spcPct val="0"/>
              </a:spcBef>
              <a:spcAft>
                <a:spcPct val="0"/>
              </a:spcAft>
            </a:pPr>
            <a:endParaRPr lang="en-US" sz="2000" dirty="0">
              <a:solidFill>
                <a:schemeClr val="bg1"/>
              </a:solidFill>
              <a:cs typeface="Arial" pitchFamily="34" charset="0"/>
            </a:endParaRPr>
          </a:p>
        </p:txBody>
      </p:sp>
    </p:spTree>
    <p:extLst>
      <p:ext uri="{BB962C8B-B14F-4D97-AF65-F5344CB8AC3E}">
        <p14:creationId xmlns:p14="http://schemas.microsoft.com/office/powerpoint/2010/main" val="352485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62450" y="1085851"/>
            <a:ext cx="17430750" cy="9525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a:noAutofit/>
          </a:bodyPr>
          <a:lstStyle/>
          <a:p>
            <a:r>
              <a:rPr lang="en-US" sz="5600" b="1" dirty="0">
                <a:solidFill>
                  <a:schemeClr val="bg1"/>
                </a:solidFill>
                <a:latin typeface="Calibri" panose="020F0502020204030204" pitchFamily="34" charset="0"/>
                <a:cs typeface="Calibri" panose="020F0502020204030204" pitchFamily="34" charset="0"/>
              </a:rPr>
              <a:t>General Hospitalization / In Patient Benefit </a:t>
            </a:r>
          </a:p>
        </p:txBody>
      </p:sp>
      <p:graphicFrame>
        <p:nvGraphicFramePr>
          <p:cNvPr id="7" name="Table 6"/>
          <p:cNvGraphicFramePr>
            <a:graphicFrameLocks noGrp="1"/>
          </p:cNvGraphicFramePr>
          <p:nvPr>
            <p:extLst>
              <p:ext uri="{D42A27DB-BD31-4B8C-83A1-F6EECF244321}">
                <p14:modId xmlns:p14="http://schemas.microsoft.com/office/powerpoint/2010/main" val="1796404863"/>
              </p:ext>
            </p:extLst>
          </p:nvPr>
        </p:nvGraphicFramePr>
        <p:xfrm>
          <a:off x="1026372" y="2346616"/>
          <a:ext cx="22081277" cy="9285107"/>
        </p:xfrm>
        <a:graphic>
          <a:graphicData uri="http://schemas.openxmlformats.org/drawingml/2006/table">
            <a:tbl>
              <a:tblPr>
                <a:tableStyleId>{125E5076-3810-47DD-B79F-674D7AD40C01}</a:tableStyleId>
              </a:tblPr>
              <a:tblGrid>
                <a:gridCol w="8447822">
                  <a:extLst>
                    <a:ext uri="{9D8B030D-6E8A-4147-A177-3AD203B41FA5}">
                      <a16:colId xmlns:a16="http://schemas.microsoft.com/office/drawing/2014/main" val="20000"/>
                    </a:ext>
                  </a:extLst>
                </a:gridCol>
                <a:gridCol w="2726691">
                  <a:extLst>
                    <a:ext uri="{9D8B030D-6E8A-4147-A177-3AD203B41FA5}">
                      <a16:colId xmlns:a16="http://schemas.microsoft.com/office/drawing/2014/main" val="20001"/>
                    </a:ext>
                  </a:extLst>
                </a:gridCol>
                <a:gridCol w="2726691">
                  <a:extLst>
                    <a:ext uri="{9D8B030D-6E8A-4147-A177-3AD203B41FA5}">
                      <a16:colId xmlns:a16="http://schemas.microsoft.com/office/drawing/2014/main" val="4018511719"/>
                    </a:ext>
                  </a:extLst>
                </a:gridCol>
                <a:gridCol w="2726691">
                  <a:extLst>
                    <a:ext uri="{9D8B030D-6E8A-4147-A177-3AD203B41FA5}">
                      <a16:colId xmlns:a16="http://schemas.microsoft.com/office/drawing/2014/main" val="2128373708"/>
                    </a:ext>
                  </a:extLst>
                </a:gridCol>
                <a:gridCol w="2726691">
                  <a:extLst>
                    <a:ext uri="{9D8B030D-6E8A-4147-A177-3AD203B41FA5}">
                      <a16:colId xmlns:a16="http://schemas.microsoft.com/office/drawing/2014/main" val="2957374312"/>
                    </a:ext>
                  </a:extLst>
                </a:gridCol>
                <a:gridCol w="2726691">
                  <a:extLst>
                    <a:ext uri="{9D8B030D-6E8A-4147-A177-3AD203B41FA5}">
                      <a16:colId xmlns:a16="http://schemas.microsoft.com/office/drawing/2014/main" val="654308401"/>
                    </a:ext>
                  </a:extLst>
                </a:gridCol>
              </a:tblGrid>
              <a:tr h="592575">
                <a:tc rowSpan="2">
                  <a:txBody>
                    <a:bodyPr/>
                    <a:lstStyle/>
                    <a:p>
                      <a:pPr marL="0" marR="0" algn="l">
                        <a:lnSpc>
                          <a:spcPct val="107000"/>
                        </a:lnSpc>
                        <a:spcBef>
                          <a:spcPts val="0"/>
                        </a:spcBef>
                        <a:spcAft>
                          <a:spcPts val="0"/>
                        </a:spcAft>
                      </a:pPr>
                      <a:r>
                        <a:rPr lang="en-US" sz="3200" b="1" dirty="0">
                          <a:solidFill>
                            <a:schemeClr val="tx1"/>
                          </a:solidFill>
                          <a:effectLst/>
                          <a:latin typeface="Calibri" panose="020F0502020204030204" pitchFamily="34" charset="0"/>
                          <a:cs typeface="Calibri" panose="020F0502020204030204" pitchFamily="34" charset="0"/>
                        </a:rPr>
                        <a:t>IPD/Hospitalization </a:t>
                      </a:r>
                      <a:r>
                        <a:rPr lang="en-US" sz="3200" b="1" dirty="0" smtClean="0">
                          <a:solidFill>
                            <a:schemeClr val="tx1"/>
                          </a:solidFill>
                          <a:effectLst/>
                          <a:latin typeface="Calibri" panose="020F0502020204030204" pitchFamily="34" charset="0"/>
                          <a:cs typeface="Calibri" panose="020F0502020204030204" pitchFamily="34" charset="0"/>
                        </a:rPr>
                        <a:t>Benefits</a:t>
                      </a:r>
                      <a:r>
                        <a:rPr lang="en-US" sz="3200" b="1" baseline="0" dirty="0" smtClean="0">
                          <a:solidFill>
                            <a:schemeClr val="tx1"/>
                          </a:solidFill>
                          <a:effectLst/>
                          <a:latin typeface="Calibri" panose="020F0502020204030204" pitchFamily="34" charset="0"/>
                          <a:cs typeface="Calibri" panose="020F0502020204030204" pitchFamily="34" charset="0"/>
                        </a:rPr>
                        <a:t> </a:t>
                      </a:r>
                      <a:endParaRPr lang="en-US" sz="24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37160"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gridSpan="5">
                  <a:txBody>
                    <a:bodyPr/>
                    <a:lstStyle/>
                    <a:p>
                      <a:pPr marL="0" marR="0" algn="ctr">
                        <a:lnSpc>
                          <a:spcPct val="107000"/>
                        </a:lnSpc>
                        <a:spcBef>
                          <a:spcPts val="0"/>
                        </a:spcBef>
                        <a:spcAft>
                          <a:spcPts val="0"/>
                        </a:spcAft>
                        <a:tabLst>
                          <a:tab pos="0" algn="l"/>
                          <a:tab pos="91440" algn="l"/>
                          <a:tab pos="731520" algn="l"/>
                          <a:tab pos="1097280" algn="l"/>
                          <a:tab pos="2103120" algn="l"/>
                          <a:tab pos="3291840" algn="l"/>
                          <a:tab pos="4663440" algn="l"/>
                          <a:tab pos="5029200" algn="l"/>
                        </a:tabLs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Coverage</a:t>
                      </a: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pPr marL="0" marR="0" algn="ctr">
                        <a:lnSpc>
                          <a:spcPct val="107000"/>
                        </a:lnSpc>
                        <a:spcBef>
                          <a:spcPts val="0"/>
                        </a:spcBef>
                        <a:spcAft>
                          <a:spcPts val="0"/>
                        </a:spcAft>
                        <a:tabLst>
                          <a:tab pos="0" algn="l"/>
                          <a:tab pos="91440" algn="l"/>
                          <a:tab pos="731520" algn="l"/>
                          <a:tab pos="1097280" algn="l"/>
                          <a:tab pos="2103120" algn="l"/>
                          <a:tab pos="3291840" algn="l"/>
                          <a:tab pos="4663440" algn="l"/>
                          <a:tab pos="5029200" algn="l"/>
                        </a:tabLst>
                      </a:pPr>
                      <a:endParaRPr lang="en-US" sz="1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350" marR="6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pPr marL="0" marR="0" algn="ctr">
                        <a:lnSpc>
                          <a:spcPct val="107000"/>
                        </a:lnSpc>
                        <a:spcBef>
                          <a:spcPts val="0"/>
                        </a:spcBef>
                        <a:spcAft>
                          <a:spcPts val="0"/>
                        </a:spcAft>
                        <a:tabLst>
                          <a:tab pos="0" algn="l"/>
                          <a:tab pos="91440" algn="l"/>
                          <a:tab pos="731520" algn="l"/>
                          <a:tab pos="1097280" algn="l"/>
                          <a:tab pos="2103120" algn="l"/>
                          <a:tab pos="3291840" algn="l"/>
                          <a:tab pos="4663440" algn="l"/>
                          <a:tab pos="5029200" algn="l"/>
                        </a:tabLst>
                      </a:pPr>
                      <a:endParaRPr lang="en-US" sz="1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350" marR="635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pPr marL="0" marR="0" algn="ctr">
                        <a:lnSpc>
                          <a:spcPct val="107000"/>
                        </a:lnSpc>
                        <a:spcBef>
                          <a:spcPts val="0"/>
                        </a:spcBef>
                        <a:spcAft>
                          <a:spcPts val="0"/>
                        </a:spcAft>
                        <a:tabLst>
                          <a:tab pos="0" algn="l"/>
                          <a:tab pos="91440" algn="l"/>
                          <a:tab pos="731520" algn="l"/>
                          <a:tab pos="1097280" algn="l"/>
                          <a:tab pos="2103120" algn="l"/>
                          <a:tab pos="3291840" algn="l"/>
                          <a:tab pos="4663440" algn="l"/>
                          <a:tab pos="5029200" algn="l"/>
                        </a:tabLst>
                      </a:pPr>
                      <a:endPar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pPr marL="0" marR="0" algn="ctr">
                        <a:lnSpc>
                          <a:spcPct val="107000"/>
                        </a:lnSpc>
                        <a:spcBef>
                          <a:spcPts val="0"/>
                        </a:spcBef>
                        <a:spcAft>
                          <a:spcPts val="0"/>
                        </a:spcAft>
                        <a:tabLst>
                          <a:tab pos="0" algn="l"/>
                          <a:tab pos="91440" algn="l"/>
                          <a:tab pos="731520" algn="l"/>
                          <a:tab pos="1097280" algn="l"/>
                          <a:tab pos="2103120" algn="l"/>
                          <a:tab pos="3291840" algn="l"/>
                          <a:tab pos="4663440" algn="l"/>
                          <a:tab pos="5029200" algn="l"/>
                        </a:tabLst>
                      </a:pPr>
                      <a:endPar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1029543">
                <a:tc vMerge="1">
                  <a:txBody>
                    <a:bodyPr/>
                    <a:lstStyle/>
                    <a:p>
                      <a:pPr marL="0" marR="0" algn="l">
                        <a:lnSpc>
                          <a:spcPct val="107000"/>
                        </a:lnSpc>
                        <a:spcBef>
                          <a:spcPts val="0"/>
                        </a:spcBef>
                        <a:spcAft>
                          <a:spcPts val="0"/>
                        </a:spcAft>
                      </a:pPr>
                      <a:endParaRPr lang="en-US" sz="12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Plan A</a:t>
                      </a: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Plan B</a:t>
                      </a: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Plan C</a:t>
                      </a: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3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Plan D</a:t>
                      </a:r>
                    </a:p>
                    <a:p>
                      <a:pPr marL="0" marR="0" algn="ctr">
                        <a:lnSpc>
                          <a:spcPct val="107000"/>
                        </a:lnSpc>
                        <a:spcBef>
                          <a:spcPts val="0"/>
                        </a:spcBef>
                        <a:spcAft>
                          <a:spcPts val="0"/>
                        </a:spcAft>
                      </a:pP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3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Plan E</a:t>
                      </a:r>
                    </a:p>
                    <a:p>
                      <a:pPr marL="0" marR="0" algn="ctr">
                        <a:lnSpc>
                          <a:spcPct val="107000"/>
                        </a:lnSpc>
                        <a:spcBef>
                          <a:spcPts val="0"/>
                        </a:spcBef>
                        <a:spcAft>
                          <a:spcPts val="0"/>
                        </a:spcAft>
                      </a:pP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694228603"/>
                  </a:ext>
                </a:extLst>
              </a:tr>
              <a:tr h="728281">
                <a:tc>
                  <a:txBody>
                    <a:bodyPr/>
                    <a:lstStyle/>
                    <a:p>
                      <a:pPr marL="0" marR="0" algn="l">
                        <a:lnSpc>
                          <a:spcPct val="107000"/>
                        </a:lnSpc>
                        <a:spcBef>
                          <a:spcPts val="0"/>
                        </a:spcBef>
                        <a:spcAft>
                          <a:spcPts val="0"/>
                        </a:spcAft>
                      </a:pPr>
                      <a:r>
                        <a:rPr lang="en-US" sz="3200" dirty="0" smtClean="0">
                          <a:solidFill>
                            <a:schemeClr val="tx1"/>
                          </a:solidFill>
                          <a:effectLst/>
                          <a:latin typeface="Calibri" panose="020F0502020204030204" pitchFamily="34" charset="0"/>
                          <a:cs typeface="Calibri" panose="020F0502020204030204" pitchFamily="34" charset="0"/>
                        </a:rPr>
                        <a:t>Maximum Coverage</a:t>
                      </a:r>
                      <a:r>
                        <a:rPr lang="en-US" sz="3200" baseline="0" dirty="0" smtClean="0">
                          <a:solidFill>
                            <a:schemeClr val="tx1"/>
                          </a:solidFill>
                          <a:effectLst/>
                          <a:latin typeface="Calibri" panose="020F0502020204030204" pitchFamily="34" charset="0"/>
                          <a:cs typeface="Calibri" panose="020F0502020204030204" pitchFamily="34" charset="0"/>
                        </a:rPr>
                        <a:t> </a:t>
                      </a:r>
                      <a:r>
                        <a:rPr lang="en-US" sz="3200" dirty="0" smtClean="0">
                          <a:solidFill>
                            <a:schemeClr val="tx1"/>
                          </a:solidFill>
                          <a:effectLst/>
                          <a:latin typeface="Calibri" panose="020F0502020204030204" pitchFamily="34" charset="0"/>
                          <a:cs typeface="Calibri" panose="020F0502020204030204" pitchFamily="34" charset="0"/>
                        </a:rPr>
                        <a:t>Per Disability </a:t>
                      </a:r>
                      <a:endPar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37160"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4,00,000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2,60,000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2,20,000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1,80,000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30,000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938570">
                <a:tc>
                  <a:txBody>
                    <a:bodyPr/>
                    <a:lstStyle/>
                    <a:p>
                      <a:pPr marL="0" marR="0" algn="l">
                        <a:lnSpc>
                          <a:spcPct val="107000"/>
                        </a:lnSpc>
                        <a:spcBef>
                          <a:spcPts val="0"/>
                        </a:spcBef>
                        <a:spcAft>
                          <a:spcPts val="0"/>
                        </a:spcAft>
                      </a:pPr>
                      <a:r>
                        <a:rPr lang="en-US" sz="3200" dirty="0" smtClean="0">
                          <a:solidFill>
                            <a:schemeClr val="tx1"/>
                          </a:solidFill>
                          <a:effectLst/>
                          <a:latin typeface="Calibri" panose="020F0502020204030204" pitchFamily="34" charset="0"/>
                          <a:cs typeface="Calibri" panose="020F0502020204030204" pitchFamily="34" charset="0"/>
                        </a:rPr>
                        <a:t>Total Hospital Room Rent Limit per Disability</a:t>
                      </a:r>
                      <a:endPar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37160"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mn-ea"/>
                          <a:cs typeface="Calibri" panose="020F0502020204030204" pitchFamily="34" charset="0"/>
                        </a:rPr>
                        <a:t>1,60,000</a:t>
                      </a: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mn-ea"/>
                          <a:cs typeface="Calibri" panose="020F0502020204030204" pitchFamily="34" charset="0"/>
                        </a:rPr>
                        <a:t>1,04,000</a:t>
                      </a: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mn-ea"/>
                          <a:cs typeface="Calibri" panose="020F0502020204030204" pitchFamily="34" charset="0"/>
                        </a:rPr>
                        <a:t>88,000</a:t>
                      </a: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mn-ea"/>
                          <a:cs typeface="Calibri" panose="020F0502020204030204" pitchFamily="34" charset="0"/>
                        </a:rPr>
                        <a:t>72,000</a:t>
                      </a: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mn-ea"/>
                          <a:cs typeface="Calibri" panose="020F0502020204030204" pitchFamily="34" charset="0"/>
                        </a:rPr>
                        <a:t>12,000</a:t>
                      </a: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1110972">
                <a:tc>
                  <a:txBody>
                    <a:bodyPr/>
                    <a:lstStyle/>
                    <a:p>
                      <a:pPr marL="0" marR="0" algn="l">
                        <a:lnSpc>
                          <a:spcPct val="107000"/>
                        </a:lnSpc>
                        <a:spcBef>
                          <a:spcPts val="0"/>
                        </a:spcBef>
                        <a:spcAft>
                          <a:spcPts val="0"/>
                        </a:spcAft>
                      </a:pPr>
                      <a:r>
                        <a:rPr lang="en-US" sz="3200" dirty="0" smtClean="0">
                          <a:solidFill>
                            <a:schemeClr val="tx1"/>
                          </a:solidFill>
                          <a:effectLst/>
                          <a:latin typeface="Calibri" panose="020F0502020204030204" pitchFamily="34" charset="0"/>
                          <a:cs typeface="Calibri" panose="020F0502020204030204" pitchFamily="34" charset="0"/>
                        </a:rPr>
                        <a:t>Daily Hospital Room Rent Limit</a:t>
                      </a:r>
                      <a:endPar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37160"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12,000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7,800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6,600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5,400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900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592575">
                <a:tc>
                  <a:txBody>
                    <a:bodyPr/>
                    <a:lstStyle/>
                    <a:p>
                      <a:pPr marL="0" marR="0" algn="l">
                        <a:lnSpc>
                          <a:spcPct val="107000"/>
                        </a:lnSpc>
                        <a:spcBef>
                          <a:spcPts val="0"/>
                        </a:spcBef>
                        <a:spcAft>
                          <a:spcPts val="0"/>
                        </a:spcAft>
                      </a:pPr>
                      <a:r>
                        <a:rPr lang="en-US" sz="3200" dirty="0">
                          <a:solidFill>
                            <a:schemeClr val="tx1"/>
                          </a:solidFill>
                          <a:effectLst/>
                          <a:latin typeface="Calibri" panose="020F0502020204030204" pitchFamily="34" charset="0"/>
                          <a:cs typeface="Calibri" panose="020F0502020204030204" pitchFamily="34" charset="0"/>
                        </a:rPr>
                        <a:t>ICU/CCU Limit per confinement</a:t>
                      </a:r>
                      <a:endPar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37160"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14 Days </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14 Days </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14 Days </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14 Days </a:t>
                      </a: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14 Days </a:t>
                      </a: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148019">
                <a:tc>
                  <a:txBody>
                    <a:bodyPr/>
                    <a:lstStyle/>
                    <a:p>
                      <a:pPr marL="0" marR="0" algn="l">
                        <a:lnSpc>
                          <a:spcPct val="107000"/>
                        </a:lnSpc>
                        <a:spcBef>
                          <a:spcPts val="0"/>
                        </a:spcBef>
                        <a:spcAft>
                          <a:spcPts val="0"/>
                        </a:spcAft>
                      </a:pPr>
                      <a:r>
                        <a:rPr lang="en-US" sz="3200" dirty="0">
                          <a:solidFill>
                            <a:schemeClr val="tx1"/>
                          </a:solidFill>
                          <a:effectLst/>
                          <a:latin typeface="Calibri" panose="020F0502020204030204" pitchFamily="34" charset="0"/>
                          <a:cs typeface="Calibri" panose="020F0502020204030204" pitchFamily="34" charset="0"/>
                        </a:rPr>
                        <a:t>All other In-Patient treatment expenses inclusive of surgical charges, consultation fees, medicines and relevant Medical investigations related to the ailment and other ancillary services (excluding Room &amp; ICU/CCU charges) maximum per person per disability.</a:t>
                      </a:r>
                      <a:endParaRPr lang="en-US"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37160" marR="13716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GB" sz="3200" b="1" kern="1200" dirty="0" smtClean="0">
                          <a:solidFill>
                            <a:schemeClr val="tx1"/>
                          </a:solidFill>
                          <a:effectLst/>
                          <a:latin typeface="Calibri" panose="020F0502020204030204" pitchFamily="34" charset="0"/>
                          <a:ea typeface="+mn-ea"/>
                          <a:cs typeface="Calibri" panose="020F0502020204030204" pitchFamily="34" charset="0"/>
                        </a:rPr>
                        <a:t>2,40,000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GB" sz="3200" b="1" kern="1200" dirty="0" smtClean="0">
                          <a:solidFill>
                            <a:schemeClr val="tx1"/>
                          </a:solidFill>
                          <a:effectLst/>
                          <a:latin typeface="Calibri" panose="020F0502020204030204" pitchFamily="34" charset="0"/>
                          <a:ea typeface="+mn-ea"/>
                          <a:cs typeface="Calibri" panose="020F0502020204030204" pitchFamily="34" charset="0"/>
                        </a:rPr>
                        <a:t>1,56,000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GB" sz="3200" b="1" kern="1200" dirty="0" smtClean="0">
                          <a:solidFill>
                            <a:schemeClr val="tx1"/>
                          </a:solidFill>
                          <a:effectLst/>
                          <a:latin typeface="Calibri" panose="020F0502020204030204" pitchFamily="34" charset="0"/>
                          <a:ea typeface="+mn-ea"/>
                          <a:cs typeface="Calibri" panose="020F0502020204030204" pitchFamily="34" charset="0"/>
                        </a:rPr>
                        <a:t>1,32,000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1,08,000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18,000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
        <p:nvSpPr>
          <p:cNvPr id="8" name="Rectangle 2"/>
          <p:cNvSpPr>
            <a:spLocks noChangeArrowheads="1"/>
          </p:cNvSpPr>
          <p:nvPr/>
        </p:nvSpPr>
        <p:spPr bwMode="auto">
          <a:xfrm>
            <a:off x="605589" y="4846258"/>
            <a:ext cx="859300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91440" rIns="182880" bIns="91440" numCol="1" anchor="ctr" anchorCtr="0" compatLnSpc="1">
            <a:prstTxWarp prst="textNoShape">
              <a:avLst/>
            </a:prstTxWarp>
            <a:spAutoFit/>
          </a:bodyPr>
          <a:lstStyle>
            <a:lvl1pPr eaLnBrk="0" fontAlgn="base" hangingPunct="0">
              <a:spcBef>
                <a:spcPct val="0"/>
              </a:spcBef>
              <a:spcAft>
                <a:spcPct val="0"/>
              </a:spcAft>
              <a:tabLst>
                <a:tab pos="0" algn="l"/>
                <a:tab pos="92075" algn="l"/>
                <a:tab pos="731838" algn="l"/>
                <a:tab pos="1096963" algn="l"/>
                <a:tab pos="2103438" algn="l"/>
                <a:tab pos="3292475" algn="l"/>
                <a:tab pos="4664075" algn="l"/>
                <a:tab pos="5029200" algn="l"/>
              </a:tabLst>
              <a:defRPr>
                <a:solidFill>
                  <a:schemeClr val="tx1"/>
                </a:solidFill>
                <a:latin typeface="Arial" panose="020B0604020202020204" pitchFamily="34" charset="0"/>
              </a:defRPr>
            </a:lvl1pPr>
            <a:lvl2pPr eaLnBrk="0" fontAlgn="base" hangingPunct="0">
              <a:spcBef>
                <a:spcPct val="0"/>
              </a:spcBef>
              <a:spcAft>
                <a:spcPct val="0"/>
              </a:spcAft>
              <a:tabLst>
                <a:tab pos="0" algn="l"/>
                <a:tab pos="92075" algn="l"/>
                <a:tab pos="731838" algn="l"/>
                <a:tab pos="1096963" algn="l"/>
                <a:tab pos="2103438" algn="l"/>
                <a:tab pos="3292475" algn="l"/>
                <a:tab pos="4664075" algn="l"/>
                <a:tab pos="5029200" algn="l"/>
              </a:tabLst>
              <a:defRPr>
                <a:solidFill>
                  <a:schemeClr val="tx1"/>
                </a:solidFill>
                <a:latin typeface="Arial" panose="020B0604020202020204" pitchFamily="34" charset="0"/>
              </a:defRPr>
            </a:lvl2pPr>
            <a:lvl3pPr eaLnBrk="0" fontAlgn="base" hangingPunct="0">
              <a:spcBef>
                <a:spcPct val="0"/>
              </a:spcBef>
              <a:spcAft>
                <a:spcPct val="0"/>
              </a:spcAft>
              <a:tabLst>
                <a:tab pos="0" algn="l"/>
                <a:tab pos="92075" algn="l"/>
                <a:tab pos="731838" algn="l"/>
                <a:tab pos="1096963" algn="l"/>
                <a:tab pos="2103438" algn="l"/>
                <a:tab pos="3292475" algn="l"/>
                <a:tab pos="4664075" algn="l"/>
                <a:tab pos="5029200" algn="l"/>
              </a:tabLst>
              <a:defRPr>
                <a:solidFill>
                  <a:schemeClr val="tx1"/>
                </a:solidFill>
                <a:latin typeface="Arial" panose="020B0604020202020204" pitchFamily="34" charset="0"/>
              </a:defRPr>
            </a:lvl3pPr>
            <a:lvl4pPr eaLnBrk="0" fontAlgn="base" hangingPunct="0">
              <a:spcBef>
                <a:spcPct val="0"/>
              </a:spcBef>
              <a:spcAft>
                <a:spcPct val="0"/>
              </a:spcAft>
              <a:tabLst>
                <a:tab pos="0" algn="l"/>
                <a:tab pos="92075" algn="l"/>
                <a:tab pos="731838" algn="l"/>
                <a:tab pos="1096963" algn="l"/>
                <a:tab pos="2103438" algn="l"/>
                <a:tab pos="3292475" algn="l"/>
                <a:tab pos="4664075" algn="l"/>
                <a:tab pos="5029200" algn="l"/>
              </a:tabLst>
              <a:defRPr>
                <a:solidFill>
                  <a:schemeClr val="tx1"/>
                </a:solidFill>
                <a:latin typeface="Arial" panose="020B0604020202020204" pitchFamily="34" charset="0"/>
              </a:defRPr>
            </a:lvl4pPr>
            <a:lvl5pPr eaLnBrk="0" fontAlgn="base" hangingPunct="0">
              <a:spcBef>
                <a:spcPct val="0"/>
              </a:spcBef>
              <a:spcAft>
                <a:spcPct val="0"/>
              </a:spcAft>
              <a:tabLst>
                <a:tab pos="0" algn="l"/>
                <a:tab pos="92075" algn="l"/>
                <a:tab pos="731838" algn="l"/>
                <a:tab pos="1096963" algn="l"/>
                <a:tab pos="2103438" algn="l"/>
                <a:tab pos="3292475" algn="l"/>
                <a:tab pos="4664075" algn="l"/>
                <a:tab pos="5029200" algn="l"/>
              </a:tabLst>
              <a:defRPr>
                <a:solidFill>
                  <a:schemeClr val="tx1"/>
                </a:solidFill>
                <a:latin typeface="Arial" panose="020B0604020202020204" pitchFamily="34" charset="0"/>
              </a:defRPr>
            </a:lvl5pPr>
            <a:lvl6pPr eaLnBrk="0" fontAlgn="base" hangingPunct="0">
              <a:spcBef>
                <a:spcPct val="0"/>
              </a:spcBef>
              <a:spcAft>
                <a:spcPct val="0"/>
              </a:spcAft>
              <a:tabLst>
                <a:tab pos="0" algn="l"/>
                <a:tab pos="92075" algn="l"/>
                <a:tab pos="731838" algn="l"/>
                <a:tab pos="1096963" algn="l"/>
                <a:tab pos="2103438" algn="l"/>
                <a:tab pos="3292475" algn="l"/>
                <a:tab pos="4664075" algn="l"/>
                <a:tab pos="5029200" algn="l"/>
              </a:tabLst>
              <a:defRPr>
                <a:solidFill>
                  <a:schemeClr val="tx1"/>
                </a:solidFill>
                <a:latin typeface="Arial" panose="020B0604020202020204" pitchFamily="34" charset="0"/>
              </a:defRPr>
            </a:lvl6pPr>
            <a:lvl7pPr eaLnBrk="0" fontAlgn="base" hangingPunct="0">
              <a:spcBef>
                <a:spcPct val="0"/>
              </a:spcBef>
              <a:spcAft>
                <a:spcPct val="0"/>
              </a:spcAft>
              <a:tabLst>
                <a:tab pos="0" algn="l"/>
                <a:tab pos="92075" algn="l"/>
                <a:tab pos="731838" algn="l"/>
                <a:tab pos="1096963" algn="l"/>
                <a:tab pos="2103438" algn="l"/>
                <a:tab pos="3292475" algn="l"/>
                <a:tab pos="4664075" algn="l"/>
                <a:tab pos="5029200" algn="l"/>
              </a:tabLst>
              <a:defRPr>
                <a:solidFill>
                  <a:schemeClr val="tx1"/>
                </a:solidFill>
                <a:latin typeface="Arial" panose="020B0604020202020204" pitchFamily="34" charset="0"/>
              </a:defRPr>
            </a:lvl7pPr>
            <a:lvl8pPr eaLnBrk="0" fontAlgn="base" hangingPunct="0">
              <a:spcBef>
                <a:spcPct val="0"/>
              </a:spcBef>
              <a:spcAft>
                <a:spcPct val="0"/>
              </a:spcAft>
              <a:tabLst>
                <a:tab pos="0" algn="l"/>
                <a:tab pos="92075" algn="l"/>
                <a:tab pos="731838" algn="l"/>
                <a:tab pos="1096963" algn="l"/>
                <a:tab pos="2103438" algn="l"/>
                <a:tab pos="3292475" algn="l"/>
                <a:tab pos="4664075" algn="l"/>
                <a:tab pos="5029200" algn="l"/>
              </a:tabLst>
              <a:defRPr>
                <a:solidFill>
                  <a:schemeClr val="tx1"/>
                </a:solidFill>
                <a:latin typeface="Arial" panose="020B0604020202020204" pitchFamily="34" charset="0"/>
              </a:defRPr>
            </a:lvl8pPr>
            <a:lvl9pPr eaLnBrk="0" fontAlgn="base" hangingPunct="0">
              <a:spcBef>
                <a:spcPct val="0"/>
              </a:spcBef>
              <a:spcAft>
                <a:spcPct val="0"/>
              </a:spcAft>
              <a:tabLst>
                <a:tab pos="0" algn="l"/>
                <a:tab pos="92075" algn="l"/>
                <a:tab pos="731838" algn="l"/>
                <a:tab pos="1096963" algn="l"/>
                <a:tab pos="2103438" algn="l"/>
                <a:tab pos="3292475" algn="l"/>
                <a:tab pos="4664075" algn="l"/>
                <a:tab pos="5029200" algn="l"/>
              </a:tabLst>
              <a:defRPr>
                <a:solidFill>
                  <a:schemeClr val="tx1"/>
                </a:solidFill>
                <a:latin typeface="Arial" panose="020B0604020202020204" pitchFamily="34" charset="0"/>
              </a:defRPr>
            </a:lvl9pPr>
          </a:lstStyle>
          <a:p>
            <a:pPr defTabSz="1828800">
              <a:tabLst>
                <a:tab pos="0" algn="l"/>
                <a:tab pos="184150" algn="l"/>
                <a:tab pos="1463676" algn="l"/>
                <a:tab pos="2193926" algn="l"/>
                <a:tab pos="4206876" algn="l"/>
                <a:tab pos="6584950" algn="l"/>
                <a:tab pos="9328150" algn="l"/>
                <a:tab pos="10058400" algn="l"/>
              </a:tabLst>
            </a:pPr>
            <a:r>
              <a:rPr lang="en-US" sz="3200" b="1" dirty="0">
                <a:latin typeface="Calibri" panose="020F0502020204030204" pitchFamily="34" charset="0"/>
                <a:ea typeface="Times New Roman" panose="02020603050405020304" pitchFamily="18" charset="0"/>
                <a:cs typeface="Calibri" panose="020F0502020204030204" pitchFamily="34" charset="0"/>
              </a:rPr>
              <a:t> 	</a:t>
            </a:r>
            <a:endParaRPr lang="en-US" sz="5600" dirty="0">
              <a:latin typeface="Calibri" panose="020F0502020204030204" pitchFamily="34" charset="0"/>
              <a:cs typeface="Calibri" panose="020F0502020204030204" pitchFamily="34" charset="0"/>
            </a:endParaRPr>
          </a:p>
        </p:txBody>
      </p:sp>
      <p:sp>
        <p:nvSpPr>
          <p:cNvPr id="9" name="Rectangle 8"/>
          <p:cNvSpPr/>
          <p:nvPr/>
        </p:nvSpPr>
        <p:spPr>
          <a:xfrm>
            <a:off x="1371600" y="11886894"/>
            <a:ext cx="21553870" cy="646331"/>
          </a:xfrm>
          <a:prstGeom prst="rect">
            <a:avLst/>
          </a:prstGeom>
        </p:spPr>
        <p:txBody>
          <a:bodyPr wrap="square">
            <a:spAutoFit/>
          </a:bodyPr>
          <a:lstStyle/>
          <a:p>
            <a:pPr marL="0" marR="0" lvl="1" algn="just">
              <a:spcBef>
                <a:spcPts val="600"/>
              </a:spcBef>
              <a:spcAft>
                <a:spcPts val="600"/>
              </a:spcAft>
              <a:tabLst>
                <a:tab pos="3200400" algn="l"/>
              </a:tabLst>
            </a:pPr>
            <a:r>
              <a:rPr lang="en-GB" sz="3600" b="1" dirty="0">
                <a:solidFill>
                  <a:schemeClr val="accent4">
                    <a:lumMod val="60000"/>
                    <a:lumOff val="40000"/>
                  </a:schemeClr>
                </a:solidFill>
                <a:ea typeface="Times New Roman" panose="02020603050405020304" pitchFamily="18" charset="0"/>
              </a:rPr>
              <a:t>Worldwide Treatment Coverage</a:t>
            </a:r>
            <a:r>
              <a:rPr lang="en-GB" sz="3600" b="1" dirty="0">
                <a:solidFill>
                  <a:schemeClr val="bg1"/>
                </a:solidFill>
                <a:ea typeface="Times New Roman" panose="02020603050405020304" pitchFamily="18" charset="0"/>
              </a:rPr>
              <a:t>:</a:t>
            </a:r>
            <a:r>
              <a:rPr lang="en-GB" sz="3600" dirty="0">
                <a:solidFill>
                  <a:schemeClr val="bg1"/>
                </a:solidFill>
                <a:ea typeface="Times New Roman" panose="02020603050405020304" pitchFamily="18" charset="0"/>
              </a:rPr>
              <a:t> In-Patient treatment facilities outside of Bangladesh are also </a:t>
            </a:r>
            <a:r>
              <a:rPr lang="en-GB" sz="3600" dirty="0" smtClean="0">
                <a:solidFill>
                  <a:schemeClr val="bg1"/>
                </a:solidFill>
                <a:ea typeface="Times New Roman" panose="02020603050405020304" pitchFamily="18" charset="0"/>
              </a:rPr>
              <a:t>covered.</a:t>
            </a:r>
            <a:endParaRPr lang="en-US" sz="3600" dirty="0">
              <a:solidFill>
                <a:schemeClr val="bg1"/>
              </a:solidFill>
              <a:ea typeface="Times New Roman" panose="02020603050405020304" pitchFamily="18" charset="0"/>
            </a:endParaRPr>
          </a:p>
        </p:txBody>
      </p:sp>
    </p:spTree>
    <p:extLst>
      <p:ext uri="{BB962C8B-B14F-4D97-AF65-F5344CB8AC3E}">
        <p14:creationId xmlns:p14="http://schemas.microsoft.com/office/powerpoint/2010/main" val="22042463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118278165"/>
              </p:ext>
            </p:extLst>
          </p:nvPr>
        </p:nvGraphicFramePr>
        <p:xfrm>
          <a:off x="1142999" y="2400302"/>
          <a:ext cx="22231350" cy="8724897"/>
        </p:xfrm>
        <a:graphic>
          <a:graphicData uri="http://schemas.openxmlformats.org/drawingml/2006/table">
            <a:tbl>
              <a:tblPr>
                <a:tableStyleId>{5940675A-B579-460E-94D1-54222C63F5DA}</a:tableStyleId>
              </a:tblPr>
              <a:tblGrid>
                <a:gridCol w="7258120">
                  <a:extLst>
                    <a:ext uri="{9D8B030D-6E8A-4147-A177-3AD203B41FA5}">
                      <a16:colId xmlns:a16="http://schemas.microsoft.com/office/drawing/2014/main" val="20000"/>
                    </a:ext>
                  </a:extLst>
                </a:gridCol>
                <a:gridCol w="2994646">
                  <a:extLst>
                    <a:ext uri="{9D8B030D-6E8A-4147-A177-3AD203B41FA5}">
                      <a16:colId xmlns:a16="http://schemas.microsoft.com/office/drawing/2014/main" val="20001"/>
                    </a:ext>
                  </a:extLst>
                </a:gridCol>
                <a:gridCol w="2994646">
                  <a:extLst>
                    <a:ext uri="{9D8B030D-6E8A-4147-A177-3AD203B41FA5}">
                      <a16:colId xmlns:a16="http://schemas.microsoft.com/office/drawing/2014/main" val="1482776350"/>
                    </a:ext>
                  </a:extLst>
                </a:gridCol>
                <a:gridCol w="2994646">
                  <a:extLst>
                    <a:ext uri="{9D8B030D-6E8A-4147-A177-3AD203B41FA5}">
                      <a16:colId xmlns:a16="http://schemas.microsoft.com/office/drawing/2014/main" val="1814858532"/>
                    </a:ext>
                  </a:extLst>
                </a:gridCol>
                <a:gridCol w="2994646">
                  <a:extLst>
                    <a:ext uri="{9D8B030D-6E8A-4147-A177-3AD203B41FA5}">
                      <a16:colId xmlns:a16="http://schemas.microsoft.com/office/drawing/2014/main" val="1409110708"/>
                    </a:ext>
                  </a:extLst>
                </a:gridCol>
                <a:gridCol w="2994646">
                  <a:extLst>
                    <a:ext uri="{9D8B030D-6E8A-4147-A177-3AD203B41FA5}">
                      <a16:colId xmlns:a16="http://schemas.microsoft.com/office/drawing/2014/main" val="3441322450"/>
                    </a:ext>
                  </a:extLst>
                </a:gridCol>
              </a:tblGrid>
              <a:tr h="623207">
                <a:tc rowSpan="2">
                  <a:txBody>
                    <a:bodyPr/>
                    <a:lstStyle/>
                    <a:p>
                      <a:pPr marL="0" marR="0" algn="l">
                        <a:lnSpc>
                          <a:spcPct val="100000"/>
                        </a:lnSpc>
                        <a:spcBef>
                          <a:spcPts val="0"/>
                        </a:spcBef>
                        <a:spcAft>
                          <a:spcPts val="0"/>
                        </a:spcAft>
                      </a:pPr>
                      <a:r>
                        <a:rPr lang="en-GB" sz="3200" dirty="0" smtClean="0">
                          <a:effectLst/>
                          <a:latin typeface="Calibri" panose="020F0502020204030204" pitchFamily="34" charset="0"/>
                          <a:cs typeface="Calibri" panose="020F0502020204030204" pitchFamily="34" charset="0"/>
                        </a:rPr>
                        <a:t>General</a:t>
                      </a:r>
                      <a:r>
                        <a:rPr lang="en-GB" sz="3200" baseline="0" dirty="0" smtClean="0">
                          <a:effectLst/>
                          <a:latin typeface="Calibri" panose="020F0502020204030204" pitchFamily="34" charset="0"/>
                          <a:cs typeface="Calibri" panose="020F0502020204030204" pitchFamily="34" charset="0"/>
                        </a:rPr>
                        <a:t> Out-Patient Treatment</a:t>
                      </a:r>
                      <a:r>
                        <a:rPr lang="en-GB" sz="3200" dirty="0" smtClean="0">
                          <a:effectLst/>
                          <a:latin typeface="Calibri" panose="020F0502020204030204" pitchFamily="34" charset="0"/>
                          <a:cs typeface="Calibri" panose="020F0502020204030204" pitchFamily="34" charset="0"/>
                        </a:rPr>
                        <a:t> Benefits,</a:t>
                      </a:r>
                      <a:r>
                        <a:rPr lang="en-GB" sz="3200" baseline="0" dirty="0" smtClean="0">
                          <a:effectLst/>
                          <a:latin typeface="Calibri" panose="020F0502020204030204" pitchFamily="34" charset="0"/>
                          <a:cs typeface="Calibri" panose="020F0502020204030204" pitchFamily="34" charset="0"/>
                        </a:rPr>
                        <a:t>_</a:t>
                      </a:r>
                      <a:r>
                        <a:rPr lang="en-GB" sz="3200" dirty="0" smtClean="0">
                          <a:effectLst/>
                          <a:latin typeface="Calibri" panose="020F0502020204030204" pitchFamily="34" charset="0"/>
                          <a:cs typeface="Calibri" panose="020F0502020204030204" pitchFamily="34" charset="0"/>
                        </a:rPr>
                        <a:t> </a:t>
                      </a:r>
                      <a:r>
                        <a:rPr lang="en-US" sz="3200" dirty="0" smtClean="0">
                          <a:effectLst/>
                          <a:latin typeface="Calibri" panose="020F0502020204030204" pitchFamily="34" charset="0"/>
                          <a:cs typeface="Calibri" panose="020F0502020204030204" pitchFamily="34" charset="0"/>
                        </a:rPr>
                        <a:t>Co-insurance: 10% (Ten percent) </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37160" marR="137160" marT="0" marB="0" anchor="ctr">
                    <a:solidFill>
                      <a:schemeClr val="bg2">
                        <a:lumMod val="20000"/>
                        <a:lumOff val="80000"/>
                      </a:schemeClr>
                    </a:solidFill>
                  </a:tcPr>
                </a:tc>
                <a:tc gridSpan="5">
                  <a:txBody>
                    <a:bodyPr/>
                    <a:lstStyle/>
                    <a:p>
                      <a:pPr marL="0" marR="0" algn="ctr">
                        <a:lnSpc>
                          <a:spcPct val="100000"/>
                        </a:lnSpc>
                        <a:spcBef>
                          <a:spcPts val="0"/>
                        </a:spcBef>
                        <a:spcAft>
                          <a:spcPts val="0"/>
                        </a:spcAft>
                        <a:tabLst>
                          <a:tab pos="0" algn="l"/>
                          <a:tab pos="91440" algn="l"/>
                          <a:tab pos="731520" algn="l"/>
                          <a:tab pos="1097280" algn="l"/>
                          <a:tab pos="2103120" algn="l"/>
                          <a:tab pos="3291840" algn="l"/>
                          <a:tab pos="4663440" algn="l"/>
                          <a:tab pos="5029200" algn="l"/>
                        </a:tabLst>
                      </a:pPr>
                      <a:r>
                        <a:rPr lang="en-US" sz="3200" dirty="0" smtClean="0">
                          <a:effectLst/>
                          <a:latin typeface="Calibri" panose="020F0502020204030204" pitchFamily="34" charset="0"/>
                          <a:cs typeface="Calibri" panose="020F0502020204030204" pitchFamily="34" charset="0"/>
                        </a:rPr>
                        <a:t>Coverage</a:t>
                      </a:r>
                      <a:endPar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solidFill>
                      <a:schemeClr val="bg2">
                        <a:lumMod val="20000"/>
                        <a:lumOff val="80000"/>
                      </a:schemeClr>
                    </a:solidFill>
                  </a:tcPr>
                </a:tc>
                <a:tc hMerge="1">
                  <a:txBody>
                    <a:bodyPr/>
                    <a:lstStyle/>
                    <a:p>
                      <a:pPr marL="0" marR="0" algn="ctr">
                        <a:lnSpc>
                          <a:spcPct val="107000"/>
                        </a:lnSpc>
                        <a:spcBef>
                          <a:spcPts val="0"/>
                        </a:spcBef>
                        <a:spcAft>
                          <a:spcPts val="0"/>
                        </a:spcAft>
                        <a:tabLst>
                          <a:tab pos="0" algn="l"/>
                          <a:tab pos="91440" algn="l"/>
                          <a:tab pos="731520" algn="l"/>
                          <a:tab pos="1097280" algn="l"/>
                          <a:tab pos="2103120" algn="l"/>
                          <a:tab pos="3291840" algn="l"/>
                          <a:tab pos="4663440" algn="l"/>
                          <a:tab pos="5029200" algn="l"/>
                        </a:tabLst>
                      </a:pPr>
                      <a:endParaRPr lang="en-US" sz="1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350" marR="6350" marT="0" marB="0">
                    <a:solidFill>
                      <a:schemeClr val="bg2">
                        <a:lumMod val="20000"/>
                        <a:lumOff val="80000"/>
                      </a:schemeClr>
                    </a:solidFill>
                  </a:tcPr>
                </a:tc>
                <a:tc hMerge="1">
                  <a:txBody>
                    <a:bodyPr/>
                    <a:lstStyle/>
                    <a:p>
                      <a:pPr marL="0" marR="0" algn="ctr">
                        <a:lnSpc>
                          <a:spcPct val="107000"/>
                        </a:lnSpc>
                        <a:spcBef>
                          <a:spcPts val="0"/>
                        </a:spcBef>
                        <a:spcAft>
                          <a:spcPts val="0"/>
                        </a:spcAft>
                        <a:tabLst>
                          <a:tab pos="0" algn="l"/>
                          <a:tab pos="91440" algn="l"/>
                          <a:tab pos="731520" algn="l"/>
                          <a:tab pos="1097280" algn="l"/>
                          <a:tab pos="2103120" algn="l"/>
                          <a:tab pos="3291840" algn="l"/>
                          <a:tab pos="4663440" algn="l"/>
                          <a:tab pos="5029200" algn="l"/>
                        </a:tabLst>
                      </a:pPr>
                      <a:endParaRPr lang="en-US" sz="1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6350" marR="6350" marT="0" marB="0">
                    <a:solidFill>
                      <a:schemeClr val="bg2">
                        <a:lumMod val="20000"/>
                        <a:lumOff val="80000"/>
                      </a:schemeClr>
                    </a:solidFill>
                  </a:tcPr>
                </a:tc>
                <a:tc hMerge="1">
                  <a:txBody>
                    <a:bodyPr/>
                    <a:lstStyle/>
                    <a:p>
                      <a:pPr marL="0" marR="0" algn="ctr">
                        <a:lnSpc>
                          <a:spcPct val="100000"/>
                        </a:lnSpc>
                        <a:spcBef>
                          <a:spcPts val="0"/>
                        </a:spcBef>
                        <a:spcAft>
                          <a:spcPts val="0"/>
                        </a:spcAft>
                        <a:tabLst>
                          <a:tab pos="0" algn="l"/>
                          <a:tab pos="91440" algn="l"/>
                          <a:tab pos="731520" algn="l"/>
                          <a:tab pos="1097280" algn="l"/>
                          <a:tab pos="2103120" algn="l"/>
                          <a:tab pos="3291840" algn="l"/>
                          <a:tab pos="4663440" algn="l"/>
                          <a:tab pos="5029200" algn="l"/>
                        </a:tabLst>
                      </a:pPr>
                      <a:endPar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solidFill>
                      <a:schemeClr val="bg2">
                        <a:lumMod val="20000"/>
                        <a:lumOff val="80000"/>
                      </a:schemeClr>
                    </a:solidFill>
                  </a:tcPr>
                </a:tc>
                <a:tc hMerge="1">
                  <a:txBody>
                    <a:bodyPr/>
                    <a:lstStyle/>
                    <a:p>
                      <a:pPr marL="0" marR="0" algn="ctr">
                        <a:lnSpc>
                          <a:spcPct val="100000"/>
                        </a:lnSpc>
                        <a:spcBef>
                          <a:spcPts val="0"/>
                        </a:spcBef>
                        <a:spcAft>
                          <a:spcPts val="0"/>
                        </a:spcAft>
                        <a:tabLst>
                          <a:tab pos="0" algn="l"/>
                          <a:tab pos="91440" algn="l"/>
                          <a:tab pos="731520" algn="l"/>
                          <a:tab pos="1097280" algn="l"/>
                          <a:tab pos="2103120" algn="l"/>
                          <a:tab pos="3291840" algn="l"/>
                          <a:tab pos="4663440" algn="l"/>
                          <a:tab pos="5029200" algn="l"/>
                        </a:tabLst>
                      </a:pPr>
                      <a:endPar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solidFill>
                      <a:schemeClr val="bg2">
                        <a:lumMod val="20000"/>
                        <a:lumOff val="80000"/>
                      </a:schemeClr>
                    </a:solidFill>
                  </a:tcPr>
                </a:tc>
                <a:extLst>
                  <a:ext uri="{0D108BD9-81ED-4DB2-BD59-A6C34878D82A}">
                    <a16:rowId xmlns:a16="http://schemas.microsoft.com/office/drawing/2014/main" val="10000"/>
                  </a:ext>
                </a:extLst>
              </a:tr>
              <a:tr h="1246414">
                <a:tc vMerge="1">
                  <a:txBody>
                    <a:bodyPr/>
                    <a:lstStyle/>
                    <a:p>
                      <a:pPr marL="0" marR="0" algn="l">
                        <a:lnSpc>
                          <a:spcPct val="107000"/>
                        </a:lnSpc>
                        <a:spcBef>
                          <a:spcPts val="0"/>
                        </a:spcBef>
                        <a:spcAft>
                          <a:spcPts val="0"/>
                        </a:spcAft>
                      </a:pPr>
                      <a:endParaRPr lang="en-GB" sz="1600" dirty="0" smtClean="0">
                        <a:effectLst/>
                        <a:latin typeface="Calibri" panose="020F0502020204030204" pitchFamily="34" charset="0"/>
                        <a:cs typeface="Calibri" panose="020F0502020204030204" pitchFamily="34" charset="0"/>
                      </a:endParaRPr>
                    </a:p>
                  </a:txBody>
                  <a:tcPr marL="68580" marR="68580" marT="0" marB="0" anchor="b">
                    <a:solidFill>
                      <a:schemeClr val="accent1">
                        <a:lumMod val="40000"/>
                        <a:lumOff val="60000"/>
                      </a:schemeClr>
                    </a:solidFill>
                  </a:tcPr>
                </a:tc>
                <a:tc>
                  <a:txBody>
                    <a:bodyPr/>
                    <a:lstStyle/>
                    <a:p>
                      <a:pPr marL="0" marR="0" algn="ctr">
                        <a:lnSpc>
                          <a:spcPct val="100000"/>
                        </a:lnSpc>
                        <a:spcBef>
                          <a:spcPts val="0"/>
                        </a:spcBef>
                        <a:spcAft>
                          <a:spcPts val="0"/>
                        </a:spcAft>
                      </a:pPr>
                      <a:r>
                        <a:rPr lang="en-US" sz="3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Plan A</a:t>
                      </a: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solidFill>
                      <a:schemeClr val="accent1">
                        <a:lumMod val="40000"/>
                        <a:lumOff val="60000"/>
                      </a:schemeClr>
                    </a:solidFill>
                  </a:tcPr>
                </a:tc>
                <a:tc>
                  <a:txBody>
                    <a:bodyPr/>
                    <a:lstStyle/>
                    <a:p>
                      <a:pPr marL="0" marR="0" algn="ctr">
                        <a:lnSpc>
                          <a:spcPct val="100000"/>
                        </a:lnSpc>
                        <a:spcBef>
                          <a:spcPts val="0"/>
                        </a:spcBef>
                        <a:spcAft>
                          <a:spcPts val="0"/>
                        </a:spcAft>
                      </a:pPr>
                      <a:r>
                        <a:rPr lang="en-US" sz="3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Plan B</a:t>
                      </a: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solidFill>
                      <a:schemeClr val="accent1">
                        <a:lumMod val="40000"/>
                        <a:lumOff val="60000"/>
                      </a:schemeClr>
                    </a:solidFill>
                  </a:tcPr>
                </a:tc>
                <a:tc>
                  <a:txBody>
                    <a:bodyPr/>
                    <a:lstStyle/>
                    <a:p>
                      <a:pPr marL="0" marR="0" algn="ctr">
                        <a:lnSpc>
                          <a:spcPct val="100000"/>
                        </a:lnSpc>
                        <a:spcBef>
                          <a:spcPts val="0"/>
                        </a:spcBef>
                        <a:spcAft>
                          <a:spcPts val="0"/>
                        </a:spcAft>
                      </a:pPr>
                      <a:r>
                        <a:rPr lang="en-US" sz="3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Plan C</a:t>
                      </a: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solidFill>
                      <a:schemeClr val="accent1">
                        <a:lumMod val="40000"/>
                        <a:lumOff val="60000"/>
                      </a:schemeClr>
                    </a:solidFill>
                  </a:tcPr>
                </a:tc>
                <a:tc>
                  <a:txBody>
                    <a:bodyPr/>
                    <a:lstStyle/>
                    <a:p>
                      <a:pPr marL="0" marR="0" indent="0" algn="ctr" defTabSz="1828800" rtl="0" eaLnBrk="1" fontAlgn="auto" latinLnBrk="0" hangingPunct="1">
                        <a:lnSpc>
                          <a:spcPct val="100000"/>
                        </a:lnSpc>
                        <a:spcBef>
                          <a:spcPts val="0"/>
                        </a:spcBef>
                        <a:spcAft>
                          <a:spcPts val="0"/>
                        </a:spcAft>
                        <a:buClrTx/>
                        <a:buSzTx/>
                        <a:buFontTx/>
                        <a:buNone/>
                        <a:tabLst/>
                        <a:defRPr/>
                      </a:pPr>
                      <a:r>
                        <a:rPr lang="en-US" sz="3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Plan D</a:t>
                      </a:r>
                    </a:p>
                    <a:p>
                      <a:pPr marL="0" marR="0" algn="ctr">
                        <a:lnSpc>
                          <a:spcPct val="100000"/>
                        </a:lnSpc>
                        <a:spcBef>
                          <a:spcPts val="0"/>
                        </a:spcBef>
                        <a:spcAft>
                          <a:spcPts val="0"/>
                        </a:spcAft>
                      </a:pP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solidFill>
                      <a:schemeClr val="accent1">
                        <a:lumMod val="40000"/>
                        <a:lumOff val="60000"/>
                      </a:schemeClr>
                    </a:solidFill>
                  </a:tcPr>
                </a:tc>
                <a:tc>
                  <a:txBody>
                    <a:bodyPr/>
                    <a:lstStyle/>
                    <a:p>
                      <a:pPr marL="0" marR="0" indent="0" algn="ctr" defTabSz="1828800" rtl="0" eaLnBrk="1" fontAlgn="auto" latinLnBrk="0" hangingPunct="1">
                        <a:lnSpc>
                          <a:spcPct val="100000"/>
                        </a:lnSpc>
                        <a:spcBef>
                          <a:spcPts val="0"/>
                        </a:spcBef>
                        <a:spcAft>
                          <a:spcPts val="0"/>
                        </a:spcAft>
                        <a:buClrTx/>
                        <a:buSzTx/>
                        <a:buFontTx/>
                        <a:buNone/>
                        <a:tabLst/>
                        <a:defRPr/>
                      </a:pPr>
                      <a:r>
                        <a:rPr lang="en-US" sz="36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Plan E</a:t>
                      </a:r>
                    </a:p>
                    <a:p>
                      <a:pPr marL="0" marR="0" algn="ctr">
                        <a:lnSpc>
                          <a:spcPct val="100000"/>
                        </a:lnSpc>
                        <a:spcBef>
                          <a:spcPts val="0"/>
                        </a:spcBef>
                        <a:spcAft>
                          <a:spcPts val="0"/>
                        </a:spcAft>
                      </a:pPr>
                      <a:endParaRPr lang="en-US" sz="3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solidFill>
                      <a:schemeClr val="accent1">
                        <a:lumMod val="40000"/>
                        <a:lumOff val="60000"/>
                      </a:schemeClr>
                    </a:solidFill>
                  </a:tcPr>
                </a:tc>
                <a:extLst>
                  <a:ext uri="{0D108BD9-81ED-4DB2-BD59-A6C34878D82A}">
                    <a16:rowId xmlns:a16="http://schemas.microsoft.com/office/drawing/2014/main" val="3403526904"/>
                  </a:ext>
                </a:extLst>
              </a:tr>
              <a:tr h="1246414">
                <a:tc>
                  <a:txBody>
                    <a:bodyPr/>
                    <a:lstStyle/>
                    <a:p>
                      <a:pPr marL="0" marR="0" algn="l">
                        <a:lnSpc>
                          <a:spcPct val="100000"/>
                        </a:lnSpc>
                        <a:spcBef>
                          <a:spcPts val="0"/>
                        </a:spcBef>
                        <a:spcAft>
                          <a:spcPts val="0"/>
                        </a:spcAft>
                      </a:pPr>
                      <a:r>
                        <a:rPr lang="en-GB" sz="3200" dirty="0" smtClean="0">
                          <a:effectLst/>
                          <a:latin typeface="Calbri"/>
                          <a:cs typeface="Calibri" panose="020F0502020204030204" pitchFamily="34" charset="0"/>
                        </a:rPr>
                        <a:t>Maximum</a:t>
                      </a:r>
                      <a:r>
                        <a:rPr lang="en-GB" sz="3200" baseline="0" dirty="0" smtClean="0">
                          <a:effectLst/>
                          <a:latin typeface="Calbri"/>
                          <a:cs typeface="Calibri" panose="020F0502020204030204" pitchFamily="34" charset="0"/>
                        </a:rPr>
                        <a:t> Limit</a:t>
                      </a:r>
                      <a:r>
                        <a:rPr lang="en-GB" sz="3200" dirty="0" smtClean="0">
                          <a:effectLst/>
                          <a:latin typeface="Calbri"/>
                          <a:cs typeface="Calibri" panose="020F0502020204030204" pitchFamily="34" charset="0"/>
                        </a:rPr>
                        <a:t>  </a:t>
                      </a:r>
                      <a:r>
                        <a:rPr lang="en-GB" sz="3200" dirty="0">
                          <a:effectLst/>
                          <a:latin typeface="Calbri"/>
                          <a:cs typeface="Calibri" panose="020F0502020204030204" pitchFamily="34" charset="0"/>
                        </a:rPr>
                        <a:t>per member per </a:t>
                      </a:r>
                      <a:r>
                        <a:rPr lang="en-GB" sz="3200" dirty="0" smtClean="0">
                          <a:effectLst/>
                          <a:latin typeface="Calbri"/>
                          <a:cs typeface="Calibri" panose="020F0502020204030204" pitchFamily="34" charset="0"/>
                        </a:rPr>
                        <a:t>Year</a:t>
                      </a:r>
                    </a:p>
                  </a:txBody>
                  <a:tcPr marL="137160" marR="137160" marT="0" marB="0" anchor="b">
                    <a:solidFill>
                      <a:schemeClr val="accent1">
                        <a:lumMod val="40000"/>
                        <a:lumOff val="6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mn-ea"/>
                          <a:cs typeface="Calibri" panose="020F0502020204030204" pitchFamily="34" charset="0"/>
                        </a:rPr>
                        <a:t>50,000</a:t>
                      </a:r>
                    </a:p>
                  </a:txBody>
                  <a:tcPr marL="12700" marR="12700" marT="0" marB="0">
                    <a:solidFill>
                      <a:schemeClr val="accent1">
                        <a:lumMod val="40000"/>
                        <a:lumOff val="6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mn-ea"/>
                          <a:cs typeface="Calibri" panose="020F0502020204030204" pitchFamily="34" charset="0"/>
                        </a:rPr>
                        <a:t>40,000</a:t>
                      </a:r>
                    </a:p>
                  </a:txBody>
                  <a:tcPr marL="12700" marR="12700" marT="0" marB="0">
                    <a:solidFill>
                      <a:schemeClr val="accent1">
                        <a:lumMod val="40000"/>
                        <a:lumOff val="6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mn-ea"/>
                          <a:cs typeface="Calibri" panose="020F0502020204030204" pitchFamily="34" charset="0"/>
                        </a:rPr>
                        <a:t>30,000</a:t>
                      </a:r>
                    </a:p>
                  </a:txBody>
                  <a:tcPr marL="12700" marR="12700" marT="0" marB="0">
                    <a:solidFill>
                      <a:schemeClr val="accent1">
                        <a:lumMod val="40000"/>
                        <a:lumOff val="6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mn-ea"/>
                          <a:cs typeface="Calibri" panose="020F0502020204030204" pitchFamily="34" charset="0"/>
                        </a:rPr>
                        <a:t>20,000</a:t>
                      </a:r>
                    </a:p>
                  </a:txBody>
                  <a:tcPr marL="12700" marR="12700" marT="0" marB="0">
                    <a:solidFill>
                      <a:schemeClr val="accent1">
                        <a:lumMod val="40000"/>
                        <a:lumOff val="6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mn-ea"/>
                          <a:cs typeface="Calibri" panose="020F0502020204030204" pitchFamily="34" charset="0"/>
                        </a:rPr>
                        <a:t>10,000</a:t>
                      </a:r>
                    </a:p>
                  </a:txBody>
                  <a:tcPr marL="12700" marR="12700" marT="0" marB="0">
                    <a:solidFill>
                      <a:schemeClr val="accent1">
                        <a:lumMod val="40000"/>
                        <a:lumOff val="60000"/>
                      </a:schemeClr>
                    </a:solidFill>
                  </a:tcPr>
                </a:tc>
                <a:extLst>
                  <a:ext uri="{0D108BD9-81ED-4DB2-BD59-A6C34878D82A}">
                    <a16:rowId xmlns:a16="http://schemas.microsoft.com/office/drawing/2014/main" val="10001"/>
                  </a:ext>
                </a:extLst>
              </a:tr>
              <a:tr h="1869620">
                <a:tc>
                  <a:txBody>
                    <a:bodyPr/>
                    <a:lstStyle/>
                    <a:p>
                      <a:pPr marL="0" marR="0" lvl="0" algn="l">
                        <a:lnSpc>
                          <a:spcPct val="150000"/>
                        </a:lnSpc>
                        <a:spcBef>
                          <a:spcPts val="0"/>
                        </a:spcBef>
                        <a:spcAft>
                          <a:spcPts val="0"/>
                        </a:spcAft>
                      </a:pPr>
                      <a:r>
                        <a:rPr lang="en-GB" sz="3200" kern="1200" dirty="0" smtClean="0">
                          <a:solidFill>
                            <a:schemeClr val="tx1"/>
                          </a:solidFill>
                          <a:effectLst/>
                          <a:latin typeface="Calbri"/>
                          <a:ea typeface="+mn-ea"/>
                          <a:cs typeface="+mn-cs"/>
                        </a:rPr>
                        <a:t>Maximum Consultation limit per person per year</a:t>
                      </a:r>
                      <a:endParaRPr lang="en-GB" sz="3200" baseline="0" dirty="0" smtClean="0">
                        <a:effectLst/>
                        <a:latin typeface="Calbri"/>
                        <a:cs typeface="Calibri" panose="020F0502020204030204" pitchFamily="34" charset="0"/>
                      </a:endParaRPr>
                    </a:p>
                  </a:txBody>
                  <a:tcPr marL="137160" marR="137160" marT="0" marB="0" anchor="b">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15,000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12,000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9,000</a:t>
                      </a:r>
                    </a:p>
                  </a:txBody>
                  <a:tcPr marL="12700" marR="12700" marT="0" marB="0" anchor="ctr">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6,000</a:t>
                      </a:r>
                    </a:p>
                  </a:txBody>
                  <a:tcPr marL="12700" marR="12700" marT="0" marB="0" anchor="ctr">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3,000</a:t>
                      </a:r>
                    </a:p>
                  </a:txBody>
                  <a:tcPr marL="12700" marR="12700" marT="0" marB="0" anchor="ctr">
                    <a:solidFill>
                      <a:schemeClr val="bg2">
                        <a:lumMod val="20000"/>
                        <a:lumOff val="80000"/>
                      </a:schemeClr>
                    </a:solidFill>
                  </a:tcPr>
                </a:tc>
                <a:extLst>
                  <a:ext uri="{0D108BD9-81ED-4DB2-BD59-A6C34878D82A}">
                    <a16:rowId xmlns:a16="http://schemas.microsoft.com/office/drawing/2014/main" val="10002"/>
                  </a:ext>
                </a:extLst>
              </a:tr>
              <a:tr h="1246414">
                <a:tc>
                  <a:txBody>
                    <a:bodyPr/>
                    <a:lstStyle/>
                    <a:p>
                      <a:pPr marL="0" marR="0" algn="l">
                        <a:lnSpc>
                          <a:spcPct val="100000"/>
                        </a:lnSpc>
                        <a:spcBef>
                          <a:spcPts val="0"/>
                        </a:spcBef>
                        <a:spcAft>
                          <a:spcPts val="0"/>
                        </a:spcAft>
                      </a:pPr>
                      <a:r>
                        <a:rPr lang="en-GB" sz="3200" kern="1200" dirty="0" smtClean="0">
                          <a:solidFill>
                            <a:schemeClr val="tx1"/>
                          </a:solidFill>
                          <a:effectLst/>
                          <a:latin typeface="Calbri"/>
                          <a:ea typeface="+mn-ea"/>
                          <a:cs typeface="+mn-cs"/>
                        </a:rPr>
                        <a:t>Specialist visit (Actual expenses incurred or maximum per visit)</a:t>
                      </a:r>
                      <a:endParaRPr lang="en-GB" sz="3200" baseline="0" dirty="0" smtClean="0">
                        <a:effectLst/>
                        <a:latin typeface="Calbri"/>
                        <a:cs typeface="Calibri" panose="020F0502020204030204" pitchFamily="34" charset="0"/>
                      </a:endParaRPr>
                    </a:p>
                  </a:txBody>
                  <a:tcPr marL="137160" marR="137160" marT="0" marB="0" anchor="b">
                    <a:solidFill>
                      <a:schemeClr val="accent1">
                        <a:lumMod val="40000"/>
                        <a:lumOff val="6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1,500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accent1">
                        <a:lumMod val="40000"/>
                        <a:lumOff val="6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1,500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accent1">
                        <a:lumMod val="40000"/>
                        <a:lumOff val="6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1,500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accent1">
                        <a:lumMod val="40000"/>
                        <a:lumOff val="60000"/>
                      </a:schemeClr>
                    </a:solidFill>
                  </a:tcPr>
                </a:tc>
                <a:tc>
                  <a:txBody>
                    <a:bodyPr/>
                    <a:lstStyle/>
                    <a:p>
                      <a:pPr marL="0" marR="0" indent="0" algn="ctr" defTabSz="18288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1,200</a:t>
                      </a:r>
                    </a:p>
                  </a:txBody>
                  <a:tcPr marL="12700" marR="12700" marT="0" marB="0" anchor="ctr">
                    <a:solidFill>
                      <a:schemeClr val="accent1">
                        <a:lumMod val="40000"/>
                        <a:lumOff val="6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accent1">
                        <a:lumMod val="40000"/>
                        <a:lumOff val="60000"/>
                      </a:schemeClr>
                    </a:solidFill>
                  </a:tcPr>
                </a:tc>
                <a:extLst>
                  <a:ext uri="{0D108BD9-81ED-4DB2-BD59-A6C34878D82A}">
                    <a16:rowId xmlns:a16="http://schemas.microsoft.com/office/drawing/2014/main" val="10003"/>
                  </a:ext>
                </a:extLst>
              </a:tr>
              <a:tr h="12464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effectLst/>
                          <a:latin typeface="Calbri"/>
                          <a:cs typeface="Calibri" panose="020F0502020204030204" pitchFamily="34" charset="0"/>
                        </a:rPr>
                        <a:t>General Practitioner Office or Home visit </a:t>
                      </a:r>
                      <a:r>
                        <a:rPr lang="en-GB" sz="3200" baseline="0" dirty="0" smtClean="0">
                          <a:effectLst/>
                          <a:latin typeface="Calbri"/>
                          <a:cs typeface="Calibri" panose="020F0502020204030204" pitchFamily="34" charset="0"/>
                        </a:rPr>
                        <a:t>(Actual or Maximum per visit)</a:t>
                      </a:r>
                    </a:p>
                  </a:txBody>
                  <a:tcPr marL="137160" marR="137160" marT="0" marB="0" anchor="b">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800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800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800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600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500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bg2">
                        <a:lumMod val="20000"/>
                        <a:lumOff val="80000"/>
                      </a:schemeClr>
                    </a:solidFill>
                  </a:tcPr>
                </a:tc>
                <a:extLst>
                  <a:ext uri="{0D108BD9-81ED-4DB2-BD59-A6C34878D82A}">
                    <a16:rowId xmlns:a16="http://schemas.microsoft.com/office/drawing/2014/main" val="418378387"/>
                  </a:ext>
                </a:extLst>
              </a:tr>
              <a:tr h="1246414">
                <a:tc>
                  <a:txBody>
                    <a:bodyPr/>
                    <a:lstStyle/>
                    <a:p>
                      <a:pPr marL="0" marR="0" algn="l">
                        <a:lnSpc>
                          <a:spcPct val="100000"/>
                        </a:lnSpc>
                        <a:spcBef>
                          <a:spcPts val="0"/>
                        </a:spcBef>
                        <a:spcAft>
                          <a:spcPts val="0"/>
                        </a:spcAft>
                      </a:pPr>
                      <a:r>
                        <a:rPr lang="en-US" sz="3200" dirty="0" smtClean="0">
                          <a:effectLst/>
                          <a:latin typeface="Calbri"/>
                          <a:cs typeface="Calibri" panose="020F0502020204030204" pitchFamily="34" charset="0"/>
                        </a:rPr>
                        <a:t>Investigation limit per person per year</a:t>
                      </a:r>
                    </a:p>
                    <a:p>
                      <a:pPr marL="0" marR="0" algn="l">
                        <a:lnSpc>
                          <a:spcPct val="100000"/>
                        </a:lnSpc>
                        <a:spcBef>
                          <a:spcPts val="0"/>
                        </a:spcBef>
                        <a:spcAft>
                          <a:spcPts val="0"/>
                        </a:spcAft>
                      </a:pPr>
                      <a:endParaRPr lang="en-GB" sz="3200" dirty="0" smtClean="0">
                        <a:effectLst/>
                        <a:latin typeface="Calbri"/>
                        <a:cs typeface="Calibri" panose="020F0502020204030204" pitchFamily="34" charset="0"/>
                      </a:endParaRPr>
                    </a:p>
                  </a:txBody>
                  <a:tcPr marL="137160" marR="137160" marT="0" marB="0" anchor="b">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35,000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28,000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21,000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14,000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bg2">
                        <a:lumMod val="20000"/>
                        <a:lumOff val="80000"/>
                      </a:schemeClr>
                    </a:solidFill>
                  </a:tcPr>
                </a:tc>
                <a:tc>
                  <a:txBody>
                    <a:bodyPr/>
                    <a:lstStyle/>
                    <a:p>
                      <a:pPr marL="0" marR="0" algn="ctr">
                        <a:lnSpc>
                          <a:spcPct val="100000"/>
                        </a:lnSpc>
                        <a:spcBef>
                          <a:spcPts val="0"/>
                        </a:spcBef>
                        <a:spcAft>
                          <a:spcPts val="0"/>
                        </a:spcAft>
                      </a:pPr>
                      <a:r>
                        <a:rPr lang="en-US" sz="32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7,000</a:t>
                      </a:r>
                      <a:endParaRPr lang="en-US" sz="32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12700" marR="12700" marT="0" marB="0" anchor="ctr">
                    <a:solidFill>
                      <a:schemeClr val="bg2">
                        <a:lumMod val="20000"/>
                        <a:lumOff val="80000"/>
                      </a:schemeClr>
                    </a:solidFill>
                  </a:tcPr>
                </a:tc>
                <a:extLst>
                  <a:ext uri="{0D108BD9-81ED-4DB2-BD59-A6C34878D82A}">
                    <a16:rowId xmlns:a16="http://schemas.microsoft.com/office/drawing/2014/main" val="10004"/>
                  </a:ext>
                </a:extLst>
              </a:tr>
            </a:tbl>
          </a:graphicData>
        </a:graphic>
      </p:graphicFrame>
      <p:sp>
        <p:nvSpPr>
          <p:cNvPr id="2" name="Title 1"/>
          <p:cNvSpPr>
            <a:spLocks noGrp="1"/>
          </p:cNvSpPr>
          <p:nvPr>
            <p:ph type="ctrTitle"/>
          </p:nvPr>
        </p:nvSpPr>
        <p:spPr>
          <a:xfrm>
            <a:off x="4996568" y="723901"/>
            <a:ext cx="14291442" cy="97155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a:noAutofit/>
          </a:bodyPr>
          <a:lstStyle/>
          <a:p>
            <a:r>
              <a:rPr lang="en-US" sz="5600" b="1" dirty="0">
                <a:solidFill>
                  <a:schemeClr val="bg1"/>
                </a:solidFill>
                <a:latin typeface="Calibri" panose="020F0502020204030204" pitchFamily="34" charset="0"/>
                <a:cs typeface="Calibri" panose="020F0502020204030204" pitchFamily="34" charset="0"/>
              </a:rPr>
              <a:t>General OPD Benefits</a:t>
            </a:r>
            <a:endParaRPr lang="en-US" sz="5600" b="1" dirty="0">
              <a:solidFill>
                <a:schemeClr val="bg1"/>
              </a:solidFill>
            </a:endParaRPr>
          </a:p>
        </p:txBody>
      </p:sp>
      <p:sp>
        <p:nvSpPr>
          <p:cNvPr id="3" name="Rectangle 2"/>
          <p:cNvSpPr/>
          <p:nvPr/>
        </p:nvSpPr>
        <p:spPr>
          <a:xfrm>
            <a:off x="1142999" y="11336147"/>
            <a:ext cx="21164551" cy="646331"/>
          </a:xfrm>
          <a:prstGeom prst="rect">
            <a:avLst/>
          </a:prstGeom>
        </p:spPr>
        <p:txBody>
          <a:bodyPr wrap="square">
            <a:spAutoFit/>
          </a:bodyPr>
          <a:lstStyle/>
          <a:p>
            <a:pPr marL="0" marR="0" lvl="1" algn="just">
              <a:spcBef>
                <a:spcPts val="600"/>
              </a:spcBef>
              <a:spcAft>
                <a:spcPts val="600"/>
              </a:spcAft>
              <a:tabLst>
                <a:tab pos="3200400" algn="l"/>
              </a:tabLst>
            </a:pPr>
            <a:r>
              <a:rPr lang="en-GB" sz="3600" b="1" dirty="0">
                <a:solidFill>
                  <a:schemeClr val="accent4">
                    <a:lumMod val="60000"/>
                    <a:lumOff val="40000"/>
                  </a:schemeClr>
                </a:solidFill>
                <a:ea typeface="Times New Roman" panose="02020603050405020304" pitchFamily="18" charset="0"/>
              </a:rPr>
              <a:t>Worldwide Treatment Coverage</a:t>
            </a:r>
            <a:r>
              <a:rPr lang="en-GB" sz="3600" b="1" dirty="0">
                <a:solidFill>
                  <a:schemeClr val="bg1"/>
                </a:solidFill>
                <a:ea typeface="Times New Roman" panose="02020603050405020304" pitchFamily="18" charset="0"/>
              </a:rPr>
              <a:t>:</a:t>
            </a:r>
            <a:r>
              <a:rPr lang="en-GB" sz="3600" dirty="0">
                <a:solidFill>
                  <a:schemeClr val="bg1"/>
                </a:solidFill>
                <a:ea typeface="Times New Roman" panose="02020603050405020304" pitchFamily="18" charset="0"/>
              </a:rPr>
              <a:t> </a:t>
            </a:r>
            <a:r>
              <a:rPr lang="en-GB" sz="3600" dirty="0" smtClean="0">
                <a:solidFill>
                  <a:schemeClr val="bg1"/>
                </a:solidFill>
                <a:ea typeface="Times New Roman" panose="02020603050405020304" pitchFamily="18" charset="0"/>
              </a:rPr>
              <a:t>Out-Patient </a:t>
            </a:r>
            <a:r>
              <a:rPr lang="en-GB" sz="3600" dirty="0">
                <a:solidFill>
                  <a:schemeClr val="bg1"/>
                </a:solidFill>
                <a:ea typeface="Times New Roman" panose="02020603050405020304" pitchFamily="18" charset="0"/>
              </a:rPr>
              <a:t>treatment facilities outside of Bangladesh are also </a:t>
            </a:r>
            <a:r>
              <a:rPr lang="en-GB" sz="3600" dirty="0" smtClean="0">
                <a:solidFill>
                  <a:schemeClr val="bg1"/>
                </a:solidFill>
                <a:ea typeface="Times New Roman" panose="02020603050405020304" pitchFamily="18" charset="0"/>
              </a:rPr>
              <a:t>covered</a:t>
            </a:r>
            <a:endParaRPr lang="en-US" sz="3600" dirty="0">
              <a:solidFill>
                <a:schemeClr val="bg1"/>
              </a:solidFill>
              <a:ea typeface="Times New Roman" panose="02020603050405020304" pitchFamily="18" charset="0"/>
            </a:endParaRPr>
          </a:p>
        </p:txBody>
      </p:sp>
    </p:spTree>
    <p:extLst>
      <p:ext uri="{BB962C8B-B14F-4D97-AF65-F5344CB8AC3E}">
        <p14:creationId xmlns:p14="http://schemas.microsoft.com/office/powerpoint/2010/main" val="68844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9105900" y="1219200"/>
            <a:ext cx="6781800" cy="700265"/>
          </a:xfrm>
          <a:prstGeom prst="rect">
            <a:avLst/>
          </a:prstGeom>
        </p:spPr>
        <p:txBody>
          <a:bodyPr>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4400" b="1" dirty="0" smtClean="0">
                <a:solidFill>
                  <a:schemeClr val="bg1"/>
                </a:solidFill>
                <a:latin typeface="+mn-lt"/>
                <a:ea typeface="Tahoma" pitchFamily="34" charset="0"/>
                <a:cs typeface="Times New Roman" panose="02020603050405020304" pitchFamily="18" charset="0"/>
              </a:rPr>
              <a:t>Explanation Of Few Terms:</a:t>
            </a:r>
            <a:r>
              <a:rPr lang="en-US" sz="4400" dirty="0" smtClean="0">
                <a:solidFill>
                  <a:schemeClr val="bg1"/>
                </a:solidFill>
                <a:latin typeface="+mn-lt"/>
                <a:ea typeface="Tahoma" pitchFamily="34" charset="0"/>
                <a:cs typeface="Tahoma" pitchFamily="34" charset="0"/>
              </a:rPr>
              <a:t/>
            </a:r>
            <a:br>
              <a:rPr lang="en-US" sz="4400" dirty="0" smtClean="0">
                <a:solidFill>
                  <a:schemeClr val="bg1"/>
                </a:solidFill>
                <a:latin typeface="+mn-lt"/>
                <a:ea typeface="Tahoma" pitchFamily="34" charset="0"/>
                <a:cs typeface="Tahoma" pitchFamily="34" charset="0"/>
              </a:rPr>
            </a:br>
            <a:endParaRPr lang="en-GB" sz="4400" dirty="0">
              <a:solidFill>
                <a:schemeClr val="bg1"/>
              </a:solidFill>
              <a:latin typeface="+mn-lt"/>
            </a:endParaRPr>
          </a:p>
        </p:txBody>
      </p:sp>
      <p:sp>
        <p:nvSpPr>
          <p:cNvPr id="3" name="Content Placeholder 4"/>
          <p:cNvSpPr txBox="1">
            <a:spLocks/>
          </p:cNvSpPr>
          <p:nvPr/>
        </p:nvSpPr>
        <p:spPr>
          <a:xfrm>
            <a:off x="3238500" y="2895600"/>
            <a:ext cx="18211800" cy="9296400"/>
          </a:xfrm>
          <a:prstGeom prst="rect">
            <a:avLst/>
          </a:prstGeom>
        </p:spPr>
        <p:txBody>
          <a:bodyPr>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just">
              <a:buClr>
                <a:schemeClr val="accent4">
                  <a:lumMod val="60000"/>
                  <a:lumOff val="40000"/>
                </a:schemeClr>
              </a:buClr>
              <a:buFont typeface="Wingdings" panose="05000000000000000000" pitchFamily="2" charset="2"/>
              <a:buChar char="v"/>
            </a:pPr>
            <a:r>
              <a:rPr lang="en-US" sz="3600" b="1" dirty="0" smtClean="0">
                <a:solidFill>
                  <a:srgbClr val="72C3C9"/>
                </a:solidFill>
                <a:ea typeface="Tahoma" pitchFamily="34" charset="0"/>
                <a:cs typeface="Tahoma" pitchFamily="34" charset="0"/>
              </a:rPr>
              <a:t>Designated</a:t>
            </a:r>
            <a:r>
              <a:rPr lang="en-US" sz="3600" dirty="0" smtClean="0">
                <a:solidFill>
                  <a:srgbClr val="72C3C9"/>
                </a:solidFill>
                <a:ea typeface="Tahoma" pitchFamily="34" charset="0"/>
                <a:cs typeface="Tahoma" pitchFamily="34" charset="0"/>
              </a:rPr>
              <a:t> </a:t>
            </a:r>
            <a:r>
              <a:rPr lang="en-US" sz="3600" b="1" dirty="0" smtClean="0">
                <a:solidFill>
                  <a:srgbClr val="72C3C9"/>
                </a:solidFill>
                <a:ea typeface="Tahoma" pitchFamily="34" charset="0"/>
                <a:cs typeface="Tahoma" pitchFamily="34" charset="0"/>
              </a:rPr>
              <a:t>Hospital</a:t>
            </a:r>
            <a:r>
              <a:rPr lang="en-US" sz="3600" dirty="0" smtClean="0">
                <a:solidFill>
                  <a:srgbClr val="72C3C9"/>
                </a:solidFill>
                <a:ea typeface="Tahoma" pitchFamily="34" charset="0"/>
                <a:cs typeface="Tahoma" pitchFamily="34" charset="0"/>
              </a:rPr>
              <a:t> </a:t>
            </a:r>
            <a:r>
              <a:rPr lang="en-US" sz="3600" dirty="0" smtClean="0">
                <a:solidFill>
                  <a:schemeClr val="bg1"/>
                </a:solidFill>
                <a:ea typeface="Tahoma" pitchFamily="34" charset="0"/>
                <a:cs typeface="Tahoma" pitchFamily="34" charset="0"/>
              </a:rPr>
              <a:t>shall mean a hospital or clinic with whom the company has entered into an agreement for providing preferential services and Cashless Treatment Facility to its insured employees.</a:t>
            </a:r>
            <a:endParaRPr lang="en-US" sz="3600" b="1" dirty="0" smtClean="0">
              <a:solidFill>
                <a:schemeClr val="bg1"/>
              </a:solidFill>
              <a:ea typeface="Tahoma" pitchFamily="34" charset="0"/>
              <a:cs typeface="Tahoma" pitchFamily="34" charset="0"/>
            </a:endParaRPr>
          </a:p>
          <a:p>
            <a:pPr algn="just">
              <a:buClr>
                <a:schemeClr val="accent4">
                  <a:lumMod val="60000"/>
                  <a:lumOff val="40000"/>
                </a:schemeClr>
              </a:buClr>
              <a:buFont typeface="Wingdings" panose="05000000000000000000" pitchFamily="2" charset="2"/>
              <a:buChar char="v"/>
            </a:pPr>
            <a:endParaRPr lang="en-US" sz="3600" dirty="0" smtClean="0">
              <a:solidFill>
                <a:schemeClr val="bg1"/>
              </a:solidFill>
              <a:ea typeface="Tahoma" pitchFamily="34" charset="0"/>
              <a:cs typeface="Tahoma" pitchFamily="34" charset="0"/>
            </a:endParaRPr>
          </a:p>
          <a:p>
            <a:pPr algn="just">
              <a:buClr>
                <a:schemeClr val="accent4">
                  <a:lumMod val="60000"/>
                  <a:lumOff val="40000"/>
                </a:schemeClr>
              </a:buClr>
              <a:buFont typeface="Wingdings" panose="05000000000000000000" pitchFamily="2" charset="2"/>
              <a:buChar char="v"/>
            </a:pPr>
            <a:r>
              <a:rPr lang="en-US" sz="3600" b="1" dirty="0" smtClean="0">
                <a:solidFill>
                  <a:srgbClr val="72C3C9"/>
                </a:solidFill>
                <a:ea typeface="Tahoma" pitchFamily="34" charset="0"/>
                <a:cs typeface="Tahoma" pitchFamily="34" charset="0"/>
              </a:rPr>
              <a:t>Hospitalization</a:t>
            </a:r>
            <a:r>
              <a:rPr lang="en-US" sz="3600" dirty="0" smtClean="0">
                <a:solidFill>
                  <a:schemeClr val="bg1"/>
                </a:solidFill>
                <a:ea typeface="Tahoma" pitchFamily="34" charset="0"/>
                <a:cs typeface="Tahoma" pitchFamily="34" charset="0"/>
              </a:rPr>
              <a:t> shall mean confinement to a Hospital/Clinic as an in-patient for at least </a:t>
            </a:r>
            <a:r>
              <a:rPr lang="en-US" sz="3600" dirty="0" smtClean="0">
                <a:solidFill>
                  <a:schemeClr val="accent4">
                    <a:lumMod val="60000"/>
                    <a:lumOff val="40000"/>
                  </a:schemeClr>
                </a:solidFill>
                <a:ea typeface="Tahoma" pitchFamily="34" charset="0"/>
                <a:cs typeface="Tahoma" pitchFamily="34" charset="0"/>
              </a:rPr>
              <a:t>24 consecutive hours</a:t>
            </a:r>
            <a:r>
              <a:rPr lang="en-US" sz="3600" dirty="0" smtClean="0">
                <a:solidFill>
                  <a:schemeClr val="bg1"/>
                </a:solidFill>
                <a:ea typeface="Tahoma" pitchFamily="34" charset="0"/>
                <a:cs typeface="Tahoma" pitchFamily="34" charset="0"/>
              </a:rPr>
              <a:t>. However, confinement of less than 24 hours due to technological advances for surgical intervention like Phaco-surgery, Cholecystectomy, Lithotripsy etc. shall be considered as hospitalization.</a:t>
            </a:r>
          </a:p>
          <a:p>
            <a:pPr marL="653796" indent="-571500" algn="just">
              <a:buClr>
                <a:schemeClr val="accent4">
                  <a:lumMod val="60000"/>
                  <a:lumOff val="40000"/>
                </a:schemeClr>
              </a:buClr>
              <a:buFont typeface="Wingdings" panose="05000000000000000000" pitchFamily="2" charset="2"/>
              <a:buChar char="v"/>
            </a:pPr>
            <a:endParaRPr lang="en-US" sz="3600" dirty="0" smtClean="0">
              <a:solidFill>
                <a:schemeClr val="bg1"/>
              </a:solidFill>
              <a:ea typeface="Tahoma" pitchFamily="34" charset="0"/>
              <a:cs typeface="Tahoma" pitchFamily="34" charset="0"/>
            </a:endParaRPr>
          </a:p>
          <a:p>
            <a:pPr algn="just">
              <a:buClr>
                <a:schemeClr val="accent4">
                  <a:lumMod val="60000"/>
                  <a:lumOff val="40000"/>
                </a:schemeClr>
              </a:buClr>
              <a:buFont typeface="Wingdings" panose="05000000000000000000" pitchFamily="2" charset="2"/>
              <a:buChar char="v"/>
            </a:pPr>
            <a:r>
              <a:rPr lang="en-US" sz="3600" b="1" dirty="0" smtClean="0">
                <a:solidFill>
                  <a:srgbClr val="72C3C9"/>
                </a:solidFill>
                <a:ea typeface="Tahoma" pitchFamily="34" charset="0"/>
                <a:cs typeface="Tahoma" pitchFamily="34" charset="0"/>
              </a:rPr>
              <a:t>Standard Cost</a:t>
            </a:r>
            <a:r>
              <a:rPr lang="en-US" sz="3600" dirty="0" smtClean="0">
                <a:solidFill>
                  <a:srgbClr val="72C3C9"/>
                </a:solidFill>
                <a:ea typeface="Tahoma" pitchFamily="34" charset="0"/>
                <a:cs typeface="Tahoma" pitchFamily="34" charset="0"/>
              </a:rPr>
              <a:t> </a:t>
            </a:r>
            <a:r>
              <a:rPr lang="en-US" sz="3600" dirty="0" smtClean="0">
                <a:solidFill>
                  <a:schemeClr val="bg1"/>
                </a:solidFill>
                <a:ea typeface="Tahoma" pitchFamily="34" charset="0"/>
                <a:cs typeface="Tahoma" pitchFamily="34" charset="0"/>
              </a:rPr>
              <a:t>or charge shall mean the charge demanded for various medical services by the  company’s designated hospitals of that particular area.</a:t>
            </a:r>
          </a:p>
          <a:p>
            <a:endParaRPr lang="en-GB" sz="3600" dirty="0">
              <a:solidFill>
                <a:schemeClr val="bg1"/>
              </a:solidFill>
            </a:endParaRPr>
          </a:p>
        </p:txBody>
      </p:sp>
    </p:spTree>
    <p:extLst>
      <p:ext uri="{BB962C8B-B14F-4D97-AF65-F5344CB8AC3E}">
        <p14:creationId xmlns:p14="http://schemas.microsoft.com/office/powerpoint/2010/main" val="3790837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9300" y="1255067"/>
            <a:ext cx="5372100" cy="769441"/>
          </a:xfrm>
          <a:prstGeom prst="rect">
            <a:avLst/>
          </a:prstGeom>
        </p:spPr>
        <p:txBody>
          <a:bodyPr wrap="square">
            <a:spAutoFit/>
          </a:bodyPr>
          <a:lstStyle/>
          <a:p>
            <a:r>
              <a:rPr lang="en-US" sz="4400" b="1" dirty="0" smtClean="0">
                <a:solidFill>
                  <a:schemeClr val="bg1"/>
                </a:solidFill>
              </a:rPr>
              <a:t>Exclusions For Health:</a:t>
            </a:r>
            <a:endParaRPr lang="en-US" sz="4400" b="1" dirty="0">
              <a:solidFill>
                <a:schemeClr val="bg1"/>
              </a:solidFill>
            </a:endParaRPr>
          </a:p>
        </p:txBody>
      </p:sp>
      <p:sp>
        <p:nvSpPr>
          <p:cNvPr id="3" name="Content Placeholder 2"/>
          <p:cNvSpPr txBox="1">
            <a:spLocks/>
          </p:cNvSpPr>
          <p:nvPr/>
        </p:nvSpPr>
        <p:spPr>
          <a:xfrm>
            <a:off x="1504950" y="2266950"/>
            <a:ext cx="21221700" cy="11144250"/>
          </a:xfrm>
          <a:prstGeom prst="rect">
            <a:avLst/>
          </a:prstGeom>
        </p:spPr>
        <p:txBody>
          <a:bodyPr>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buClr>
                <a:schemeClr val="accent4">
                  <a:lumMod val="60000"/>
                  <a:lumOff val="40000"/>
                </a:schemeClr>
              </a:buClr>
              <a:buFont typeface="Wingdings" panose="05000000000000000000" pitchFamily="2" charset="2"/>
              <a:buChar char="v"/>
            </a:pPr>
            <a:r>
              <a:rPr lang="en-US" sz="3600" dirty="0" smtClean="0">
                <a:solidFill>
                  <a:schemeClr val="bg1"/>
                </a:solidFill>
              </a:rPr>
              <a:t>Any </a:t>
            </a:r>
            <a:r>
              <a:rPr lang="en-US" sz="3600" dirty="0" smtClean="0">
                <a:solidFill>
                  <a:schemeClr val="accent4">
                    <a:lumMod val="60000"/>
                    <a:lumOff val="40000"/>
                  </a:schemeClr>
                </a:solidFill>
              </a:rPr>
              <a:t>Congenital Infirmity</a:t>
            </a:r>
            <a:r>
              <a:rPr lang="en-US" sz="3600" dirty="0" smtClean="0">
                <a:solidFill>
                  <a:schemeClr val="bg1"/>
                </a:solidFill>
              </a:rPr>
              <a:t>;</a:t>
            </a:r>
          </a:p>
          <a:p>
            <a:pPr>
              <a:buClr>
                <a:schemeClr val="accent4">
                  <a:lumMod val="60000"/>
                  <a:lumOff val="40000"/>
                </a:schemeClr>
              </a:buClr>
              <a:buFont typeface="Wingdings" panose="05000000000000000000" pitchFamily="2" charset="2"/>
              <a:buChar char="v"/>
            </a:pPr>
            <a:r>
              <a:rPr lang="en-US" sz="3600" dirty="0" smtClean="0">
                <a:solidFill>
                  <a:schemeClr val="accent4">
                    <a:lumMod val="60000"/>
                    <a:lumOff val="40000"/>
                  </a:schemeClr>
                </a:solidFill>
              </a:rPr>
              <a:t>Mental, emotional or psychiatric </a:t>
            </a:r>
            <a:r>
              <a:rPr lang="en-US" sz="3600" dirty="0" smtClean="0">
                <a:solidFill>
                  <a:schemeClr val="bg1"/>
                </a:solidFill>
              </a:rPr>
              <a:t>disorders, alcoholism or any other narcotic addiction;</a:t>
            </a:r>
          </a:p>
          <a:p>
            <a:pPr>
              <a:buClr>
                <a:schemeClr val="accent4">
                  <a:lumMod val="60000"/>
                  <a:lumOff val="40000"/>
                </a:schemeClr>
              </a:buClr>
              <a:buFont typeface="Wingdings" panose="05000000000000000000" pitchFamily="2" charset="2"/>
              <a:buChar char="v"/>
            </a:pPr>
            <a:r>
              <a:rPr lang="en-US" sz="3600" dirty="0" smtClean="0">
                <a:solidFill>
                  <a:schemeClr val="accent4">
                    <a:lumMod val="60000"/>
                    <a:lumOff val="40000"/>
                  </a:schemeClr>
                </a:solidFill>
              </a:rPr>
              <a:t>Circumcision, prophylactic, vaccination </a:t>
            </a:r>
            <a:r>
              <a:rPr lang="en-US" sz="3600" dirty="0" smtClean="0">
                <a:solidFill>
                  <a:schemeClr val="bg1"/>
                </a:solidFill>
              </a:rPr>
              <a:t>and immunization procedures;</a:t>
            </a:r>
          </a:p>
          <a:p>
            <a:pPr>
              <a:buClr>
                <a:schemeClr val="accent4">
                  <a:lumMod val="60000"/>
                  <a:lumOff val="40000"/>
                </a:schemeClr>
              </a:buClr>
              <a:buFont typeface="Wingdings" panose="05000000000000000000" pitchFamily="2" charset="2"/>
              <a:buChar char="v"/>
            </a:pPr>
            <a:r>
              <a:rPr lang="en-US" sz="3600" dirty="0" smtClean="0">
                <a:solidFill>
                  <a:schemeClr val="accent4">
                    <a:lumMod val="60000"/>
                    <a:lumOff val="40000"/>
                  </a:schemeClr>
                </a:solidFill>
              </a:rPr>
              <a:t>Obesity</a:t>
            </a:r>
            <a:r>
              <a:rPr lang="en-US" sz="3600" dirty="0" smtClean="0">
                <a:solidFill>
                  <a:schemeClr val="bg1"/>
                </a:solidFill>
              </a:rPr>
              <a:t> i.e., treatment for, or required as a result of obesity, Alopecia, any condition under evaluation;</a:t>
            </a:r>
          </a:p>
          <a:p>
            <a:pPr>
              <a:buClr>
                <a:schemeClr val="accent4">
                  <a:lumMod val="60000"/>
                  <a:lumOff val="40000"/>
                </a:schemeClr>
              </a:buClr>
              <a:buFont typeface="Wingdings" panose="05000000000000000000" pitchFamily="2" charset="2"/>
              <a:buChar char="v"/>
            </a:pPr>
            <a:r>
              <a:rPr lang="en-US" sz="3600" dirty="0" smtClean="0">
                <a:solidFill>
                  <a:schemeClr val="bg1"/>
                </a:solidFill>
              </a:rPr>
              <a:t>Any procedures which is experimental or not generally accepted by the medical profession viz. acupuncture, Alternative Medical Care (</a:t>
            </a:r>
            <a:r>
              <a:rPr lang="en-US" sz="3600" dirty="0" smtClean="0">
                <a:solidFill>
                  <a:schemeClr val="accent4">
                    <a:lumMod val="60000"/>
                    <a:lumOff val="40000"/>
                  </a:schemeClr>
                </a:solidFill>
              </a:rPr>
              <a:t>Homeopathic, Herbal, </a:t>
            </a:r>
            <a:r>
              <a:rPr lang="en-US" sz="3600" dirty="0" err="1" smtClean="0">
                <a:solidFill>
                  <a:schemeClr val="accent4">
                    <a:lumMod val="60000"/>
                    <a:lumOff val="40000"/>
                  </a:schemeClr>
                </a:solidFill>
              </a:rPr>
              <a:t>Ayurvedic</a:t>
            </a:r>
            <a:r>
              <a:rPr lang="en-US" sz="3600" dirty="0" smtClean="0">
                <a:solidFill>
                  <a:schemeClr val="bg1"/>
                </a:solidFill>
              </a:rPr>
              <a:t>) </a:t>
            </a:r>
            <a:r>
              <a:rPr lang="en-US" sz="3600" dirty="0" err="1" smtClean="0">
                <a:solidFill>
                  <a:schemeClr val="bg1"/>
                </a:solidFill>
              </a:rPr>
              <a:t>etc</a:t>
            </a:r>
            <a:r>
              <a:rPr lang="en-US" sz="3600" dirty="0" smtClean="0">
                <a:solidFill>
                  <a:schemeClr val="bg1"/>
                </a:solidFill>
              </a:rPr>
              <a:t>;</a:t>
            </a:r>
          </a:p>
          <a:p>
            <a:pPr>
              <a:buClr>
                <a:schemeClr val="accent4">
                  <a:lumMod val="60000"/>
                  <a:lumOff val="40000"/>
                </a:schemeClr>
              </a:buClr>
              <a:buFont typeface="Wingdings" panose="05000000000000000000" pitchFamily="2" charset="2"/>
              <a:buChar char="v"/>
            </a:pPr>
            <a:r>
              <a:rPr lang="en-US" sz="3600" dirty="0" smtClean="0">
                <a:solidFill>
                  <a:schemeClr val="bg1"/>
                </a:solidFill>
              </a:rPr>
              <a:t>Any </a:t>
            </a:r>
            <a:r>
              <a:rPr lang="en-US" sz="3600" dirty="0" smtClean="0">
                <a:solidFill>
                  <a:schemeClr val="accent4">
                    <a:lumMod val="60000"/>
                    <a:lumOff val="40000"/>
                  </a:schemeClr>
                </a:solidFill>
              </a:rPr>
              <a:t>cosmetic skin treatment or plastic treatment/surgery</a:t>
            </a:r>
            <a:r>
              <a:rPr lang="en-US" sz="3600" dirty="0" smtClean="0">
                <a:solidFill>
                  <a:schemeClr val="bg1"/>
                </a:solidFill>
              </a:rPr>
              <a:t>, unless required as reconstructive surgery as a consequence of an injury due to </a:t>
            </a:r>
            <a:r>
              <a:rPr lang="en-US" sz="3600" dirty="0" smtClean="0">
                <a:solidFill>
                  <a:schemeClr val="accent4">
                    <a:lumMod val="60000"/>
                    <a:lumOff val="40000"/>
                  </a:schemeClr>
                </a:solidFill>
              </a:rPr>
              <a:t>Accidents, burns</a:t>
            </a:r>
            <a:r>
              <a:rPr lang="en-US" sz="3600" dirty="0" smtClean="0">
                <a:solidFill>
                  <a:schemeClr val="bg1"/>
                </a:solidFill>
              </a:rPr>
              <a:t>;</a:t>
            </a:r>
          </a:p>
          <a:p>
            <a:pPr>
              <a:buClr>
                <a:schemeClr val="accent4">
                  <a:lumMod val="60000"/>
                  <a:lumOff val="40000"/>
                </a:schemeClr>
              </a:buClr>
              <a:buFont typeface="Wingdings" panose="05000000000000000000" pitchFamily="2" charset="2"/>
              <a:buChar char="v"/>
            </a:pPr>
            <a:r>
              <a:rPr lang="en-US" sz="3600" dirty="0" smtClean="0">
                <a:solidFill>
                  <a:schemeClr val="bg1"/>
                </a:solidFill>
              </a:rPr>
              <a:t>Rest, convalescence or rejuvenation cures, thermal baths, any confinement or treatment for the purposes of </a:t>
            </a:r>
            <a:r>
              <a:rPr lang="en-US" sz="3600" dirty="0" smtClean="0">
                <a:solidFill>
                  <a:schemeClr val="accent4">
                    <a:lumMod val="60000"/>
                    <a:lumOff val="40000"/>
                  </a:schemeClr>
                </a:solidFill>
              </a:rPr>
              <a:t>slimming or beautification</a:t>
            </a:r>
            <a:r>
              <a:rPr lang="en-US" sz="3600" dirty="0" smtClean="0">
                <a:solidFill>
                  <a:schemeClr val="bg1"/>
                </a:solidFill>
              </a:rPr>
              <a:t>;</a:t>
            </a:r>
          </a:p>
          <a:p>
            <a:pPr>
              <a:buClr>
                <a:schemeClr val="accent4">
                  <a:lumMod val="60000"/>
                  <a:lumOff val="40000"/>
                </a:schemeClr>
              </a:buClr>
              <a:buFont typeface="Wingdings" panose="05000000000000000000" pitchFamily="2" charset="2"/>
              <a:buChar char="v"/>
            </a:pPr>
            <a:r>
              <a:rPr lang="en-US" sz="3600" dirty="0" smtClean="0">
                <a:solidFill>
                  <a:schemeClr val="bg1"/>
                </a:solidFill>
              </a:rPr>
              <a:t>Treatment of </a:t>
            </a:r>
            <a:r>
              <a:rPr lang="en-US" sz="3600" dirty="0" smtClean="0">
                <a:solidFill>
                  <a:schemeClr val="accent4">
                    <a:lumMod val="60000"/>
                    <a:lumOff val="40000"/>
                  </a:schemeClr>
                </a:solidFill>
              </a:rPr>
              <a:t>family planning </a:t>
            </a:r>
            <a:r>
              <a:rPr lang="en-US" sz="3600" dirty="0" smtClean="0">
                <a:solidFill>
                  <a:schemeClr val="bg1"/>
                </a:solidFill>
              </a:rPr>
              <a:t>purposes including willful termination of pregnancy, sterility or treatment related to infertility or Assisted Reproduction Technology (ART);</a:t>
            </a:r>
          </a:p>
          <a:p>
            <a:pPr>
              <a:buClr>
                <a:schemeClr val="accent4">
                  <a:lumMod val="60000"/>
                  <a:lumOff val="40000"/>
                </a:schemeClr>
              </a:buClr>
              <a:buFont typeface="Wingdings" panose="05000000000000000000" pitchFamily="2" charset="2"/>
              <a:buChar char="v"/>
            </a:pPr>
            <a:r>
              <a:rPr lang="en-US" sz="3600" dirty="0" smtClean="0">
                <a:solidFill>
                  <a:schemeClr val="accent4">
                    <a:lumMod val="60000"/>
                    <a:lumOff val="40000"/>
                  </a:schemeClr>
                </a:solidFill>
              </a:rPr>
              <a:t>Attempted suicide</a:t>
            </a:r>
            <a:r>
              <a:rPr lang="en-US" sz="3600" dirty="0" smtClean="0">
                <a:solidFill>
                  <a:schemeClr val="bg1"/>
                </a:solidFill>
              </a:rPr>
              <a:t>, violation or attempted </a:t>
            </a:r>
            <a:r>
              <a:rPr lang="en-US" sz="3600" dirty="0" smtClean="0">
                <a:solidFill>
                  <a:schemeClr val="accent4">
                    <a:lumMod val="60000"/>
                    <a:lumOff val="40000"/>
                  </a:schemeClr>
                </a:solidFill>
              </a:rPr>
              <a:t>violation of the law</a:t>
            </a:r>
            <a:r>
              <a:rPr lang="en-US" sz="3600" dirty="0" smtClean="0">
                <a:solidFill>
                  <a:schemeClr val="bg1"/>
                </a:solidFill>
              </a:rPr>
              <a:t>, injuries willfully or intentionally self-inflicted or due to insanity or under the influence of a drug;</a:t>
            </a:r>
          </a:p>
          <a:p>
            <a:pPr>
              <a:buClr>
                <a:schemeClr val="accent4">
                  <a:lumMod val="60000"/>
                  <a:lumOff val="40000"/>
                </a:schemeClr>
              </a:buClr>
              <a:buFont typeface="Wingdings" panose="05000000000000000000" pitchFamily="2" charset="2"/>
              <a:buChar char="v"/>
            </a:pPr>
            <a:r>
              <a:rPr lang="en-US" sz="3600" dirty="0" smtClean="0">
                <a:solidFill>
                  <a:schemeClr val="accent4">
                    <a:lumMod val="60000"/>
                    <a:lumOff val="40000"/>
                  </a:schemeClr>
                </a:solidFill>
              </a:rPr>
              <a:t>Routine examination of eye and ear</a:t>
            </a:r>
            <a:r>
              <a:rPr lang="en-US" sz="3600" dirty="0" smtClean="0">
                <a:solidFill>
                  <a:schemeClr val="bg1"/>
                </a:solidFill>
              </a:rPr>
              <a:t>, fitting or replacement of eyeglasses (including contact lenses) or hearing aids;</a:t>
            </a:r>
          </a:p>
          <a:p>
            <a:pPr>
              <a:buFont typeface="Wingdings" panose="05000000000000000000" pitchFamily="2" charset="2"/>
              <a:buChar char="Ø"/>
            </a:pPr>
            <a:endParaRPr lang="en-US" sz="3600" dirty="0">
              <a:solidFill>
                <a:schemeClr val="bg1"/>
              </a:solidFill>
            </a:endParaRPr>
          </a:p>
        </p:txBody>
      </p:sp>
    </p:spTree>
    <p:extLst>
      <p:ext uri="{BB962C8B-B14F-4D97-AF65-F5344CB8AC3E}">
        <p14:creationId xmlns:p14="http://schemas.microsoft.com/office/powerpoint/2010/main" val="1963559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8350" y="1255067"/>
            <a:ext cx="5353050" cy="769441"/>
          </a:xfrm>
          <a:prstGeom prst="rect">
            <a:avLst/>
          </a:prstGeom>
        </p:spPr>
        <p:txBody>
          <a:bodyPr wrap="square">
            <a:spAutoFit/>
          </a:bodyPr>
          <a:lstStyle/>
          <a:p>
            <a:r>
              <a:rPr lang="en-US" sz="4400" b="1" dirty="0" smtClean="0">
                <a:solidFill>
                  <a:schemeClr val="bg1"/>
                </a:solidFill>
              </a:rPr>
              <a:t>Exclusions For Health:</a:t>
            </a:r>
            <a:endParaRPr lang="en-US" sz="4400" b="1" dirty="0">
              <a:solidFill>
                <a:schemeClr val="bg1"/>
              </a:solidFill>
            </a:endParaRPr>
          </a:p>
        </p:txBody>
      </p:sp>
      <p:sp>
        <p:nvSpPr>
          <p:cNvPr id="3" name="Content Placeholder 2"/>
          <p:cNvSpPr txBox="1">
            <a:spLocks/>
          </p:cNvSpPr>
          <p:nvPr/>
        </p:nvSpPr>
        <p:spPr>
          <a:xfrm>
            <a:off x="1933575" y="2590800"/>
            <a:ext cx="20802600" cy="8934450"/>
          </a:xfrm>
          <a:prstGeom prst="rect">
            <a:avLst/>
          </a:prstGeom>
        </p:spPr>
        <p:txBody>
          <a:bodyPr>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buClr>
                <a:schemeClr val="accent4">
                  <a:lumMod val="60000"/>
                  <a:lumOff val="40000"/>
                </a:schemeClr>
              </a:buClr>
              <a:buFont typeface="Wingdings" panose="05000000000000000000" pitchFamily="2" charset="2"/>
              <a:buChar char="v"/>
            </a:pPr>
            <a:r>
              <a:rPr lang="en-US" sz="3600" dirty="0" smtClean="0">
                <a:solidFill>
                  <a:schemeClr val="bg1"/>
                </a:solidFill>
              </a:rPr>
              <a:t>Health screening including </a:t>
            </a:r>
            <a:r>
              <a:rPr lang="en-US" sz="3600" dirty="0" smtClean="0">
                <a:solidFill>
                  <a:schemeClr val="accent4">
                    <a:lumMod val="60000"/>
                    <a:lumOff val="40000"/>
                  </a:schemeClr>
                </a:solidFill>
              </a:rPr>
              <a:t>Routine Examinations </a:t>
            </a:r>
            <a:r>
              <a:rPr lang="en-US" sz="3600" dirty="0" smtClean="0">
                <a:solidFill>
                  <a:schemeClr val="bg1"/>
                </a:solidFill>
              </a:rPr>
              <a:t>(health check-ups, investigations done by self), radiotherapy-X-ray radium or radioactive isotopes treatment (except Hospitalization), chemotherapy or hospitalization due to complication of chemotherapy (except Hospitalization) or any form of treatment when not incidental or necessary to the treatment of the injury/Illness which caused the Hospitalization;</a:t>
            </a:r>
          </a:p>
          <a:p>
            <a:pPr>
              <a:buClr>
                <a:schemeClr val="accent4">
                  <a:lumMod val="60000"/>
                  <a:lumOff val="40000"/>
                </a:schemeClr>
              </a:buClr>
              <a:buFont typeface="Wingdings" panose="05000000000000000000" pitchFamily="2" charset="2"/>
              <a:buChar char="v"/>
            </a:pPr>
            <a:r>
              <a:rPr lang="en-US" sz="3600" dirty="0" smtClean="0">
                <a:solidFill>
                  <a:schemeClr val="bg1"/>
                </a:solidFill>
              </a:rPr>
              <a:t>Injury arising due to </a:t>
            </a:r>
            <a:r>
              <a:rPr lang="en-US" sz="3600" dirty="0" smtClean="0">
                <a:solidFill>
                  <a:schemeClr val="accent4">
                    <a:lumMod val="60000"/>
                    <a:lumOff val="40000"/>
                  </a:schemeClr>
                </a:solidFill>
              </a:rPr>
              <a:t>Accident</a:t>
            </a:r>
            <a:r>
              <a:rPr lang="en-US" sz="3600" dirty="0" smtClean="0">
                <a:solidFill>
                  <a:schemeClr val="bg1"/>
                </a:solidFill>
              </a:rPr>
              <a:t> while participating in any </a:t>
            </a:r>
            <a:r>
              <a:rPr lang="en-US" sz="3600" dirty="0" smtClean="0">
                <a:solidFill>
                  <a:schemeClr val="accent4">
                    <a:lumMod val="60000"/>
                    <a:lumOff val="40000"/>
                  </a:schemeClr>
                </a:solidFill>
              </a:rPr>
              <a:t>unlawful activities </a:t>
            </a:r>
            <a:r>
              <a:rPr lang="en-US" sz="3600" dirty="0" smtClean="0">
                <a:solidFill>
                  <a:schemeClr val="bg1"/>
                </a:solidFill>
              </a:rPr>
              <a:t>(e.g. driving a car without a license);</a:t>
            </a:r>
          </a:p>
          <a:p>
            <a:pPr>
              <a:buClr>
                <a:schemeClr val="accent4">
                  <a:lumMod val="60000"/>
                  <a:lumOff val="40000"/>
                </a:schemeClr>
              </a:buClr>
              <a:buFont typeface="Wingdings" panose="05000000000000000000" pitchFamily="2" charset="2"/>
              <a:buChar char="v"/>
            </a:pPr>
            <a:r>
              <a:rPr lang="en-US" sz="3600" dirty="0" smtClean="0">
                <a:solidFill>
                  <a:schemeClr val="bg1"/>
                </a:solidFill>
              </a:rPr>
              <a:t>Injury or disease directly or indirectly attributed to or caused by </a:t>
            </a:r>
            <a:r>
              <a:rPr lang="en-US" sz="3600" dirty="0" smtClean="0">
                <a:solidFill>
                  <a:schemeClr val="accent4">
                    <a:lumMod val="60000"/>
                    <a:lumOff val="40000"/>
                  </a:schemeClr>
                </a:solidFill>
              </a:rPr>
              <a:t>war</a:t>
            </a:r>
            <a:r>
              <a:rPr lang="en-US" sz="3600" dirty="0" smtClean="0">
                <a:solidFill>
                  <a:schemeClr val="bg1"/>
                </a:solidFill>
              </a:rPr>
              <a:t>, declared or undeclared, or war like operations or as a result of direct involvement in civil commotion;</a:t>
            </a:r>
          </a:p>
          <a:p>
            <a:pPr>
              <a:buClr>
                <a:schemeClr val="accent4">
                  <a:lumMod val="60000"/>
                  <a:lumOff val="40000"/>
                </a:schemeClr>
              </a:buClr>
              <a:buFont typeface="Wingdings" panose="05000000000000000000" pitchFamily="2" charset="2"/>
              <a:buChar char="v"/>
            </a:pPr>
            <a:r>
              <a:rPr lang="en-US" sz="3600" dirty="0" smtClean="0">
                <a:solidFill>
                  <a:schemeClr val="accent4">
                    <a:lumMod val="60000"/>
                    <a:lumOff val="40000"/>
                  </a:schemeClr>
                </a:solidFill>
              </a:rPr>
              <a:t>Sleep disorders </a:t>
            </a:r>
            <a:r>
              <a:rPr lang="en-US" sz="3600" dirty="0" smtClean="0">
                <a:solidFill>
                  <a:schemeClr val="bg1"/>
                </a:solidFill>
              </a:rPr>
              <a:t>i.e., treatment for insomnia, sleep apnea, </a:t>
            </a:r>
            <a:r>
              <a:rPr lang="en-US" sz="3600" dirty="0" smtClean="0">
                <a:solidFill>
                  <a:schemeClr val="accent4">
                    <a:lumMod val="60000"/>
                    <a:lumOff val="40000"/>
                  </a:schemeClr>
                </a:solidFill>
              </a:rPr>
              <a:t>snoring</a:t>
            </a:r>
            <a:r>
              <a:rPr lang="en-US" sz="3600" dirty="0" smtClean="0">
                <a:solidFill>
                  <a:schemeClr val="bg1"/>
                </a:solidFill>
              </a:rPr>
              <a:t>, or any other sleep related breathing problem;</a:t>
            </a:r>
          </a:p>
          <a:p>
            <a:pPr>
              <a:buClr>
                <a:schemeClr val="accent4">
                  <a:lumMod val="60000"/>
                  <a:lumOff val="40000"/>
                </a:schemeClr>
              </a:buClr>
              <a:buFont typeface="Wingdings" panose="05000000000000000000" pitchFamily="2" charset="2"/>
              <a:buChar char="v"/>
            </a:pPr>
            <a:r>
              <a:rPr lang="en-US" sz="3600" dirty="0" smtClean="0">
                <a:solidFill>
                  <a:schemeClr val="bg1"/>
                </a:solidFill>
              </a:rPr>
              <a:t>Injury, destruction or damage caused by </a:t>
            </a:r>
            <a:r>
              <a:rPr lang="en-US" sz="3600" dirty="0" smtClean="0">
                <a:solidFill>
                  <a:schemeClr val="accent4">
                    <a:lumMod val="60000"/>
                    <a:lumOff val="40000"/>
                  </a:schemeClr>
                </a:solidFill>
              </a:rPr>
              <a:t>nuclear fission</a:t>
            </a:r>
            <a:r>
              <a:rPr lang="en-US" sz="3600" dirty="0" smtClean="0">
                <a:solidFill>
                  <a:schemeClr val="bg1"/>
                </a:solidFill>
              </a:rPr>
              <a:t>, nuclear fusion or irradiation;</a:t>
            </a:r>
          </a:p>
          <a:p>
            <a:pPr>
              <a:buClr>
                <a:schemeClr val="accent4">
                  <a:lumMod val="60000"/>
                  <a:lumOff val="40000"/>
                </a:schemeClr>
              </a:buClr>
              <a:buFont typeface="Wingdings" panose="05000000000000000000" pitchFamily="2" charset="2"/>
              <a:buChar char="v"/>
            </a:pPr>
            <a:r>
              <a:rPr lang="en-US" sz="3600" dirty="0" smtClean="0">
                <a:solidFill>
                  <a:schemeClr val="bg1"/>
                </a:solidFill>
              </a:rPr>
              <a:t>All expenses incurred in connection with the </a:t>
            </a:r>
            <a:r>
              <a:rPr lang="en-US" sz="3600" dirty="0" smtClean="0">
                <a:solidFill>
                  <a:schemeClr val="accent4">
                    <a:lumMod val="60000"/>
                    <a:lumOff val="40000"/>
                  </a:schemeClr>
                </a:solidFill>
              </a:rPr>
              <a:t>donor</a:t>
            </a:r>
            <a:r>
              <a:rPr lang="en-US" sz="3600" dirty="0" smtClean="0">
                <a:solidFill>
                  <a:schemeClr val="bg1"/>
                </a:solidFill>
              </a:rPr>
              <a:t> for any treatment;</a:t>
            </a:r>
          </a:p>
          <a:p>
            <a:pPr>
              <a:buClr>
                <a:schemeClr val="accent4">
                  <a:lumMod val="60000"/>
                  <a:lumOff val="40000"/>
                </a:schemeClr>
              </a:buClr>
              <a:buFont typeface="Wingdings" panose="05000000000000000000" pitchFamily="2" charset="2"/>
              <a:buChar char="v"/>
            </a:pPr>
            <a:r>
              <a:rPr lang="en-US" sz="3600" dirty="0" smtClean="0">
                <a:solidFill>
                  <a:schemeClr val="accent4">
                    <a:lumMod val="60000"/>
                    <a:lumOff val="40000"/>
                  </a:schemeClr>
                </a:solidFill>
              </a:rPr>
              <a:t>AIDS and HIV diseases</a:t>
            </a:r>
            <a:r>
              <a:rPr lang="en-US" sz="3600" dirty="0" smtClean="0">
                <a:solidFill>
                  <a:schemeClr val="bg1"/>
                </a:solidFill>
              </a:rPr>
              <a:t>, provided that HIV tests are included in the </a:t>
            </a:r>
            <a:r>
              <a:rPr lang="en-US" sz="3600" dirty="0" smtClean="0">
                <a:solidFill>
                  <a:schemeClr val="accent4">
                    <a:lumMod val="60000"/>
                    <a:lumOff val="40000"/>
                  </a:schemeClr>
                </a:solidFill>
              </a:rPr>
              <a:t>insurance coverage</a:t>
            </a:r>
            <a:r>
              <a:rPr lang="en-US" sz="3600" dirty="0" smtClean="0">
                <a:solidFill>
                  <a:schemeClr val="bg1"/>
                </a:solidFill>
              </a:rPr>
              <a:t>.</a:t>
            </a:r>
          </a:p>
          <a:p>
            <a:pPr marL="0" indent="0">
              <a:buClr>
                <a:schemeClr val="accent5">
                  <a:lumMod val="75000"/>
                </a:schemeClr>
              </a:buClr>
              <a:buFont typeface="Arial" panose="020B0604020202020204" pitchFamily="34" charset="0"/>
              <a:buNone/>
            </a:pPr>
            <a:endParaRPr lang="en-US" sz="3600" dirty="0" smtClean="0">
              <a:solidFill>
                <a:schemeClr val="bg1"/>
              </a:solidFill>
            </a:endParaRPr>
          </a:p>
        </p:txBody>
      </p:sp>
    </p:spTree>
    <p:extLst>
      <p:ext uri="{BB962C8B-B14F-4D97-AF65-F5344CB8AC3E}">
        <p14:creationId xmlns:p14="http://schemas.microsoft.com/office/powerpoint/2010/main" val="2323430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448550" y="1266825"/>
            <a:ext cx="9544050" cy="733425"/>
          </a:xfrm>
          <a:prstGeom prst="rect">
            <a:avLst/>
          </a:prstGeom>
        </p:spPr>
        <p:txBody>
          <a:bodyPr>
            <a:no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4400" b="1" dirty="0" smtClean="0">
                <a:solidFill>
                  <a:schemeClr val="bg1"/>
                </a:solidFill>
                <a:latin typeface="+mn-lt"/>
              </a:rPr>
              <a:t>Claim Procedure - In Patient Treatment:</a:t>
            </a:r>
            <a:r>
              <a:rPr lang="en-US" sz="4400" dirty="0" smtClean="0">
                <a:solidFill>
                  <a:schemeClr val="bg1"/>
                </a:solidFill>
                <a:latin typeface="+mn-lt"/>
              </a:rPr>
              <a:t/>
            </a:r>
            <a:br>
              <a:rPr lang="en-US" sz="4400" dirty="0" smtClean="0">
                <a:solidFill>
                  <a:schemeClr val="bg1"/>
                </a:solidFill>
                <a:latin typeface="+mn-lt"/>
              </a:rPr>
            </a:br>
            <a:endParaRPr lang="en-US" sz="4400" dirty="0">
              <a:solidFill>
                <a:schemeClr val="bg1"/>
              </a:solidFill>
              <a:latin typeface="+mn-lt"/>
            </a:endParaRPr>
          </a:p>
        </p:txBody>
      </p:sp>
      <p:sp>
        <p:nvSpPr>
          <p:cNvPr id="3" name="Content Placeholder 2"/>
          <p:cNvSpPr txBox="1">
            <a:spLocks/>
          </p:cNvSpPr>
          <p:nvPr/>
        </p:nvSpPr>
        <p:spPr>
          <a:xfrm>
            <a:off x="2321718" y="2819400"/>
            <a:ext cx="19797714" cy="8401050"/>
          </a:xfrm>
          <a:prstGeom prst="rect">
            <a:avLst/>
          </a:prstGeom>
        </p:spPr>
        <p:txBody>
          <a:bodyPr>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buClr>
                <a:schemeClr val="accent4">
                  <a:lumMod val="60000"/>
                  <a:lumOff val="40000"/>
                </a:schemeClr>
              </a:buClr>
              <a:buFont typeface="Wingdings" panose="05000000000000000000" pitchFamily="2" charset="2"/>
              <a:buChar char="v"/>
            </a:pPr>
            <a:r>
              <a:rPr lang="en-US" sz="3600" dirty="0" smtClean="0">
                <a:solidFill>
                  <a:schemeClr val="bg1"/>
                </a:solidFill>
              </a:rPr>
              <a:t>When advised by a medical consultant for hospitalization, the Member must inform the Company through- “</a:t>
            </a:r>
            <a:r>
              <a:rPr lang="en-US" sz="3600" dirty="0" smtClean="0">
                <a:solidFill>
                  <a:schemeClr val="accent4">
                    <a:lumMod val="60000"/>
                    <a:lumOff val="40000"/>
                  </a:schemeClr>
                </a:solidFill>
              </a:rPr>
              <a:t>Claim Intimation Form/Call Center {16622}/Mobile App/Web portal</a:t>
            </a:r>
            <a:r>
              <a:rPr lang="en-US" sz="3600" dirty="0" smtClean="0">
                <a:solidFill>
                  <a:schemeClr val="bg1"/>
                </a:solidFill>
              </a:rPr>
              <a:t>” together with doctor’s advice on or before admission in a Hospital/Clinic. </a:t>
            </a:r>
          </a:p>
          <a:p>
            <a:pPr>
              <a:buClr>
                <a:schemeClr val="accent4">
                  <a:lumMod val="60000"/>
                  <a:lumOff val="40000"/>
                </a:schemeClr>
              </a:buClr>
              <a:buFont typeface="Wingdings" panose="05000000000000000000" pitchFamily="2" charset="2"/>
              <a:buChar char="v"/>
            </a:pPr>
            <a:r>
              <a:rPr lang="en-US" sz="3600" dirty="0" smtClean="0">
                <a:solidFill>
                  <a:schemeClr val="bg1"/>
                </a:solidFill>
              </a:rPr>
              <a:t>Use of </a:t>
            </a:r>
            <a:r>
              <a:rPr lang="en-US" sz="3600" dirty="0" smtClean="0">
                <a:solidFill>
                  <a:schemeClr val="accent4">
                    <a:lumMod val="60000"/>
                    <a:lumOff val="40000"/>
                  </a:schemeClr>
                </a:solidFill>
              </a:rPr>
              <a:t>Designated Hospitals</a:t>
            </a:r>
            <a:r>
              <a:rPr lang="en-US" sz="3600" dirty="0" smtClean="0">
                <a:solidFill>
                  <a:schemeClr val="bg1"/>
                </a:solidFill>
              </a:rPr>
              <a:t>: If a Member is admitted in the company’s designated Hospital/Clinic, the Company shall pay all eligible expenses incurred for hospitalization treatment within his/her benefit limit directly to the hospital/clinic. Any expenses not mentioned in the Benefit Schedule or in excess of the Benefit Limit should be borne by the Member himself/herself and settled with the hospital at the time of discharge.</a:t>
            </a:r>
          </a:p>
          <a:p>
            <a:pPr>
              <a:buClr>
                <a:schemeClr val="accent4">
                  <a:lumMod val="60000"/>
                  <a:lumOff val="40000"/>
                </a:schemeClr>
              </a:buClr>
              <a:buFont typeface="Wingdings" panose="05000000000000000000" pitchFamily="2" charset="2"/>
              <a:buChar char="v"/>
            </a:pPr>
            <a:r>
              <a:rPr lang="en-US" sz="3600" dirty="0" smtClean="0">
                <a:solidFill>
                  <a:schemeClr val="bg1"/>
                </a:solidFill>
              </a:rPr>
              <a:t>      </a:t>
            </a:r>
            <a:r>
              <a:rPr lang="en-US" sz="3600" dirty="0" smtClean="0">
                <a:solidFill>
                  <a:schemeClr val="accent4">
                    <a:lumMod val="60000"/>
                    <a:lumOff val="40000"/>
                  </a:schemeClr>
                </a:solidFill>
              </a:rPr>
              <a:t>https://guardianlife.com.bd/preferred-hospital</a:t>
            </a:r>
          </a:p>
          <a:p>
            <a:pPr>
              <a:buClr>
                <a:schemeClr val="accent4">
                  <a:lumMod val="60000"/>
                  <a:lumOff val="40000"/>
                </a:schemeClr>
              </a:buClr>
              <a:buFont typeface="Wingdings" panose="05000000000000000000" pitchFamily="2" charset="2"/>
              <a:buChar char="v"/>
            </a:pPr>
            <a:r>
              <a:rPr lang="en-US" sz="3600" dirty="0" smtClean="0">
                <a:solidFill>
                  <a:schemeClr val="bg1"/>
                </a:solidFill>
              </a:rPr>
              <a:t>Use of Govt./Non-Designated Hospitals: The Member shall submit claim through ‘Claim Form’ to the Company within </a:t>
            </a:r>
            <a:r>
              <a:rPr lang="en-US" sz="3600" dirty="0" smtClean="0">
                <a:solidFill>
                  <a:schemeClr val="accent4">
                    <a:lumMod val="60000"/>
                    <a:lumOff val="40000"/>
                  </a:schemeClr>
                </a:solidFill>
              </a:rPr>
              <a:t>60 days</a:t>
            </a:r>
            <a:r>
              <a:rPr lang="en-US" sz="3600" dirty="0" smtClean="0">
                <a:solidFill>
                  <a:schemeClr val="bg1"/>
                </a:solidFill>
              </a:rPr>
              <a:t>, after discharge from the Hospital/Clinic for reimbursement of expenses. The Company shall reimburse to the Member the actual expense incurred for hospital treatment up to the benefit limit upon receipt of complete Claim Form along with supporting bills, money receipts and documents.</a:t>
            </a:r>
            <a:endParaRPr lang="en-US" sz="3600" dirty="0">
              <a:solidFill>
                <a:schemeClr val="bg1"/>
              </a:solidFill>
            </a:endParaRPr>
          </a:p>
        </p:txBody>
      </p:sp>
    </p:spTree>
    <p:extLst>
      <p:ext uri="{BB962C8B-B14F-4D97-AF65-F5344CB8AC3E}">
        <p14:creationId xmlns:p14="http://schemas.microsoft.com/office/powerpoint/2010/main" val="2409095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8553450" y="1195685"/>
            <a:ext cx="7658100" cy="701731"/>
          </a:xfrm>
          <a:prstGeom prst="rect">
            <a:avLst/>
          </a:prstGeom>
        </p:spPr>
        <p:txBody>
          <a:bodyPr wrap="square">
            <a:spAutoFit/>
          </a:bodyPr>
          <a:lst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stStyle>
          <a:p>
            <a:r>
              <a:rPr lang="en-US" sz="4400" b="1" smtClean="0">
                <a:solidFill>
                  <a:schemeClr val="bg1"/>
                </a:solidFill>
                <a:latin typeface="+mn-lt"/>
              </a:rPr>
              <a:t>Necessary Document For Claim:</a:t>
            </a:r>
            <a:endParaRPr lang="en-US" sz="4400" b="1" dirty="0">
              <a:solidFill>
                <a:schemeClr val="bg1"/>
              </a:solidFill>
              <a:latin typeface="+mn-lt"/>
            </a:endParaRPr>
          </a:p>
        </p:txBody>
      </p:sp>
      <p:sp>
        <p:nvSpPr>
          <p:cNvPr id="3" name="Content Placeholder 2"/>
          <p:cNvSpPr txBox="1">
            <a:spLocks/>
          </p:cNvSpPr>
          <p:nvPr/>
        </p:nvSpPr>
        <p:spPr>
          <a:xfrm>
            <a:off x="1885950" y="2259366"/>
            <a:ext cx="19964400" cy="11258550"/>
          </a:xfrm>
          <a:prstGeom prst="rect">
            <a:avLst/>
          </a:prstGeom>
        </p:spPr>
        <p:txBody>
          <a:bodyPr>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buClr>
                <a:schemeClr val="accent5">
                  <a:lumMod val="75000"/>
                </a:schemeClr>
              </a:buClr>
              <a:buFont typeface="Arial" panose="020B0604020202020204" pitchFamily="34" charset="0"/>
              <a:buNone/>
            </a:pPr>
            <a:r>
              <a:rPr lang="en-US" sz="3200" dirty="0" smtClean="0">
                <a:solidFill>
                  <a:schemeClr val="bg1"/>
                </a:solidFill>
                <a:cs typeface="Calibri" panose="020F0502020204030204" pitchFamily="34" charset="0"/>
              </a:rPr>
              <a:t>The Organization shall claim expenses by submitting the prescribed Claim Form to the Company together with supporting documents (duly attested by competent authority) including the followings:</a:t>
            </a:r>
          </a:p>
          <a:p>
            <a:pPr>
              <a:buClr>
                <a:schemeClr val="accent4">
                  <a:lumMod val="60000"/>
                  <a:lumOff val="40000"/>
                </a:schemeClr>
              </a:buClr>
              <a:buFont typeface="Wingdings" panose="05000000000000000000" pitchFamily="2" charset="2"/>
              <a:buChar char="v"/>
            </a:pPr>
            <a:r>
              <a:rPr lang="en-US" sz="3200" dirty="0" smtClean="0">
                <a:solidFill>
                  <a:schemeClr val="bg1"/>
                </a:solidFill>
                <a:cs typeface="Calibri" panose="020F0502020204030204" pitchFamily="34" charset="0"/>
              </a:rPr>
              <a:t>Consultant’s recommendation on prescription for hospitalization.</a:t>
            </a:r>
          </a:p>
          <a:p>
            <a:pPr>
              <a:buClr>
                <a:schemeClr val="accent4">
                  <a:lumMod val="60000"/>
                  <a:lumOff val="40000"/>
                </a:schemeClr>
              </a:buClr>
              <a:buFont typeface="Wingdings" panose="05000000000000000000" pitchFamily="2" charset="2"/>
              <a:buChar char="v"/>
            </a:pPr>
            <a:r>
              <a:rPr lang="en-US" sz="3200" dirty="0" smtClean="0">
                <a:solidFill>
                  <a:schemeClr val="bg1"/>
                </a:solidFill>
                <a:cs typeface="Calibri" panose="020F0502020204030204" pitchFamily="34" charset="0"/>
              </a:rPr>
              <a:t>Copy Discharge certificate (Photocopy).</a:t>
            </a:r>
          </a:p>
          <a:p>
            <a:pPr>
              <a:buClr>
                <a:schemeClr val="accent4">
                  <a:lumMod val="60000"/>
                  <a:lumOff val="40000"/>
                </a:schemeClr>
              </a:buClr>
              <a:buFont typeface="Wingdings" panose="05000000000000000000" pitchFamily="2" charset="2"/>
              <a:buChar char="v"/>
            </a:pPr>
            <a:r>
              <a:rPr lang="en-US" sz="3200" dirty="0" smtClean="0">
                <a:solidFill>
                  <a:schemeClr val="bg1"/>
                </a:solidFill>
                <a:cs typeface="Calibri" panose="020F0502020204030204" pitchFamily="34" charset="0"/>
              </a:rPr>
              <a:t>Copy of investigations reports while hospitalized.</a:t>
            </a:r>
          </a:p>
          <a:p>
            <a:pPr>
              <a:buClr>
                <a:schemeClr val="accent4">
                  <a:lumMod val="60000"/>
                  <a:lumOff val="40000"/>
                </a:schemeClr>
              </a:buClr>
              <a:buFont typeface="Wingdings" panose="05000000000000000000" pitchFamily="2" charset="2"/>
              <a:buChar char="v"/>
            </a:pPr>
            <a:r>
              <a:rPr lang="en-US" sz="3200" dirty="0" smtClean="0">
                <a:solidFill>
                  <a:schemeClr val="bg1"/>
                </a:solidFill>
                <a:cs typeface="Calibri" panose="020F0502020204030204" pitchFamily="34" charset="0"/>
              </a:rPr>
              <a:t>A copy of the patient's file while hospitalized (if possible).</a:t>
            </a:r>
          </a:p>
          <a:p>
            <a:pPr>
              <a:buClr>
                <a:schemeClr val="accent4">
                  <a:lumMod val="60000"/>
                  <a:lumOff val="40000"/>
                </a:schemeClr>
              </a:buClr>
              <a:buFont typeface="Wingdings" panose="05000000000000000000" pitchFamily="2" charset="2"/>
              <a:buChar char="v"/>
            </a:pPr>
            <a:r>
              <a:rPr lang="en-US" sz="3200" dirty="0" smtClean="0">
                <a:solidFill>
                  <a:schemeClr val="bg1"/>
                </a:solidFill>
                <a:cs typeface="Calibri" panose="020F0502020204030204" pitchFamily="34" charset="0"/>
              </a:rPr>
              <a:t>Original money Receipt or Bill of Consultants (Physician/Surgeon) fee</a:t>
            </a:r>
          </a:p>
          <a:p>
            <a:pPr>
              <a:buClr>
                <a:schemeClr val="accent4">
                  <a:lumMod val="60000"/>
                  <a:lumOff val="40000"/>
                </a:schemeClr>
              </a:buClr>
              <a:buFont typeface="Wingdings" panose="05000000000000000000" pitchFamily="2" charset="2"/>
              <a:buChar char="v"/>
            </a:pPr>
            <a:r>
              <a:rPr lang="en-US" sz="3200" dirty="0" smtClean="0">
                <a:solidFill>
                  <a:schemeClr val="bg1"/>
                </a:solidFill>
                <a:cs typeface="Calibri" panose="020F0502020204030204" pitchFamily="34" charset="0"/>
              </a:rPr>
              <a:t>Original bill relating to room charges, investigations and other services where applicable.</a:t>
            </a:r>
          </a:p>
          <a:p>
            <a:pPr>
              <a:buClr>
                <a:schemeClr val="accent4">
                  <a:lumMod val="60000"/>
                  <a:lumOff val="40000"/>
                </a:schemeClr>
              </a:buClr>
              <a:buFont typeface="Wingdings" panose="05000000000000000000" pitchFamily="2" charset="2"/>
              <a:buChar char="v"/>
            </a:pPr>
            <a:r>
              <a:rPr lang="en-US" sz="3200" dirty="0" smtClean="0">
                <a:solidFill>
                  <a:schemeClr val="bg1"/>
                </a:solidFill>
                <a:cs typeface="Calibri" panose="020F0502020204030204" pitchFamily="34" charset="0"/>
              </a:rPr>
              <a:t>Original Bill of medicine/drugs while hospitalized.</a:t>
            </a:r>
          </a:p>
          <a:p>
            <a:pPr>
              <a:buClr>
                <a:schemeClr val="accent4">
                  <a:lumMod val="60000"/>
                  <a:lumOff val="40000"/>
                </a:schemeClr>
              </a:buClr>
              <a:buFont typeface="Wingdings" panose="05000000000000000000" pitchFamily="2" charset="2"/>
              <a:buChar char="v"/>
            </a:pPr>
            <a:r>
              <a:rPr lang="en-US" sz="3200" dirty="0" smtClean="0">
                <a:solidFill>
                  <a:schemeClr val="bg1"/>
                </a:solidFill>
                <a:cs typeface="Calibri" panose="020F0502020204030204" pitchFamily="34" charset="0"/>
              </a:rPr>
              <a:t>Original bill relating to Surgical Operation charges (operation theatre, surgical team, delivery charge, anesthesia &amp; other charges), where applicable (original) </a:t>
            </a:r>
          </a:p>
          <a:p>
            <a:pPr>
              <a:buClr>
                <a:schemeClr val="accent4">
                  <a:lumMod val="60000"/>
                  <a:lumOff val="40000"/>
                </a:schemeClr>
              </a:buClr>
              <a:buFont typeface="Wingdings" panose="05000000000000000000" pitchFamily="2" charset="2"/>
              <a:buChar char="v"/>
            </a:pPr>
            <a:r>
              <a:rPr lang="en-US" sz="3200" dirty="0" smtClean="0">
                <a:solidFill>
                  <a:schemeClr val="bg1"/>
                </a:solidFill>
                <a:cs typeface="Calibri" panose="020F0502020204030204" pitchFamily="34" charset="0"/>
              </a:rPr>
              <a:t>Original Bill relating to ancillary charges (e. g. ambulance service, oxygen therapy, blood transfusions etc.)</a:t>
            </a:r>
          </a:p>
          <a:p>
            <a:pPr>
              <a:buClr>
                <a:schemeClr val="accent4">
                  <a:lumMod val="60000"/>
                  <a:lumOff val="40000"/>
                </a:schemeClr>
              </a:buClr>
              <a:buFont typeface="Wingdings" panose="05000000000000000000" pitchFamily="2" charset="2"/>
              <a:buChar char="v"/>
            </a:pPr>
            <a:r>
              <a:rPr lang="en-US" sz="3200" dirty="0" smtClean="0">
                <a:solidFill>
                  <a:schemeClr val="bg1"/>
                </a:solidFill>
                <a:cs typeface="Calibri" panose="020F0502020204030204" pitchFamily="34" charset="0"/>
              </a:rPr>
              <a:t>The Policyholder shall submit claim through ‘Claim Form’ to the Company within 4 (four) weeks after discharge from the Hospital/Clinic</a:t>
            </a:r>
          </a:p>
          <a:p>
            <a:pPr marL="0" indent="0">
              <a:buClr>
                <a:schemeClr val="accent5">
                  <a:lumMod val="75000"/>
                </a:schemeClr>
              </a:buClr>
              <a:buFont typeface="Arial" panose="020B0604020202020204" pitchFamily="34" charset="0"/>
              <a:buNone/>
            </a:pPr>
            <a:r>
              <a:rPr lang="en-US" sz="3200" dirty="0" smtClean="0">
                <a:solidFill>
                  <a:schemeClr val="bg1"/>
                </a:solidFill>
                <a:cs typeface="Calibri" panose="020F0502020204030204" pitchFamily="34" charset="0"/>
              </a:rPr>
              <a:t>Note: </a:t>
            </a:r>
            <a:r>
              <a:rPr lang="en-US" sz="3200" dirty="0" smtClean="0">
                <a:solidFill>
                  <a:schemeClr val="accent4">
                    <a:lumMod val="60000"/>
                    <a:lumOff val="40000"/>
                  </a:schemeClr>
                </a:solidFill>
                <a:cs typeface="Calibri" panose="020F0502020204030204" pitchFamily="34" charset="0"/>
              </a:rPr>
              <a:t>Photocopy</a:t>
            </a:r>
            <a:r>
              <a:rPr lang="en-US" sz="3200" dirty="0" smtClean="0">
                <a:solidFill>
                  <a:schemeClr val="bg1"/>
                </a:solidFill>
                <a:cs typeface="Calibri" panose="020F0502020204030204" pitchFamily="34" charset="0"/>
              </a:rPr>
              <a:t> of any money receipt will not be accepted at final settlement of Claim. Writing or any modification by claimant on any claim documents strongly prohibited and if it proven that claim will be invalid. Submission of claim within allowable time is recommended.</a:t>
            </a:r>
          </a:p>
          <a:p>
            <a:endParaRPr lang="en-US" sz="3200" dirty="0">
              <a:solidFill>
                <a:schemeClr val="bg1"/>
              </a:solidFill>
            </a:endParaRPr>
          </a:p>
        </p:txBody>
      </p:sp>
    </p:spTree>
    <p:extLst>
      <p:ext uri="{BB962C8B-B14F-4D97-AF65-F5344CB8AC3E}">
        <p14:creationId xmlns:p14="http://schemas.microsoft.com/office/powerpoint/2010/main" val="3569904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6564" y="1377434"/>
            <a:ext cx="13593978" cy="769441"/>
          </a:xfrm>
          <a:prstGeom prst="rect">
            <a:avLst/>
          </a:prstGeom>
        </p:spPr>
        <p:txBody>
          <a:bodyPr wrap="none">
            <a:spAutoFit/>
          </a:bodyPr>
          <a:lstStyle/>
          <a:p>
            <a:r>
              <a:rPr lang="en-US" sz="4400" b="1" dirty="0">
                <a:solidFill>
                  <a:schemeClr val="bg1"/>
                </a:solidFill>
                <a:cs typeface="Calibri" panose="020F0502020204030204" pitchFamily="34" charset="0"/>
              </a:rPr>
              <a:t>Value Added Service (VAS) of our Medical Insurance Plan:</a:t>
            </a:r>
            <a:endParaRPr lang="en-US" sz="4400" dirty="0">
              <a:solidFill>
                <a:schemeClr val="bg1"/>
              </a:solidFill>
              <a:cs typeface="Calibri" panose="020F0502020204030204" pitchFamily="34" charset="0"/>
            </a:endParaRPr>
          </a:p>
        </p:txBody>
      </p:sp>
      <p:sp>
        <p:nvSpPr>
          <p:cNvPr id="3" name="TextBox 2"/>
          <p:cNvSpPr txBox="1"/>
          <p:nvPr/>
        </p:nvSpPr>
        <p:spPr>
          <a:xfrm>
            <a:off x="1657350" y="2449205"/>
            <a:ext cx="21259800" cy="6463308"/>
          </a:xfrm>
          <a:prstGeom prst="rect">
            <a:avLst/>
          </a:prstGeom>
          <a:noFill/>
        </p:spPr>
        <p:txBody>
          <a:bodyPr wrap="square" rtlCol="0">
            <a:spAutoFit/>
          </a:bodyPr>
          <a:lstStyle/>
          <a:p>
            <a:pPr marL="285750" indent="-285750" algn="just">
              <a:lnSpc>
                <a:spcPct val="150000"/>
              </a:lnSpc>
              <a:buClr>
                <a:schemeClr val="accent5">
                  <a:lumMod val="75000"/>
                </a:schemeClr>
              </a:buClr>
              <a:buFont typeface="Wingdings" panose="05000000000000000000" pitchFamily="2" charset="2"/>
              <a:buChar char="Ø"/>
            </a:pPr>
            <a:endParaRPr lang="en-US" sz="3600" dirty="0" smtClean="0">
              <a:solidFill>
                <a:schemeClr val="bg1"/>
              </a:solidFill>
              <a:cs typeface="Calibri" panose="020F0502020204030204" pitchFamily="34" charset="0"/>
            </a:endParaRPr>
          </a:p>
          <a:p>
            <a:pPr marL="285750" indent="-285750" algn="just">
              <a:lnSpc>
                <a:spcPct val="150000"/>
              </a:lnSpc>
              <a:buClr>
                <a:schemeClr val="accent4">
                  <a:lumMod val="60000"/>
                  <a:lumOff val="40000"/>
                </a:schemeClr>
              </a:buClr>
              <a:buFont typeface="Wingdings" panose="05000000000000000000" pitchFamily="2" charset="2"/>
              <a:buChar char="v"/>
            </a:pPr>
            <a:r>
              <a:rPr lang="en-US" sz="3600" dirty="0" smtClean="0">
                <a:solidFill>
                  <a:schemeClr val="bg1"/>
                </a:solidFill>
                <a:cs typeface="Calibri" panose="020F0502020204030204" pitchFamily="34" charset="0"/>
              </a:rPr>
              <a:t>We </a:t>
            </a:r>
            <a:r>
              <a:rPr lang="en-US" sz="3600" dirty="0">
                <a:solidFill>
                  <a:schemeClr val="bg1"/>
                </a:solidFill>
                <a:cs typeface="Calibri" panose="020F0502020204030204" pitchFamily="34" charset="0"/>
              </a:rPr>
              <a:t>provide </a:t>
            </a:r>
            <a:r>
              <a:rPr lang="en-US" sz="3600" dirty="0">
                <a:solidFill>
                  <a:schemeClr val="accent4">
                    <a:lumMod val="60000"/>
                    <a:lumOff val="40000"/>
                  </a:schemeClr>
                </a:solidFill>
                <a:cs typeface="Calibri" panose="020F0502020204030204" pitchFamily="34" charset="0"/>
              </a:rPr>
              <a:t>Health Insurance Card </a:t>
            </a:r>
            <a:r>
              <a:rPr lang="en-US" sz="3600" dirty="0" smtClean="0">
                <a:solidFill>
                  <a:schemeClr val="bg1"/>
                </a:solidFill>
                <a:cs typeface="Calibri" panose="020F0502020204030204" pitchFamily="34" charset="0"/>
              </a:rPr>
              <a:t>without </a:t>
            </a:r>
            <a:r>
              <a:rPr lang="en-US" sz="3600" dirty="0">
                <a:solidFill>
                  <a:schemeClr val="bg1"/>
                </a:solidFill>
                <a:cs typeface="Calibri" panose="020F0502020204030204" pitchFamily="34" charset="0"/>
              </a:rPr>
              <a:t>photograph and contact details for each employee under this plan to get </a:t>
            </a:r>
            <a:r>
              <a:rPr lang="en-US" sz="3600" b="1" dirty="0">
                <a:solidFill>
                  <a:schemeClr val="accent4">
                    <a:lumMod val="60000"/>
                    <a:lumOff val="40000"/>
                  </a:schemeClr>
                </a:solidFill>
                <a:cs typeface="Calibri" panose="020F0502020204030204" pitchFamily="34" charset="0"/>
              </a:rPr>
              <a:t>preferred benefits </a:t>
            </a:r>
            <a:r>
              <a:rPr lang="en-US" sz="3600" dirty="0">
                <a:solidFill>
                  <a:schemeClr val="bg1"/>
                </a:solidFill>
                <a:cs typeface="Calibri" panose="020F0502020204030204" pitchFamily="34" charset="0"/>
              </a:rPr>
              <a:t>(discount, Cashless facility, priority admission) at our designated hospitals.</a:t>
            </a:r>
          </a:p>
          <a:p>
            <a:pPr marL="285750" indent="-285750" algn="just">
              <a:lnSpc>
                <a:spcPct val="150000"/>
              </a:lnSpc>
              <a:buClr>
                <a:schemeClr val="accent4">
                  <a:lumMod val="60000"/>
                  <a:lumOff val="40000"/>
                </a:schemeClr>
              </a:buClr>
              <a:buFont typeface="Wingdings" panose="05000000000000000000" pitchFamily="2" charset="2"/>
              <a:buChar char="v"/>
            </a:pPr>
            <a:r>
              <a:rPr lang="en-US" sz="3600" b="1" dirty="0">
                <a:solidFill>
                  <a:schemeClr val="accent4">
                    <a:lumMod val="60000"/>
                    <a:lumOff val="40000"/>
                  </a:schemeClr>
                </a:solidFill>
                <a:cs typeface="Calibri" panose="020F0502020204030204" pitchFamily="34" charset="0"/>
              </a:rPr>
              <a:t>Flexibility</a:t>
            </a:r>
            <a:r>
              <a:rPr lang="en-US" sz="3600" dirty="0">
                <a:solidFill>
                  <a:schemeClr val="bg1"/>
                </a:solidFill>
                <a:cs typeface="Calibri" panose="020F0502020204030204" pitchFamily="34" charset="0"/>
              </a:rPr>
              <a:t> to choose Doctors or Hospitals/Clinics</a:t>
            </a:r>
            <a:r>
              <a:rPr lang="en-US" sz="3600" b="1" dirty="0">
                <a:solidFill>
                  <a:schemeClr val="bg1"/>
                </a:solidFill>
                <a:cs typeface="Calibri" panose="020F0502020204030204" pitchFamily="34" charset="0"/>
              </a:rPr>
              <a:t>, countrywide even in abroad (worldwide)</a:t>
            </a:r>
            <a:r>
              <a:rPr lang="en-US" sz="3600" dirty="0">
                <a:solidFill>
                  <a:schemeClr val="bg1"/>
                </a:solidFill>
                <a:cs typeface="Calibri" panose="020F0502020204030204" pitchFamily="34" charset="0"/>
              </a:rPr>
              <a:t> but the reimbursement shall be made as per standard cost of such treatments in Bangladesh.</a:t>
            </a:r>
          </a:p>
          <a:p>
            <a:pPr marL="285750" indent="-285750" algn="just">
              <a:lnSpc>
                <a:spcPct val="150000"/>
              </a:lnSpc>
              <a:buClr>
                <a:schemeClr val="accent4">
                  <a:lumMod val="60000"/>
                  <a:lumOff val="40000"/>
                </a:schemeClr>
              </a:buClr>
              <a:buFont typeface="Wingdings" panose="05000000000000000000" pitchFamily="2" charset="2"/>
              <a:buChar char="v"/>
            </a:pPr>
            <a:r>
              <a:rPr lang="en-US" sz="3600" b="1" dirty="0">
                <a:solidFill>
                  <a:schemeClr val="accent4">
                    <a:lumMod val="60000"/>
                    <a:lumOff val="40000"/>
                  </a:schemeClr>
                </a:solidFill>
                <a:cs typeface="Calibri" panose="020F0502020204030204" pitchFamily="34" charset="0"/>
              </a:rPr>
              <a:t>SMS</a:t>
            </a:r>
            <a:r>
              <a:rPr lang="en-US" sz="3600" b="1" dirty="0">
                <a:solidFill>
                  <a:schemeClr val="bg1"/>
                </a:solidFill>
                <a:cs typeface="Calibri" panose="020F0502020204030204" pitchFamily="34" charset="0"/>
              </a:rPr>
              <a:t> </a:t>
            </a:r>
            <a:r>
              <a:rPr lang="en-US" sz="3600" dirty="0">
                <a:solidFill>
                  <a:schemeClr val="bg1"/>
                </a:solidFill>
                <a:cs typeface="Calibri" panose="020F0502020204030204" pitchFamily="34" charset="0"/>
              </a:rPr>
              <a:t>(Text Messaging) for Claim updates.</a:t>
            </a:r>
          </a:p>
          <a:p>
            <a:pPr marL="285750" indent="-285750" algn="just">
              <a:lnSpc>
                <a:spcPct val="150000"/>
              </a:lnSpc>
              <a:buClr>
                <a:schemeClr val="accent4">
                  <a:lumMod val="60000"/>
                  <a:lumOff val="40000"/>
                </a:schemeClr>
              </a:buClr>
              <a:buFont typeface="Wingdings" panose="05000000000000000000" pitchFamily="2" charset="2"/>
              <a:buChar char="v"/>
            </a:pPr>
            <a:r>
              <a:rPr lang="en-US" sz="3600" b="1" dirty="0">
                <a:solidFill>
                  <a:schemeClr val="accent4">
                    <a:lumMod val="60000"/>
                    <a:lumOff val="40000"/>
                  </a:schemeClr>
                </a:solidFill>
                <a:cs typeface="Calibri" panose="020F0502020204030204" pitchFamily="34" charset="0"/>
              </a:rPr>
              <a:t>BEFTN</a:t>
            </a:r>
            <a:r>
              <a:rPr lang="en-US" sz="3600" b="1" dirty="0">
                <a:solidFill>
                  <a:schemeClr val="bg1"/>
                </a:solidFill>
                <a:cs typeface="Calibri" panose="020F0502020204030204" pitchFamily="34" charset="0"/>
              </a:rPr>
              <a:t> </a:t>
            </a:r>
            <a:r>
              <a:rPr lang="en-US" sz="3600" dirty="0">
                <a:solidFill>
                  <a:schemeClr val="bg1"/>
                </a:solidFill>
                <a:cs typeface="Calibri" panose="020F0502020204030204" pitchFamily="34" charset="0"/>
              </a:rPr>
              <a:t>facility for faster Claim Settlement to </a:t>
            </a:r>
            <a:r>
              <a:rPr lang="en-US" sz="3600" b="1" dirty="0">
                <a:solidFill>
                  <a:schemeClr val="bg1"/>
                </a:solidFill>
                <a:cs typeface="Calibri" panose="020F0502020204030204" pitchFamily="34" charset="0"/>
              </a:rPr>
              <a:t>respective member’s bank account.</a:t>
            </a:r>
            <a:endParaRPr lang="en-US" sz="3600" dirty="0">
              <a:solidFill>
                <a:schemeClr val="bg1"/>
              </a:solidFill>
              <a:cs typeface="Calibri" panose="020F0502020204030204" pitchFamily="34" charset="0"/>
            </a:endParaRPr>
          </a:p>
          <a:p>
            <a:pPr lvl="0"/>
            <a:endParaRPr lang="en-US" sz="3600" dirty="0">
              <a:solidFill>
                <a:schemeClr val="bg1"/>
              </a:solidFill>
              <a:cs typeface="Calibri" panose="020F050202020403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0" y="9214843"/>
            <a:ext cx="5848350" cy="3358157"/>
          </a:xfrm>
          <a:prstGeom prst="rect">
            <a:avLst/>
          </a:prstGeom>
        </p:spPr>
      </p:pic>
    </p:spTree>
    <p:extLst>
      <p:ext uri="{BB962C8B-B14F-4D97-AF65-F5344CB8AC3E}">
        <p14:creationId xmlns:p14="http://schemas.microsoft.com/office/powerpoint/2010/main" val="573727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7BD6B961-4BCF-42B2-8437-6175E15D63CE}"/>
              </a:ext>
            </a:extLst>
          </p:cNvPr>
          <p:cNvCxnSpPr>
            <a:cxnSpLocks/>
            <a:stCxn id="3" idx="2"/>
          </p:cNvCxnSpPr>
          <p:nvPr/>
        </p:nvCxnSpPr>
        <p:spPr>
          <a:xfrm flipH="1">
            <a:off x="12193588" y="8899772"/>
            <a:ext cx="21213" cy="481622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Freeform 5">
            <a:extLst>
              <a:ext uri="{FF2B5EF4-FFF2-40B4-BE49-F238E27FC236}">
                <a16:creationId xmlns:a16="http://schemas.microsoft.com/office/drawing/2014/main" id="{0981FA6C-4E71-45C7-9D41-03DC04720398}"/>
              </a:ext>
            </a:extLst>
          </p:cNvPr>
          <p:cNvSpPr>
            <a:spLocks noEditPoints="1"/>
          </p:cNvSpPr>
          <p:nvPr/>
        </p:nvSpPr>
        <p:spPr bwMode="auto">
          <a:xfrm>
            <a:off x="7802851" y="2160351"/>
            <a:ext cx="8781473" cy="8785699"/>
          </a:xfrm>
          <a:custGeom>
            <a:avLst/>
            <a:gdLst>
              <a:gd name="T0" fmla="*/ 1101 w 2076"/>
              <a:gd name="T1" fmla="*/ 2066 h 2076"/>
              <a:gd name="T2" fmla="*/ 1121 w 2076"/>
              <a:gd name="T3" fmla="*/ 2073 h 2076"/>
              <a:gd name="T4" fmla="*/ 1351 w 2076"/>
              <a:gd name="T5" fmla="*/ 2010 h 2076"/>
              <a:gd name="T6" fmla="*/ 856 w 2076"/>
              <a:gd name="T7" fmla="*/ 2060 h 2076"/>
              <a:gd name="T8" fmla="*/ 733 w 2076"/>
              <a:gd name="T9" fmla="*/ 2030 h 2076"/>
              <a:gd name="T10" fmla="*/ 738 w 2076"/>
              <a:gd name="T11" fmla="*/ 2014 h 2076"/>
              <a:gd name="T12" fmla="*/ 1377 w 2076"/>
              <a:gd name="T13" fmla="*/ 2001 h 2076"/>
              <a:gd name="T14" fmla="*/ 1505 w 2076"/>
              <a:gd name="T15" fmla="*/ 1946 h 2076"/>
              <a:gd name="T16" fmla="*/ 1513 w 2076"/>
              <a:gd name="T17" fmla="*/ 1961 h 2076"/>
              <a:gd name="T18" fmla="*/ 611 w 2076"/>
              <a:gd name="T19" fmla="*/ 1975 h 2076"/>
              <a:gd name="T20" fmla="*/ 406 w 2076"/>
              <a:gd name="T21" fmla="*/ 1841 h 2076"/>
              <a:gd name="T22" fmla="*/ 1624 w 2076"/>
              <a:gd name="T23" fmla="*/ 1885 h 2076"/>
              <a:gd name="T24" fmla="*/ 1802 w 2076"/>
              <a:gd name="T25" fmla="*/ 1728 h 2076"/>
              <a:gd name="T26" fmla="*/ 374 w 2076"/>
              <a:gd name="T27" fmla="*/ 1837 h 2076"/>
              <a:gd name="T28" fmla="*/ 358 w 2076"/>
              <a:gd name="T29" fmla="*/ 1820 h 2076"/>
              <a:gd name="T30" fmla="*/ 295 w 2076"/>
              <a:gd name="T31" fmla="*/ 1739 h 2076"/>
              <a:gd name="T32" fmla="*/ 1807 w 2076"/>
              <a:gd name="T33" fmla="*/ 1714 h 2076"/>
              <a:gd name="T34" fmla="*/ 1825 w 2076"/>
              <a:gd name="T35" fmla="*/ 1693 h 2076"/>
              <a:gd name="T36" fmla="*/ 1833 w 2076"/>
              <a:gd name="T37" fmla="*/ 1700 h 2076"/>
              <a:gd name="T38" fmla="*/ 183 w 2076"/>
              <a:gd name="T39" fmla="*/ 1621 h 2076"/>
              <a:gd name="T40" fmla="*/ 183 w 2076"/>
              <a:gd name="T41" fmla="*/ 1621 h 2076"/>
              <a:gd name="T42" fmla="*/ 1969 w 2076"/>
              <a:gd name="T43" fmla="*/ 1496 h 2076"/>
              <a:gd name="T44" fmla="*/ 2033 w 2076"/>
              <a:gd name="T45" fmla="*/ 1267 h 2076"/>
              <a:gd name="T46" fmla="*/ 1981 w 2076"/>
              <a:gd name="T47" fmla="*/ 1471 h 2076"/>
              <a:gd name="T48" fmla="*/ 52 w 2076"/>
              <a:gd name="T49" fmla="*/ 1336 h 2076"/>
              <a:gd name="T50" fmla="*/ 39 w 2076"/>
              <a:gd name="T51" fmla="*/ 1313 h 2076"/>
              <a:gd name="T52" fmla="*/ 12 w 2076"/>
              <a:gd name="T53" fmla="*/ 1197 h 2076"/>
              <a:gd name="T54" fmla="*/ 41 w 2076"/>
              <a:gd name="T55" fmla="*/ 1298 h 2076"/>
              <a:gd name="T56" fmla="*/ 2047 w 2076"/>
              <a:gd name="T57" fmla="*/ 1250 h 2076"/>
              <a:gd name="T58" fmla="*/ 2067 w 2076"/>
              <a:gd name="T59" fmla="*/ 997 h 2076"/>
              <a:gd name="T60" fmla="*/ 8 w 2076"/>
              <a:gd name="T61" fmla="*/ 1064 h 2076"/>
              <a:gd name="T62" fmla="*/ 8 w 2076"/>
              <a:gd name="T63" fmla="*/ 1035 h 2076"/>
              <a:gd name="T64" fmla="*/ 40 w 2076"/>
              <a:gd name="T65" fmla="*/ 821 h 2076"/>
              <a:gd name="T66" fmla="*/ 2074 w 2076"/>
              <a:gd name="T67" fmla="*/ 976 h 2076"/>
              <a:gd name="T68" fmla="*/ 2017 w 2076"/>
              <a:gd name="T69" fmla="*/ 740 h 2076"/>
              <a:gd name="T70" fmla="*/ 36 w 2076"/>
              <a:gd name="T71" fmla="*/ 800 h 2076"/>
              <a:gd name="T72" fmla="*/ 45 w 2076"/>
              <a:gd name="T73" fmla="*/ 773 h 2076"/>
              <a:gd name="T74" fmla="*/ 69 w 2076"/>
              <a:gd name="T75" fmla="*/ 666 h 2076"/>
              <a:gd name="T76" fmla="*/ 45 w 2076"/>
              <a:gd name="T77" fmla="*/ 773 h 2076"/>
              <a:gd name="T78" fmla="*/ 2007 w 2076"/>
              <a:gd name="T79" fmla="*/ 698 h 2076"/>
              <a:gd name="T80" fmla="*/ 1970 w 2076"/>
              <a:gd name="T81" fmla="*/ 582 h 2076"/>
              <a:gd name="T82" fmla="*/ 134 w 2076"/>
              <a:gd name="T83" fmla="*/ 553 h 2076"/>
              <a:gd name="T84" fmla="*/ 144 w 2076"/>
              <a:gd name="T85" fmla="*/ 527 h 2076"/>
              <a:gd name="T86" fmla="*/ 148 w 2076"/>
              <a:gd name="T87" fmla="*/ 528 h 2076"/>
              <a:gd name="T88" fmla="*/ 1901 w 2076"/>
              <a:gd name="T89" fmla="*/ 486 h 2076"/>
              <a:gd name="T90" fmla="*/ 1823 w 2076"/>
              <a:gd name="T91" fmla="*/ 359 h 2076"/>
              <a:gd name="T92" fmla="*/ 299 w 2076"/>
              <a:gd name="T93" fmla="*/ 330 h 2076"/>
              <a:gd name="T94" fmla="*/ 468 w 2076"/>
              <a:gd name="T95" fmla="*/ 171 h 2076"/>
              <a:gd name="T96" fmla="*/ 1724 w 2076"/>
              <a:gd name="T97" fmla="*/ 282 h 2076"/>
              <a:gd name="T98" fmla="*/ 1703 w 2076"/>
              <a:gd name="T99" fmla="*/ 263 h 2076"/>
              <a:gd name="T100" fmla="*/ 1714 w 2076"/>
              <a:gd name="T101" fmla="*/ 250 h 2076"/>
              <a:gd name="T102" fmla="*/ 503 w 2076"/>
              <a:gd name="T103" fmla="*/ 158 h 2076"/>
              <a:gd name="T104" fmla="*/ 602 w 2076"/>
              <a:gd name="T105" fmla="*/ 96 h 2076"/>
              <a:gd name="T106" fmla="*/ 609 w 2076"/>
              <a:gd name="T107" fmla="*/ 112 h 2076"/>
              <a:gd name="T108" fmla="*/ 1504 w 2076"/>
              <a:gd name="T109" fmla="*/ 120 h 2076"/>
              <a:gd name="T110" fmla="*/ 1288 w 2076"/>
              <a:gd name="T111" fmla="*/ 48 h 2076"/>
              <a:gd name="T112" fmla="*/ 1494 w 2076"/>
              <a:gd name="T113" fmla="*/ 115 h 2076"/>
              <a:gd name="T114" fmla="*/ 764 w 2076"/>
              <a:gd name="T115" fmla="*/ 54 h 2076"/>
              <a:gd name="T116" fmla="*/ 767 w 2076"/>
              <a:gd name="T117" fmla="*/ 54 h 2076"/>
              <a:gd name="T118" fmla="*/ 1263 w 2076"/>
              <a:gd name="T119" fmla="*/ 42 h 2076"/>
              <a:gd name="T120" fmla="*/ 1019 w 2076"/>
              <a:gd name="T121" fmla="*/ 9 h 2076"/>
              <a:gd name="T122" fmla="*/ 990 w 2076"/>
              <a:gd name="T123" fmla="*/ 10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76" h="2076">
                <a:moveTo>
                  <a:pt x="1038" y="2076"/>
                </a:moveTo>
                <a:cubicBezTo>
                  <a:pt x="1024" y="2076"/>
                  <a:pt x="1010" y="2076"/>
                  <a:pt x="996" y="2076"/>
                </a:cubicBezTo>
                <a:cubicBezTo>
                  <a:pt x="958" y="2074"/>
                  <a:pt x="920" y="2070"/>
                  <a:pt x="883" y="2065"/>
                </a:cubicBezTo>
                <a:cubicBezTo>
                  <a:pt x="878" y="2064"/>
                  <a:pt x="875" y="2060"/>
                  <a:pt x="876" y="2055"/>
                </a:cubicBezTo>
                <a:cubicBezTo>
                  <a:pt x="876" y="2051"/>
                  <a:pt x="881" y="2047"/>
                  <a:pt x="885" y="2048"/>
                </a:cubicBezTo>
                <a:cubicBezTo>
                  <a:pt x="922" y="2054"/>
                  <a:pt x="960" y="2057"/>
                  <a:pt x="997" y="2059"/>
                </a:cubicBezTo>
                <a:cubicBezTo>
                  <a:pt x="1028" y="2060"/>
                  <a:pt x="1060" y="2060"/>
                  <a:pt x="1092" y="2058"/>
                </a:cubicBezTo>
                <a:cubicBezTo>
                  <a:pt x="1097" y="2058"/>
                  <a:pt x="1101" y="2061"/>
                  <a:pt x="1101" y="2066"/>
                </a:cubicBezTo>
                <a:cubicBezTo>
                  <a:pt x="1101" y="2071"/>
                  <a:pt x="1098" y="2075"/>
                  <a:pt x="1093" y="2075"/>
                </a:cubicBezTo>
                <a:cubicBezTo>
                  <a:pt x="1075" y="2076"/>
                  <a:pt x="1057" y="2076"/>
                  <a:pt x="1038" y="2076"/>
                </a:cubicBezTo>
                <a:close/>
                <a:moveTo>
                  <a:pt x="1121" y="2073"/>
                </a:moveTo>
                <a:cubicBezTo>
                  <a:pt x="1116" y="2073"/>
                  <a:pt x="1113" y="2070"/>
                  <a:pt x="1112" y="2065"/>
                </a:cubicBezTo>
                <a:cubicBezTo>
                  <a:pt x="1112" y="2061"/>
                  <a:pt x="1116" y="2057"/>
                  <a:pt x="1120" y="2056"/>
                </a:cubicBezTo>
                <a:cubicBezTo>
                  <a:pt x="1125" y="2056"/>
                  <a:pt x="1129" y="2059"/>
                  <a:pt x="1129" y="2064"/>
                </a:cubicBezTo>
                <a:cubicBezTo>
                  <a:pt x="1130" y="2069"/>
                  <a:pt x="1126" y="2073"/>
                  <a:pt x="1122" y="2073"/>
                </a:cubicBezTo>
                <a:cubicBezTo>
                  <a:pt x="1121" y="2073"/>
                  <a:pt x="1121" y="2073"/>
                  <a:pt x="1121" y="2073"/>
                </a:cubicBezTo>
                <a:close/>
                <a:moveTo>
                  <a:pt x="1149" y="2070"/>
                </a:moveTo>
                <a:cubicBezTo>
                  <a:pt x="1145" y="2070"/>
                  <a:pt x="1141" y="2067"/>
                  <a:pt x="1141" y="2063"/>
                </a:cubicBezTo>
                <a:cubicBezTo>
                  <a:pt x="1140" y="2061"/>
                  <a:pt x="1141" y="2058"/>
                  <a:pt x="1142" y="2057"/>
                </a:cubicBezTo>
                <a:cubicBezTo>
                  <a:pt x="1144" y="2055"/>
                  <a:pt x="1146" y="2054"/>
                  <a:pt x="1148" y="2054"/>
                </a:cubicBezTo>
                <a:cubicBezTo>
                  <a:pt x="1185" y="2050"/>
                  <a:pt x="1222" y="2043"/>
                  <a:pt x="1259" y="2035"/>
                </a:cubicBezTo>
                <a:cubicBezTo>
                  <a:pt x="1259" y="2035"/>
                  <a:pt x="1259" y="2035"/>
                  <a:pt x="1259" y="2035"/>
                </a:cubicBezTo>
                <a:cubicBezTo>
                  <a:pt x="1259" y="2035"/>
                  <a:pt x="1259" y="2035"/>
                  <a:pt x="1259" y="2035"/>
                </a:cubicBezTo>
                <a:cubicBezTo>
                  <a:pt x="1290" y="2028"/>
                  <a:pt x="1321" y="2020"/>
                  <a:pt x="1351" y="2010"/>
                </a:cubicBezTo>
                <a:cubicBezTo>
                  <a:pt x="1355" y="2009"/>
                  <a:pt x="1360" y="2011"/>
                  <a:pt x="1361" y="2016"/>
                </a:cubicBezTo>
                <a:cubicBezTo>
                  <a:pt x="1362" y="2018"/>
                  <a:pt x="1362" y="2020"/>
                  <a:pt x="1361" y="2022"/>
                </a:cubicBezTo>
                <a:cubicBezTo>
                  <a:pt x="1360" y="2024"/>
                  <a:pt x="1358" y="2026"/>
                  <a:pt x="1356" y="2026"/>
                </a:cubicBezTo>
                <a:cubicBezTo>
                  <a:pt x="1325" y="2036"/>
                  <a:pt x="1294" y="2045"/>
                  <a:pt x="1262" y="2052"/>
                </a:cubicBezTo>
                <a:cubicBezTo>
                  <a:pt x="1225" y="2060"/>
                  <a:pt x="1187" y="2066"/>
                  <a:pt x="1150" y="2070"/>
                </a:cubicBezTo>
                <a:cubicBezTo>
                  <a:pt x="1150" y="2070"/>
                  <a:pt x="1149" y="2070"/>
                  <a:pt x="1149" y="2070"/>
                </a:cubicBezTo>
                <a:close/>
                <a:moveTo>
                  <a:pt x="856" y="2060"/>
                </a:moveTo>
                <a:cubicBezTo>
                  <a:pt x="856" y="2060"/>
                  <a:pt x="856" y="2060"/>
                  <a:pt x="856" y="2060"/>
                </a:cubicBezTo>
                <a:cubicBezTo>
                  <a:pt x="856" y="2060"/>
                  <a:pt x="855" y="2060"/>
                  <a:pt x="855" y="2060"/>
                </a:cubicBezTo>
                <a:cubicBezTo>
                  <a:pt x="850" y="2059"/>
                  <a:pt x="847" y="2055"/>
                  <a:pt x="848" y="2050"/>
                </a:cubicBezTo>
                <a:cubicBezTo>
                  <a:pt x="849" y="2046"/>
                  <a:pt x="853" y="2043"/>
                  <a:pt x="858" y="2043"/>
                </a:cubicBezTo>
                <a:cubicBezTo>
                  <a:pt x="862" y="2044"/>
                  <a:pt x="865" y="2049"/>
                  <a:pt x="864" y="2053"/>
                </a:cubicBezTo>
                <a:cubicBezTo>
                  <a:pt x="864" y="2057"/>
                  <a:pt x="860" y="2060"/>
                  <a:pt x="856" y="2060"/>
                </a:cubicBezTo>
                <a:close/>
                <a:moveTo>
                  <a:pt x="828" y="2055"/>
                </a:moveTo>
                <a:cubicBezTo>
                  <a:pt x="828" y="2055"/>
                  <a:pt x="827" y="2055"/>
                  <a:pt x="827" y="2055"/>
                </a:cubicBezTo>
                <a:cubicBezTo>
                  <a:pt x="795" y="2048"/>
                  <a:pt x="763" y="2040"/>
                  <a:pt x="733" y="2030"/>
                </a:cubicBezTo>
                <a:cubicBezTo>
                  <a:pt x="732" y="2030"/>
                  <a:pt x="732" y="2030"/>
                  <a:pt x="732" y="2030"/>
                </a:cubicBezTo>
                <a:cubicBezTo>
                  <a:pt x="732" y="2030"/>
                  <a:pt x="732" y="2030"/>
                  <a:pt x="732" y="2030"/>
                </a:cubicBezTo>
                <a:cubicBezTo>
                  <a:pt x="696" y="2019"/>
                  <a:pt x="660" y="2006"/>
                  <a:pt x="626" y="1991"/>
                </a:cubicBezTo>
                <a:cubicBezTo>
                  <a:pt x="624" y="1990"/>
                  <a:pt x="622" y="1988"/>
                  <a:pt x="621" y="1986"/>
                </a:cubicBezTo>
                <a:cubicBezTo>
                  <a:pt x="620" y="1984"/>
                  <a:pt x="620" y="1982"/>
                  <a:pt x="621" y="1980"/>
                </a:cubicBezTo>
                <a:cubicBezTo>
                  <a:pt x="623" y="1976"/>
                  <a:pt x="628" y="1974"/>
                  <a:pt x="632" y="1975"/>
                </a:cubicBezTo>
                <a:cubicBezTo>
                  <a:pt x="667" y="1990"/>
                  <a:pt x="702" y="2003"/>
                  <a:pt x="737" y="2014"/>
                </a:cubicBezTo>
                <a:cubicBezTo>
                  <a:pt x="738" y="2014"/>
                  <a:pt x="738" y="2014"/>
                  <a:pt x="738" y="2014"/>
                </a:cubicBezTo>
                <a:cubicBezTo>
                  <a:pt x="738" y="2014"/>
                  <a:pt x="738" y="2014"/>
                  <a:pt x="738" y="2014"/>
                </a:cubicBezTo>
                <a:cubicBezTo>
                  <a:pt x="768" y="2024"/>
                  <a:pt x="799" y="2032"/>
                  <a:pt x="830" y="2038"/>
                </a:cubicBezTo>
                <a:cubicBezTo>
                  <a:pt x="835" y="2039"/>
                  <a:pt x="838" y="2043"/>
                  <a:pt x="837" y="2048"/>
                </a:cubicBezTo>
                <a:cubicBezTo>
                  <a:pt x="836" y="2052"/>
                  <a:pt x="832" y="2055"/>
                  <a:pt x="828" y="2055"/>
                </a:cubicBezTo>
                <a:close/>
                <a:moveTo>
                  <a:pt x="1380" y="2018"/>
                </a:moveTo>
                <a:cubicBezTo>
                  <a:pt x="1377" y="2018"/>
                  <a:pt x="1373" y="2015"/>
                  <a:pt x="1372" y="2012"/>
                </a:cubicBezTo>
                <a:cubicBezTo>
                  <a:pt x="1371" y="2008"/>
                  <a:pt x="1373" y="2003"/>
                  <a:pt x="1377" y="2001"/>
                </a:cubicBezTo>
                <a:cubicBezTo>
                  <a:pt x="1377" y="2001"/>
                  <a:pt x="1377" y="2001"/>
                  <a:pt x="1377" y="2001"/>
                </a:cubicBezTo>
                <a:cubicBezTo>
                  <a:pt x="1382" y="2000"/>
                  <a:pt x="1387" y="2002"/>
                  <a:pt x="1388" y="2006"/>
                </a:cubicBezTo>
                <a:cubicBezTo>
                  <a:pt x="1390" y="2011"/>
                  <a:pt x="1387" y="2016"/>
                  <a:pt x="1383" y="2017"/>
                </a:cubicBezTo>
                <a:cubicBezTo>
                  <a:pt x="1382" y="2017"/>
                  <a:pt x="1381" y="2018"/>
                  <a:pt x="1380" y="2018"/>
                </a:cubicBezTo>
                <a:close/>
                <a:moveTo>
                  <a:pt x="1407" y="2008"/>
                </a:moveTo>
                <a:cubicBezTo>
                  <a:pt x="1403" y="2008"/>
                  <a:pt x="1400" y="2006"/>
                  <a:pt x="1399" y="2002"/>
                </a:cubicBezTo>
                <a:cubicBezTo>
                  <a:pt x="1398" y="2000"/>
                  <a:pt x="1398" y="1998"/>
                  <a:pt x="1399" y="1996"/>
                </a:cubicBezTo>
                <a:cubicBezTo>
                  <a:pt x="1400" y="1994"/>
                  <a:pt x="1401" y="1992"/>
                  <a:pt x="1404" y="1991"/>
                </a:cubicBezTo>
                <a:cubicBezTo>
                  <a:pt x="1438" y="1978"/>
                  <a:pt x="1472" y="1963"/>
                  <a:pt x="1505" y="1946"/>
                </a:cubicBezTo>
                <a:cubicBezTo>
                  <a:pt x="1505" y="1946"/>
                  <a:pt x="1505" y="1946"/>
                  <a:pt x="1505" y="1946"/>
                </a:cubicBezTo>
                <a:cubicBezTo>
                  <a:pt x="1506" y="1946"/>
                  <a:pt x="1506" y="1946"/>
                  <a:pt x="1506" y="1946"/>
                </a:cubicBezTo>
                <a:cubicBezTo>
                  <a:pt x="1534" y="1931"/>
                  <a:pt x="1562" y="1915"/>
                  <a:pt x="1589" y="1898"/>
                </a:cubicBezTo>
                <a:cubicBezTo>
                  <a:pt x="1592" y="1896"/>
                  <a:pt x="1598" y="1897"/>
                  <a:pt x="1600" y="1901"/>
                </a:cubicBezTo>
                <a:cubicBezTo>
                  <a:pt x="1603" y="1905"/>
                  <a:pt x="1602" y="1910"/>
                  <a:pt x="1598" y="1912"/>
                </a:cubicBezTo>
                <a:cubicBezTo>
                  <a:pt x="1571" y="1930"/>
                  <a:pt x="1542" y="1946"/>
                  <a:pt x="1514" y="1961"/>
                </a:cubicBezTo>
                <a:cubicBezTo>
                  <a:pt x="1513" y="1961"/>
                  <a:pt x="1513" y="1961"/>
                  <a:pt x="1513" y="1961"/>
                </a:cubicBezTo>
                <a:cubicBezTo>
                  <a:pt x="1513" y="1961"/>
                  <a:pt x="1513" y="1961"/>
                  <a:pt x="1513" y="1961"/>
                </a:cubicBezTo>
                <a:cubicBezTo>
                  <a:pt x="1479" y="1978"/>
                  <a:pt x="1445" y="1994"/>
                  <a:pt x="1410" y="2007"/>
                </a:cubicBezTo>
                <a:cubicBezTo>
                  <a:pt x="1409" y="2008"/>
                  <a:pt x="1408" y="2008"/>
                  <a:pt x="1407" y="2008"/>
                </a:cubicBezTo>
                <a:close/>
                <a:moveTo>
                  <a:pt x="603" y="1980"/>
                </a:moveTo>
                <a:cubicBezTo>
                  <a:pt x="602" y="1980"/>
                  <a:pt x="601" y="1980"/>
                  <a:pt x="600" y="1979"/>
                </a:cubicBezTo>
                <a:cubicBezTo>
                  <a:pt x="595" y="1977"/>
                  <a:pt x="594" y="1972"/>
                  <a:pt x="596" y="1968"/>
                </a:cubicBezTo>
                <a:cubicBezTo>
                  <a:pt x="597" y="1964"/>
                  <a:pt x="603" y="1962"/>
                  <a:pt x="607" y="1964"/>
                </a:cubicBezTo>
                <a:cubicBezTo>
                  <a:pt x="607" y="1964"/>
                  <a:pt x="607" y="1964"/>
                  <a:pt x="607" y="1964"/>
                </a:cubicBezTo>
                <a:cubicBezTo>
                  <a:pt x="611" y="1966"/>
                  <a:pt x="613" y="1971"/>
                  <a:pt x="611" y="1975"/>
                </a:cubicBezTo>
                <a:cubicBezTo>
                  <a:pt x="610" y="1978"/>
                  <a:pt x="607" y="1980"/>
                  <a:pt x="603" y="1980"/>
                </a:cubicBezTo>
                <a:close/>
                <a:moveTo>
                  <a:pt x="578" y="1968"/>
                </a:moveTo>
                <a:cubicBezTo>
                  <a:pt x="576" y="1968"/>
                  <a:pt x="575" y="1968"/>
                  <a:pt x="574" y="1967"/>
                </a:cubicBezTo>
                <a:cubicBezTo>
                  <a:pt x="545" y="1953"/>
                  <a:pt x="517" y="1937"/>
                  <a:pt x="489" y="1920"/>
                </a:cubicBezTo>
                <a:cubicBezTo>
                  <a:pt x="457" y="1900"/>
                  <a:pt x="426" y="1878"/>
                  <a:pt x="396" y="1854"/>
                </a:cubicBezTo>
                <a:cubicBezTo>
                  <a:pt x="394" y="1853"/>
                  <a:pt x="393" y="1851"/>
                  <a:pt x="393" y="1849"/>
                </a:cubicBezTo>
                <a:cubicBezTo>
                  <a:pt x="393" y="1846"/>
                  <a:pt x="393" y="1844"/>
                  <a:pt x="395" y="1842"/>
                </a:cubicBezTo>
                <a:cubicBezTo>
                  <a:pt x="397" y="1839"/>
                  <a:pt x="403" y="1838"/>
                  <a:pt x="406" y="1841"/>
                </a:cubicBezTo>
                <a:cubicBezTo>
                  <a:pt x="436" y="1864"/>
                  <a:pt x="467" y="1886"/>
                  <a:pt x="498" y="1905"/>
                </a:cubicBezTo>
                <a:cubicBezTo>
                  <a:pt x="525" y="1922"/>
                  <a:pt x="553" y="1938"/>
                  <a:pt x="582" y="1952"/>
                </a:cubicBezTo>
                <a:cubicBezTo>
                  <a:pt x="586" y="1954"/>
                  <a:pt x="587" y="1959"/>
                  <a:pt x="585" y="1963"/>
                </a:cubicBezTo>
                <a:cubicBezTo>
                  <a:pt x="584" y="1966"/>
                  <a:pt x="581" y="1968"/>
                  <a:pt x="578" y="1968"/>
                </a:cubicBezTo>
                <a:close/>
                <a:moveTo>
                  <a:pt x="1617" y="1898"/>
                </a:moveTo>
                <a:cubicBezTo>
                  <a:pt x="1614" y="1898"/>
                  <a:pt x="1611" y="1897"/>
                  <a:pt x="1610" y="1894"/>
                </a:cubicBezTo>
                <a:cubicBezTo>
                  <a:pt x="1607" y="1890"/>
                  <a:pt x="1608" y="1885"/>
                  <a:pt x="1612" y="1883"/>
                </a:cubicBezTo>
                <a:cubicBezTo>
                  <a:pt x="1616" y="1880"/>
                  <a:pt x="1621" y="1881"/>
                  <a:pt x="1624" y="1885"/>
                </a:cubicBezTo>
                <a:cubicBezTo>
                  <a:pt x="1626" y="1889"/>
                  <a:pt x="1625" y="1894"/>
                  <a:pt x="1622" y="1897"/>
                </a:cubicBezTo>
                <a:cubicBezTo>
                  <a:pt x="1620" y="1898"/>
                  <a:pt x="1618" y="1898"/>
                  <a:pt x="1617" y="1898"/>
                </a:cubicBezTo>
                <a:close/>
                <a:moveTo>
                  <a:pt x="1640" y="1882"/>
                </a:moveTo>
                <a:cubicBezTo>
                  <a:pt x="1637" y="1882"/>
                  <a:pt x="1635" y="1881"/>
                  <a:pt x="1633" y="1878"/>
                </a:cubicBezTo>
                <a:cubicBezTo>
                  <a:pt x="1630" y="1875"/>
                  <a:pt x="1631" y="1869"/>
                  <a:pt x="1635" y="1866"/>
                </a:cubicBezTo>
                <a:cubicBezTo>
                  <a:pt x="1665" y="1845"/>
                  <a:pt x="1695" y="1821"/>
                  <a:pt x="1722" y="1796"/>
                </a:cubicBezTo>
                <a:cubicBezTo>
                  <a:pt x="1746" y="1775"/>
                  <a:pt x="1769" y="1752"/>
                  <a:pt x="1790" y="1729"/>
                </a:cubicBezTo>
                <a:cubicBezTo>
                  <a:pt x="1793" y="1726"/>
                  <a:pt x="1799" y="1725"/>
                  <a:pt x="1802" y="1728"/>
                </a:cubicBezTo>
                <a:cubicBezTo>
                  <a:pt x="1805" y="1732"/>
                  <a:pt x="1806" y="1737"/>
                  <a:pt x="1803" y="1740"/>
                </a:cubicBezTo>
                <a:cubicBezTo>
                  <a:pt x="1781" y="1764"/>
                  <a:pt x="1758" y="1787"/>
                  <a:pt x="1734" y="1808"/>
                </a:cubicBezTo>
                <a:cubicBezTo>
                  <a:pt x="1734" y="1809"/>
                  <a:pt x="1734" y="1809"/>
                  <a:pt x="1734" y="1809"/>
                </a:cubicBezTo>
                <a:cubicBezTo>
                  <a:pt x="1734" y="1809"/>
                  <a:pt x="1733" y="1809"/>
                  <a:pt x="1733" y="1809"/>
                </a:cubicBezTo>
                <a:cubicBezTo>
                  <a:pt x="1705" y="1834"/>
                  <a:pt x="1676" y="1858"/>
                  <a:pt x="1645" y="1880"/>
                </a:cubicBezTo>
                <a:cubicBezTo>
                  <a:pt x="1643" y="1881"/>
                  <a:pt x="1642" y="1882"/>
                  <a:pt x="1640" y="1882"/>
                </a:cubicBezTo>
                <a:close/>
                <a:moveTo>
                  <a:pt x="379" y="1838"/>
                </a:moveTo>
                <a:cubicBezTo>
                  <a:pt x="377" y="1838"/>
                  <a:pt x="376" y="1838"/>
                  <a:pt x="374" y="1837"/>
                </a:cubicBezTo>
                <a:cubicBezTo>
                  <a:pt x="374" y="1837"/>
                  <a:pt x="374" y="1837"/>
                  <a:pt x="374" y="1837"/>
                </a:cubicBezTo>
                <a:cubicBezTo>
                  <a:pt x="374" y="1836"/>
                  <a:pt x="374" y="1836"/>
                  <a:pt x="374" y="1836"/>
                </a:cubicBezTo>
                <a:cubicBezTo>
                  <a:pt x="372" y="1835"/>
                  <a:pt x="371" y="1833"/>
                  <a:pt x="371" y="1831"/>
                </a:cubicBezTo>
                <a:cubicBezTo>
                  <a:pt x="371" y="1828"/>
                  <a:pt x="371" y="1826"/>
                  <a:pt x="373" y="1825"/>
                </a:cubicBezTo>
                <a:cubicBezTo>
                  <a:pt x="376" y="1821"/>
                  <a:pt x="381" y="1821"/>
                  <a:pt x="385" y="1823"/>
                </a:cubicBezTo>
                <a:cubicBezTo>
                  <a:pt x="388" y="1826"/>
                  <a:pt x="389" y="1832"/>
                  <a:pt x="386" y="1835"/>
                </a:cubicBezTo>
                <a:cubicBezTo>
                  <a:pt x="384" y="1837"/>
                  <a:pt x="382" y="1838"/>
                  <a:pt x="379" y="1838"/>
                </a:cubicBezTo>
                <a:close/>
                <a:moveTo>
                  <a:pt x="358" y="1820"/>
                </a:moveTo>
                <a:cubicBezTo>
                  <a:pt x="356" y="1820"/>
                  <a:pt x="354" y="1819"/>
                  <a:pt x="352" y="1818"/>
                </a:cubicBezTo>
                <a:cubicBezTo>
                  <a:pt x="328" y="1797"/>
                  <a:pt x="304" y="1774"/>
                  <a:pt x="282" y="1751"/>
                </a:cubicBezTo>
                <a:cubicBezTo>
                  <a:pt x="256" y="1723"/>
                  <a:pt x="232" y="1694"/>
                  <a:pt x="209" y="1663"/>
                </a:cubicBezTo>
                <a:cubicBezTo>
                  <a:pt x="207" y="1662"/>
                  <a:pt x="207" y="1659"/>
                  <a:pt x="207" y="1657"/>
                </a:cubicBezTo>
                <a:cubicBezTo>
                  <a:pt x="208" y="1655"/>
                  <a:pt x="209" y="1653"/>
                  <a:pt x="211" y="1652"/>
                </a:cubicBezTo>
                <a:cubicBezTo>
                  <a:pt x="214" y="1649"/>
                  <a:pt x="220" y="1650"/>
                  <a:pt x="222" y="1653"/>
                </a:cubicBezTo>
                <a:cubicBezTo>
                  <a:pt x="245" y="1683"/>
                  <a:pt x="269" y="1712"/>
                  <a:pt x="294" y="1739"/>
                </a:cubicBezTo>
                <a:cubicBezTo>
                  <a:pt x="295" y="1739"/>
                  <a:pt x="295" y="1739"/>
                  <a:pt x="295" y="1739"/>
                </a:cubicBezTo>
                <a:cubicBezTo>
                  <a:pt x="295" y="1739"/>
                  <a:pt x="295" y="1739"/>
                  <a:pt x="295" y="1739"/>
                </a:cubicBezTo>
                <a:cubicBezTo>
                  <a:pt x="316" y="1762"/>
                  <a:pt x="339" y="1784"/>
                  <a:pt x="363" y="1805"/>
                </a:cubicBezTo>
                <a:cubicBezTo>
                  <a:pt x="365" y="1807"/>
                  <a:pt x="366" y="1809"/>
                  <a:pt x="366" y="1811"/>
                </a:cubicBezTo>
                <a:cubicBezTo>
                  <a:pt x="366" y="1813"/>
                  <a:pt x="366" y="1815"/>
                  <a:pt x="364" y="1817"/>
                </a:cubicBezTo>
                <a:cubicBezTo>
                  <a:pt x="362" y="1819"/>
                  <a:pt x="360" y="1820"/>
                  <a:pt x="358" y="1820"/>
                </a:cubicBezTo>
                <a:close/>
                <a:moveTo>
                  <a:pt x="1815" y="1722"/>
                </a:moveTo>
                <a:cubicBezTo>
                  <a:pt x="1813" y="1722"/>
                  <a:pt x="1811" y="1721"/>
                  <a:pt x="1810" y="1720"/>
                </a:cubicBezTo>
                <a:cubicBezTo>
                  <a:pt x="1808" y="1719"/>
                  <a:pt x="1807" y="1716"/>
                  <a:pt x="1807" y="1714"/>
                </a:cubicBezTo>
                <a:cubicBezTo>
                  <a:pt x="1806" y="1712"/>
                  <a:pt x="1807" y="1710"/>
                  <a:pt x="1809" y="1708"/>
                </a:cubicBezTo>
                <a:cubicBezTo>
                  <a:pt x="1812" y="1705"/>
                  <a:pt x="1817" y="1704"/>
                  <a:pt x="1821" y="1707"/>
                </a:cubicBezTo>
                <a:cubicBezTo>
                  <a:pt x="1822" y="1709"/>
                  <a:pt x="1823" y="1711"/>
                  <a:pt x="1824" y="1713"/>
                </a:cubicBezTo>
                <a:cubicBezTo>
                  <a:pt x="1824" y="1715"/>
                  <a:pt x="1823" y="1717"/>
                  <a:pt x="1821" y="1719"/>
                </a:cubicBezTo>
                <a:cubicBezTo>
                  <a:pt x="1820" y="1721"/>
                  <a:pt x="1818" y="1722"/>
                  <a:pt x="1815" y="1722"/>
                </a:cubicBezTo>
                <a:close/>
                <a:moveTo>
                  <a:pt x="1833" y="1700"/>
                </a:moveTo>
                <a:cubicBezTo>
                  <a:pt x="1831" y="1700"/>
                  <a:pt x="1829" y="1700"/>
                  <a:pt x="1828" y="1699"/>
                </a:cubicBezTo>
                <a:cubicBezTo>
                  <a:pt x="1826" y="1697"/>
                  <a:pt x="1825" y="1695"/>
                  <a:pt x="1825" y="1693"/>
                </a:cubicBezTo>
                <a:cubicBezTo>
                  <a:pt x="1825" y="1691"/>
                  <a:pt x="1825" y="1688"/>
                  <a:pt x="1827" y="1687"/>
                </a:cubicBezTo>
                <a:cubicBezTo>
                  <a:pt x="1850" y="1658"/>
                  <a:pt x="1873" y="1627"/>
                  <a:pt x="1893" y="1596"/>
                </a:cubicBezTo>
                <a:cubicBezTo>
                  <a:pt x="1910" y="1570"/>
                  <a:pt x="1926" y="1542"/>
                  <a:pt x="1941" y="1514"/>
                </a:cubicBezTo>
                <a:cubicBezTo>
                  <a:pt x="1943" y="1510"/>
                  <a:pt x="1949" y="1508"/>
                  <a:pt x="1953" y="1510"/>
                </a:cubicBezTo>
                <a:cubicBezTo>
                  <a:pt x="1957" y="1513"/>
                  <a:pt x="1958" y="1518"/>
                  <a:pt x="1956" y="1522"/>
                </a:cubicBezTo>
                <a:cubicBezTo>
                  <a:pt x="1941" y="1550"/>
                  <a:pt x="1925" y="1578"/>
                  <a:pt x="1907" y="1605"/>
                </a:cubicBezTo>
                <a:cubicBezTo>
                  <a:pt x="1887" y="1637"/>
                  <a:pt x="1864" y="1668"/>
                  <a:pt x="1840" y="1697"/>
                </a:cubicBezTo>
                <a:cubicBezTo>
                  <a:pt x="1838" y="1699"/>
                  <a:pt x="1836" y="1700"/>
                  <a:pt x="1833" y="1700"/>
                </a:cubicBezTo>
                <a:close/>
                <a:moveTo>
                  <a:pt x="199" y="1644"/>
                </a:moveTo>
                <a:cubicBezTo>
                  <a:pt x="196" y="1644"/>
                  <a:pt x="194" y="1643"/>
                  <a:pt x="192" y="1640"/>
                </a:cubicBezTo>
                <a:cubicBezTo>
                  <a:pt x="191" y="1639"/>
                  <a:pt x="190" y="1636"/>
                  <a:pt x="191" y="1634"/>
                </a:cubicBezTo>
                <a:cubicBezTo>
                  <a:pt x="191" y="1632"/>
                  <a:pt x="192" y="1630"/>
                  <a:pt x="194" y="1629"/>
                </a:cubicBezTo>
                <a:cubicBezTo>
                  <a:pt x="198" y="1626"/>
                  <a:pt x="203" y="1627"/>
                  <a:pt x="206" y="1631"/>
                </a:cubicBezTo>
                <a:cubicBezTo>
                  <a:pt x="209" y="1634"/>
                  <a:pt x="208" y="1640"/>
                  <a:pt x="204" y="1642"/>
                </a:cubicBezTo>
                <a:cubicBezTo>
                  <a:pt x="202" y="1643"/>
                  <a:pt x="201" y="1644"/>
                  <a:pt x="199" y="1644"/>
                </a:cubicBezTo>
                <a:close/>
                <a:moveTo>
                  <a:pt x="183" y="1621"/>
                </a:moveTo>
                <a:cubicBezTo>
                  <a:pt x="180" y="1621"/>
                  <a:pt x="177" y="1619"/>
                  <a:pt x="176" y="1617"/>
                </a:cubicBezTo>
                <a:cubicBezTo>
                  <a:pt x="158" y="1590"/>
                  <a:pt x="141" y="1562"/>
                  <a:pt x="126" y="1534"/>
                </a:cubicBezTo>
                <a:cubicBezTo>
                  <a:pt x="125" y="1532"/>
                  <a:pt x="124" y="1530"/>
                  <a:pt x="125" y="1528"/>
                </a:cubicBezTo>
                <a:cubicBezTo>
                  <a:pt x="126" y="1525"/>
                  <a:pt x="127" y="1524"/>
                  <a:pt x="129" y="1523"/>
                </a:cubicBezTo>
                <a:cubicBezTo>
                  <a:pt x="133" y="1520"/>
                  <a:pt x="138" y="1522"/>
                  <a:pt x="141" y="1526"/>
                </a:cubicBezTo>
                <a:cubicBezTo>
                  <a:pt x="156" y="1554"/>
                  <a:pt x="172" y="1581"/>
                  <a:pt x="190" y="1608"/>
                </a:cubicBezTo>
                <a:cubicBezTo>
                  <a:pt x="192" y="1611"/>
                  <a:pt x="191" y="1617"/>
                  <a:pt x="188" y="1619"/>
                </a:cubicBezTo>
                <a:cubicBezTo>
                  <a:pt x="186" y="1620"/>
                  <a:pt x="185" y="1621"/>
                  <a:pt x="183" y="1621"/>
                </a:cubicBezTo>
                <a:close/>
                <a:moveTo>
                  <a:pt x="1962" y="1501"/>
                </a:moveTo>
                <a:cubicBezTo>
                  <a:pt x="1962" y="1501"/>
                  <a:pt x="1962" y="1501"/>
                  <a:pt x="1962" y="1501"/>
                </a:cubicBezTo>
                <a:cubicBezTo>
                  <a:pt x="1960" y="1501"/>
                  <a:pt x="1959" y="1501"/>
                  <a:pt x="1958" y="1500"/>
                </a:cubicBezTo>
                <a:cubicBezTo>
                  <a:pt x="1956" y="1499"/>
                  <a:pt x="1954" y="1498"/>
                  <a:pt x="1954" y="1495"/>
                </a:cubicBezTo>
                <a:cubicBezTo>
                  <a:pt x="1953" y="1493"/>
                  <a:pt x="1953" y="1491"/>
                  <a:pt x="1954" y="1489"/>
                </a:cubicBezTo>
                <a:cubicBezTo>
                  <a:pt x="1956" y="1485"/>
                  <a:pt x="1961" y="1483"/>
                  <a:pt x="1965" y="1485"/>
                </a:cubicBezTo>
                <a:cubicBezTo>
                  <a:pt x="1967" y="1486"/>
                  <a:pt x="1969" y="1488"/>
                  <a:pt x="1970" y="1490"/>
                </a:cubicBezTo>
                <a:cubicBezTo>
                  <a:pt x="1970" y="1492"/>
                  <a:pt x="1970" y="1494"/>
                  <a:pt x="1969" y="1496"/>
                </a:cubicBezTo>
                <a:cubicBezTo>
                  <a:pt x="1968" y="1499"/>
                  <a:pt x="1965" y="1501"/>
                  <a:pt x="1962" y="1501"/>
                </a:cubicBezTo>
                <a:close/>
                <a:moveTo>
                  <a:pt x="1974" y="1476"/>
                </a:moveTo>
                <a:cubicBezTo>
                  <a:pt x="1972" y="1476"/>
                  <a:pt x="1971" y="1475"/>
                  <a:pt x="1970" y="1475"/>
                </a:cubicBezTo>
                <a:cubicBezTo>
                  <a:pt x="1966" y="1473"/>
                  <a:pt x="1964" y="1468"/>
                  <a:pt x="1966" y="1464"/>
                </a:cubicBezTo>
                <a:cubicBezTo>
                  <a:pt x="1981" y="1430"/>
                  <a:pt x="1995" y="1396"/>
                  <a:pt x="2006" y="1361"/>
                </a:cubicBezTo>
                <a:cubicBezTo>
                  <a:pt x="2007" y="1360"/>
                  <a:pt x="2007" y="1360"/>
                  <a:pt x="2007" y="1360"/>
                </a:cubicBezTo>
                <a:cubicBezTo>
                  <a:pt x="2007" y="1360"/>
                  <a:pt x="2007" y="1360"/>
                  <a:pt x="2007" y="1359"/>
                </a:cubicBezTo>
                <a:cubicBezTo>
                  <a:pt x="2017" y="1329"/>
                  <a:pt x="2026" y="1298"/>
                  <a:pt x="2033" y="1267"/>
                </a:cubicBezTo>
                <a:cubicBezTo>
                  <a:pt x="2034" y="1263"/>
                  <a:pt x="2038" y="1260"/>
                  <a:pt x="2043" y="1261"/>
                </a:cubicBezTo>
                <a:cubicBezTo>
                  <a:pt x="2047" y="1262"/>
                  <a:pt x="2050" y="1267"/>
                  <a:pt x="2049" y="1271"/>
                </a:cubicBezTo>
                <a:cubicBezTo>
                  <a:pt x="2042" y="1303"/>
                  <a:pt x="2033" y="1334"/>
                  <a:pt x="2023" y="1365"/>
                </a:cubicBezTo>
                <a:cubicBezTo>
                  <a:pt x="2023" y="1365"/>
                  <a:pt x="2023" y="1365"/>
                  <a:pt x="2023" y="1365"/>
                </a:cubicBezTo>
                <a:cubicBezTo>
                  <a:pt x="2023" y="1366"/>
                  <a:pt x="2023" y="1366"/>
                  <a:pt x="2022" y="1366"/>
                </a:cubicBezTo>
                <a:cubicBezTo>
                  <a:pt x="2011" y="1402"/>
                  <a:pt x="1997" y="1437"/>
                  <a:pt x="1981" y="1471"/>
                </a:cubicBezTo>
                <a:cubicBezTo>
                  <a:pt x="1981" y="1471"/>
                  <a:pt x="1981" y="1471"/>
                  <a:pt x="1981" y="1471"/>
                </a:cubicBezTo>
                <a:cubicBezTo>
                  <a:pt x="1981" y="1471"/>
                  <a:pt x="1981" y="1471"/>
                  <a:pt x="1981" y="1471"/>
                </a:cubicBezTo>
                <a:cubicBezTo>
                  <a:pt x="1980" y="1474"/>
                  <a:pt x="1977" y="1476"/>
                  <a:pt x="1974" y="1476"/>
                </a:cubicBezTo>
                <a:close/>
                <a:moveTo>
                  <a:pt x="92" y="1454"/>
                </a:moveTo>
                <a:cubicBezTo>
                  <a:pt x="89" y="1454"/>
                  <a:pt x="86" y="1452"/>
                  <a:pt x="84" y="1449"/>
                </a:cubicBezTo>
                <a:cubicBezTo>
                  <a:pt x="70" y="1416"/>
                  <a:pt x="58" y="1382"/>
                  <a:pt x="47" y="1348"/>
                </a:cubicBezTo>
                <a:cubicBezTo>
                  <a:pt x="47" y="1348"/>
                  <a:pt x="47" y="1348"/>
                  <a:pt x="47" y="1348"/>
                </a:cubicBezTo>
                <a:cubicBezTo>
                  <a:pt x="46" y="1347"/>
                  <a:pt x="46" y="1347"/>
                  <a:pt x="46" y="1347"/>
                </a:cubicBezTo>
                <a:cubicBezTo>
                  <a:pt x="46" y="1345"/>
                  <a:pt x="46" y="1343"/>
                  <a:pt x="47" y="1341"/>
                </a:cubicBezTo>
                <a:cubicBezTo>
                  <a:pt x="48" y="1339"/>
                  <a:pt x="50" y="1337"/>
                  <a:pt x="52" y="1336"/>
                </a:cubicBezTo>
                <a:cubicBezTo>
                  <a:pt x="56" y="1335"/>
                  <a:pt x="61" y="1338"/>
                  <a:pt x="63" y="1342"/>
                </a:cubicBezTo>
                <a:cubicBezTo>
                  <a:pt x="73" y="1376"/>
                  <a:pt x="86" y="1410"/>
                  <a:pt x="100" y="1442"/>
                </a:cubicBezTo>
                <a:cubicBezTo>
                  <a:pt x="102" y="1447"/>
                  <a:pt x="100" y="1452"/>
                  <a:pt x="95" y="1454"/>
                </a:cubicBezTo>
                <a:cubicBezTo>
                  <a:pt x="94" y="1454"/>
                  <a:pt x="93" y="1454"/>
                  <a:pt x="92" y="1454"/>
                </a:cubicBezTo>
                <a:close/>
                <a:moveTo>
                  <a:pt x="47" y="1326"/>
                </a:moveTo>
                <a:cubicBezTo>
                  <a:pt x="43" y="1326"/>
                  <a:pt x="39" y="1323"/>
                  <a:pt x="38" y="1320"/>
                </a:cubicBezTo>
                <a:cubicBezTo>
                  <a:pt x="38" y="1320"/>
                  <a:pt x="38" y="1320"/>
                  <a:pt x="38" y="1320"/>
                </a:cubicBezTo>
                <a:cubicBezTo>
                  <a:pt x="38" y="1318"/>
                  <a:pt x="38" y="1315"/>
                  <a:pt x="39" y="1313"/>
                </a:cubicBezTo>
                <a:cubicBezTo>
                  <a:pt x="40" y="1311"/>
                  <a:pt x="42" y="1310"/>
                  <a:pt x="44" y="1309"/>
                </a:cubicBezTo>
                <a:cubicBezTo>
                  <a:pt x="49" y="1308"/>
                  <a:pt x="53" y="1311"/>
                  <a:pt x="55" y="1315"/>
                </a:cubicBezTo>
                <a:cubicBezTo>
                  <a:pt x="55" y="1317"/>
                  <a:pt x="55" y="1320"/>
                  <a:pt x="54" y="1322"/>
                </a:cubicBezTo>
                <a:cubicBezTo>
                  <a:pt x="53" y="1324"/>
                  <a:pt x="51" y="1325"/>
                  <a:pt x="49" y="1326"/>
                </a:cubicBezTo>
                <a:cubicBezTo>
                  <a:pt x="48" y="1326"/>
                  <a:pt x="47" y="1326"/>
                  <a:pt x="47" y="1326"/>
                </a:cubicBezTo>
                <a:close/>
                <a:moveTo>
                  <a:pt x="39" y="1299"/>
                </a:moveTo>
                <a:cubicBezTo>
                  <a:pt x="35" y="1299"/>
                  <a:pt x="32" y="1296"/>
                  <a:pt x="31" y="1292"/>
                </a:cubicBezTo>
                <a:cubicBezTo>
                  <a:pt x="23" y="1261"/>
                  <a:pt x="17" y="1229"/>
                  <a:pt x="12" y="1197"/>
                </a:cubicBezTo>
                <a:cubicBezTo>
                  <a:pt x="6" y="1160"/>
                  <a:pt x="2" y="1121"/>
                  <a:pt x="0" y="1084"/>
                </a:cubicBezTo>
                <a:cubicBezTo>
                  <a:pt x="0" y="1081"/>
                  <a:pt x="1" y="1079"/>
                  <a:pt x="3" y="1078"/>
                </a:cubicBezTo>
                <a:cubicBezTo>
                  <a:pt x="4" y="1076"/>
                  <a:pt x="6" y="1075"/>
                  <a:pt x="9" y="1075"/>
                </a:cubicBezTo>
                <a:cubicBezTo>
                  <a:pt x="13" y="1075"/>
                  <a:pt x="17" y="1078"/>
                  <a:pt x="17" y="1083"/>
                </a:cubicBezTo>
                <a:cubicBezTo>
                  <a:pt x="19" y="1120"/>
                  <a:pt x="23" y="1158"/>
                  <a:pt x="28" y="1195"/>
                </a:cubicBezTo>
                <a:cubicBezTo>
                  <a:pt x="28" y="1195"/>
                  <a:pt x="28" y="1195"/>
                  <a:pt x="28" y="1195"/>
                </a:cubicBezTo>
                <a:cubicBezTo>
                  <a:pt x="33" y="1226"/>
                  <a:pt x="40" y="1257"/>
                  <a:pt x="47" y="1288"/>
                </a:cubicBezTo>
                <a:cubicBezTo>
                  <a:pt x="49" y="1293"/>
                  <a:pt x="46" y="1297"/>
                  <a:pt x="41" y="1298"/>
                </a:cubicBezTo>
                <a:cubicBezTo>
                  <a:pt x="41" y="1298"/>
                  <a:pt x="40" y="1299"/>
                  <a:pt x="39" y="1299"/>
                </a:cubicBezTo>
                <a:close/>
                <a:moveTo>
                  <a:pt x="2047" y="1250"/>
                </a:moveTo>
                <a:cubicBezTo>
                  <a:pt x="2046" y="1250"/>
                  <a:pt x="2046" y="1250"/>
                  <a:pt x="2045" y="1250"/>
                </a:cubicBezTo>
                <a:cubicBezTo>
                  <a:pt x="2041" y="1249"/>
                  <a:pt x="2038" y="1245"/>
                  <a:pt x="2039" y="1240"/>
                </a:cubicBezTo>
                <a:cubicBezTo>
                  <a:pt x="2039" y="1240"/>
                  <a:pt x="2039" y="1240"/>
                  <a:pt x="2039" y="1240"/>
                </a:cubicBezTo>
                <a:cubicBezTo>
                  <a:pt x="2040" y="1235"/>
                  <a:pt x="2044" y="1232"/>
                  <a:pt x="2049" y="1233"/>
                </a:cubicBezTo>
                <a:cubicBezTo>
                  <a:pt x="2053" y="1234"/>
                  <a:pt x="2056" y="1239"/>
                  <a:pt x="2055" y="1243"/>
                </a:cubicBezTo>
                <a:cubicBezTo>
                  <a:pt x="2054" y="1247"/>
                  <a:pt x="2051" y="1250"/>
                  <a:pt x="2047" y="1250"/>
                </a:cubicBezTo>
                <a:close/>
                <a:moveTo>
                  <a:pt x="2052" y="1222"/>
                </a:moveTo>
                <a:cubicBezTo>
                  <a:pt x="2052" y="1222"/>
                  <a:pt x="2051" y="1222"/>
                  <a:pt x="2051" y="1222"/>
                </a:cubicBezTo>
                <a:cubicBezTo>
                  <a:pt x="2049" y="1222"/>
                  <a:pt x="2047" y="1221"/>
                  <a:pt x="2045" y="1219"/>
                </a:cubicBezTo>
                <a:cubicBezTo>
                  <a:pt x="2044" y="1217"/>
                  <a:pt x="2043" y="1215"/>
                  <a:pt x="2044" y="1212"/>
                </a:cubicBezTo>
                <a:cubicBezTo>
                  <a:pt x="2050" y="1176"/>
                  <a:pt x="2055" y="1138"/>
                  <a:pt x="2057" y="1101"/>
                </a:cubicBezTo>
                <a:cubicBezTo>
                  <a:pt x="2058" y="1080"/>
                  <a:pt x="2059" y="1059"/>
                  <a:pt x="2059" y="1038"/>
                </a:cubicBezTo>
                <a:cubicBezTo>
                  <a:pt x="2059" y="1027"/>
                  <a:pt x="2059" y="1016"/>
                  <a:pt x="2058" y="1006"/>
                </a:cubicBezTo>
                <a:cubicBezTo>
                  <a:pt x="2058" y="1001"/>
                  <a:pt x="2062" y="997"/>
                  <a:pt x="2067" y="997"/>
                </a:cubicBezTo>
                <a:cubicBezTo>
                  <a:pt x="2071" y="997"/>
                  <a:pt x="2075" y="1000"/>
                  <a:pt x="2075" y="1005"/>
                </a:cubicBezTo>
                <a:cubicBezTo>
                  <a:pt x="2076" y="1016"/>
                  <a:pt x="2076" y="1027"/>
                  <a:pt x="2076" y="1038"/>
                </a:cubicBezTo>
                <a:cubicBezTo>
                  <a:pt x="2076" y="1059"/>
                  <a:pt x="2075" y="1081"/>
                  <a:pt x="2074" y="1102"/>
                </a:cubicBezTo>
                <a:cubicBezTo>
                  <a:pt x="2072" y="1140"/>
                  <a:pt x="2067" y="1178"/>
                  <a:pt x="2061" y="1215"/>
                </a:cubicBezTo>
                <a:cubicBezTo>
                  <a:pt x="2061" y="1215"/>
                  <a:pt x="2061" y="1215"/>
                  <a:pt x="2061" y="1215"/>
                </a:cubicBezTo>
                <a:cubicBezTo>
                  <a:pt x="2060" y="1219"/>
                  <a:pt x="2056" y="1222"/>
                  <a:pt x="2052" y="1222"/>
                </a:cubicBezTo>
                <a:close/>
                <a:moveTo>
                  <a:pt x="8" y="1064"/>
                </a:moveTo>
                <a:cubicBezTo>
                  <a:pt x="8" y="1064"/>
                  <a:pt x="8" y="1064"/>
                  <a:pt x="8" y="1064"/>
                </a:cubicBezTo>
                <a:cubicBezTo>
                  <a:pt x="3" y="1064"/>
                  <a:pt x="0" y="1060"/>
                  <a:pt x="0" y="1055"/>
                </a:cubicBezTo>
                <a:cubicBezTo>
                  <a:pt x="0" y="1053"/>
                  <a:pt x="0" y="1051"/>
                  <a:pt x="2" y="1049"/>
                </a:cubicBezTo>
                <a:cubicBezTo>
                  <a:pt x="4" y="1048"/>
                  <a:pt x="6" y="1047"/>
                  <a:pt x="8" y="1047"/>
                </a:cubicBezTo>
                <a:cubicBezTo>
                  <a:pt x="8" y="1047"/>
                  <a:pt x="8" y="1047"/>
                  <a:pt x="8" y="1047"/>
                </a:cubicBezTo>
                <a:cubicBezTo>
                  <a:pt x="13" y="1047"/>
                  <a:pt x="16" y="1050"/>
                  <a:pt x="17" y="1055"/>
                </a:cubicBezTo>
                <a:cubicBezTo>
                  <a:pt x="17" y="1060"/>
                  <a:pt x="13" y="1063"/>
                  <a:pt x="8" y="1064"/>
                </a:cubicBezTo>
                <a:close/>
                <a:moveTo>
                  <a:pt x="8" y="1035"/>
                </a:moveTo>
                <a:cubicBezTo>
                  <a:pt x="8" y="1035"/>
                  <a:pt x="8" y="1035"/>
                  <a:pt x="8" y="1035"/>
                </a:cubicBezTo>
                <a:cubicBezTo>
                  <a:pt x="6" y="1035"/>
                  <a:pt x="4" y="1034"/>
                  <a:pt x="2" y="1033"/>
                </a:cubicBezTo>
                <a:cubicBezTo>
                  <a:pt x="0" y="1031"/>
                  <a:pt x="0" y="1029"/>
                  <a:pt x="0" y="1027"/>
                </a:cubicBezTo>
                <a:cubicBezTo>
                  <a:pt x="0" y="995"/>
                  <a:pt x="2" y="962"/>
                  <a:pt x="5" y="930"/>
                </a:cubicBezTo>
                <a:cubicBezTo>
                  <a:pt x="9" y="892"/>
                  <a:pt x="15" y="855"/>
                  <a:pt x="23" y="818"/>
                </a:cubicBezTo>
                <a:cubicBezTo>
                  <a:pt x="23" y="817"/>
                  <a:pt x="23" y="817"/>
                  <a:pt x="23" y="817"/>
                </a:cubicBezTo>
                <a:cubicBezTo>
                  <a:pt x="24" y="813"/>
                  <a:pt x="29" y="810"/>
                  <a:pt x="34" y="811"/>
                </a:cubicBezTo>
                <a:cubicBezTo>
                  <a:pt x="36" y="811"/>
                  <a:pt x="38" y="813"/>
                  <a:pt x="39" y="815"/>
                </a:cubicBezTo>
                <a:cubicBezTo>
                  <a:pt x="40" y="817"/>
                  <a:pt x="40" y="819"/>
                  <a:pt x="40" y="821"/>
                </a:cubicBezTo>
                <a:cubicBezTo>
                  <a:pt x="32" y="857"/>
                  <a:pt x="26" y="895"/>
                  <a:pt x="22" y="932"/>
                </a:cubicBezTo>
                <a:cubicBezTo>
                  <a:pt x="19" y="963"/>
                  <a:pt x="17" y="995"/>
                  <a:pt x="17" y="1027"/>
                </a:cubicBezTo>
                <a:cubicBezTo>
                  <a:pt x="16" y="1032"/>
                  <a:pt x="13" y="1035"/>
                  <a:pt x="8" y="1035"/>
                </a:cubicBezTo>
                <a:close/>
                <a:moveTo>
                  <a:pt x="2066" y="986"/>
                </a:moveTo>
                <a:cubicBezTo>
                  <a:pt x="2061" y="986"/>
                  <a:pt x="2057" y="982"/>
                  <a:pt x="2057" y="978"/>
                </a:cubicBezTo>
                <a:cubicBezTo>
                  <a:pt x="2057" y="975"/>
                  <a:pt x="2058" y="973"/>
                  <a:pt x="2059" y="972"/>
                </a:cubicBezTo>
                <a:cubicBezTo>
                  <a:pt x="2061" y="970"/>
                  <a:pt x="2063" y="969"/>
                  <a:pt x="2065" y="969"/>
                </a:cubicBezTo>
                <a:cubicBezTo>
                  <a:pt x="2070" y="968"/>
                  <a:pt x="2074" y="972"/>
                  <a:pt x="2074" y="976"/>
                </a:cubicBezTo>
                <a:cubicBezTo>
                  <a:pt x="2074" y="977"/>
                  <a:pt x="2074" y="977"/>
                  <a:pt x="2074" y="977"/>
                </a:cubicBezTo>
                <a:cubicBezTo>
                  <a:pt x="2074" y="981"/>
                  <a:pt x="2071" y="985"/>
                  <a:pt x="2066" y="986"/>
                </a:cubicBezTo>
                <a:cubicBezTo>
                  <a:pt x="2066" y="986"/>
                  <a:pt x="2066" y="986"/>
                  <a:pt x="2066" y="986"/>
                </a:cubicBezTo>
                <a:close/>
                <a:moveTo>
                  <a:pt x="2064" y="957"/>
                </a:moveTo>
                <a:cubicBezTo>
                  <a:pt x="2059" y="957"/>
                  <a:pt x="2055" y="954"/>
                  <a:pt x="2055" y="950"/>
                </a:cubicBezTo>
                <a:cubicBezTo>
                  <a:pt x="2052" y="913"/>
                  <a:pt x="2047" y="875"/>
                  <a:pt x="2039" y="839"/>
                </a:cubicBezTo>
                <a:cubicBezTo>
                  <a:pt x="2033" y="808"/>
                  <a:pt x="2025" y="777"/>
                  <a:pt x="2016" y="746"/>
                </a:cubicBezTo>
                <a:cubicBezTo>
                  <a:pt x="2016" y="744"/>
                  <a:pt x="2016" y="742"/>
                  <a:pt x="2017" y="740"/>
                </a:cubicBezTo>
                <a:cubicBezTo>
                  <a:pt x="2018" y="738"/>
                  <a:pt x="2020" y="736"/>
                  <a:pt x="2022" y="736"/>
                </a:cubicBezTo>
                <a:cubicBezTo>
                  <a:pt x="2026" y="734"/>
                  <a:pt x="2031" y="737"/>
                  <a:pt x="2032" y="741"/>
                </a:cubicBezTo>
                <a:cubicBezTo>
                  <a:pt x="2042" y="772"/>
                  <a:pt x="2050" y="804"/>
                  <a:pt x="2056" y="835"/>
                </a:cubicBezTo>
                <a:cubicBezTo>
                  <a:pt x="2063" y="873"/>
                  <a:pt x="2069" y="911"/>
                  <a:pt x="2072" y="948"/>
                </a:cubicBezTo>
                <a:cubicBezTo>
                  <a:pt x="2072" y="953"/>
                  <a:pt x="2069" y="957"/>
                  <a:pt x="2064" y="957"/>
                </a:cubicBezTo>
                <a:cubicBezTo>
                  <a:pt x="2064" y="957"/>
                  <a:pt x="2064" y="957"/>
                  <a:pt x="2064" y="957"/>
                </a:cubicBezTo>
                <a:close/>
                <a:moveTo>
                  <a:pt x="38" y="800"/>
                </a:moveTo>
                <a:cubicBezTo>
                  <a:pt x="37" y="800"/>
                  <a:pt x="37" y="800"/>
                  <a:pt x="36" y="800"/>
                </a:cubicBezTo>
                <a:cubicBezTo>
                  <a:pt x="32" y="799"/>
                  <a:pt x="29" y="794"/>
                  <a:pt x="30" y="790"/>
                </a:cubicBezTo>
                <a:cubicBezTo>
                  <a:pt x="30" y="788"/>
                  <a:pt x="30" y="788"/>
                  <a:pt x="30" y="788"/>
                </a:cubicBezTo>
                <a:cubicBezTo>
                  <a:pt x="30" y="788"/>
                  <a:pt x="30" y="788"/>
                  <a:pt x="30" y="788"/>
                </a:cubicBezTo>
                <a:cubicBezTo>
                  <a:pt x="32" y="785"/>
                  <a:pt x="36" y="782"/>
                  <a:pt x="40" y="783"/>
                </a:cubicBezTo>
                <a:cubicBezTo>
                  <a:pt x="42" y="784"/>
                  <a:pt x="44" y="785"/>
                  <a:pt x="45" y="787"/>
                </a:cubicBezTo>
                <a:cubicBezTo>
                  <a:pt x="47" y="789"/>
                  <a:pt x="47" y="791"/>
                  <a:pt x="46" y="794"/>
                </a:cubicBezTo>
                <a:cubicBezTo>
                  <a:pt x="45" y="797"/>
                  <a:pt x="42" y="800"/>
                  <a:pt x="38" y="800"/>
                </a:cubicBezTo>
                <a:close/>
                <a:moveTo>
                  <a:pt x="45" y="773"/>
                </a:moveTo>
                <a:cubicBezTo>
                  <a:pt x="45" y="773"/>
                  <a:pt x="44" y="773"/>
                  <a:pt x="43" y="772"/>
                </a:cubicBezTo>
                <a:cubicBezTo>
                  <a:pt x="41" y="772"/>
                  <a:pt x="39" y="770"/>
                  <a:pt x="38" y="768"/>
                </a:cubicBezTo>
                <a:cubicBezTo>
                  <a:pt x="37" y="766"/>
                  <a:pt x="36" y="764"/>
                  <a:pt x="37" y="762"/>
                </a:cubicBezTo>
                <a:cubicBezTo>
                  <a:pt x="46" y="731"/>
                  <a:pt x="56" y="700"/>
                  <a:pt x="67" y="670"/>
                </a:cubicBezTo>
                <a:cubicBezTo>
                  <a:pt x="67" y="670"/>
                  <a:pt x="67" y="670"/>
                  <a:pt x="67" y="670"/>
                </a:cubicBezTo>
                <a:cubicBezTo>
                  <a:pt x="67" y="670"/>
                  <a:pt x="67" y="670"/>
                  <a:pt x="67" y="670"/>
                </a:cubicBezTo>
                <a:cubicBezTo>
                  <a:pt x="68" y="669"/>
                  <a:pt x="68" y="669"/>
                  <a:pt x="68" y="669"/>
                </a:cubicBezTo>
                <a:cubicBezTo>
                  <a:pt x="68" y="668"/>
                  <a:pt x="68" y="667"/>
                  <a:pt x="69" y="666"/>
                </a:cubicBezTo>
                <a:cubicBezTo>
                  <a:pt x="82" y="632"/>
                  <a:pt x="97" y="598"/>
                  <a:pt x="113" y="566"/>
                </a:cubicBezTo>
                <a:cubicBezTo>
                  <a:pt x="115" y="562"/>
                  <a:pt x="121" y="560"/>
                  <a:pt x="125" y="562"/>
                </a:cubicBezTo>
                <a:cubicBezTo>
                  <a:pt x="129" y="564"/>
                  <a:pt x="131" y="569"/>
                  <a:pt x="129" y="573"/>
                </a:cubicBezTo>
                <a:cubicBezTo>
                  <a:pt x="112" y="605"/>
                  <a:pt x="97" y="638"/>
                  <a:pt x="85" y="672"/>
                </a:cubicBezTo>
                <a:cubicBezTo>
                  <a:pt x="84" y="672"/>
                  <a:pt x="84" y="673"/>
                  <a:pt x="84" y="674"/>
                </a:cubicBezTo>
                <a:cubicBezTo>
                  <a:pt x="84" y="675"/>
                  <a:pt x="83" y="675"/>
                  <a:pt x="83" y="676"/>
                </a:cubicBezTo>
                <a:cubicBezTo>
                  <a:pt x="72" y="706"/>
                  <a:pt x="62" y="736"/>
                  <a:pt x="53" y="767"/>
                </a:cubicBezTo>
                <a:cubicBezTo>
                  <a:pt x="52" y="770"/>
                  <a:pt x="49" y="773"/>
                  <a:pt x="45" y="773"/>
                </a:cubicBezTo>
                <a:close/>
                <a:moveTo>
                  <a:pt x="2016" y="725"/>
                </a:moveTo>
                <a:cubicBezTo>
                  <a:pt x="2012" y="725"/>
                  <a:pt x="2009" y="723"/>
                  <a:pt x="2008" y="719"/>
                </a:cubicBezTo>
                <a:cubicBezTo>
                  <a:pt x="2007" y="717"/>
                  <a:pt x="2007" y="715"/>
                  <a:pt x="2008" y="713"/>
                </a:cubicBezTo>
                <a:cubicBezTo>
                  <a:pt x="2009" y="711"/>
                  <a:pt x="2011" y="709"/>
                  <a:pt x="2013" y="709"/>
                </a:cubicBezTo>
                <a:cubicBezTo>
                  <a:pt x="2018" y="707"/>
                  <a:pt x="2023" y="710"/>
                  <a:pt x="2024" y="714"/>
                </a:cubicBezTo>
                <a:cubicBezTo>
                  <a:pt x="2025" y="719"/>
                  <a:pt x="2023" y="723"/>
                  <a:pt x="2019" y="725"/>
                </a:cubicBezTo>
                <a:cubicBezTo>
                  <a:pt x="2018" y="725"/>
                  <a:pt x="2017" y="725"/>
                  <a:pt x="2016" y="725"/>
                </a:cubicBezTo>
                <a:close/>
                <a:moveTo>
                  <a:pt x="2007" y="698"/>
                </a:moveTo>
                <a:cubicBezTo>
                  <a:pt x="2003" y="698"/>
                  <a:pt x="2000" y="696"/>
                  <a:pt x="1999" y="693"/>
                </a:cubicBezTo>
                <a:cubicBezTo>
                  <a:pt x="1986" y="659"/>
                  <a:pt x="1972" y="625"/>
                  <a:pt x="1956" y="592"/>
                </a:cubicBezTo>
                <a:cubicBezTo>
                  <a:pt x="1956" y="591"/>
                  <a:pt x="1956" y="591"/>
                  <a:pt x="1956" y="591"/>
                </a:cubicBezTo>
                <a:cubicBezTo>
                  <a:pt x="1956" y="591"/>
                  <a:pt x="1955" y="590"/>
                  <a:pt x="1955" y="590"/>
                </a:cubicBezTo>
                <a:cubicBezTo>
                  <a:pt x="1941" y="561"/>
                  <a:pt x="1926" y="533"/>
                  <a:pt x="1909" y="506"/>
                </a:cubicBezTo>
                <a:cubicBezTo>
                  <a:pt x="1907" y="502"/>
                  <a:pt x="1908" y="497"/>
                  <a:pt x="1912" y="494"/>
                </a:cubicBezTo>
                <a:cubicBezTo>
                  <a:pt x="1916" y="492"/>
                  <a:pt x="1921" y="493"/>
                  <a:pt x="1924" y="497"/>
                </a:cubicBezTo>
                <a:cubicBezTo>
                  <a:pt x="1940" y="525"/>
                  <a:pt x="1956" y="553"/>
                  <a:pt x="1970" y="582"/>
                </a:cubicBezTo>
                <a:cubicBezTo>
                  <a:pt x="1970" y="582"/>
                  <a:pt x="1971" y="583"/>
                  <a:pt x="1971" y="583"/>
                </a:cubicBezTo>
                <a:cubicBezTo>
                  <a:pt x="1971" y="584"/>
                  <a:pt x="1971" y="584"/>
                  <a:pt x="1971" y="584"/>
                </a:cubicBezTo>
                <a:cubicBezTo>
                  <a:pt x="1988" y="618"/>
                  <a:pt x="2002" y="652"/>
                  <a:pt x="2015" y="687"/>
                </a:cubicBezTo>
                <a:cubicBezTo>
                  <a:pt x="2015" y="687"/>
                  <a:pt x="2015" y="687"/>
                  <a:pt x="2015" y="687"/>
                </a:cubicBezTo>
                <a:cubicBezTo>
                  <a:pt x="2015" y="689"/>
                  <a:pt x="2015" y="692"/>
                  <a:pt x="2014" y="694"/>
                </a:cubicBezTo>
                <a:cubicBezTo>
                  <a:pt x="2013" y="696"/>
                  <a:pt x="2012" y="697"/>
                  <a:pt x="2010" y="698"/>
                </a:cubicBezTo>
                <a:cubicBezTo>
                  <a:pt x="2009" y="698"/>
                  <a:pt x="2008" y="698"/>
                  <a:pt x="2007" y="698"/>
                </a:cubicBezTo>
                <a:close/>
                <a:moveTo>
                  <a:pt x="134" y="553"/>
                </a:moveTo>
                <a:cubicBezTo>
                  <a:pt x="133" y="553"/>
                  <a:pt x="131" y="553"/>
                  <a:pt x="130" y="552"/>
                </a:cubicBezTo>
                <a:cubicBezTo>
                  <a:pt x="128" y="551"/>
                  <a:pt x="127" y="549"/>
                  <a:pt x="126" y="547"/>
                </a:cubicBezTo>
                <a:cubicBezTo>
                  <a:pt x="125" y="545"/>
                  <a:pt x="126" y="542"/>
                  <a:pt x="127" y="540"/>
                </a:cubicBezTo>
                <a:cubicBezTo>
                  <a:pt x="129" y="536"/>
                  <a:pt x="134" y="535"/>
                  <a:pt x="138" y="537"/>
                </a:cubicBezTo>
                <a:cubicBezTo>
                  <a:pt x="142" y="539"/>
                  <a:pt x="144" y="544"/>
                  <a:pt x="142" y="549"/>
                </a:cubicBezTo>
                <a:cubicBezTo>
                  <a:pt x="140" y="551"/>
                  <a:pt x="137" y="553"/>
                  <a:pt x="134" y="553"/>
                </a:cubicBezTo>
                <a:close/>
                <a:moveTo>
                  <a:pt x="148" y="528"/>
                </a:moveTo>
                <a:cubicBezTo>
                  <a:pt x="147" y="528"/>
                  <a:pt x="145" y="528"/>
                  <a:pt x="144" y="527"/>
                </a:cubicBezTo>
                <a:cubicBezTo>
                  <a:pt x="140" y="525"/>
                  <a:pt x="138" y="520"/>
                  <a:pt x="141" y="516"/>
                </a:cubicBezTo>
                <a:cubicBezTo>
                  <a:pt x="157" y="488"/>
                  <a:pt x="175" y="460"/>
                  <a:pt x="193" y="434"/>
                </a:cubicBezTo>
                <a:cubicBezTo>
                  <a:pt x="215" y="403"/>
                  <a:pt x="239" y="373"/>
                  <a:pt x="265" y="345"/>
                </a:cubicBezTo>
                <a:cubicBezTo>
                  <a:pt x="268" y="342"/>
                  <a:pt x="273" y="342"/>
                  <a:pt x="277" y="345"/>
                </a:cubicBezTo>
                <a:cubicBezTo>
                  <a:pt x="280" y="348"/>
                  <a:pt x="280" y="353"/>
                  <a:pt x="277" y="357"/>
                </a:cubicBezTo>
                <a:cubicBezTo>
                  <a:pt x="252" y="384"/>
                  <a:pt x="229" y="414"/>
                  <a:pt x="207" y="444"/>
                </a:cubicBezTo>
                <a:cubicBezTo>
                  <a:pt x="189" y="470"/>
                  <a:pt x="171" y="497"/>
                  <a:pt x="155" y="524"/>
                </a:cubicBezTo>
                <a:cubicBezTo>
                  <a:pt x="154" y="527"/>
                  <a:pt x="151" y="528"/>
                  <a:pt x="148" y="528"/>
                </a:cubicBezTo>
                <a:close/>
                <a:moveTo>
                  <a:pt x="1901" y="486"/>
                </a:moveTo>
                <a:cubicBezTo>
                  <a:pt x="1899" y="486"/>
                  <a:pt x="1896" y="485"/>
                  <a:pt x="1895" y="483"/>
                </a:cubicBezTo>
                <a:cubicBezTo>
                  <a:pt x="1895" y="483"/>
                  <a:pt x="1895" y="483"/>
                  <a:pt x="1895" y="483"/>
                </a:cubicBezTo>
                <a:cubicBezTo>
                  <a:pt x="1894" y="482"/>
                  <a:pt x="1894" y="482"/>
                  <a:pt x="1894" y="482"/>
                </a:cubicBezTo>
                <a:cubicBezTo>
                  <a:pt x="1892" y="478"/>
                  <a:pt x="1893" y="473"/>
                  <a:pt x="1897" y="470"/>
                </a:cubicBezTo>
                <a:cubicBezTo>
                  <a:pt x="1901" y="468"/>
                  <a:pt x="1906" y="469"/>
                  <a:pt x="1908" y="473"/>
                </a:cubicBezTo>
                <a:cubicBezTo>
                  <a:pt x="1911" y="477"/>
                  <a:pt x="1910" y="482"/>
                  <a:pt x="1906" y="485"/>
                </a:cubicBezTo>
                <a:cubicBezTo>
                  <a:pt x="1905" y="486"/>
                  <a:pt x="1903" y="486"/>
                  <a:pt x="1901" y="486"/>
                </a:cubicBezTo>
                <a:close/>
                <a:moveTo>
                  <a:pt x="1886" y="463"/>
                </a:moveTo>
                <a:cubicBezTo>
                  <a:pt x="1883" y="463"/>
                  <a:pt x="1880" y="461"/>
                  <a:pt x="1879" y="459"/>
                </a:cubicBezTo>
                <a:cubicBezTo>
                  <a:pt x="1857" y="428"/>
                  <a:pt x="1834" y="398"/>
                  <a:pt x="1810" y="370"/>
                </a:cubicBezTo>
                <a:cubicBezTo>
                  <a:pt x="1789" y="346"/>
                  <a:pt x="1767" y="323"/>
                  <a:pt x="1744" y="301"/>
                </a:cubicBezTo>
                <a:cubicBezTo>
                  <a:pt x="1743" y="299"/>
                  <a:pt x="1742" y="297"/>
                  <a:pt x="1742" y="295"/>
                </a:cubicBezTo>
                <a:cubicBezTo>
                  <a:pt x="1742" y="293"/>
                  <a:pt x="1743" y="291"/>
                  <a:pt x="1744" y="289"/>
                </a:cubicBezTo>
                <a:cubicBezTo>
                  <a:pt x="1747" y="286"/>
                  <a:pt x="1753" y="286"/>
                  <a:pt x="1756" y="289"/>
                </a:cubicBezTo>
                <a:cubicBezTo>
                  <a:pt x="1779" y="311"/>
                  <a:pt x="1802" y="335"/>
                  <a:pt x="1823" y="359"/>
                </a:cubicBezTo>
                <a:cubicBezTo>
                  <a:pt x="1848" y="388"/>
                  <a:pt x="1871" y="418"/>
                  <a:pt x="1893" y="449"/>
                </a:cubicBezTo>
                <a:cubicBezTo>
                  <a:pt x="1895" y="453"/>
                  <a:pt x="1894" y="458"/>
                  <a:pt x="1890" y="461"/>
                </a:cubicBezTo>
                <a:cubicBezTo>
                  <a:pt x="1889" y="462"/>
                  <a:pt x="1887" y="463"/>
                  <a:pt x="1886" y="463"/>
                </a:cubicBezTo>
                <a:close/>
                <a:moveTo>
                  <a:pt x="290" y="339"/>
                </a:moveTo>
                <a:cubicBezTo>
                  <a:pt x="288" y="339"/>
                  <a:pt x="286" y="338"/>
                  <a:pt x="284" y="336"/>
                </a:cubicBezTo>
                <a:cubicBezTo>
                  <a:pt x="281" y="333"/>
                  <a:pt x="281" y="328"/>
                  <a:pt x="284" y="324"/>
                </a:cubicBezTo>
                <a:cubicBezTo>
                  <a:pt x="287" y="321"/>
                  <a:pt x="293" y="321"/>
                  <a:pt x="296" y="324"/>
                </a:cubicBezTo>
                <a:cubicBezTo>
                  <a:pt x="298" y="325"/>
                  <a:pt x="298" y="328"/>
                  <a:pt x="299" y="330"/>
                </a:cubicBezTo>
                <a:cubicBezTo>
                  <a:pt x="299" y="332"/>
                  <a:pt x="298" y="334"/>
                  <a:pt x="296" y="336"/>
                </a:cubicBezTo>
                <a:cubicBezTo>
                  <a:pt x="295" y="338"/>
                  <a:pt x="292" y="339"/>
                  <a:pt x="290" y="339"/>
                </a:cubicBezTo>
                <a:close/>
                <a:moveTo>
                  <a:pt x="310" y="318"/>
                </a:moveTo>
                <a:cubicBezTo>
                  <a:pt x="308" y="318"/>
                  <a:pt x="305" y="317"/>
                  <a:pt x="304" y="316"/>
                </a:cubicBezTo>
                <a:cubicBezTo>
                  <a:pt x="300" y="312"/>
                  <a:pt x="300" y="307"/>
                  <a:pt x="304" y="304"/>
                </a:cubicBezTo>
                <a:cubicBezTo>
                  <a:pt x="327" y="281"/>
                  <a:pt x="351" y="259"/>
                  <a:pt x="376" y="239"/>
                </a:cubicBezTo>
                <a:cubicBezTo>
                  <a:pt x="405" y="215"/>
                  <a:pt x="436" y="192"/>
                  <a:pt x="467" y="171"/>
                </a:cubicBezTo>
                <a:cubicBezTo>
                  <a:pt x="468" y="171"/>
                  <a:pt x="468" y="171"/>
                  <a:pt x="468" y="171"/>
                </a:cubicBezTo>
                <a:cubicBezTo>
                  <a:pt x="468" y="171"/>
                  <a:pt x="468" y="171"/>
                  <a:pt x="468" y="171"/>
                </a:cubicBezTo>
                <a:cubicBezTo>
                  <a:pt x="471" y="168"/>
                  <a:pt x="477" y="170"/>
                  <a:pt x="479" y="173"/>
                </a:cubicBezTo>
                <a:cubicBezTo>
                  <a:pt x="482" y="177"/>
                  <a:pt x="481" y="183"/>
                  <a:pt x="477" y="185"/>
                </a:cubicBezTo>
                <a:cubicBezTo>
                  <a:pt x="445" y="206"/>
                  <a:pt x="415" y="228"/>
                  <a:pt x="386" y="252"/>
                </a:cubicBezTo>
                <a:cubicBezTo>
                  <a:pt x="362" y="272"/>
                  <a:pt x="338" y="293"/>
                  <a:pt x="316" y="316"/>
                </a:cubicBezTo>
                <a:cubicBezTo>
                  <a:pt x="314" y="317"/>
                  <a:pt x="312" y="318"/>
                  <a:pt x="310" y="318"/>
                </a:cubicBezTo>
                <a:close/>
                <a:moveTo>
                  <a:pt x="1730" y="284"/>
                </a:moveTo>
                <a:cubicBezTo>
                  <a:pt x="1728" y="284"/>
                  <a:pt x="1725" y="283"/>
                  <a:pt x="1724" y="282"/>
                </a:cubicBezTo>
                <a:cubicBezTo>
                  <a:pt x="1722" y="280"/>
                  <a:pt x="1721" y="278"/>
                  <a:pt x="1721" y="276"/>
                </a:cubicBezTo>
                <a:cubicBezTo>
                  <a:pt x="1721" y="274"/>
                  <a:pt x="1722" y="272"/>
                  <a:pt x="1723" y="270"/>
                </a:cubicBezTo>
                <a:cubicBezTo>
                  <a:pt x="1726" y="267"/>
                  <a:pt x="1732" y="266"/>
                  <a:pt x="1735" y="269"/>
                </a:cubicBezTo>
                <a:cubicBezTo>
                  <a:pt x="1737" y="271"/>
                  <a:pt x="1738" y="273"/>
                  <a:pt x="1738" y="275"/>
                </a:cubicBezTo>
                <a:cubicBezTo>
                  <a:pt x="1738" y="277"/>
                  <a:pt x="1737" y="280"/>
                  <a:pt x="1736" y="281"/>
                </a:cubicBezTo>
                <a:cubicBezTo>
                  <a:pt x="1734" y="283"/>
                  <a:pt x="1732" y="284"/>
                  <a:pt x="1730" y="284"/>
                </a:cubicBezTo>
                <a:close/>
                <a:moveTo>
                  <a:pt x="1708" y="265"/>
                </a:moveTo>
                <a:cubicBezTo>
                  <a:pt x="1706" y="265"/>
                  <a:pt x="1704" y="265"/>
                  <a:pt x="1703" y="263"/>
                </a:cubicBezTo>
                <a:cubicBezTo>
                  <a:pt x="1675" y="239"/>
                  <a:pt x="1645" y="216"/>
                  <a:pt x="1614" y="195"/>
                </a:cubicBezTo>
                <a:cubicBezTo>
                  <a:pt x="1614" y="195"/>
                  <a:pt x="1614" y="195"/>
                  <a:pt x="1614" y="195"/>
                </a:cubicBezTo>
                <a:cubicBezTo>
                  <a:pt x="1614" y="195"/>
                  <a:pt x="1614" y="195"/>
                  <a:pt x="1614" y="195"/>
                </a:cubicBezTo>
                <a:cubicBezTo>
                  <a:pt x="1588" y="177"/>
                  <a:pt x="1560" y="160"/>
                  <a:pt x="1533" y="145"/>
                </a:cubicBezTo>
                <a:cubicBezTo>
                  <a:pt x="1529" y="143"/>
                  <a:pt x="1527" y="138"/>
                  <a:pt x="1529" y="134"/>
                </a:cubicBezTo>
                <a:cubicBezTo>
                  <a:pt x="1532" y="130"/>
                  <a:pt x="1537" y="128"/>
                  <a:pt x="1541" y="130"/>
                </a:cubicBezTo>
                <a:cubicBezTo>
                  <a:pt x="1569" y="146"/>
                  <a:pt x="1597" y="163"/>
                  <a:pt x="1623" y="181"/>
                </a:cubicBezTo>
                <a:cubicBezTo>
                  <a:pt x="1655" y="202"/>
                  <a:pt x="1685" y="226"/>
                  <a:pt x="1714" y="250"/>
                </a:cubicBezTo>
                <a:cubicBezTo>
                  <a:pt x="1716" y="252"/>
                  <a:pt x="1717" y="254"/>
                  <a:pt x="1717" y="256"/>
                </a:cubicBezTo>
                <a:cubicBezTo>
                  <a:pt x="1717" y="259"/>
                  <a:pt x="1716" y="261"/>
                  <a:pt x="1715" y="262"/>
                </a:cubicBezTo>
                <a:cubicBezTo>
                  <a:pt x="1713" y="264"/>
                  <a:pt x="1711" y="265"/>
                  <a:pt x="1708" y="265"/>
                </a:cubicBezTo>
                <a:close/>
                <a:moveTo>
                  <a:pt x="496" y="171"/>
                </a:moveTo>
                <a:cubicBezTo>
                  <a:pt x="493" y="171"/>
                  <a:pt x="490" y="170"/>
                  <a:pt x="489" y="167"/>
                </a:cubicBezTo>
                <a:cubicBezTo>
                  <a:pt x="487" y="165"/>
                  <a:pt x="487" y="163"/>
                  <a:pt x="488" y="161"/>
                </a:cubicBezTo>
                <a:cubicBezTo>
                  <a:pt x="488" y="159"/>
                  <a:pt x="489" y="157"/>
                  <a:pt x="491" y="156"/>
                </a:cubicBezTo>
                <a:cubicBezTo>
                  <a:pt x="495" y="153"/>
                  <a:pt x="501" y="155"/>
                  <a:pt x="503" y="158"/>
                </a:cubicBezTo>
                <a:cubicBezTo>
                  <a:pt x="504" y="160"/>
                  <a:pt x="505" y="163"/>
                  <a:pt x="504" y="165"/>
                </a:cubicBezTo>
                <a:cubicBezTo>
                  <a:pt x="504" y="167"/>
                  <a:pt x="502" y="169"/>
                  <a:pt x="500" y="170"/>
                </a:cubicBezTo>
                <a:cubicBezTo>
                  <a:pt x="499" y="171"/>
                  <a:pt x="497" y="171"/>
                  <a:pt x="496" y="171"/>
                </a:cubicBezTo>
                <a:close/>
                <a:moveTo>
                  <a:pt x="520" y="157"/>
                </a:moveTo>
                <a:cubicBezTo>
                  <a:pt x="517" y="157"/>
                  <a:pt x="514" y="155"/>
                  <a:pt x="513" y="153"/>
                </a:cubicBezTo>
                <a:cubicBezTo>
                  <a:pt x="512" y="151"/>
                  <a:pt x="511" y="148"/>
                  <a:pt x="512" y="146"/>
                </a:cubicBezTo>
                <a:cubicBezTo>
                  <a:pt x="512" y="144"/>
                  <a:pt x="514" y="142"/>
                  <a:pt x="516" y="141"/>
                </a:cubicBezTo>
                <a:cubicBezTo>
                  <a:pt x="544" y="125"/>
                  <a:pt x="573" y="110"/>
                  <a:pt x="602" y="96"/>
                </a:cubicBezTo>
                <a:cubicBezTo>
                  <a:pt x="602" y="96"/>
                  <a:pt x="603" y="96"/>
                  <a:pt x="604" y="95"/>
                </a:cubicBezTo>
                <a:cubicBezTo>
                  <a:pt x="605" y="95"/>
                  <a:pt x="605" y="95"/>
                  <a:pt x="605" y="95"/>
                </a:cubicBezTo>
                <a:cubicBezTo>
                  <a:pt x="638" y="79"/>
                  <a:pt x="673" y="66"/>
                  <a:pt x="708" y="54"/>
                </a:cubicBezTo>
                <a:cubicBezTo>
                  <a:pt x="712" y="53"/>
                  <a:pt x="717" y="55"/>
                  <a:pt x="718" y="59"/>
                </a:cubicBezTo>
                <a:cubicBezTo>
                  <a:pt x="720" y="64"/>
                  <a:pt x="718" y="69"/>
                  <a:pt x="713" y="70"/>
                </a:cubicBezTo>
                <a:cubicBezTo>
                  <a:pt x="679" y="82"/>
                  <a:pt x="645" y="95"/>
                  <a:pt x="612" y="110"/>
                </a:cubicBezTo>
                <a:cubicBezTo>
                  <a:pt x="611" y="110"/>
                  <a:pt x="611" y="111"/>
                  <a:pt x="610" y="111"/>
                </a:cubicBezTo>
                <a:cubicBezTo>
                  <a:pt x="609" y="112"/>
                  <a:pt x="609" y="112"/>
                  <a:pt x="609" y="112"/>
                </a:cubicBezTo>
                <a:cubicBezTo>
                  <a:pt x="609" y="112"/>
                  <a:pt x="609" y="112"/>
                  <a:pt x="609" y="112"/>
                </a:cubicBezTo>
                <a:cubicBezTo>
                  <a:pt x="609" y="112"/>
                  <a:pt x="609" y="112"/>
                  <a:pt x="609" y="112"/>
                </a:cubicBezTo>
                <a:cubicBezTo>
                  <a:pt x="580" y="125"/>
                  <a:pt x="552" y="140"/>
                  <a:pt x="524" y="156"/>
                </a:cubicBezTo>
                <a:cubicBezTo>
                  <a:pt x="523" y="156"/>
                  <a:pt x="522" y="157"/>
                  <a:pt x="520" y="157"/>
                </a:cubicBezTo>
                <a:close/>
                <a:moveTo>
                  <a:pt x="1512" y="133"/>
                </a:moveTo>
                <a:cubicBezTo>
                  <a:pt x="1511" y="133"/>
                  <a:pt x="1509" y="133"/>
                  <a:pt x="1508" y="132"/>
                </a:cubicBezTo>
                <a:cubicBezTo>
                  <a:pt x="1506" y="131"/>
                  <a:pt x="1504" y="129"/>
                  <a:pt x="1504" y="127"/>
                </a:cubicBezTo>
                <a:cubicBezTo>
                  <a:pt x="1503" y="125"/>
                  <a:pt x="1503" y="122"/>
                  <a:pt x="1504" y="120"/>
                </a:cubicBezTo>
                <a:cubicBezTo>
                  <a:pt x="1506" y="116"/>
                  <a:pt x="1512" y="115"/>
                  <a:pt x="1516" y="117"/>
                </a:cubicBezTo>
                <a:cubicBezTo>
                  <a:pt x="1520" y="119"/>
                  <a:pt x="1522" y="124"/>
                  <a:pt x="1519" y="128"/>
                </a:cubicBezTo>
                <a:cubicBezTo>
                  <a:pt x="1518" y="131"/>
                  <a:pt x="1515" y="133"/>
                  <a:pt x="1512" y="133"/>
                </a:cubicBezTo>
                <a:close/>
                <a:moveTo>
                  <a:pt x="1487" y="120"/>
                </a:moveTo>
                <a:cubicBezTo>
                  <a:pt x="1485" y="120"/>
                  <a:pt x="1484" y="120"/>
                  <a:pt x="1483" y="119"/>
                </a:cubicBezTo>
                <a:cubicBezTo>
                  <a:pt x="1450" y="104"/>
                  <a:pt x="1416" y="89"/>
                  <a:pt x="1382" y="77"/>
                </a:cubicBezTo>
                <a:cubicBezTo>
                  <a:pt x="1381" y="77"/>
                  <a:pt x="1380" y="76"/>
                  <a:pt x="1379" y="76"/>
                </a:cubicBezTo>
                <a:cubicBezTo>
                  <a:pt x="1350" y="65"/>
                  <a:pt x="1319" y="56"/>
                  <a:pt x="1288" y="48"/>
                </a:cubicBezTo>
                <a:cubicBezTo>
                  <a:pt x="1284" y="47"/>
                  <a:pt x="1281" y="43"/>
                  <a:pt x="1282" y="38"/>
                </a:cubicBezTo>
                <a:cubicBezTo>
                  <a:pt x="1283" y="34"/>
                  <a:pt x="1288" y="31"/>
                  <a:pt x="1292" y="32"/>
                </a:cubicBezTo>
                <a:cubicBezTo>
                  <a:pt x="1324" y="40"/>
                  <a:pt x="1355" y="49"/>
                  <a:pt x="1385" y="60"/>
                </a:cubicBezTo>
                <a:cubicBezTo>
                  <a:pt x="1386" y="60"/>
                  <a:pt x="1386" y="61"/>
                  <a:pt x="1387" y="61"/>
                </a:cubicBezTo>
                <a:cubicBezTo>
                  <a:pt x="1388" y="61"/>
                  <a:pt x="1388" y="61"/>
                  <a:pt x="1388" y="61"/>
                </a:cubicBezTo>
                <a:cubicBezTo>
                  <a:pt x="1423" y="74"/>
                  <a:pt x="1457" y="88"/>
                  <a:pt x="1490" y="104"/>
                </a:cubicBezTo>
                <a:cubicBezTo>
                  <a:pt x="1492" y="105"/>
                  <a:pt x="1494" y="107"/>
                  <a:pt x="1495" y="109"/>
                </a:cubicBezTo>
                <a:cubicBezTo>
                  <a:pt x="1495" y="111"/>
                  <a:pt x="1495" y="113"/>
                  <a:pt x="1494" y="115"/>
                </a:cubicBezTo>
                <a:cubicBezTo>
                  <a:pt x="1493" y="118"/>
                  <a:pt x="1490" y="120"/>
                  <a:pt x="1487" y="120"/>
                </a:cubicBezTo>
                <a:close/>
                <a:moveTo>
                  <a:pt x="737" y="62"/>
                </a:moveTo>
                <a:cubicBezTo>
                  <a:pt x="734" y="62"/>
                  <a:pt x="730" y="59"/>
                  <a:pt x="729" y="56"/>
                </a:cubicBezTo>
                <a:cubicBezTo>
                  <a:pt x="728" y="51"/>
                  <a:pt x="730" y="47"/>
                  <a:pt x="735" y="45"/>
                </a:cubicBezTo>
                <a:cubicBezTo>
                  <a:pt x="739" y="44"/>
                  <a:pt x="744" y="47"/>
                  <a:pt x="745" y="51"/>
                </a:cubicBezTo>
                <a:cubicBezTo>
                  <a:pt x="747" y="55"/>
                  <a:pt x="744" y="60"/>
                  <a:pt x="740" y="62"/>
                </a:cubicBezTo>
                <a:cubicBezTo>
                  <a:pt x="739" y="62"/>
                  <a:pt x="738" y="62"/>
                  <a:pt x="737" y="62"/>
                </a:cubicBezTo>
                <a:close/>
                <a:moveTo>
                  <a:pt x="764" y="54"/>
                </a:moveTo>
                <a:cubicBezTo>
                  <a:pt x="761" y="54"/>
                  <a:pt x="757" y="51"/>
                  <a:pt x="756" y="48"/>
                </a:cubicBezTo>
                <a:cubicBezTo>
                  <a:pt x="755" y="43"/>
                  <a:pt x="758" y="39"/>
                  <a:pt x="762" y="37"/>
                </a:cubicBezTo>
                <a:cubicBezTo>
                  <a:pt x="793" y="29"/>
                  <a:pt x="825" y="22"/>
                  <a:pt x="857" y="16"/>
                </a:cubicBezTo>
                <a:cubicBezTo>
                  <a:pt x="894" y="9"/>
                  <a:pt x="932" y="5"/>
                  <a:pt x="970" y="2"/>
                </a:cubicBezTo>
                <a:cubicBezTo>
                  <a:pt x="975" y="2"/>
                  <a:pt x="979" y="5"/>
                  <a:pt x="979" y="10"/>
                </a:cubicBezTo>
                <a:cubicBezTo>
                  <a:pt x="979" y="15"/>
                  <a:pt x="976" y="19"/>
                  <a:pt x="971" y="19"/>
                </a:cubicBezTo>
                <a:cubicBezTo>
                  <a:pt x="934" y="22"/>
                  <a:pt x="897" y="26"/>
                  <a:pt x="860" y="33"/>
                </a:cubicBezTo>
                <a:cubicBezTo>
                  <a:pt x="828" y="38"/>
                  <a:pt x="797" y="45"/>
                  <a:pt x="767" y="54"/>
                </a:cubicBezTo>
                <a:cubicBezTo>
                  <a:pt x="766" y="54"/>
                  <a:pt x="765" y="54"/>
                  <a:pt x="764" y="54"/>
                </a:cubicBezTo>
                <a:close/>
                <a:moveTo>
                  <a:pt x="1263" y="42"/>
                </a:moveTo>
                <a:cubicBezTo>
                  <a:pt x="1262" y="42"/>
                  <a:pt x="1262" y="42"/>
                  <a:pt x="1261" y="42"/>
                </a:cubicBezTo>
                <a:cubicBezTo>
                  <a:pt x="1256" y="41"/>
                  <a:pt x="1253" y="36"/>
                  <a:pt x="1254" y="32"/>
                </a:cubicBezTo>
                <a:cubicBezTo>
                  <a:pt x="1255" y="27"/>
                  <a:pt x="1260" y="24"/>
                  <a:pt x="1265" y="25"/>
                </a:cubicBezTo>
                <a:cubicBezTo>
                  <a:pt x="1267" y="26"/>
                  <a:pt x="1269" y="27"/>
                  <a:pt x="1270" y="29"/>
                </a:cubicBezTo>
                <a:cubicBezTo>
                  <a:pt x="1271" y="31"/>
                  <a:pt x="1272" y="33"/>
                  <a:pt x="1271" y="35"/>
                </a:cubicBezTo>
                <a:cubicBezTo>
                  <a:pt x="1270" y="39"/>
                  <a:pt x="1267" y="42"/>
                  <a:pt x="1263" y="42"/>
                </a:cubicBezTo>
                <a:close/>
                <a:moveTo>
                  <a:pt x="1235" y="36"/>
                </a:moveTo>
                <a:cubicBezTo>
                  <a:pt x="1235" y="36"/>
                  <a:pt x="1234" y="36"/>
                  <a:pt x="1233" y="36"/>
                </a:cubicBezTo>
                <a:cubicBezTo>
                  <a:pt x="1197" y="29"/>
                  <a:pt x="1160" y="24"/>
                  <a:pt x="1123" y="21"/>
                </a:cubicBezTo>
                <a:cubicBezTo>
                  <a:pt x="1123" y="21"/>
                  <a:pt x="1123" y="21"/>
                  <a:pt x="1122" y="21"/>
                </a:cubicBezTo>
                <a:cubicBezTo>
                  <a:pt x="1094" y="18"/>
                  <a:pt x="1065" y="17"/>
                  <a:pt x="1037" y="17"/>
                </a:cubicBezTo>
                <a:cubicBezTo>
                  <a:pt x="1034" y="17"/>
                  <a:pt x="1031" y="17"/>
                  <a:pt x="1027" y="17"/>
                </a:cubicBezTo>
                <a:cubicBezTo>
                  <a:pt x="1027" y="17"/>
                  <a:pt x="1027" y="17"/>
                  <a:pt x="1027" y="17"/>
                </a:cubicBezTo>
                <a:cubicBezTo>
                  <a:pt x="1022" y="17"/>
                  <a:pt x="1019" y="13"/>
                  <a:pt x="1019" y="9"/>
                </a:cubicBezTo>
                <a:cubicBezTo>
                  <a:pt x="1018" y="4"/>
                  <a:pt x="1022" y="0"/>
                  <a:pt x="1027" y="0"/>
                </a:cubicBezTo>
                <a:cubicBezTo>
                  <a:pt x="1031" y="0"/>
                  <a:pt x="1034" y="0"/>
                  <a:pt x="1037" y="0"/>
                </a:cubicBezTo>
                <a:cubicBezTo>
                  <a:pt x="1066" y="0"/>
                  <a:pt x="1095" y="1"/>
                  <a:pt x="1124" y="4"/>
                </a:cubicBezTo>
                <a:cubicBezTo>
                  <a:pt x="1162" y="7"/>
                  <a:pt x="1200" y="12"/>
                  <a:pt x="1237" y="19"/>
                </a:cubicBezTo>
                <a:cubicBezTo>
                  <a:pt x="1241" y="20"/>
                  <a:pt x="1244" y="25"/>
                  <a:pt x="1243" y="29"/>
                </a:cubicBezTo>
                <a:cubicBezTo>
                  <a:pt x="1243" y="33"/>
                  <a:pt x="1239" y="36"/>
                  <a:pt x="1235" y="36"/>
                </a:cubicBezTo>
                <a:close/>
                <a:moveTo>
                  <a:pt x="999" y="18"/>
                </a:moveTo>
                <a:cubicBezTo>
                  <a:pt x="994" y="18"/>
                  <a:pt x="990" y="14"/>
                  <a:pt x="990" y="10"/>
                </a:cubicBezTo>
                <a:cubicBezTo>
                  <a:pt x="990" y="7"/>
                  <a:pt x="991" y="5"/>
                  <a:pt x="993" y="3"/>
                </a:cubicBezTo>
                <a:cubicBezTo>
                  <a:pt x="994" y="2"/>
                  <a:pt x="996" y="1"/>
                  <a:pt x="998" y="1"/>
                </a:cubicBezTo>
                <a:cubicBezTo>
                  <a:pt x="999" y="1"/>
                  <a:pt x="999" y="1"/>
                  <a:pt x="999" y="1"/>
                </a:cubicBezTo>
                <a:cubicBezTo>
                  <a:pt x="1003" y="1"/>
                  <a:pt x="1007" y="4"/>
                  <a:pt x="1007" y="9"/>
                </a:cubicBezTo>
                <a:cubicBezTo>
                  <a:pt x="1007" y="14"/>
                  <a:pt x="1004" y="18"/>
                  <a:pt x="999" y="18"/>
                </a:cubicBezTo>
                <a:cubicBezTo>
                  <a:pt x="999" y="18"/>
                  <a:pt x="999" y="18"/>
                  <a:pt x="999" y="18"/>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894B6E4F-671D-463A-89BC-52374EFF1E1B}"/>
              </a:ext>
            </a:extLst>
          </p:cNvPr>
          <p:cNvSpPr>
            <a:spLocks noEditPoints="1"/>
          </p:cNvSpPr>
          <p:nvPr/>
        </p:nvSpPr>
        <p:spPr bwMode="auto">
          <a:xfrm>
            <a:off x="7954984" y="2308258"/>
            <a:ext cx="8477206" cy="8489884"/>
          </a:xfrm>
          <a:custGeom>
            <a:avLst/>
            <a:gdLst>
              <a:gd name="T0" fmla="*/ 991 w 2004"/>
              <a:gd name="T1" fmla="*/ 1989 h 2006"/>
              <a:gd name="T2" fmla="*/ 1003 w 2004"/>
              <a:gd name="T3" fmla="*/ 2006 h 2006"/>
              <a:gd name="T4" fmla="*/ 1354 w 2004"/>
              <a:gd name="T5" fmla="*/ 1924 h 2006"/>
              <a:gd name="T6" fmla="*/ 1037 w 2004"/>
              <a:gd name="T7" fmla="*/ 2005 h 2006"/>
              <a:gd name="T8" fmla="*/ 631 w 2004"/>
              <a:gd name="T9" fmla="*/ 1925 h 2006"/>
              <a:gd name="T10" fmla="*/ 958 w 2004"/>
              <a:gd name="T11" fmla="*/ 2005 h 2006"/>
              <a:gd name="T12" fmla="*/ 1408 w 2004"/>
              <a:gd name="T13" fmla="*/ 1920 h 2006"/>
              <a:gd name="T14" fmla="*/ 584 w 2004"/>
              <a:gd name="T15" fmla="*/ 1905 h 2006"/>
              <a:gd name="T16" fmla="*/ 1422 w 2004"/>
              <a:gd name="T17" fmla="*/ 1904 h 2006"/>
              <a:gd name="T18" fmla="*/ 1704 w 2004"/>
              <a:gd name="T19" fmla="*/ 1707 h 2006"/>
              <a:gd name="T20" fmla="*/ 1430 w 2004"/>
              <a:gd name="T21" fmla="*/ 1909 h 2006"/>
              <a:gd name="T22" fmla="*/ 294 w 2004"/>
              <a:gd name="T23" fmla="*/ 1701 h 2006"/>
              <a:gd name="T24" fmla="*/ 566 w 2004"/>
              <a:gd name="T25" fmla="*/ 1905 h 2006"/>
              <a:gd name="T26" fmla="*/ 1739 w 2004"/>
              <a:gd name="T27" fmla="*/ 1682 h 2006"/>
              <a:gd name="T28" fmla="*/ 259 w 2004"/>
              <a:gd name="T29" fmla="*/ 1664 h 2006"/>
              <a:gd name="T30" fmla="*/ 1746 w 2004"/>
              <a:gd name="T31" fmla="*/ 1662 h 2006"/>
              <a:gd name="T32" fmla="*/ 1926 w 2004"/>
              <a:gd name="T33" fmla="*/ 1369 h 2006"/>
              <a:gd name="T34" fmla="*/ 1752 w 2004"/>
              <a:gd name="T35" fmla="*/ 1664 h 2006"/>
              <a:gd name="T36" fmla="*/ 70 w 2004"/>
              <a:gd name="T37" fmla="*/ 1372 h 2006"/>
              <a:gd name="T38" fmla="*/ 253 w 2004"/>
              <a:gd name="T39" fmla="*/ 1643 h 2006"/>
              <a:gd name="T40" fmla="*/ 1933 w 2004"/>
              <a:gd name="T41" fmla="*/ 1327 h 2006"/>
              <a:gd name="T42" fmla="*/ 60 w 2004"/>
              <a:gd name="T43" fmla="*/ 1345 h 2006"/>
              <a:gd name="T44" fmla="*/ 68 w 2004"/>
              <a:gd name="T45" fmla="*/ 1351 h 2006"/>
              <a:gd name="T46" fmla="*/ 1987 w 2004"/>
              <a:gd name="T47" fmla="*/ 1037 h 2006"/>
              <a:gd name="T48" fmla="*/ 2004 w 2004"/>
              <a:gd name="T49" fmla="*/ 1037 h 2006"/>
              <a:gd name="T50" fmla="*/ 44 w 2004"/>
              <a:gd name="T51" fmla="*/ 1297 h 2006"/>
              <a:gd name="T52" fmla="*/ 9 w 2004"/>
              <a:gd name="T53" fmla="*/ 962 h 2006"/>
              <a:gd name="T54" fmla="*/ 60 w 2004"/>
              <a:gd name="T55" fmla="*/ 1292 h 2006"/>
              <a:gd name="T56" fmla="*/ 1992 w 2004"/>
              <a:gd name="T57" fmla="*/ 920 h 2006"/>
              <a:gd name="T58" fmla="*/ 10 w 2004"/>
              <a:gd name="T59" fmla="*/ 951 h 2006"/>
              <a:gd name="T60" fmla="*/ 10 w 2004"/>
              <a:gd name="T61" fmla="*/ 951 h 2006"/>
              <a:gd name="T62" fmla="*/ 1896 w 2004"/>
              <a:gd name="T63" fmla="*/ 589 h 2006"/>
              <a:gd name="T64" fmla="*/ 1999 w 2004"/>
              <a:gd name="T65" fmla="*/ 899 h 2006"/>
              <a:gd name="T66" fmla="*/ 54 w 2004"/>
              <a:gd name="T67" fmla="*/ 679 h 2006"/>
              <a:gd name="T68" fmla="*/ 85 w 2004"/>
              <a:gd name="T69" fmla="*/ 643 h 2006"/>
              <a:gd name="T70" fmla="*/ 1883 w 2004"/>
              <a:gd name="T71" fmla="*/ 564 h 2006"/>
              <a:gd name="T72" fmla="*/ 1891 w 2004"/>
              <a:gd name="T73" fmla="*/ 568 h 2006"/>
              <a:gd name="T74" fmla="*/ 135 w 2004"/>
              <a:gd name="T75" fmla="*/ 536 h 2006"/>
              <a:gd name="T76" fmla="*/ 1799 w 2004"/>
              <a:gd name="T77" fmla="*/ 425 h 2006"/>
              <a:gd name="T78" fmla="*/ 1813 w 2004"/>
              <a:gd name="T79" fmla="*/ 415 h 2006"/>
              <a:gd name="T80" fmla="*/ 137 w 2004"/>
              <a:gd name="T81" fmla="*/ 515 h 2006"/>
              <a:gd name="T82" fmla="*/ 355 w 2004"/>
              <a:gd name="T83" fmla="*/ 249 h 2006"/>
              <a:gd name="T84" fmla="*/ 141 w 2004"/>
              <a:gd name="T85" fmla="*/ 516 h 2006"/>
              <a:gd name="T86" fmla="*/ 1646 w 2004"/>
              <a:gd name="T87" fmla="*/ 236 h 2006"/>
              <a:gd name="T88" fmla="*/ 383 w 2004"/>
              <a:gd name="T89" fmla="*/ 216 h 2006"/>
              <a:gd name="T90" fmla="*/ 1596 w 2004"/>
              <a:gd name="T91" fmla="*/ 217 h 2006"/>
              <a:gd name="T92" fmla="*/ 1314 w 2004"/>
              <a:gd name="T93" fmla="*/ 51 h 2006"/>
              <a:gd name="T94" fmla="*/ 1601 w 2004"/>
              <a:gd name="T95" fmla="*/ 219 h 2006"/>
              <a:gd name="T96" fmla="*/ 599 w 2004"/>
              <a:gd name="T97" fmla="*/ 105 h 2006"/>
              <a:gd name="T98" fmla="*/ 718 w 2004"/>
              <a:gd name="T99" fmla="*/ 42 h 2006"/>
              <a:gd name="T100" fmla="*/ 723 w 2004"/>
              <a:gd name="T101" fmla="*/ 59 h 2006"/>
              <a:gd name="T102" fmla="*/ 1254 w 2004"/>
              <a:gd name="T103" fmla="*/ 42 h 2006"/>
              <a:gd name="T104" fmla="*/ 1233 w 2004"/>
              <a:gd name="T105" fmla="*/ 46 h 2006"/>
              <a:gd name="T106" fmla="*/ 909 w 2004"/>
              <a:gd name="T107" fmla="*/ 6 h 2006"/>
              <a:gd name="T108" fmla="*/ 1235 w 2004"/>
              <a:gd name="T109" fmla="*/ 46 h 2006"/>
              <a:gd name="T110" fmla="*/ 882 w 2004"/>
              <a:gd name="T111" fmla="*/ 26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4" h="2006">
                <a:moveTo>
                  <a:pt x="1003" y="2006"/>
                </a:moveTo>
                <a:cubicBezTo>
                  <a:pt x="999" y="2006"/>
                  <a:pt x="995" y="2006"/>
                  <a:pt x="991" y="2006"/>
                </a:cubicBezTo>
                <a:cubicBezTo>
                  <a:pt x="986" y="2006"/>
                  <a:pt x="986" y="2006"/>
                  <a:pt x="986" y="2006"/>
                </a:cubicBezTo>
                <a:cubicBezTo>
                  <a:pt x="981" y="2006"/>
                  <a:pt x="978" y="2002"/>
                  <a:pt x="978" y="1997"/>
                </a:cubicBezTo>
                <a:cubicBezTo>
                  <a:pt x="978" y="1992"/>
                  <a:pt x="982" y="1989"/>
                  <a:pt x="986" y="1989"/>
                </a:cubicBezTo>
                <a:cubicBezTo>
                  <a:pt x="991" y="1989"/>
                  <a:pt x="991" y="1989"/>
                  <a:pt x="991" y="1989"/>
                </a:cubicBezTo>
                <a:cubicBezTo>
                  <a:pt x="995" y="1989"/>
                  <a:pt x="999" y="1989"/>
                  <a:pt x="1003" y="1989"/>
                </a:cubicBezTo>
                <a:cubicBezTo>
                  <a:pt x="1009" y="1989"/>
                  <a:pt x="1009" y="1989"/>
                  <a:pt x="1009" y="1989"/>
                </a:cubicBezTo>
                <a:cubicBezTo>
                  <a:pt x="1009" y="1989"/>
                  <a:pt x="1009" y="1989"/>
                  <a:pt x="1009" y="1989"/>
                </a:cubicBezTo>
                <a:cubicBezTo>
                  <a:pt x="1014" y="1989"/>
                  <a:pt x="1017" y="1993"/>
                  <a:pt x="1017" y="1997"/>
                </a:cubicBezTo>
                <a:cubicBezTo>
                  <a:pt x="1017" y="2002"/>
                  <a:pt x="1014" y="2006"/>
                  <a:pt x="1009" y="2006"/>
                </a:cubicBezTo>
                <a:lnTo>
                  <a:pt x="1003" y="2006"/>
                </a:lnTo>
                <a:close/>
                <a:moveTo>
                  <a:pt x="1037" y="2005"/>
                </a:moveTo>
                <a:cubicBezTo>
                  <a:pt x="1033" y="2005"/>
                  <a:pt x="1029" y="2002"/>
                  <a:pt x="1029" y="1997"/>
                </a:cubicBezTo>
                <a:cubicBezTo>
                  <a:pt x="1029" y="1992"/>
                  <a:pt x="1032" y="1988"/>
                  <a:pt x="1037" y="1988"/>
                </a:cubicBezTo>
                <a:cubicBezTo>
                  <a:pt x="1074" y="1987"/>
                  <a:pt x="1111" y="1983"/>
                  <a:pt x="1148" y="1978"/>
                </a:cubicBezTo>
                <a:cubicBezTo>
                  <a:pt x="1148" y="1978"/>
                  <a:pt x="1148" y="1978"/>
                  <a:pt x="1148" y="1978"/>
                </a:cubicBezTo>
                <a:cubicBezTo>
                  <a:pt x="1219" y="1967"/>
                  <a:pt x="1288" y="1949"/>
                  <a:pt x="1354" y="1924"/>
                </a:cubicBezTo>
                <a:cubicBezTo>
                  <a:pt x="1359" y="1922"/>
                  <a:pt x="1363" y="1924"/>
                  <a:pt x="1365" y="1929"/>
                </a:cubicBezTo>
                <a:cubicBezTo>
                  <a:pt x="1367" y="1933"/>
                  <a:pt x="1365" y="1938"/>
                  <a:pt x="1360" y="1939"/>
                </a:cubicBezTo>
                <a:cubicBezTo>
                  <a:pt x="1293" y="1965"/>
                  <a:pt x="1223" y="1984"/>
                  <a:pt x="1151" y="1995"/>
                </a:cubicBezTo>
                <a:cubicBezTo>
                  <a:pt x="1151" y="1995"/>
                  <a:pt x="1151" y="1995"/>
                  <a:pt x="1151" y="1995"/>
                </a:cubicBezTo>
                <a:cubicBezTo>
                  <a:pt x="1113" y="2000"/>
                  <a:pt x="1075" y="2004"/>
                  <a:pt x="1037" y="2005"/>
                </a:cubicBezTo>
                <a:cubicBezTo>
                  <a:pt x="1037" y="2005"/>
                  <a:pt x="1037" y="2005"/>
                  <a:pt x="1037" y="2005"/>
                </a:cubicBezTo>
                <a:close/>
                <a:moveTo>
                  <a:pt x="958" y="2005"/>
                </a:moveTo>
                <a:cubicBezTo>
                  <a:pt x="958" y="2005"/>
                  <a:pt x="958" y="2005"/>
                  <a:pt x="958" y="2005"/>
                </a:cubicBezTo>
                <a:cubicBezTo>
                  <a:pt x="886" y="2002"/>
                  <a:pt x="814" y="1990"/>
                  <a:pt x="744" y="1972"/>
                </a:cubicBezTo>
                <a:cubicBezTo>
                  <a:pt x="744" y="1972"/>
                  <a:pt x="744" y="1972"/>
                  <a:pt x="744" y="1972"/>
                </a:cubicBezTo>
                <a:cubicBezTo>
                  <a:pt x="707" y="1962"/>
                  <a:pt x="671" y="1950"/>
                  <a:pt x="635" y="1936"/>
                </a:cubicBezTo>
                <a:cubicBezTo>
                  <a:pt x="631" y="1934"/>
                  <a:pt x="629" y="1929"/>
                  <a:pt x="631" y="1925"/>
                </a:cubicBezTo>
                <a:cubicBezTo>
                  <a:pt x="632" y="1921"/>
                  <a:pt x="637" y="1919"/>
                  <a:pt x="642" y="1920"/>
                </a:cubicBezTo>
                <a:cubicBezTo>
                  <a:pt x="676" y="1934"/>
                  <a:pt x="712" y="1946"/>
                  <a:pt x="748" y="1955"/>
                </a:cubicBezTo>
                <a:cubicBezTo>
                  <a:pt x="748" y="1955"/>
                  <a:pt x="748" y="1955"/>
                  <a:pt x="748" y="1955"/>
                </a:cubicBezTo>
                <a:cubicBezTo>
                  <a:pt x="817" y="1974"/>
                  <a:pt x="888" y="1985"/>
                  <a:pt x="958" y="1988"/>
                </a:cubicBezTo>
                <a:cubicBezTo>
                  <a:pt x="963" y="1988"/>
                  <a:pt x="967" y="1992"/>
                  <a:pt x="966" y="1997"/>
                </a:cubicBezTo>
                <a:cubicBezTo>
                  <a:pt x="966" y="2001"/>
                  <a:pt x="963" y="2005"/>
                  <a:pt x="958" y="2005"/>
                </a:cubicBezTo>
                <a:close/>
                <a:moveTo>
                  <a:pt x="1384" y="1930"/>
                </a:moveTo>
                <a:cubicBezTo>
                  <a:pt x="1380" y="1930"/>
                  <a:pt x="1377" y="1928"/>
                  <a:pt x="1376" y="1924"/>
                </a:cubicBezTo>
                <a:cubicBezTo>
                  <a:pt x="1374" y="1920"/>
                  <a:pt x="1376" y="1915"/>
                  <a:pt x="1380" y="1913"/>
                </a:cubicBezTo>
                <a:cubicBezTo>
                  <a:pt x="1387" y="1910"/>
                  <a:pt x="1394" y="1907"/>
                  <a:pt x="1401" y="1904"/>
                </a:cubicBezTo>
                <a:cubicBezTo>
                  <a:pt x="1405" y="1902"/>
                  <a:pt x="1410" y="1904"/>
                  <a:pt x="1412" y="1909"/>
                </a:cubicBezTo>
                <a:cubicBezTo>
                  <a:pt x="1414" y="1913"/>
                  <a:pt x="1412" y="1918"/>
                  <a:pt x="1408" y="1920"/>
                </a:cubicBezTo>
                <a:cubicBezTo>
                  <a:pt x="1401" y="1923"/>
                  <a:pt x="1394" y="1926"/>
                  <a:pt x="1387" y="1929"/>
                </a:cubicBezTo>
                <a:cubicBezTo>
                  <a:pt x="1386" y="1929"/>
                  <a:pt x="1385" y="1930"/>
                  <a:pt x="1384" y="1930"/>
                </a:cubicBezTo>
                <a:close/>
                <a:moveTo>
                  <a:pt x="612" y="1926"/>
                </a:moveTo>
                <a:cubicBezTo>
                  <a:pt x="611" y="1926"/>
                  <a:pt x="610" y="1926"/>
                  <a:pt x="609" y="1925"/>
                </a:cubicBezTo>
                <a:cubicBezTo>
                  <a:pt x="602" y="1922"/>
                  <a:pt x="595" y="1919"/>
                  <a:pt x="588" y="1916"/>
                </a:cubicBezTo>
                <a:cubicBezTo>
                  <a:pt x="584" y="1914"/>
                  <a:pt x="582" y="1909"/>
                  <a:pt x="584" y="1905"/>
                </a:cubicBezTo>
                <a:cubicBezTo>
                  <a:pt x="586" y="1901"/>
                  <a:pt x="591" y="1899"/>
                  <a:pt x="595" y="1901"/>
                </a:cubicBezTo>
                <a:cubicBezTo>
                  <a:pt x="602" y="1904"/>
                  <a:pt x="609" y="1907"/>
                  <a:pt x="616" y="1910"/>
                </a:cubicBezTo>
                <a:cubicBezTo>
                  <a:pt x="620" y="1911"/>
                  <a:pt x="622" y="1916"/>
                  <a:pt x="620" y="1921"/>
                </a:cubicBezTo>
                <a:cubicBezTo>
                  <a:pt x="619" y="1924"/>
                  <a:pt x="616" y="1926"/>
                  <a:pt x="612" y="1926"/>
                </a:cubicBezTo>
                <a:close/>
                <a:moveTo>
                  <a:pt x="1430" y="1909"/>
                </a:moveTo>
                <a:cubicBezTo>
                  <a:pt x="1427" y="1909"/>
                  <a:pt x="1424" y="1907"/>
                  <a:pt x="1422" y="1904"/>
                </a:cubicBezTo>
                <a:cubicBezTo>
                  <a:pt x="1420" y="1900"/>
                  <a:pt x="1422" y="1895"/>
                  <a:pt x="1426" y="1893"/>
                </a:cubicBezTo>
                <a:cubicBezTo>
                  <a:pt x="1460" y="1877"/>
                  <a:pt x="1493" y="1858"/>
                  <a:pt x="1524" y="1839"/>
                </a:cubicBezTo>
                <a:cubicBezTo>
                  <a:pt x="1524" y="1839"/>
                  <a:pt x="1525" y="1839"/>
                  <a:pt x="1525" y="1839"/>
                </a:cubicBezTo>
                <a:cubicBezTo>
                  <a:pt x="1582" y="1803"/>
                  <a:pt x="1635" y="1762"/>
                  <a:pt x="1683" y="1716"/>
                </a:cubicBezTo>
                <a:cubicBezTo>
                  <a:pt x="1686" y="1713"/>
                  <a:pt x="1689" y="1710"/>
                  <a:pt x="1692" y="1707"/>
                </a:cubicBezTo>
                <a:cubicBezTo>
                  <a:pt x="1695" y="1704"/>
                  <a:pt x="1700" y="1704"/>
                  <a:pt x="1704" y="1707"/>
                </a:cubicBezTo>
                <a:cubicBezTo>
                  <a:pt x="1707" y="1711"/>
                  <a:pt x="1707" y="1716"/>
                  <a:pt x="1704" y="1719"/>
                </a:cubicBezTo>
                <a:cubicBezTo>
                  <a:pt x="1701" y="1722"/>
                  <a:pt x="1698" y="1725"/>
                  <a:pt x="1695" y="1728"/>
                </a:cubicBezTo>
                <a:cubicBezTo>
                  <a:pt x="1646" y="1775"/>
                  <a:pt x="1592" y="1817"/>
                  <a:pt x="1534" y="1853"/>
                </a:cubicBezTo>
                <a:cubicBezTo>
                  <a:pt x="1534" y="1853"/>
                  <a:pt x="1534" y="1853"/>
                  <a:pt x="1534" y="1853"/>
                </a:cubicBezTo>
                <a:cubicBezTo>
                  <a:pt x="1501" y="1873"/>
                  <a:pt x="1468" y="1892"/>
                  <a:pt x="1434" y="1908"/>
                </a:cubicBezTo>
                <a:cubicBezTo>
                  <a:pt x="1432" y="1909"/>
                  <a:pt x="1431" y="1909"/>
                  <a:pt x="1430" y="1909"/>
                </a:cubicBezTo>
                <a:close/>
                <a:moveTo>
                  <a:pt x="566" y="1905"/>
                </a:moveTo>
                <a:cubicBezTo>
                  <a:pt x="565" y="1905"/>
                  <a:pt x="564" y="1905"/>
                  <a:pt x="562" y="1904"/>
                </a:cubicBezTo>
                <a:cubicBezTo>
                  <a:pt x="497" y="1872"/>
                  <a:pt x="436" y="1833"/>
                  <a:pt x="379" y="1789"/>
                </a:cubicBezTo>
                <a:cubicBezTo>
                  <a:pt x="379" y="1789"/>
                  <a:pt x="379" y="1789"/>
                  <a:pt x="379" y="1789"/>
                </a:cubicBezTo>
                <a:cubicBezTo>
                  <a:pt x="349" y="1765"/>
                  <a:pt x="321" y="1740"/>
                  <a:pt x="294" y="1713"/>
                </a:cubicBezTo>
                <a:cubicBezTo>
                  <a:pt x="291" y="1710"/>
                  <a:pt x="291" y="1704"/>
                  <a:pt x="294" y="1701"/>
                </a:cubicBezTo>
                <a:cubicBezTo>
                  <a:pt x="297" y="1698"/>
                  <a:pt x="303" y="1698"/>
                  <a:pt x="306" y="1701"/>
                </a:cubicBezTo>
                <a:cubicBezTo>
                  <a:pt x="332" y="1727"/>
                  <a:pt x="360" y="1752"/>
                  <a:pt x="390" y="1775"/>
                </a:cubicBezTo>
                <a:cubicBezTo>
                  <a:pt x="390" y="1775"/>
                  <a:pt x="390" y="1775"/>
                  <a:pt x="390" y="1775"/>
                </a:cubicBezTo>
                <a:cubicBezTo>
                  <a:pt x="445" y="1819"/>
                  <a:pt x="506" y="1858"/>
                  <a:pt x="570" y="1889"/>
                </a:cubicBezTo>
                <a:cubicBezTo>
                  <a:pt x="574" y="1891"/>
                  <a:pt x="576" y="1896"/>
                  <a:pt x="574" y="1900"/>
                </a:cubicBezTo>
                <a:cubicBezTo>
                  <a:pt x="572" y="1903"/>
                  <a:pt x="569" y="1905"/>
                  <a:pt x="566" y="1905"/>
                </a:cubicBezTo>
                <a:close/>
                <a:moveTo>
                  <a:pt x="1718" y="1702"/>
                </a:moveTo>
                <a:cubicBezTo>
                  <a:pt x="1715" y="1702"/>
                  <a:pt x="1713" y="1701"/>
                  <a:pt x="1712" y="1699"/>
                </a:cubicBezTo>
                <a:cubicBezTo>
                  <a:pt x="1708" y="1696"/>
                  <a:pt x="1708" y="1691"/>
                  <a:pt x="1711" y="1687"/>
                </a:cubicBezTo>
                <a:cubicBezTo>
                  <a:pt x="1717" y="1682"/>
                  <a:pt x="1722" y="1676"/>
                  <a:pt x="1727" y="1671"/>
                </a:cubicBezTo>
                <a:cubicBezTo>
                  <a:pt x="1730" y="1667"/>
                  <a:pt x="1735" y="1667"/>
                  <a:pt x="1739" y="1670"/>
                </a:cubicBezTo>
                <a:cubicBezTo>
                  <a:pt x="1742" y="1674"/>
                  <a:pt x="1742" y="1679"/>
                  <a:pt x="1739" y="1682"/>
                </a:cubicBezTo>
                <a:cubicBezTo>
                  <a:pt x="1734" y="1688"/>
                  <a:pt x="1729" y="1693"/>
                  <a:pt x="1724" y="1699"/>
                </a:cubicBezTo>
                <a:cubicBezTo>
                  <a:pt x="1722" y="1701"/>
                  <a:pt x="1720" y="1702"/>
                  <a:pt x="1718" y="1702"/>
                </a:cubicBezTo>
                <a:close/>
                <a:moveTo>
                  <a:pt x="280" y="1695"/>
                </a:moveTo>
                <a:cubicBezTo>
                  <a:pt x="278" y="1695"/>
                  <a:pt x="276" y="1694"/>
                  <a:pt x="274" y="1692"/>
                </a:cubicBezTo>
                <a:cubicBezTo>
                  <a:pt x="269" y="1687"/>
                  <a:pt x="264" y="1681"/>
                  <a:pt x="259" y="1676"/>
                </a:cubicBezTo>
                <a:cubicBezTo>
                  <a:pt x="255" y="1672"/>
                  <a:pt x="256" y="1667"/>
                  <a:pt x="259" y="1664"/>
                </a:cubicBezTo>
                <a:cubicBezTo>
                  <a:pt x="263" y="1661"/>
                  <a:pt x="268" y="1661"/>
                  <a:pt x="271" y="1664"/>
                </a:cubicBezTo>
                <a:cubicBezTo>
                  <a:pt x="276" y="1670"/>
                  <a:pt x="281" y="1675"/>
                  <a:pt x="286" y="1681"/>
                </a:cubicBezTo>
                <a:cubicBezTo>
                  <a:pt x="290" y="1684"/>
                  <a:pt x="289" y="1690"/>
                  <a:pt x="286" y="1693"/>
                </a:cubicBezTo>
                <a:cubicBezTo>
                  <a:pt x="284" y="1694"/>
                  <a:pt x="282" y="1695"/>
                  <a:pt x="280" y="1695"/>
                </a:cubicBezTo>
                <a:close/>
                <a:moveTo>
                  <a:pt x="1752" y="1664"/>
                </a:moveTo>
                <a:cubicBezTo>
                  <a:pt x="1750" y="1664"/>
                  <a:pt x="1748" y="1663"/>
                  <a:pt x="1746" y="1662"/>
                </a:cubicBezTo>
                <a:cubicBezTo>
                  <a:pt x="1743" y="1659"/>
                  <a:pt x="1742" y="1653"/>
                  <a:pt x="1746" y="1650"/>
                </a:cubicBezTo>
                <a:cubicBezTo>
                  <a:pt x="1770" y="1622"/>
                  <a:pt x="1793" y="1592"/>
                  <a:pt x="1814" y="1561"/>
                </a:cubicBezTo>
                <a:cubicBezTo>
                  <a:pt x="1814" y="1561"/>
                  <a:pt x="1814" y="1561"/>
                  <a:pt x="1814" y="1561"/>
                </a:cubicBezTo>
                <a:cubicBezTo>
                  <a:pt x="1848" y="1512"/>
                  <a:pt x="1877" y="1460"/>
                  <a:pt x="1901" y="1406"/>
                </a:cubicBezTo>
                <a:cubicBezTo>
                  <a:pt x="1906" y="1395"/>
                  <a:pt x="1910" y="1385"/>
                  <a:pt x="1915" y="1374"/>
                </a:cubicBezTo>
                <a:cubicBezTo>
                  <a:pt x="1917" y="1370"/>
                  <a:pt x="1922" y="1367"/>
                  <a:pt x="1926" y="1369"/>
                </a:cubicBezTo>
                <a:cubicBezTo>
                  <a:pt x="1930" y="1371"/>
                  <a:pt x="1932" y="1376"/>
                  <a:pt x="1931" y="1380"/>
                </a:cubicBezTo>
                <a:cubicBezTo>
                  <a:pt x="1926" y="1391"/>
                  <a:pt x="1921" y="1402"/>
                  <a:pt x="1917" y="1413"/>
                </a:cubicBezTo>
                <a:cubicBezTo>
                  <a:pt x="1892" y="1468"/>
                  <a:pt x="1862" y="1521"/>
                  <a:pt x="1828" y="1571"/>
                </a:cubicBezTo>
                <a:cubicBezTo>
                  <a:pt x="1828" y="1571"/>
                  <a:pt x="1828" y="1571"/>
                  <a:pt x="1828" y="1571"/>
                </a:cubicBezTo>
                <a:cubicBezTo>
                  <a:pt x="1806" y="1602"/>
                  <a:pt x="1783" y="1633"/>
                  <a:pt x="1758" y="1661"/>
                </a:cubicBezTo>
                <a:cubicBezTo>
                  <a:pt x="1757" y="1663"/>
                  <a:pt x="1754" y="1664"/>
                  <a:pt x="1752" y="1664"/>
                </a:cubicBezTo>
                <a:close/>
                <a:moveTo>
                  <a:pt x="246" y="1657"/>
                </a:moveTo>
                <a:cubicBezTo>
                  <a:pt x="244" y="1657"/>
                  <a:pt x="241" y="1656"/>
                  <a:pt x="240" y="1654"/>
                </a:cubicBezTo>
                <a:cubicBezTo>
                  <a:pt x="193" y="1599"/>
                  <a:pt x="152" y="1539"/>
                  <a:pt x="118" y="1475"/>
                </a:cubicBezTo>
                <a:cubicBezTo>
                  <a:pt x="118" y="1475"/>
                  <a:pt x="118" y="1475"/>
                  <a:pt x="118" y="1475"/>
                </a:cubicBezTo>
                <a:cubicBezTo>
                  <a:pt x="104" y="1448"/>
                  <a:pt x="90" y="1421"/>
                  <a:pt x="79" y="1393"/>
                </a:cubicBezTo>
                <a:cubicBezTo>
                  <a:pt x="76" y="1386"/>
                  <a:pt x="73" y="1379"/>
                  <a:pt x="70" y="1372"/>
                </a:cubicBezTo>
                <a:cubicBezTo>
                  <a:pt x="69" y="1368"/>
                  <a:pt x="71" y="1363"/>
                  <a:pt x="75" y="1361"/>
                </a:cubicBezTo>
                <a:cubicBezTo>
                  <a:pt x="79" y="1359"/>
                  <a:pt x="84" y="1361"/>
                  <a:pt x="86" y="1366"/>
                </a:cubicBezTo>
                <a:cubicBezTo>
                  <a:pt x="89" y="1372"/>
                  <a:pt x="91" y="1379"/>
                  <a:pt x="94" y="1386"/>
                </a:cubicBezTo>
                <a:cubicBezTo>
                  <a:pt x="106" y="1414"/>
                  <a:pt x="119" y="1441"/>
                  <a:pt x="133" y="1467"/>
                </a:cubicBezTo>
                <a:cubicBezTo>
                  <a:pt x="133" y="1467"/>
                  <a:pt x="133" y="1467"/>
                  <a:pt x="133" y="1467"/>
                </a:cubicBezTo>
                <a:cubicBezTo>
                  <a:pt x="166" y="1530"/>
                  <a:pt x="207" y="1589"/>
                  <a:pt x="253" y="1643"/>
                </a:cubicBezTo>
                <a:cubicBezTo>
                  <a:pt x="256" y="1647"/>
                  <a:pt x="255" y="1652"/>
                  <a:pt x="252" y="1655"/>
                </a:cubicBezTo>
                <a:cubicBezTo>
                  <a:pt x="250" y="1657"/>
                  <a:pt x="248" y="1657"/>
                  <a:pt x="246" y="1657"/>
                </a:cubicBezTo>
                <a:close/>
                <a:moveTo>
                  <a:pt x="1933" y="1359"/>
                </a:moveTo>
                <a:cubicBezTo>
                  <a:pt x="1932" y="1359"/>
                  <a:pt x="1931" y="1359"/>
                  <a:pt x="1930" y="1359"/>
                </a:cubicBezTo>
                <a:cubicBezTo>
                  <a:pt x="1926" y="1357"/>
                  <a:pt x="1923" y="1352"/>
                  <a:pt x="1925" y="1348"/>
                </a:cubicBezTo>
                <a:cubicBezTo>
                  <a:pt x="1928" y="1341"/>
                  <a:pt x="1930" y="1334"/>
                  <a:pt x="1933" y="1327"/>
                </a:cubicBezTo>
                <a:cubicBezTo>
                  <a:pt x="1934" y="1322"/>
                  <a:pt x="1939" y="1320"/>
                  <a:pt x="1943" y="1321"/>
                </a:cubicBezTo>
                <a:cubicBezTo>
                  <a:pt x="1948" y="1323"/>
                  <a:pt x="1950" y="1328"/>
                  <a:pt x="1949" y="1332"/>
                </a:cubicBezTo>
                <a:cubicBezTo>
                  <a:pt x="1946" y="1339"/>
                  <a:pt x="1944" y="1347"/>
                  <a:pt x="1941" y="1354"/>
                </a:cubicBezTo>
                <a:cubicBezTo>
                  <a:pt x="1940" y="1357"/>
                  <a:pt x="1936" y="1359"/>
                  <a:pt x="1933" y="1359"/>
                </a:cubicBezTo>
                <a:close/>
                <a:moveTo>
                  <a:pt x="68" y="1351"/>
                </a:moveTo>
                <a:cubicBezTo>
                  <a:pt x="65" y="1351"/>
                  <a:pt x="61" y="1349"/>
                  <a:pt x="60" y="1345"/>
                </a:cubicBezTo>
                <a:cubicBezTo>
                  <a:pt x="58" y="1338"/>
                  <a:pt x="55" y="1331"/>
                  <a:pt x="53" y="1324"/>
                </a:cubicBezTo>
                <a:cubicBezTo>
                  <a:pt x="51" y="1319"/>
                  <a:pt x="53" y="1314"/>
                  <a:pt x="58" y="1313"/>
                </a:cubicBezTo>
                <a:cubicBezTo>
                  <a:pt x="62" y="1311"/>
                  <a:pt x="67" y="1314"/>
                  <a:pt x="69" y="1318"/>
                </a:cubicBezTo>
                <a:cubicBezTo>
                  <a:pt x="71" y="1325"/>
                  <a:pt x="74" y="1332"/>
                  <a:pt x="76" y="1339"/>
                </a:cubicBezTo>
                <a:cubicBezTo>
                  <a:pt x="78" y="1344"/>
                  <a:pt x="75" y="1349"/>
                  <a:pt x="71" y="1350"/>
                </a:cubicBezTo>
                <a:cubicBezTo>
                  <a:pt x="70" y="1351"/>
                  <a:pt x="69" y="1351"/>
                  <a:pt x="68" y="1351"/>
                </a:cubicBezTo>
                <a:close/>
                <a:moveTo>
                  <a:pt x="1950" y="1311"/>
                </a:moveTo>
                <a:cubicBezTo>
                  <a:pt x="1949" y="1311"/>
                  <a:pt x="1948" y="1311"/>
                  <a:pt x="1947" y="1311"/>
                </a:cubicBezTo>
                <a:cubicBezTo>
                  <a:pt x="1942" y="1309"/>
                  <a:pt x="1940" y="1304"/>
                  <a:pt x="1941" y="1300"/>
                </a:cubicBezTo>
                <a:cubicBezTo>
                  <a:pt x="1953" y="1264"/>
                  <a:pt x="1962" y="1228"/>
                  <a:pt x="1969" y="1191"/>
                </a:cubicBezTo>
                <a:cubicBezTo>
                  <a:pt x="1969" y="1191"/>
                  <a:pt x="1969" y="1191"/>
                  <a:pt x="1969" y="1191"/>
                </a:cubicBezTo>
                <a:cubicBezTo>
                  <a:pt x="1979" y="1140"/>
                  <a:pt x="1985" y="1088"/>
                  <a:pt x="1987" y="1037"/>
                </a:cubicBezTo>
                <a:cubicBezTo>
                  <a:pt x="1987" y="1026"/>
                  <a:pt x="1987" y="1014"/>
                  <a:pt x="1987" y="1003"/>
                </a:cubicBezTo>
                <a:cubicBezTo>
                  <a:pt x="1987" y="995"/>
                  <a:pt x="1987" y="987"/>
                  <a:pt x="1987" y="979"/>
                </a:cubicBezTo>
                <a:cubicBezTo>
                  <a:pt x="1987" y="975"/>
                  <a:pt x="1991" y="971"/>
                  <a:pt x="1995" y="971"/>
                </a:cubicBezTo>
                <a:cubicBezTo>
                  <a:pt x="2000" y="971"/>
                  <a:pt x="2004" y="974"/>
                  <a:pt x="2004" y="979"/>
                </a:cubicBezTo>
                <a:cubicBezTo>
                  <a:pt x="2004" y="987"/>
                  <a:pt x="2004" y="995"/>
                  <a:pt x="2004" y="1003"/>
                </a:cubicBezTo>
                <a:cubicBezTo>
                  <a:pt x="2004" y="1015"/>
                  <a:pt x="2004" y="1026"/>
                  <a:pt x="2004" y="1037"/>
                </a:cubicBezTo>
                <a:cubicBezTo>
                  <a:pt x="2002" y="1090"/>
                  <a:pt x="1996" y="1143"/>
                  <a:pt x="1986" y="1195"/>
                </a:cubicBezTo>
                <a:cubicBezTo>
                  <a:pt x="1986" y="1195"/>
                  <a:pt x="1986" y="1195"/>
                  <a:pt x="1986" y="1195"/>
                </a:cubicBezTo>
                <a:cubicBezTo>
                  <a:pt x="1978" y="1232"/>
                  <a:pt x="1969" y="1269"/>
                  <a:pt x="1958" y="1305"/>
                </a:cubicBezTo>
                <a:cubicBezTo>
                  <a:pt x="1956" y="1309"/>
                  <a:pt x="1953" y="1311"/>
                  <a:pt x="1950" y="1311"/>
                </a:cubicBezTo>
                <a:close/>
                <a:moveTo>
                  <a:pt x="52" y="1303"/>
                </a:moveTo>
                <a:cubicBezTo>
                  <a:pt x="48" y="1303"/>
                  <a:pt x="45" y="1300"/>
                  <a:pt x="44" y="1297"/>
                </a:cubicBezTo>
                <a:cubicBezTo>
                  <a:pt x="23" y="1227"/>
                  <a:pt x="9" y="1156"/>
                  <a:pt x="3" y="1084"/>
                </a:cubicBezTo>
                <a:cubicBezTo>
                  <a:pt x="3" y="1084"/>
                  <a:pt x="3" y="1084"/>
                  <a:pt x="3" y="1084"/>
                </a:cubicBezTo>
                <a:cubicBezTo>
                  <a:pt x="1" y="1061"/>
                  <a:pt x="0" y="1038"/>
                  <a:pt x="0" y="1015"/>
                </a:cubicBezTo>
                <a:cubicBezTo>
                  <a:pt x="0" y="1011"/>
                  <a:pt x="0" y="1007"/>
                  <a:pt x="0" y="1003"/>
                </a:cubicBezTo>
                <a:cubicBezTo>
                  <a:pt x="0" y="992"/>
                  <a:pt x="0" y="981"/>
                  <a:pt x="0" y="970"/>
                </a:cubicBezTo>
                <a:cubicBezTo>
                  <a:pt x="0" y="965"/>
                  <a:pt x="4" y="962"/>
                  <a:pt x="9" y="962"/>
                </a:cubicBezTo>
                <a:cubicBezTo>
                  <a:pt x="14" y="962"/>
                  <a:pt x="17" y="966"/>
                  <a:pt x="17" y="971"/>
                </a:cubicBezTo>
                <a:cubicBezTo>
                  <a:pt x="17" y="981"/>
                  <a:pt x="17" y="992"/>
                  <a:pt x="17" y="1003"/>
                </a:cubicBezTo>
                <a:cubicBezTo>
                  <a:pt x="17" y="1007"/>
                  <a:pt x="17" y="1011"/>
                  <a:pt x="17" y="1015"/>
                </a:cubicBezTo>
                <a:cubicBezTo>
                  <a:pt x="17" y="1037"/>
                  <a:pt x="18" y="1060"/>
                  <a:pt x="20" y="1083"/>
                </a:cubicBezTo>
                <a:cubicBezTo>
                  <a:pt x="20" y="1083"/>
                  <a:pt x="20" y="1083"/>
                  <a:pt x="20" y="1083"/>
                </a:cubicBezTo>
                <a:cubicBezTo>
                  <a:pt x="26" y="1153"/>
                  <a:pt x="39" y="1223"/>
                  <a:pt x="60" y="1292"/>
                </a:cubicBezTo>
                <a:cubicBezTo>
                  <a:pt x="61" y="1296"/>
                  <a:pt x="59" y="1301"/>
                  <a:pt x="54" y="1302"/>
                </a:cubicBezTo>
                <a:cubicBezTo>
                  <a:pt x="54" y="1302"/>
                  <a:pt x="53" y="1303"/>
                  <a:pt x="52" y="1303"/>
                </a:cubicBezTo>
                <a:close/>
                <a:moveTo>
                  <a:pt x="1994" y="959"/>
                </a:moveTo>
                <a:cubicBezTo>
                  <a:pt x="1990" y="959"/>
                  <a:pt x="1986" y="956"/>
                  <a:pt x="1986" y="951"/>
                </a:cubicBezTo>
                <a:cubicBezTo>
                  <a:pt x="1986" y="944"/>
                  <a:pt x="1985" y="936"/>
                  <a:pt x="1984" y="929"/>
                </a:cubicBezTo>
                <a:cubicBezTo>
                  <a:pt x="1984" y="924"/>
                  <a:pt x="1988" y="920"/>
                  <a:pt x="1992" y="920"/>
                </a:cubicBezTo>
                <a:cubicBezTo>
                  <a:pt x="1997" y="920"/>
                  <a:pt x="2001" y="923"/>
                  <a:pt x="2001" y="928"/>
                </a:cubicBezTo>
                <a:cubicBezTo>
                  <a:pt x="2002" y="935"/>
                  <a:pt x="2002" y="943"/>
                  <a:pt x="2003" y="951"/>
                </a:cubicBezTo>
                <a:cubicBezTo>
                  <a:pt x="2003" y="955"/>
                  <a:pt x="2000" y="959"/>
                  <a:pt x="1995" y="959"/>
                </a:cubicBezTo>
                <a:cubicBezTo>
                  <a:pt x="1995" y="959"/>
                  <a:pt x="1995" y="959"/>
                  <a:pt x="1994" y="959"/>
                </a:cubicBezTo>
                <a:close/>
                <a:moveTo>
                  <a:pt x="10" y="951"/>
                </a:moveTo>
                <a:cubicBezTo>
                  <a:pt x="10" y="951"/>
                  <a:pt x="10" y="951"/>
                  <a:pt x="10" y="951"/>
                </a:cubicBezTo>
                <a:cubicBezTo>
                  <a:pt x="5" y="950"/>
                  <a:pt x="1" y="946"/>
                  <a:pt x="2" y="942"/>
                </a:cubicBezTo>
                <a:cubicBezTo>
                  <a:pt x="2" y="934"/>
                  <a:pt x="3" y="926"/>
                  <a:pt x="3" y="919"/>
                </a:cubicBezTo>
                <a:cubicBezTo>
                  <a:pt x="4" y="914"/>
                  <a:pt x="8" y="911"/>
                  <a:pt x="13" y="911"/>
                </a:cubicBezTo>
                <a:cubicBezTo>
                  <a:pt x="17" y="911"/>
                  <a:pt x="21" y="916"/>
                  <a:pt x="20" y="920"/>
                </a:cubicBezTo>
                <a:cubicBezTo>
                  <a:pt x="20" y="928"/>
                  <a:pt x="19" y="935"/>
                  <a:pt x="19" y="943"/>
                </a:cubicBezTo>
                <a:cubicBezTo>
                  <a:pt x="18" y="947"/>
                  <a:pt x="15" y="951"/>
                  <a:pt x="10" y="951"/>
                </a:cubicBezTo>
                <a:close/>
                <a:moveTo>
                  <a:pt x="1990" y="909"/>
                </a:moveTo>
                <a:cubicBezTo>
                  <a:pt x="1986" y="909"/>
                  <a:pt x="1982" y="905"/>
                  <a:pt x="1982" y="901"/>
                </a:cubicBezTo>
                <a:cubicBezTo>
                  <a:pt x="1978" y="864"/>
                  <a:pt x="1972" y="827"/>
                  <a:pt x="1964" y="791"/>
                </a:cubicBezTo>
                <a:cubicBezTo>
                  <a:pt x="1964" y="791"/>
                  <a:pt x="1964" y="790"/>
                  <a:pt x="1964" y="790"/>
                </a:cubicBezTo>
                <a:cubicBezTo>
                  <a:pt x="1954" y="747"/>
                  <a:pt x="1942" y="704"/>
                  <a:pt x="1926" y="663"/>
                </a:cubicBezTo>
                <a:cubicBezTo>
                  <a:pt x="1917" y="638"/>
                  <a:pt x="1907" y="613"/>
                  <a:pt x="1896" y="589"/>
                </a:cubicBezTo>
                <a:cubicBezTo>
                  <a:pt x="1894" y="585"/>
                  <a:pt x="1895" y="580"/>
                  <a:pt x="1900" y="578"/>
                </a:cubicBezTo>
                <a:cubicBezTo>
                  <a:pt x="1904" y="576"/>
                  <a:pt x="1909" y="578"/>
                  <a:pt x="1911" y="582"/>
                </a:cubicBezTo>
                <a:cubicBezTo>
                  <a:pt x="1922" y="606"/>
                  <a:pt x="1933" y="632"/>
                  <a:pt x="1942" y="657"/>
                </a:cubicBezTo>
                <a:cubicBezTo>
                  <a:pt x="1958" y="699"/>
                  <a:pt x="1971" y="743"/>
                  <a:pt x="1980" y="787"/>
                </a:cubicBezTo>
                <a:cubicBezTo>
                  <a:pt x="1980" y="787"/>
                  <a:pt x="1980" y="787"/>
                  <a:pt x="1980" y="787"/>
                </a:cubicBezTo>
                <a:cubicBezTo>
                  <a:pt x="1989" y="824"/>
                  <a:pt x="1995" y="862"/>
                  <a:pt x="1999" y="899"/>
                </a:cubicBezTo>
                <a:cubicBezTo>
                  <a:pt x="1999" y="904"/>
                  <a:pt x="1996" y="908"/>
                  <a:pt x="1991" y="909"/>
                </a:cubicBezTo>
                <a:cubicBezTo>
                  <a:pt x="1991" y="909"/>
                  <a:pt x="1991" y="909"/>
                  <a:pt x="1990" y="909"/>
                </a:cubicBezTo>
                <a:close/>
                <a:moveTo>
                  <a:pt x="15" y="900"/>
                </a:moveTo>
                <a:cubicBezTo>
                  <a:pt x="14" y="900"/>
                  <a:pt x="14" y="900"/>
                  <a:pt x="14" y="900"/>
                </a:cubicBezTo>
                <a:cubicBezTo>
                  <a:pt x="9" y="899"/>
                  <a:pt x="6" y="895"/>
                  <a:pt x="6" y="890"/>
                </a:cubicBezTo>
                <a:cubicBezTo>
                  <a:pt x="14" y="819"/>
                  <a:pt x="30" y="748"/>
                  <a:pt x="54" y="679"/>
                </a:cubicBezTo>
                <a:cubicBezTo>
                  <a:pt x="54" y="679"/>
                  <a:pt x="54" y="679"/>
                  <a:pt x="54" y="679"/>
                </a:cubicBezTo>
                <a:cubicBezTo>
                  <a:pt x="59" y="665"/>
                  <a:pt x="64" y="650"/>
                  <a:pt x="70" y="636"/>
                </a:cubicBezTo>
                <a:cubicBezTo>
                  <a:pt x="78" y="615"/>
                  <a:pt x="87" y="594"/>
                  <a:pt x="97" y="574"/>
                </a:cubicBezTo>
                <a:cubicBezTo>
                  <a:pt x="99" y="569"/>
                  <a:pt x="104" y="568"/>
                  <a:pt x="108" y="570"/>
                </a:cubicBezTo>
                <a:cubicBezTo>
                  <a:pt x="112" y="572"/>
                  <a:pt x="114" y="577"/>
                  <a:pt x="112" y="581"/>
                </a:cubicBezTo>
                <a:cubicBezTo>
                  <a:pt x="103" y="601"/>
                  <a:pt x="94" y="622"/>
                  <a:pt x="85" y="643"/>
                </a:cubicBezTo>
                <a:cubicBezTo>
                  <a:pt x="80" y="656"/>
                  <a:pt x="75" y="671"/>
                  <a:pt x="70" y="685"/>
                </a:cubicBezTo>
                <a:cubicBezTo>
                  <a:pt x="70" y="685"/>
                  <a:pt x="70" y="685"/>
                  <a:pt x="70" y="685"/>
                </a:cubicBezTo>
                <a:cubicBezTo>
                  <a:pt x="47" y="752"/>
                  <a:pt x="31" y="822"/>
                  <a:pt x="23" y="892"/>
                </a:cubicBezTo>
                <a:cubicBezTo>
                  <a:pt x="23" y="897"/>
                  <a:pt x="19" y="900"/>
                  <a:pt x="15" y="900"/>
                </a:cubicBezTo>
                <a:close/>
                <a:moveTo>
                  <a:pt x="1891" y="568"/>
                </a:moveTo>
                <a:cubicBezTo>
                  <a:pt x="1888" y="568"/>
                  <a:pt x="1885" y="567"/>
                  <a:pt x="1883" y="564"/>
                </a:cubicBezTo>
                <a:cubicBezTo>
                  <a:pt x="1880" y="557"/>
                  <a:pt x="1877" y="550"/>
                  <a:pt x="1873" y="544"/>
                </a:cubicBezTo>
                <a:cubicBezTo>
                  <a:pt x="1871" y="540"/>
                  <a:pt x="1873" y="534"/>
                  <a:pt x="1877" y="532"/>
                </a:cubicBezTo>
                <a:cubicBezTo>
                  <a:pt x="1881" y="530"/>
                  <a:pt x="1886" y="532"/>
                  <a:pt x="1888" y="536"/>
                </a:cubicBezTo>
                <a:cubicBezTo>
                  <a:pt x="1892" y="543"/>
                  <a:pt x="1895" y="549"/>
                  <a:pt x="1899" y="556"/>
                </a:cubicBezTo>
                <a:cubicBezTo>
                  <a:pt x="1901" y="560"/>
                  <a:pt x="1899" y="565"/>
                  <a:pt x="1895" y="568"/>
                </a:cubicBezTo>
                <a:cubicBezTo>
                  <a:pt x="1894" y="568"/>
                  <a:pt x="1892" y="568"/>
                  <a:pt x="1891" y="568"/>
                </a:cubicBezTo>
                <a:close/>
                <a:moveTo>
                  <a:pt x="117" y="560"/>
                </a:moveTo>
                <a:cubicBezTo>
                  <a:pt x="116" y="560"/>
                  <a:pt x="114" y="560"/>
                  <a:pt x="113" y="560"/>
                </a:cubicBezTo>
                <a:cubicBezTo>
                  <a:pt x="109" y="557"/>
                  <a:pt x="107" y="552"/>
                  <a:pt x="109" y="548"/>
                </a:cubicBezTo>
                <a:cubicBezTo>
                  <a:pt x="113" y="541"/>
                  <a:pt x="116" y="535"/>
                  <a:pt x="120" y="528"/>
                </a:cubicBezTo>
                <a:cubicBezTo>
                  <a:pt x="122" y="524"/>
                  <a:pt x="127" y="522"/>
                  <a:pt x="132" y="524"/>
                </a:cubicBezTo>
                <a:cubicBezTo>
                  <a:pt x="136" y="527"/>
                  <a:pt x="137" y="532"/>
                  <a:pt x="135" y="536"/>
                </a:cubicBezTo>
                <a:cubicBezTo>
                  <a:pt x="131" y="543"/>
                  <a:pt x="128" y="549"/>
                  <a:pt x="125" y="556"/>
                </a:cubicBezTo>
                <a:cubicBezTo>
                  <a:pt x="123" y="559"/>
                  <a:pt x="120" y="560"/>
                  <a:pt x="117" y="560"/>
                </a:cubicBezTo>
                <a:close/>
                <a:moveTo>
                  <a:pt x="1867" y="523"/>
                </a:moveTo>
                <a:cubicBezTo>
                  <a:pt x="1864" y="523"/>
                  <a:pt x="1861" y="522"/>
                  <a:pt x="1860" y="519"/>
                </a:cubicBezTo>
                <a:cubicBezTo>
                  <a:pt x="1841" y="487"/>
                  <a:pt x="1821" y="455"/>
                  <a:pt x="1799" y="425"/>
                </a:cubicBezTo>
                <a:cubicBezTo>
                  <a:pt x="1799" y="425"/>
                  <a:pt x="1799" y="425"/>
                  <a:pt x="1799" y="425"/>
                </a:cubicBezTo>
                <a:cubicBezTo>
                  <a:pt x="1778" y="395"/>
                  <a:pt x="1754" y="366"/>
                  <a:pt x="1729" y="339"/>
                </a:cubicBezTo>
                <a:cubicBezTo>
                  <a:pt x="1707" y="314"/>
                  <a:pt x="1682" y="290"/>
                  <a:pt x="1657" y="267"/>
                </a:cubicBezTo>
                <a:cubicBezTo>
                  <a:pt x="1653" y="264"/>
                  <a:pt x="1653" y="259"/>
                  <a:pt x="1656" y="255"/>
                </a:cubicBezTo>
                <a:cubicBezTo>
                  <a:pt x="1659" y="252"/>
                  <a:pt x="1664" y="251"/>
                  <a:pt x="1668" y="254"/>
                </a:cubicBezTo>
                <a:cubicBezTo>
                  <a:pt x="1694" y="277"/>
                  <a:pt x="1719" y="302"/>
                  <a:pt x="1742" y="327"/>
                </a:cubicBezTo>
                <a:cubicBezTo>
                  <a:pt x="1767" y="355"/>
                  <a:pt x="1791" y="384"/>
                  <a:pt x="1813" y="415"/>
                </a:cubicBezTo>
                <a:cubicBezTo>
                  <a:pt x="1813" y="415"/>
                  <a:pt x="1813" y="415"/>
                  <a:pt x="1813" y="415"/>
                </a:cubicBezTo>
                <a:cubicBezTo>
                  <a:pt x="1835" y="446"/>
                  <a:pt x="1856" y="478"/>
                  <a:pt x="1875" y="511"/>
                </a:cubicBezTo>
                <a:cubicBezTo>
                  <a:pt x="1877" y="515"/>
                  <a:pt x="1875" y="520"/>
                  <a:pt x="1871" y="522"/>
                </a:cubicBezTo>
                <a:cubicBezTo>
                  <a:pt x="1870" y="523"/>
                  <a:pt x="1869" y="523"/>
                  <a:pt x="1867" y="523"/>
                </a:cubicBezTo>
                <a:close/>
                <a:moveTo>
                  <a:pt x="141" y="516"/>
                </a:moveTo>
                <a:cubicBezTo>
                  <a:pt x="140" y="516"/>
                  <a:pt x="138" y="515"/>
                  <a:pt x="137" y="515"/>
                </a:cubicBezTo>
                <a:cubicBezTo>
                  <a:pt x="133" y="512"/>
                  <a:pt x="132" y="507"/>
                  <a:pt x="134" y="503"/>
                </a:cubicBezTo>
                <a:cubicBezTo>
                  <a:pt x="170" y="440"/>
                  <a:pt x="213" y="381"/>
                  <a:pt x="261" y="328"/>
                </a:cubicBezTo>
                <a:cubicBezTo>
                  <a:pt x="261" y="328"/>
                  <a:pt x="261" y="328"/>
                  <a:pt x="262" y="328"/>
                </a:cubicBezTo>
                <a:cubicBezTo>
                  <a:pt x="267" y="323"/>
                  <a:pt x="272" y="317"/>
                  <a:pt x="277" y="312"/>
                </a:cubicBezTo>
                <a:cubicBezTo>
                  <a:pt x="298" y="290"/>
                  <a:pt x="320" y="268"/>
                  <a:pt x="343" y="248"/>
                </a:cubicBezTo>
                <a:cubicBezTo>
                  <a:pt x="347" y="245"/>
                  <a:pt x="352" y="246"/>
                  <a:pt x="355" y="249"/>
                </a:cubicBezTo>
                <a:cubicBezTo>
                  <a:pt x="358" y="253"/>
                  <a:pt x="358" y="258"/>
                  <a:pt x="354" y="261"/>
                </a:cubicBezTo>
                <a:cubicBezTo>
                  <a:pt x="332" y="281"/>
                  <a:pt x="310" y="302"/>
                  <a:pt x="289" y="323"/>
                </a:cubicBezTo>
                <a:cubicBezTo>
                  <a:pt x="284" y="329"/>
                  <a:pt x="279" y="334"/>
                  <a:pt x="274" y="340"/>
                </a:cubicBezTo>
                <a:cubicBezTo>
                  <a:pt x="274" y="340"/>
                  <a:pt x="274" y="340"/>
                  <a:pt x="274" y="340"/>
                </a:cubicBezTo>
                <a:cubicBezTo>
                  <a:pt x="226" y="392"/>
                  <a:pt x="184" y="450"/>
                  <a:pt x="149" y="511"/>
                </a:cubicBezTo>
                <a:cubicBezTo>
                  <a:pt x="147" y="514"/>
                  <a:pt x="144" y="516"/>
                  <a:pt x="141" y="516"/>
                </a:cubicBezTo>
                <a:close/>
                <a:moveTo>
                  <a:pt x="1641" y="251"/>
                </a:moveTo>
                <a:cubicBezTo>
                  <a:pt x="1639" y="251"/>
                  <a:pt x="1637" y="250"/>
                  <a:pt x="1635" y="249"/>
                </a:cubicBezTo>
                <a:cubicBezTo>
                  <a:pt x="1630" y="244"/>
                  <a:pt x="1624" y="239"/>
                  <a:pt x="1618" y="235"/>
                </a:cubicBezTo>
                <a:cubicBezTo>
                  <a:pt x="1614" y="232"/>
                  <a:pt x="1614" y="226"/>
                  <a:pt x="1617" y="223"/>
                </a:cubicBezTo>
                <a:cubicBezTo>
                  <a:pt x="1620" y="219"/>
                  <a:pt x="1625" y="218"/>
                  <a:pt x="1629" y="221"/>
                </a:cubicBezTo>
                <a:cubicBezTo>
                  <a:pt x="1634" y="226"/>
                  <a:pt x="1640" y="231"/>
                  <a:pt x="1646" y="236"/>
                </a:cubicBezTo>
                <a:cubicBezTo>
                  <a:pt x="1650" y="239"/>
                  <a:pt x="1650" y="244"/>
                  <a:pt x="1647" y="248"/>
                </a:cubicBezTo>
                <a:cubicBezTo>
                  <a:pt x="1646" y="250"/>
                  <a:pt x="1643" y="251"/>
                  <a:pt x="1641" y="251"/>
                </a:cubicBezTo>
                <a:close/>
                <a:moveTo>
                  <a:pt x="370" y="245"/>
                </a:moveTo>
                <a:cubicBezTo>
                  <a:pt x="368" y="245"/>
                  <a:pt x="365" y="244"/>
                  <a:pt x="364" y="242"/>
                </a:cubicBezTo>
                <a:cubicBezTo>
                  <a:pt x="361" y="238"/>
                  <a:pt x="361" y="233"/>
                  <a:pt x="365" y="230"/>
                </a:cubicBezTo>
                <a:cubicBezTo>
                  <a:pt x="371" y="225"/>
                  <a:pt x="377" y="220"/>
                  <a:pt x="383" y="216"/>
                </a:cubicBezTo>
                <a:cubicBezTo>
                  <a:pt x="386" y="213"/>
                  <a:pt x="392" y="213"/>
                  <a:pt x="394" y="217"/>
                </a:cubicBezTo>
                <a:cubicBezTo>
                  <a:pt x="397" y="221"/>
                  <a:pt x="397" y="226"/>
                  <a:pt x="393" y="229"/>
                </a:cubicBezTo>
                <a:cubicBezTo>
                  <a:pt x="387" y="234"/>
                  <a:pt x="381" y="238"/>
                  <a:pt x="376" y="243"/>
                </a:cubicBezTo>
                <a:cubicBezTo>
                  <a:pt x="374" y="244"/>
                  <a:pt x="372" y="245"/>
                  <a:pt x="370" y="245"/>
                </a:cubicBezTo>
                <a:close/>
                <a:moveTo>
                  <a:pt x="1601" y="219"/>
                </a:moveTo>
                <a:cubicBezTo>
                  <a:pt x="1599" y="219"/>
                  <a:pt x="1597" y="219"/>
                  <a:pt x="1596" y="217"/>
                </a:cubicBezTo>
                <a:cubicBezTo>
                  <a:pt x="1566" y="195"/>
                  <a:pt x="1535" y="174"/>
                  <a:pt x="1503" y="155"/>
                </a:cubicBezTo>
                <a:cubicBezTo>
                  <a:pt x="1503" y="155"/>
                  <a:pt x="1503" y="155"/>
                  <a:pt x="1503" y="155"/>
                </a:cubicBezTo>
                <a:cubicBezTo>
                  <a:pt x="1477" y="140"/>
                  <a:pt x="1451" y="126"/>
                  <a:pt x="1425" y="114"/>
                </a:cubicBezTo>
                <a:cubicBezTo>
                  <a:pt x="1387" y="96"/>
                  <a:pt x="1348" y="80"/>
                  <a:pt x="1309" y="67"/>
                </a:cubicBezTo>
                <a:cubicBezTo>
                  <a:pt x="1304" y="66"/>
                  <a:pt x="1302" y="61"/>
                  <a:pt x="1303" y="57"/>
                </a:cubicBezTo>
                <a:cubicBezTo>
                  <a:pt x="1305" y="52"/>
                  <a:pt x="1310" y="50"/>
                  <a:pt x="1314" y="51"/>
                </a:cubicBezTo>
                <a:cubicBezTo>
                  <a:pt x="1354" y="64"/>
                  <a:pt x="1394" y="80"/>
                  <a:pt x="1432" y="98"/>
                </a:cubicBezTo>
                <a:cubicBezTo>
                  <a:pt x="1459" y="111"/>
                  <a:pt x="1485" y="125"/>
                  <a:pt x="1511" y="140"/>
                </a:cubicBezTo>
                <a:cubicBezTo>
                  <a:pt x="1511" y="140"/>
                  <a:pt x="1511" y="140"/>
                  <a:pt x="1511" y="140"/>
                </a:cubicBezTo>
                <a:cubicBezTo>
                  <a:pt x="1544" y="160"/>
                  <a:pt x="1576" y="181"/>
                  <a:pt x="1606" y="204"/>
                </a:cubicBezTo>
                <a:cubicBezTo>
                  <a:pt x="1610" y="207"/>
                  <a:pt x="1611" y="212"/>
                  <a:pt x="1608" y="216"/>
                </a:cubicBezTo>
                <a:cubicBezTo>
                  <a:pt x="1606" y="218"/>
                  <a:pt x="1603" y="219"/>
                  <a:pt x="1601" y="219"/>
                </a:cubicBezTo>
                <a:close/>
                <a:moveTo>
                  <a:pt x="410" y="214"/>
                </a:moveTo>
                <a:cubicBezTo>
                  <a:pt x="408" y="214"/>
                  <a:pt x="405" y="212"/>
                  <a:pt x="403" y="210"/>
                </a:cubicBezTo>
                <a:cubicBezTo>
                  <a:pt x="401" y="206"/>
                  <a:pt x="401" y="201"/>
                  <a:pt x="405" y="198"/>
                </a:cubicBezTo>
                <a:cubicBezTo>
                  <a:pt x="463" y="155"/>
                  <a:pt x="526" y="119"/>
                  <a:pt x="592" y="89"/>
                </a:cubicBezTo>
                <a:cubicBezTo>
                  <a:pt x="596" y="87"/>
                  <a:pt x="601" y="89"/>
                  <a:pt x="603" y="93"/>
                </a:cubicBezTo>
                <a:cubicBezTo>
                  <a:pt x="605" y="98"/>
                  <a:pt x="603" y="103"/>
                  <a:pt x="599" y="105"/>
                </a:cubicBezTo>
                <a:cubicBezTo>
                  <a:pt x="534" y="134"/>
                  <a:pt x="472" y="170"/>
                  <a:pt x="415" y="212"/>
                </a:cubicBezTo>
                <a:cubicBezTo>
                  <a:pt x="414" y="213"/>
                  <a:pt x="412" y="214"/>
                  <a:pt x="410" y="214"/>
                </a:cubicBezTo>
                <a:close/>
                <a:moveTo>
                  <a:pt x="680" y="72"/>
                </a:moveTo>
                <a:cubicBezTo>
                  <a:pt x="676" y="72"/>
                  <a:pt x="673" y="70"/>
                  <a:pt x="672" y="66"/>
                </a:cubicBezTo>
                <a:cubicBezTo>
                  <a:pt x="670" y="62"/>
                  <a:pt x="672" y="57"/>
                  <a:pt x="677" y="56"/>
                </a:cubicBezTo>
                <a:cubicBezTo>
                  <a:pt x="690" y="51"/>
                  <a:pt x="704" y="46"/>
                  <a:pt x="718" y="42"/>
                </a:cubicBezTo>
                <a:cubicBezTo>
                  <a:pt x="718" y="42"/>
                  <a:pt x="718" y="42"/>
                  <a:pt x="719" y="42"/>
                </a:cubicBezTo>
                <a:cubicBezTo>
                  <a:pt x="755" y="32"/>
                  <a:pt x="792" y="23"/>
                  <a:pt x="830" y="16"/>
                </a:cubicBezTo>
                <a:cubicBezTo>
                  <a:pt x="834" y="15"/>
                  <a:pt x="839" y="19"/>
                  <a:pt x="839" y="23"/>
                </a:cubicBezTo>
                <a:cubicBezTo>
                  <a:pt x="840" y="28"/>
                  <a:pt x="837" y="32"/>
                  <a:pt x="833" y="33"/>
                </a:cubicBezTo>
                <a:cubicBezTo>
                  <a:pt x="796" y="39"/>
                  <a:pt x="759" y="48"/>
                  <a:pt x="724" y="58"/>
                </a:cubicBezTo>
                <a:cubicBezTo>
                  <a:pt x="724" y="58"/>
                  <a:pt x="723" y="59"/>
                  <a:pt x="723" y="59"/>
                </a:cubicBezTo>
                <a:cubicBezTo>
                  <a:pt x="710" y="63"/>
                  <a:pt x="696" y="67"/>
                  <a:pt x="682" y="72"/>
                </a:cubicBezTo>
                <a:cubicBezTo>
                  <a:pt x="681" y="72"/>
                  <a:pt x="680" y="72"/>
                  <a:pt x="680" y="72"/>
                </a:cubicBezTo>
                <a:close/>
                <a:moveTo>
                  <a:pt x="1284" y="59"/>
                </a:moveTo>
                <a:cubicBezTo>
                  <a:pt x="1284" y="59"/>
                  <a:pt x="1283" y="59"/>
                  <a:pt x="1282" y="59"/>
                </a:cubicBezTo>
                <a:cubicBezTo>
                  <a:pt x="1275" y="57"/>
                  <a:pt x="1268" y="55"/>
                  <a:pt x="1260" y="53"/>
                </a:cubicBezTo>
                <a:cubicBezTo>
                  <a:pt x="1256" y="52"/>
                  <a:pt x="1253" y="47"/>
                  <a:pt x="1254" y="42"/>
                </a:cubicBezTo>
                <a:cubicBezTo>
                  <a:pt x="1256" y="38"/>
                  <a:pt x="1260" y="35"/>
                  <a:pt x="1265" y="37"/>
                </a:cubicBezTo>
                <a:cubicBezTo>
                  <a:pt x="1272" y="39"/>
                  <a:pt x="1280" y="41"/>
                  <a:pt x="1287" y="43"/>
                </a:cubicBezTo>
                <a:cubicBezTo>
                  <a:pt x="1291" y="44"/>
                  <a:pt x="1294" y="49"/>
                  <a:pt x="1293" y="53"/>
                </a:cubicBezTo>
                <a:cubicBezTo>
                  <a:pt x="1291" y="57"/>
                  <a:pt x="1288" y="59"/>
                  <a:pt x="1284" y="59"/>
                </a:cubicBezTo>
                <a:close/>
                <a:moveTo>
                  <a:pt x="1235" y="46"/>
                </a:moveTo>
                <a:cubicBezTo>
                  <a:pt x="1235" y="46"/>
                  <a:pt x="1234" y="46"/>
                  <a:pt x="1233" y="46"/>
                </a:cubicBezTo>
                <a:cubicBezTo>
                  <a:pt x="1197" y="37"/>
                  <a:pt x="1160" y="30"/>
                  <a:pt x="1123" y="26"/>
                </a:cubicBezTo>
                <a:cubicBezTo>
                  <a:pt x="1123" y="26"/>
                  <a:pt x="1123" y="26"/>
                  <a:pt x="1123" y="26"/>
                </a:cubicBezTo>
                <a:cubicBezTo>
                  <a:pt x="1101" y="23"/>
                  <a:pt x="1079" y="21"/>
                  <a:pt x="1058" y="20"/>
                </a:cubicBezTo>
                <a:cubicBezTo>
                  <a:pt x="1009" y="17"/>
                  <a:pt x="959" y="18"/>
                  <a:pt x="910" y="23"/>
                </a:cubicBezTo>
                <a:cubicBezTo>
                  <a:pt x="906" y="23"/>
                  <a:pt x="902" y="20"/>
                  <a:pt x="901" y="15"/>
                </a:cubicBezTo>
                <a:cubicBezTo>
                  <a:pt x="901" y="10"/>
                  <a:pt x="904" y="6"/>
                  <a:pt x="909" y="6"/>
                </a:cubicBezTo>
                <a:cubicBezTo>
                  <a:pt x="959" y="1"/>
                  <a:pt x="1009" y="0"/>
                  <a:pt x="1059" y="3"/>
                </a:cubicBezTo>
                <a:cubicBezTo>
                  <a:pt x="1081" y="4"/>
                  <a:pt x="1103" y="6"/>
                  <a:pt x="1125" y="9"/>
                </a:cubicBezTo>
                <a:cubicBezTo>
                  <a:pt x="1125" y="9"/>
                  <a:pt x="1125" y="9"/>
                  <a:pt x="1125" y="9"/>
                </a:cubicBezTo>
                <a:cubicBezTo>
                  <a:pt x="1163" y="14"/>
                  <a:pt x="1200" y="20"/>
                  <a:pt x="1237" y="29"/>
                </a:cubicBezTo>
                <a:cubicBezTo>
                  <a:pt x="1242" y="31"/>
                  <a:pt x="1245" y="35"/>
                  <a:pt x="1244" y="40"/>
                </a:cubicBezTo>
                <a:cubicBezTo>
                  <a:pt x="1243" y="44"/>
                  <a:pt x="1239" y="46"/>
                  <a:pt x="1235" y="46"/>
                </a:cubicBezTo>
                <a:close/>
                <a:moveTo>
                  <a:pt x="859" y="29"/>
                </a:moveTo>
                <a:cubicBezTo>
                  <a:pt x="855" y="29"/>
                  <a:pt x="851" y="26"/>
                  <a:pt x="851" y="21"/>
                </a:cubicBezTo>
                <a:cubicBezTo>
                  <a:pt x="850" y="17"/>
                  <a:pt x="853" y="12"/>
                  <a:pt x="858" y="12"/>
                </a:cubicBezTo>
                <a:cubicBezTo>
                  <a:pt x="865" y="11"/>
                  <a:pt x="873" y="10"/>
                  <a:pt x="880" y="9"/>
                </a:cubicBezTo>
                <a:cubicBezTo>
                  <a:pt x="885" y="8"/>
                  <a:pt x="889" y="11"/>
                  <a:pt x="890" y="16"/>
                </a:cubicBezTo>
                <a:cubicBezTo>
                  <a:pt x="890" y="21"/>
                  <a:pt x="887" y="25"/>
                  <a:pt x="882" y="26"/>
                </a:cubicBezTo>
                <a:cubicBezTo>
                  <a:pt x="875" y="26"/>
                  <a:pt x="868" y="27"/>
                  <a:pt x="860" y="29"/>
                </a:cubicBezTo>
                <a:cubicBezTo>
                  <a:pt x="860" y="29"/>
                  <a:pt x="859" y="29"/>
                  <a:pt x="859" y="29"/>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75FC93F-C002-43A7-9B2E-F0EA83A412D8}"/>
              </a:ext>
            </a:extLst>
          </p:cNvPr>
          <p:cNvSpPr>
            <a:spLocks noEditPoints="1"/>
          </p:cNvSpPr>
          <p:nvPr/>
        </p:nvSpPr>
        <p:spPr bwMode="auto">
          <a:xfrm>
            <a:off x="8105004" y="2462505"/>
            <a:ext cx="8177166" cy="8181391"/>
          </a:xfrm>
          <a:custGeom>
            <a:avLst/>
            <a:gdLst>
              <a:gd name="T0" fmla="*/ 785 w 1933"/>
              <a:gd name="T1" fmla="*/ 1899 h 1933"/>
              <a:gd name="T2" fmla="*/ 1043 w 1933"/>
              <a:gd name="T3" fmla="*/ 1930 h 1933"/>
              <a:gd name="T4" fmla="*/ 1092 w 1933"/>
              <a:gd name="T5" fmla="*/ 1908 h 1933"/>
              <a:gd name="T6" fmla="*/ 1113 w 1933"/>
              <a:gd name="T7" fmla="*/ 1914 h 1933"/>
              <a:gd name="T8" fmla="*/ 1377 w 1933"/>
              <a:gd name="T9" fmla="*/ 1833 h 1933"/>
              <a:gd name="T10" fmla="*/ 1121 w 1933"/>
              <a:gd name="T11" fmla="*/ 1921 h 1933"/>
              <a:gd name="T12" fmla="*/ 758 w 1933"/>
              <a:gd name="T13" fmla="*/ 1893 h 1933"/>
              <a:gd name="T14" fmla="*/ 596 w 1933"/>
              <a:gd name="T15" fmla="*/ 1859 h 1933"/>
              <a:gd name="T16" fmla="*/ 603 w 1933"/>
              <a:gd name="T17" fmla="*/ 1844 h 1933"/>
              <a:gd name="T18" fmla="*/ 1387 w 1933"/>
              <a:gd name="T19" fmla="*/ 1828 h 1933"/>
              <a:gd name="T20" fmla="*/ 1394 w 1933"/>
              <a:gd name="T21" fmla="*/ 1832 h 1933"/>
              <a:gd name="T22" fmla="*/ 1640 w 1933"/>
              <a:gd name="T23" fmla="*/ 1637 h 1933"/>
              <a:gd name="T24" fmla="*/ 1439 w 1933"/>
              <a:gd name="T25" fmla="*/ 1808 h 1933"/>
              <a:gd name="T26" fmla="*/ 449 w 1933"/>
              <a:gd name="T27" fmla="*/ 1763 h 1933"/>
              <a:gd name="T28" fmla="*/ 310 w 1933"/>
              <a:gd name="T29" fmla="*/ 1676 h 1933"/>
              <a:gd name="T30" fmla="*/ 321 w 1933"/>
              <a:gd name="T31" fmla="*/ 1663 h 1933"/>
              <a:gd name="T32" fmla="*/ 1659 w 1933"/>
              <a:gd name="T33" fmla="*/ 1629 h 1933"/>
              <a:gd name="T34" fmla="*/ 1665 w 1933"/>
              <a:gd name="T35" fmla="*/ 1631 h 1933"/>
              <a:gd name="T36" fmla="*/ 1830 w 1933"/>
              <a:gd name="T37" fmla="*/ 1362 h 1933"/>
              <a:gd name="T38" fmla="*/ 1699 w 1933"/>
              <a:gd name="T39" fmla="*/ 1593 h 1933"/>
              <a:gd name="T40" fmla="*/ 205 w 1933"/>
              <a:gd name="T41" fmla="*/ 1534 h 1933"/>
              <a:gd name="T42" fmla="*/ 105 w 1933"/>
              <a:gd name="T43" fmla="*/ 1403 h 1933"/>
              <a:gd name="T44" fmla="*/ 120 w 1933"/>
              <a:gd name="T45" fmla="*/ 1396 h 1933"/>
              <a:gd name="T46" fmla="*/ 1846 w 1933"/>
              <a:gd name="T47" fmla="*/ 1347 h 1933"/>
              <a:gd name="T48" fmla="*/ 1849 w 1933"/>
              <a:gd name="T49" fmla="*/ 1348 h 1933"/>
              <a:gd name="T50" fmla="*/ 1919 w 1933"/>
              <a:gd name="T51" fmla="*/ 1131 h 1933"/>
              <a:gd name="T52" fmla="*/ 40 w 1933"/>
              <a:gd name="T53" fmla="*/ 1207 h 1933"/>
              <a:gd name="T54" fmla="*/ 27 w 1933"/>
              <a:gd name="T55" fmla="*/ 1189 h 1933"/>
              <a:gd name="T56" fmla="*/ 18 w 1933"/>
              <a:gd name="T57" fmla="*/ 930 h 1933"/>
              <a:gd name="T58" fmla="*/ 35 w 1933"/>
              <a:gd name="T59" fmla="*/ 1196 h 1933"/>
              <a:gd name="T60" fmla="*/ 1926 w 1933"/>
              <a:gd name="T61" fmla="*/ 1080 h 1933"/>
              <a:gd name="T62" fmla="*/ 1916 w 1933"/>
              <a:gd name="T63" fmla="*/ 967 h 1933"/>
              <a:gd name="T64" fmla="*/ 1917 w 1933"/>
              <a:gd name="T65" fmla="*/ 790 h 1933"/>
              <a:gd name="T66" fmla="*/ 1921 w 1933"/>
              <a:gd name="T67" fmla="*/ 1060 h 1933"/>
              <a:gd name="T68" fmla="*/ 22 w 1933"/>
              <a:gd name="T69" fmla="*/ 879 h 1933"/>
              <a:gd name="T70" fmla="*/ 28 w 1933"/>
              <a:gd name="T71" fmla="*/ 737 h 1933"/>
              <a:gd name="T72" fmla="*/ 45 w 1933"/>
              <a:gd name="T73" fmla="*/ 741 h 1933"/>
              <a:gd name="T74" fmla="*/ 1896 w 1933"/>
              <a:gd name="T75" fmla="*/ 734 h 1933"/>
              <a:gd name="T76" fmla="*/ 1882 w 1933"/>
              <a:gd name="T77" fmla="*/ 717 h 1933"/>
              <a:gd name="T78" fmla="*/ 1796 w 1933"/>
              <a:gd name="T79" fmla="*/ 472 h 1933"/>
              <a:gd name="T80" fmla="*/ 1891 w 1933"/>
              <a:gd name="T81" fmla="*/ 723 h 1933"/>
              <a:gd name="T82" fmla="*/ 111 w 1933"/>
              <a:gd name="T83" fmla="*/ 557 h 1933"/>
              <a:gd name="T84" fmla="*/ 166 w 1933"/>
              <a:gd name="T85" fmla="*/ 426 h 1933"/>
              <a:gd name="T86" fmla="*/ 254 w 1933"/>
              <a:gd name="T87" fmla="*/ 340 h 1933"/>
              <a:gd name="T88" fmla="*/ 1767 w 1933"/>
              <a:gd name="T89" fmla="*/ 457 h 1933"/>
              <a:gd name="T90" fmla="*/ 1774 w 1933"/>
              <a:gd name="T91" fmla="*/ 461 h 1933"/>
              <a:gd name="T92" fmla="*/ 1562 w 1933"/>
              <a:gd name="T93" fmla="*/ 228 h 1933"/>
              <a:gd name="T94" fmla="*/ 1752 w 1933"/>
              <a:gd name="T95" fmla="*/ 405 h 1933"/>
              <a:gd name="T96" fmla="*/ 295 w 1933"/>
              <a:gd name="T97" fmla="*/ 273 h 1933"/>
              <a:gd name="T98" fmla="*/ 315 w 1933"/>
              <a:gd name="T99" fmla="*/ 265 h 1933"/>
              <a:gd name="T100" fmla="*/ 539 w 1933"/>
              <a:gd name="T101" fmla="*/ 120 h 1933"/>
              <a:gd name="T102" fmla="*/ 1540 w 1933"/>
              <a:gd name="T103" fmla="*/ 211 h 1933"/>
              <a:gd name="T104" fmla="*/ 1545 w 1933"/>
              <a:gd name="T105" fmla="*/ 212 h 1933"/>
              <a:gd name="T106" fmla="*/ 1263 w 1933"/>
              <a:gd name="T107" fmla="*/ 57 h 1933"/>
              <a:gd name="T108" fmla="*/ 1504 w 1933"/>
              <a:gd name="T109" fmla="*/ 183 h 1933"/>
              <a:gd name="T110" fmla="*/ 584 w 1933"/>
              <a:gd name="T111" fmla="*/ 99 h 1933"/>
              <a:gd name="T112" fmla="*/ 712 w 1933"/>
              <a:gd name="T113" fmla="*/ 35 h 1933"/>
              <a:gd name="T114" fmla="*/ 716 w 1933"/>
              <a:gd name="T115" fmla="*/ 52 h 1933"/>
              <a:gd name="T116" fmla="*/ 1214 w 1933"/>
              <a:gd name="T117" fmla="*/ 42 h 1933"/>
              <a:gd name="T118" fmla="*/ 1193 w 1933"/>
              <a:gd name="T119" fmla="*/ 46 h 1933"/>
              <a:gd name="T120" fmla="*/ 937 w 1933"/>
              <a:gd name="T121" fmla="*/ 1 h 1933"/>
              <a:gd name="T122" fmla="*/ 886 w 1933"/>
              <a:gd name="T123" fmla="*/ 21 h 1933"/>
              <a:gd name="T124" fmla="*/ 909 w 1933"/>
              <a:gd name="T125" fmla="*/ 2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33" h="1933">
                <a:moveTo>
                  <a:pt x="967" y="1933"/>
                </a:moveTo>
                <a:cubicBezTo>
                  <a:pt x="954" y="1933"/>
                  <a:pt x="941" y="1933"/>
                  <a:pt x="929" y="1933"/>
                </a:cubicBezTo>
                <a:cubicBezTo>
                  <a:pt x="929" y="1933"/>
                  <a:pt x="929" y="1933"/>
                  <a:pt x="929" y="1933"/>
                </a:cubicBezTo>
                <a:cubicBezTo>
                  <a:pt x="880" y="1931"/>
                  <a:pt x="830" y="1925"/>
                  <a:pt x="782" y="1915"/>
                </a:cubicBezTo>
                <a:cubicBezTo>
                  <a:pt x="777" y="1914"/>
                  <a:pt x="774" y="1910"/>
                  <a:pt x="775" y="1905"/>
                </a:cubicBezTo>
                <a:cubicBezTo>
                  <a:pt x="776" y="1901"/>
                  <a:pt x="780" y="1898"/>
                  <a:pt x="785" y="1899"/>
                </a:cubicBezTo>
                <a:cubicBezTo>
                  <a:pt x="833" y="1908"/>
                  <a:pt x="881" y="1914"/>
                  <a:pt x="930" y="1916"/>
                </a:cubicBezTo>
                <a:cubicBezTo>
                  <a:pt x="930" y="1916"/>
                  <a:pt x="930" y="1916"/>
                  <a:pt x="930" y="1916"/>
                </a:cubicBezTo>
                <a:cubicBezTo>
                  <a:pt x="952" y="1917"/>
                  <a:pt x="974" y="1917"/>
                  <a:pt x="995" y="1916"/>
                </a:cubicBezTo>
                <a:cubicBezTo>
                  <a:pt x="1011" y="1916"/>
                  <a:pt x="1026" y="1915"/>
                  <a:pt x="1042" y="1914"/>
                </a:cubicBezTo>
                <a:cubicBezTo>
                  <a:pt x="1046" y="1913"/>
                  <a:pt x="1050" y="1917"/>
                  <a:pt x="1051" y="1921"/>
                </a:cubicBezTo>
                <a:cubicBezTo>
                  <a:pt x="1051" y="1926"/>
                  <a:pt x="1048" y="1930"/>
                  <a:pt x="1043" y="1930"/>
                </a:cubicBezTo>
                <a:cubicBezTo>
                  <a:pt x="1027" y="1932"/>
                  <a:pt x="1011" y="1933"/>
                  <a:pt x="996" y="1933"/>
                </a:cubicBezTo>
                <a:cubicBezTo>
                  <a:pt x="986" y="1933"/>
                  <a:pt x="976" y="1933"/>
                  <a:pt x="967" y="1933"/>
                </a:cubicBezTo>
                <a:close/>
                <a:moveTo>
                  <a:pt x="1070" y="1928"/>
                </a:moveTo>
                <a:cubicBezTo>
                  <a:pt x="1066" y="1928"/>
                  <a:pt x="1063" y="1925"/>
                  <a:pt x="1062" y="1920"/>
                </a:cubicBezTo>
                <a:cubicBezTo>
                  <a:pt x="1062" y="1916"/>
                  <a:pt x="1065" y="1911"/>
                  <a:pt x="1070" y="1911"/>
                </a:cubicBezTo>
                <a:cubicBezTo>
                  <a:pt x="1077" y="1910"/>
                  <a:pt x="1085" y="1909"/>
                  <a:pt x="1092" y="1908"/>
                </a:cubicBezTo>
                <a:cubicBezTo>
                  <a:pt x="1096" y="1908"/>
                  <a:pt x="1101" y="1911"/>
                  <a:pt x="1101" y="1915"/>
                </a:cubicBezTo>
                <a:cubicBezTo>
                  <a:pt x="1102" y="1920"/>
                  <a:pt x="1099" y="1924"/>
                  <a:pt x="1094" y="1925"/>
                </a:cubicBezTo>
                <a:cubicBezTo>
                  <a:pt x="1087" y="1926"/>
                  <a:pt x="1079" y="1927"/>
                  <a:pt x="1071" y="1928"/>
                </a:cubicBezTo>
                <a:cubicBezTo>
                  <a:pt x="1071" y="1928"/>
                  <a:pt x="1071" y="1928"/>
                  <a:pt x="1070" y="1928"/>
                </a:cubicBezTo>
                <a:close/>
                <a:moveTo>
                  <a:pt x="1121" y="1921"/>
                </a:moveTo>
                <a:cubicBezTo>
                  <a:pt x="1117" y="1921"/>
                  <a:pt x="1113" y="1918"/>
                  <a:pt x="1113" y="1914"/>
                </a:cubicBezTo>
                <a:cubicBezTo>
                  <a:pt x="1112" y="1909"/>
                  <a:pt x="1115" y="1905"/>
                  <a:pt x="1120" y="1904"/>
                </a:cubicBezTo>
                <a:cubicBezTo>
                  <a:pt x="1167" y="1896"/>
                  <a:pt x="1215" y="1885"/>
                  <a:pt x="1261" y="1870"/>
                </a:cubicBezTo>
                <a:cubicBezTo>
                  <a:pt x="1261" y="1870"/>
                  <a:pt x="1261" y="1869"/>
                  <a:pt x="1261" y="1869"/>
                </a:cubicBezTo>
                <a:cubicBezTo>
                  <a:pt x="1292" y="1860"/>
                  <a:pt x="1322" y="1848"/>
                  <a:pt x="1351" y="1835"/>
                </a:cubicBezTo>
                <a:cubicBezTo>
                  <a:pt x="1356" y="1833"/>
                  <a:pt x="1361" y="1831"/>
                  <a:pt x="1365" y="1828"/>
                </a:cubicBezTo>
                <a:cubicBezTo>
                  <a:pt x="1370" y="1827"/>
                  <a:pt x="1375" y="1828"/>
                  <a:pt x="1377" y="1833"/>
                </a:cubicBezTo>
                <a:cubicBezTo>
                  <a:pt x="1379" y="1837"/>
                  <a:pt x="1377" y="1842"/>
                  <a:pt x="1372" y="1844"/>
                </a:cubicBezTo>
                <a:cubicBezTo>
                  <a:pt x="1368" y="1846"/>
                  <a:pt x="1363" y="1848"/>
                  <a:pt x="1358" y="1850"/>
                </a:cubicBezTo>
                <a:cubicBezTo>
                  <a:pt x="1328" y="1864"/>
                  <a:pt x="1297" y="1875"/>
                  <a:pt x="1266" y="1886"/>
                </a:cubicBezTo>
                <a:cubicBezTo>
                  <a:pt x="1266" y="1886"/>
                  <a:pt x="1266" y="1886"/>
                  <a:pt x="1266" y="1886"/>
                </a:cubicBezTo>
                <a:cubicBezTo>
                  <a:pt x="1219" y="1901"/>
                  <a:pt x="1171" y="1913"/>
                  <a:pt x="1122" y="1921"/>
                </a:cubicBezTo>
                <a:cubicBezTo>
                  <a:pt x="1122" y="1921"/>
                  <a:pt x="1121" y="1921"/>
                  <a:pt x="1121" y="1921"/>
                </a:cubicBezTo>
                <a:close/>
                <a:moveTo>
                  <a:pt x="756" y="1910"/>
                </a:moveTo>
                <a:cubicBezTo>
                  <a:pt x="755" y="1910"/>
                  <a:pt x="754" y="1910"/>
                  <a:pt x="754" y="1909"/>
                </a:cubicBezTo>
                <a:cubicBezTo>
                  <a:pt x="746" y="1908"/>
                  <a:pt x="739" y="1906"/>
                  <a:pt x="732" y="1904"/>
                </a:cubicBezTo>
                <a:cubicBezTo>
                  <a:pt x="727" y="1903"/>
                  <a:pt x="724" y="1898"/>
                  <a:pt x="725" y="1894"/>
                </a:cubicBezTo>
                <a:cubicBezTo>
                  <a:pt x="727" y="1889"/>
                  <a:pt x="731" y="1887"/>
                  <a:pt x="736" y="1888"/>
                </a:cubicBezTo>
                <a:cubicBezTo>
                  <a:pt x="743" y="1889"/>
                  <a:pt x="750" y="1891"/>
                  <a:pt x="758" y="1893"/>
                </a:cubicBezTo>
                <a:cubicBezTo>
                  <a:pt x="762" y="1894"/>
                  <a:pt x="765" y="1898"/>
                  <a:pt x="764" y="1903"/>
                </a:cubicBezTo>
                <a:cubicBezTo>
                  <a:pt x="763" y="1907"/>
                  <a:pt x="760" y="1910"/>
                  <a:pt x="756" y="1910"/>
                </a:cubicBezTo>
                <a:close/>
                <a:moveTo>
                  <a:pt x="706" y="1897"/>
                </a:moveTo>
                <a:cubicBezTo>
                  <a:pt x="706" y="1897"/>
                  <a:pt x="705" y="1897"/>
                  <a:pt x="704" y="1897"/>
                </a:cubicBezTo>
                <a:cubicBezTo>
                  <a:pt x="679" y="1890"/>
                  <a:pt x="654" y="1881"/>
                  <a:pt x="629" y="1872"/>
                </a:cubicBezTo>
                <a:cubicBezTo>
                  <a:pt x="618" y="1868"/>
                  <a:pt x="607" y="1864"/>
                  <a:pt x="596" y="1859"/>
                </a:cubicBezTo>
                <a:cubicBezTo>
                  <a:pt x="596" y="1859"/>
                  <a:pt x="596" y="1859"/>
                  <a:pt x="596" y="1859"/>
                </a:cubicBezTo>
                <a:cubicBezTo>
                  <a:pt x="551" y="1840"/>
                  <a:pt x="506" y="1818"/>
                  <a:pt x="464" y="1792"/>
                </a:cubicBezTo>
                <a:cubicBezTo>
                  <a:pt x="460" y="1790"/>
                  <a:pt x="459" y="1785"/>
                  <a:pt x="461" y="1781"/>
                </a:cubicBezTo>
                <a:cubicBezTo>
                  <a:pt x="464" y="1777"/>
                  <a:pt x="469" y="1775"/>
                  <a:pt x="473" y="1778"/>
                </a:cubicBezTo>
                <a:cubicBezTo>
                  <a:pt x="514" y="1803"/>
                  <a:pt x="558" y="1825"/>
                  <a:pt x="603" y="1844"/>
                </a:cubicBezTo>
                <a:cubicBezTo>
                  <a:pt x="603" y="1844"/>
                  <a:pt x="603" y="1844"/>
                  <a:pt x="603" y="1844"/>
                </a:cubicBezTo>
                <a:cubicBezTo>
                  <a:pt x="614" y="1848"/>
                  <a:pt x="624" y="1852"/>
                  <a:pt x="635" y="1856"/>
                </a:cubicBezTo>
                <a:cubicBezTo>
                  <a:pt x="659" y="1865"/>
                  <a:pt x="684" y="1873"/>
                  <a:pt x="709" y="1880"/>
                </a:cubicBezTo>
                <a:cubicBezTo>
                  <a:pt x="713" y="1882"/>
                  <a:pt x="716" y="1886"/>
                  <a:pt x="715" y="1891"/>
                </a:cubicBezTo>
                <a:cubicBezTo>
                  <a:pt x="713" y="1895"/>
                  <a:pt x="710" y="1897"/>
                  <a:pt x="706" y="1897"/>
                </a:cubicBezTo>
                <a:close/>
                <a:moveTo>
                  <a:pt x="1394" y="1832"/>
                </a:moveTo>
                <a:cubicBezTo>
                  <a:pt x="1391" y="1832"/>
                  <a:pt x="1388" y="1831"/>
                  <a:pt x="1387" y="1828"/>
                </a:cubicBezTo>
                <a:cubicBezTo>
                  <a:pt x="1385" y="1824"/>
                  <a:pt x="1386" y="1818"/>
                  <a:pt x="1391" y="1816"/>
                </a:cubicBezTo>
                <a:cubicBezTo>
                  <a:pt x="1397" y="1813"/>
                  <a:pt x="1404" y="1810"/>
                  <a:pt x="1411" y="1806"/>
                </a:cubicBezTo>
                <a:cubicBezTo>
                  <a:pt x="1415" y="1804"/>
                  <a:pt x="1420" y="1805"/>
                  <a:pt x="1422" y="1810"/>
                </a:cubicBezTo>
                <a:cubicBezTo>
                  <a:pt x="1424" y="1814"/>
                  <a:pt x="1423" y="1819"/>
                  <a:pt x="1418" y="1821"/>
                </a:cubicBezTo>
                <a:cubicBezTo>
                  <a:pt x="1412" y="1825"/>
                  <a:pt x="1405" y="1828"/>
                  <a:pt x="1398" y="1832"/>
                </a:cubicBezTo>
                <a:cubicBezTo>
                  <a:pt x="1397" y="1832"/>
                  <a:pt x="1396" y="1832"/>
                  <a:pt x="1394" y="1832"/>
                </a:cubicBezTo>
                <a:close/>
                <a:moveTo>
                  <a:pt x="1439" y="1808"/>
                </a:moveTo>
                <a:cubicBezTo>
                  <a:pt x="1436" y="1808"/>
                  <a:pt x="1433" y="1807"/>
                  <a:pt x="1432" y="1804"/>
                </a:cubicBezTo>
                <a:cubicBezTo>
                  <a:pt x="1430" y="1800"/>
                  <a:pt x="1431" y="1795"/>
                  <a:pt x="1435" y="1793"/>
                </a:cubicBezTo>
                <a:cubicBezTo>
                  <a:pt x="1477" y="1769"/>
                  <a:pt x="1518" y="1741"/>
                  <a:pt x="1556" y="1711"/>
                </a:cubicBezTo>
                <a:cubicBezTo>
                  <a:pt x="1556" y="1711"/>
                  <a:pt x="1556" y="1711"/>
                  <a:pt x="1556" y="1711"/>
                </a:cubicBezTo>
                <a:cubicBezTo>
                  <a:pt x="1585" y="1688"/>
                  <a:pt x="1613" y="1663"/>
                  <a:pt x="1640" y="1637"/>
                </a:cubicBezTo>
                <a:cubicBezTo>
                  <a:pt x="1643" y="1633"/>
                  <a:pt x="1648" y="1633"/>
                  <a:pt x="1652" y="1637"/>
                </a:cubicBezTo>
                <a:cubicBezTo>
                  <a:pt x="1655" y="1640"/>
                  <a:pt x="1655" y="1645"/>
                  <a:pt x="1652" y="1649"/>
                </a:cubicBezTo>
                <a:cubicBezTo>
                  <a:pt x="1625" y="1676"/>
                  <a:pt x="1596" y="1701"/>
                  <a:pt x="1566" y="1725"/>
                </a:cubicBezTo>
                <a:cubicBezTo>
                  <a:pt x="1566" y="1725"/>
                  <a:pt x="1566" y="1725"/>
                  <a:pt x="1566" y="1725"/>
                </a:cubicBezTo>
                <a:cubicBezTo>
                  <a:pt x="1528" y="1755"/>
                  <a:pt x="1486" y="1783"/>
                  <a:pt x="1443" y="1807"/>
                </a:cubicBezTo>
                <a:cubicBezTo>
                  <a:pt x="1442" y="1808"/>
                  <a:pt x="1441" y="1808"/>
                  <a:pt x="1439" y="1808"/>
                </a:cubicBezTo>
                <a:close/>
                <a:moveTo>
                  <a:pt x="445" y="1778"/>
                </a:moveTo>
                <a:cubicBezTo>
                  <a:pt x="443" y="1778"/>
                  <a:pt x="441" y="1778"/>
                  <a:pt x="440" y="1777"/>
                </a:cubicBezTo>
                <a:cubicBezTo>
                  <a:pt x="434" y="1773"/>
                  <a:pt x="427" y="1769"/>
                  <a:pt x="421" y="1764"/>
                </a:cubicBezTo>
                <a:cubicBezTo>
                  <a:pt x="417" y="1762"/>
                  <a:pt x="416" y="1757"/>
                  <a:pt x="419" y="1753"/>
                </a:cubicBezTo>
                <a:cubicBezTo>
                  <a:pt x="421" y="1749"/>
                  <a:pt x="427" y="1748"/>
                  <a:pt x="430" y="1750"/>
                </a:cubicBezTo>
                <a:cubicBezTo>
                  <a:pt x="437" y="1755"/>
                  <a:pt x="443" y="1759"/>
                  <a:pt x="449" y="1763"/>
                </a:cubicBezTo>
                <a:cubicBezTo>
                  <a:pt x="453" y="1765"/>
                  <a:pt x="454" y="1771"/>
                  <a:pt x="452" y="1775"/>
                </a:cubicBezTo>
                <a:cubicBezTo>
                  <a:pt x="450" y="1777"/>
                  <a:pt x="447" y="1778"/>
                  <a:pt x="445" y="1778"/>
                </a:cubicBezTo>
                <a:close/>
                <a:moveTo>
                  <a:pt x="403" y="1750"/>
                </a:moveTo>
                <a:cubicBezTo>
                  <a:pt x="401" y="1750"/>
                  <a:pt x="399" y="1749"/>
                  <a:pt x="398" y="1748"/>
                </a:cubicBezTo>
                <a:cubicBezTo>
                  <a:pt x="368" y="1726"/>
                  <a:pt x="339" y="1703"/>
                  <a:pt x="312" y="1678"/>
                </a:cubicBezTo>
                <a:cubicBezTo>
                  <a:pt x="310" y="1676"/>
                  <a:pt x="310" y="1676"/>
                  <a:pt x="310" y="1676"/>
                </a:cubicBezTo>
                <a:cubicBezTo>
                  <a:pt x="310" y="1676"/>
                  <a:pt x="310" y="1676"/>
                  <a:pt x="310" y="1676"/>
                </a:cubicBezTo>
                <a:cubicBezTo>
                  <a:pt x="273" y="1642"/>
                  <a:pt x="240" y="1605"/>
                  <a:pt x="209" y="1567"/>
                </a:cubicBezTo>
                <a:cubicBezTo>
                  <a:pt x="206" y="1563"/>
                  <a:pt x="207" y="1558"/>
                  <a:pt x="210" y="1555"/>
                </a:cubicBezTo>
                <a:cubicBezTo>
                  <a:pt x="214" y="1552"/>
                  <a:pt x="219" y="1552"/>
                  <a:pt x="222" y="1556"/>
                </a:cubicBezTo>
                <a:cubicBezTo>
                  <a:pt x="252" y="1594"/>
                  <a:pt x="286" y="1630"/>
                  <a:pt x="321" y="1663"/>
                </a:cubicBezTo>
                <a:cubicBezTo>
                  <a:pt x="321" y="1663"/>
                  <a:pt x="321" y="1663"/>
                  <a:pt x="321" y="1663"/>
                </a:cubicBezTo>
                <a:cubicBezTo>
                  <a:pt x="324" y="1666"/>
                  <a:pt x="324" y="1666"/>
                  <a:pt x="324" y="1666"/>
                </a:cubicBezTo>
                <a:cubicBezTo>
                  <a:pt x="350" y="1690"/>
                  <a:pt x="378" y="1713"/>
                  <a:pt x="408" y="1734"/>
                </a:cubicBezTo>
                <a:cubicBezTo>
                  <a:pt x="411" y="1737"/>
                  <a:pt x="412" y="1742"/>
                  <a:pt x="409" y="1746"/>
                </a:cubicBezTo>
                <a:cubicBezTo>
                  <a:pt x="408" y="1748"/>
                  <a:pt x="405" y="1750"/>
                  <a:pt x="403" y="1750"/>
                </a:cubicBezTo>
                <a:close/>
                <a:moveTo>
                  <a:pt x="1665" y="1631"/>
                </a:moveTo>
                <a:cubicBezTo>
                  <a:pt x="1663" y="1631"/>
                  <a:pt x="1661" y="1630"/>
                  <a:pt x="1659" y="1629"/>
                </a:cubicBezTo>
                <a:cubicBezTo>
                  <a:pt x="1656" y="1625"/>
                  <a:pt x="1656" y="1620"/>
                  <a:pt x="1659" y="1617"/>
                </a:cubicBezTo>
                <a:cubicBezTo>
                  <a:pt x="1664" y="1611"/>
                  <a:pt x="1669" y="1606"/>
                  <a:pt x="1674" y="1600"/>
                </a:cubicBezTo>
                <a:cubicBezTo>
                  <a:pt x="1677" y="1597"/>
                  <a:pt x="1683" y="1596"/>
                  <a:pt x="1686" y="1599"/>
                </a:cubicBezTo>
                <a:cubicBezTo>
                  <a:pt x="1690" y="1603"/>
                  <a:pt x="1690" y="1608"/>
                  <a:pt x="1687" y="1611"/>
                </a:cubicBezTo>
                <a:cubicBezTo>
                  <a:pt x="1682" y="1617"/>
                  <a:pt x="1677" y="1623"/>
                  <a:pt x="1671" y="1628"/>
                </a:cubicBezTo>
                <a:cubicBezTo>
                  <a:pt x="1670" y="1630"/>
                  <a:pt x="1668" y="1631"/>
                  <a:pt x="1665" y="1631"/>
                </a:cubicBezTo>
                <a:close/>
                <a:moveTo>
                  <a:pt x="1699" y="1593"/>
                </a:moveTo>
                <a:cubicBezTo>
                  <a:pt x="1697" y="1593"/>
                  <a:pt x="1695" y="1592"/>
                  <a:pt x="1694" y="1591"/>
                </a:cubicBezTo>
                <a:cubicBezTo>
                  <a:pt x="1690" y="1588"/>
                  <a:pt x="1690" y="1582"/>
                  <a:pt x="1693" y="1579"/>
                </a:cubicBezTo>
                <a:cubicBezTo>
                  <a:pt x="1724" y="1542"/>
                  <a:pt x="1752" y="1502"/>
                  <a:pt x="1778" y="1461"/>
                </a:cubicBezTo>
                <a:cubicBezTo>
                  <a:pt x="1778" y="1461"/>
                  <a:pt x="1778" y="1461"/>
                  <a:pt x="1778" y="1461"/>
                </a:cubicBezTo>
                <a:cubicBezTo>
                  <a:pt x="1797" y="1429"/>
                  <a:pt x="1815" y="1395"/>
                  <a:pt x="1830" y="1362"/>
                </a:cubicBezTo>
                <a:cubicBezTo>
                  <a:pt x="1832" y="1357"/>
                  <a:pt x="1837" y="1355"/>
                  <a:pt x="1841" y="1357"/>
                </a:cubicBezTo>
                <a:cubicBezTo>
                  <a:pt x="1846" y="1359"/>
                  <a:pt x="1847" y="1364"/>
                  <a:pt x="1846" y="1369"/>
                </a:cubicBezTo>
                <a:cubicBezTo>
                  <a:pt x="1830" y="1403"/>
                  <a:pt x="1812" y="1437"/>
                  <a:pt x="1792" y="1469"/>
                </a:cubicBezTo>
                <a:cubicBezTo>
                  <a:pt x="1792" y="1469"/>
                  <a:pt x="1792" y="1469"/>
                  <a:pt x="1792" y="1469"/>
                </a:cubicBezTo>
                <a:cubicBezTo>
                  <a:pt x="1766" y="1512"/>
                  <a:pt x="1737" y="1552"/>
                  <a:pt x="1706" y="1590"/>
                </a:cubicBezTo>
                <a:cubicBezTo>
                  <a:pt x="1704" y="1592"/>
                  <a:pt x="1702" y="1593"/>
                  <a:pt x="1699" y="1593"/>
                </a:cubicBezTo>
                <a:close/>
                <a:moveTo>
                  <a:pt x="198" y="1547"/>
                </a:moveTo>
                <a:cubicBezTo>
                  <a:pt x="196" y="1547"/>
                  <a:pt x="193" y="1546"/>
                  <a:pt x="192" y="1544"/>
                </a:cubicBezTo>
                <a:cubicBezTo>
                  <a:pt x="187" y="1538"/>
                  <a:pt x="183" y="1532"/>
                  <a:pt x="178" y="1525"/>
                </a:cubicBezTo>
                <a:cubicBezTo>
                  <a:pt x="176" y="1522"/>
                  <a:pt x="176" y="1516"/>
                  <a:pt x="180" y="1514"/>
                </a:cubicBezTo>
                <a:cubicBezTo>
                  <a:pt x="184" y="1511"/>
                  <a:pt x="189" y="1512"/>
                  <a:pt x="192" y="1516"/>
                </a:cubicBezTo>
                <a:cubicBezTo>
                  <a:pt x="196" y="1522"/>
                  <a:pt x="201" y="1528"/>
                  <a:pt x="205" y="1534"/>
                </a:cubicBezTo>
                <a:cubicBezTo>
                  <a:pt x="208" y="1538"/>
                  <a:pt x="207" y="1543"/>
                  <a:pt x="204" y="1546"/>
                </a:cubicBezTo>
                <a:cubicBezTo>
                  <a:pt x="202" y="1547"/>
                  <a:pt x="200" y="1547"/>
                  <a:pt x="198" y="1547"/>
                </a:cubicBezTo>
                <a:close/>
                <a:moveTo>
                  <a:pt x="169" y="1506"/>
                </a:moveTo>
                <a:cubicBezTo>
                  <a:pt x="166" y="1506"/>
                  <a:pt x="164" y="1504"/>
                  <a:pt x="162" y="1502"/>
                </a:cubicBezTo>
                <a:cubicBezTo>
                  <a:pt x="141" y="1470"/>
                  <a:pt x="122" y="1437"/>
                  <a:pt x="105" y="1403"/>
                </a:cubicBezTo>
                <a:cubicBezTo>
                  <a:pt x="105" y="1403"/>
                  <a:pt x="105" y="1403"/>
                  <a:pt x="105" y="1403"/>
                </a:cubicBezTo>
                <a:cubicBezTo>
                  <a:pt x="101" y="1395"/>
                  <a:pt x="97" y="1387"/>
                  <a:pt x="93" y="1379"/>
                </a:cubicBezTo>
                <a:cubicBezTo>
                  <a:pt x="76" y="1342"/>
                  <a:pt x="61" y="1305"/>
                  <a:pt x="48" y="1266"/>
                </a:cubicBezTo>
                <a:cubicBezTo>
                  <a:pt x="47" y="1262"/>
                  <a:pt x="49" y="1257"/>
                  <a:pt x="54" y="1256"/>
                </a:cubicBezTo>
                <a:cubicBezTo>
                  <a:pt x="58" y="1254"/>
                  <a:pt x="63" y="1257"/>
                  <a:pt x="64" y="1261"/>
                </a:cubicBezTo>
                <a:cubicBezTo>
                  <a:pt x="77" y="1299"/>
                  <a:pt x="91" y="1336"/>
                  <a:pt x="108" y="1371"/>
                </a:cubicBezTo>
                <a:cubicBezTo>
                  <a:pt x="112" y="1379"/>
                  <a:pt x="116" y="1388"/>
                  <a:pt x="120" y="1396"/>
                </a:cubicBezTo>
                <a:cubicBezTo>
                  <a:pt x="120" y="1396"/>
                  <a:pt x="120" y="1396"/>
                  <a:pt x="120" y="1396"/>
                </a:cubicBezTo>
                <a:cubicBezTo>
                  <a:pt x="137" y="1429"/>
                  <a:pt x="156" y="1461"/>
                  <a:pt x="176" y="1493"/>
                </a:cubicBezTo>
                <a:cubicBezTo>
                  <a:pt x="179" y="1496"/>
                  <a:pt x="178" y="1502"/>
                  <a:pt x="174" y="1504"/>
                </a:cubicBezTo>
                <a:cubicBezTo>
                  <a:pt x="172" y="1505"/>
                  <a:pt x="171" y="1506"/>
                  <a:pt x="169" y="1506"/>
                </a:cubicBezTo>
                <a:close/>
                <a:moveTo>
                  <a:pt x="1849" y="1348"/>
                </a:moveTo>
                <a:cubicBezTo>
                  <a:pt x="1848" y="1348"/>
                  <a:pt x="1847" y="1348"/>
                  <a:pt x="1846" y="1347"/>
                </a:cubicBezTo>
                <a:cubicBezTo>
                  <a:pt x="1842" y="1345"/>
                  <a:pt x="1840" y="1340"/>
                  <a:pt x="1841" y="1336"/>
                </a:cubicBezTo>
                <a:cubicBezTo>
                  <a:pt x="1844" y="1330"/>
                  <a:pt x="1846" y="1325"/>
                  <a:pt x="1848" y="1319"/>
                </a:cubicBezTo>
                <a:cubicBezTo>
                  <a:pt x="1850" y="1315"/>
                  <a:pt x="1855" y="1313"/>
                  <a:pt x="1859" y="1314"/>
                </a:cubicBezTo>
                <a:cubicBezTo>
                  <a:pt x="1864" y="1316"/>
                  <a:pt x="1866" y="1321"/>
                  <a:pt x="1864" y="1325"/>
                </a:cubicBezTo>
                <a:cubicBezTo>
                  <a:pt x="1862" y="1331"/>
                  <a:pt x="1859" y="1337"/>
                  <a:pt x="1857" y="1343"/>
                </a:cubicBezTo>
                <a:cubicBezTo>
                  <a:pt x="1856" y="1346"/>
                  <a:pt x="1852" y="1348"/>
                  <a:pt x="1849" y="1348"/>
                </a:cubicBezTo>
                <a:close/>
                <a:moveTo>
                  <a:pt x="1885" y="1248"/>
                </a:moveTo>
                <a:cubicBezTo>
                  <a:pt x="1884" y="1248"/>
                  <a:pt x="1883" y="1248"/>
                  <a:pt x="1882" y="1248"/>
                </a:cubicBezTo>
                <a:cubicBezTo>
                  <a:pt x="1878" y="1247"/>
                  <a:pt x="1875" y="1242"/>
                  <a:pt x="1877" y="1237"/>
                </a:cubicBezTo>
                <a:cubicBezTo>
                  <a:pt x="1887" y="1202"/>
                  <a:pt x="1896" y="1165"/>
                  <a:pt x="1902" y="1128"/>
                </a:cubicBezTo>
                <a:cubicBezTo>
                  <a:pt x="1903" y="1124"/>
                  <a:pt x="1907" y="1120"/>
                  <a:pt x="1912" y="1121"/>
                </a:cubicBezTo>
                <a:cubicBezTo>
                  <a:pt x="1917" y="1122"/>
                  <a:pt x="1920" y="1126"/>
                  <a:pt x="1919" y="1131"/>
                </a:cubicBezTo>
                <a:cubicBezTo>
                  <a:pt x="1912" y="1169"/>
                  <a:pt x="1904" y="1206"/>
                  <a:pt x="1893" y="1242"/>
                </a:cubicBezTo>
                <a:cubicBezTo>
                  <a:pt x="1892" y="1246"/>
                  <a:pt x="1888" y="1248"/>
                  <a:pt x="1885" y="1248"/>
                </a:cubicBezTo>
                <a:close/>
                <a:moveTo>
                  <a:pt x="48" y="1245"/>
                </a:moveTo>
                <a:cubicBezTo>
                  <a:pt x="44" y="1245"/>
                  <a:pt x="41" y="1243"/>
                  <a:pt x="40" y="1239"/>
                </a:cubicBezTo>
                <a:cubicBezTo>
                  <a:pt x="38" y="1232"/>
                  <a:pt x="36" y="1224"/>
                  <a:pt x="34" y="1217"/>
                </a:cubicBezTo>
                <a:cubicBezTo>
                  <a:pt x="32" y="1213"/>
                  <a:pt x="35" y="1208"/>
                  <a:pt x="40" y="1207"/>
                </a:cubicBezTo>
                <a:cubicBezTo>
                  <a:pt x="44" y="1205"/>
                  <a:pt x="49" y="1208"/>
                  <a:pt x="50" y="1213"/>
                </a:cubicBezTo>
                <a:cubicBezTo>
                  <a:pt x="52" y="1220"/>
                  <a:pt x="54" y="1227"/>
                  <a:pt x="56" y="1234"/>
                </a:cubicBezTo>
                <a:cubicBezTo>
                  <a:pt x="57" y="1239"/>
                  <a:pt x="55" y="1243"/>
                  <a:pt x="50" y="1245"/>
                </a:cubicBezTo>
                <a:cubicBezTo>
                  <a:pt x="49" y="1245"/>
                  <a:pt x="49" y="1245"/>
                  <a:pt x="48" y="1245"/>
                </a:cubicBezTo>
                <a:close/>
                <a:moveTo>
                  <a:pt x="35" y="1196"/>
                </a:moveTo>
                <a:cubicBezTo>
                  <a:pt x="31" y="1196"/>
                  <a:pt x="27" y="1193"/>
                  <a:pt x="27" y="1189"/>
                </a:cubicBezTo>
                <a:cubicBezTo>
                  <a:pt x="18" y="1152"/>
                  <a:pt x="11" y="1115"/>
                  <a:pt x="7" y="1077"/>
                </a:cubicBezTo>
                <a:cubicBezTo>
                  <a:pt x="5" y="1058"/>
                  <a:pt x="3" y="1038"/>
                  <a:pt x="2" y="1018"/>
                </a:cubicBezTo>
                <a:cubicBezTo>
                  <a:pt x="1" y="1001"/>
                  <a:pt x="0" y="984"/>
                  <a:pt x="0" y="967"/>
                </a:cubicBezTo>
                <a:cubicBezTo>
                  <a:pt x="0" y="954"/>
                  <a:pt x="1" y="942"/>
                  <a:pt x="1" y="929"/>
                </a:cubicBezTo>
                <a:cubicBezTo>
                  <a:pt x="1" y="924"/>
                  <a:pt x="6" y="921"/>
                  <a:pt x="10" y="921"/>
                </a:cubicBezTo>
                <a:cubicBezTo>
                  <a:pt x="15" y="921"/>
                  <a:pt x="18" y="925"/>
                  <a:pt x="18" y="930"/>
                </a:cubicBezTo>
                <a:cubicBezTo>
                  <a:pt x="18" y="942"/>
                  <a:pt x="17" y="955"/>
                  <a:pt x="17" y="967"/>
                </a:cubicBezTo>
                <a:cubicBezTo>
                  <a:pt x="17" y="984"/>
                  <a:pt x="18" y="1001"/>
                  <a:pt x="19" y="1017"/>
                </a:cubicBezTo>
                <a:cubicBezTo>
                  <a:pt x="20" y="1037"/>
                  <a:pt x="21" y="1056"/>
                  <a:pt x="24" y="1075"/>
                </a:cubicBezTo>
                <a:cubicBezTo>
                  <a:pt x="28" y="1112"/>
                  <a:pt x="34" y="1149"/>
                  <a:pt x="43" y="1185"/>
                </a:cubicBezTo>
                <a:cubicBezTo>
                  <a:pt x="44" y="1190"/>
                  <a:pt x="41" y="1195"/>
                  <a:pt x="37" y="1196"/>
                </a:cubicBezTo>
                <a:cubicBezTo>
                  <a:pt x="36" y="1196"/>
                  <a:pt x="35" y="1196"/>
                  <a:pt x="35" y="1196"/>
                </a:cubicBezTo>
                <a:close/>
                <a:moveTo>
                  <a:pt x="1915" y="1110"/>
                </a:moveTo>
                <a:cubicBezTo>
                  <a:pt x="1915" y="1110"/>
                  <a:pt x="1914" y="1110"/>
                  <a:pt x="1914" y="1110"/>
                </a:cubicBezTo>
                <a:cubicBezTo>
                  <a:pt x="1909" y="1109"/>
                  <a:pt x="1906" y="1105"/>
                  <a:pt x="1907" y="1100"/>
                </a:cubicBezTo>
                <a:cubicBezTo>
                  <a:pt x="1908" y="1093"/>
                  <a:pt x="1909" y="1086"/>
                  <a:pt x="1909" y="1078"/>
                </a:cubicBezTo>
                <a:cubicBezTo>
                  <a:pt x="1910" y="1074"/>
                  <a:pt x="1914" y="1070"/>
                  <a:pt x="1919" y="1071"/>
                </a:cubicBezTo>
                <a:cubicBezTo>
                  <a:pt x="1924" y="1071"/>
                  <a:pt x="1927" y="1076"/>
                  <a:pt x="1926" y="1080"/>
                </a:cubicBezTo>
                <a:cubicBezTo>
                  <a:pt x="1925" y="1088"/>
                  <a:pt x="1924" y="1095"/>
                  <a:pt x="1923" y="1103"/>
                </a:cubicBezTo>
                <a:cubicBezTo>
                  <a:pt x="1923" y="1107"/>
                  <a:pt x="1919" y="1110"/>
                  <a:pt x="1915" y="1110"/>
                </a:cubicBezTo>
                <a:close/>
                <a:moveTo>
                  <a:pt x="1921" y="1060"/>
                </a:moveTo>
                <a:cubicBezTo>
                  <a:pt x="1921" y="1060"/>
                  <a:pt x="1920" y="1060"/>
                  <a:pt x="1920" y="1060"/>
                </a:cubicBezTo>
                <a:cubicBezTo>
                  <a:pt x="1915" y="1059"/>
                  <a:pt x="1912" y="1055"/>
                  <a:pt x="1912" y="1050"/>
                </a:cubicBezTo>
                <a:cubicBezTo>
                  <a:pt x="1915" y="1023"/>
                  <a:pt x="1916" y="995"/>
                  <a:pt x="1916" y="967"/>
                </a:cubicBezTo>
                <a:cubicBezTo>
                  <a:pt x="1916" y="946"/>
                  <a:pt x="1915" y="925"/>
                  <a:pt x="1914" y="905"/>
                </a:cubicBezTo>
                <a:cubicBezTo>
                  <a:pt x="1914" y="905"/>
                  <a:pt x="1914" y="905"/>
                  <a:pt x="1914" y="905"/>
                </a:cubicBezTo>
                <a:cubicBezTo>
                  <a:pt x="1913" y="894"/>
                  <a:pt x="1912" y="884"/>
                  <a:pt x="1911" y="874"/>
                </a:cubicBezTo>
                <a:cubicBezTo>
                  <a:pt x="1909" y="847"/>
                  <a:pt x="1905" y="820"/>
                  <a:pt x="1900" y="794"/>
                </a:cubicBezTo>
                <a:cubicBezTo>
                  <a:pt x="1899" y="789"/>
                  <a:pt x="1902" y="785"/>
                  <a:pt x="1907" y="784"/>
                </a:cubicBezTo>
                <a:cubicBezTo>
                  <a:pt x="1911" y="783"/>
                  <a:pt x="1916" y="786"/>
                  <a:pt x="1917" y="790"/>
                </a:cubicBezTo>
                <a:cubicBezTo>
                  <a:pt x="1922" y="817"/>
                  <a:pt x="1926" y="845"/>
                  <a:pt x="1928" y="872"/>
                </a:cubicBezTo>
                <a:cubicBezTo>
                  <a:pt x="1929" y="883"/>
                  <a:pt x="1930" y="893"/>
                  <a:pt x="1931" y="904"/>
                </a:cubicBezTo>
                <a:cubicBezTo>
                  <a:pt x="1931" y="904"/>
                  <a:pt x="1931" y="904"/>
                  <a:pt x="1931" y="904"/>
                </a:cubicBezTo>
                <a:cubicBezTo>
                  <a:pt x="1932" y="925"/>
                  <a:pt x="1933" y="946"/>
                  <a:pt x="1933" y="967"/>
                </a:cubicBezTo>
                <a:cubicBezTo>
                  <a:pt x="1933" y="995"/>
                  <a:pt x="1932" y="1024"/>
                  <a:pt x="1929" y="1052"/>
                </a:cubicBezTo>
                <a:cubicBezTo>
                  <a:pt x="1929" y="1056"/>
                  <a:pt x="1925" y="1060"/>
                  <a:pt x="1921" y="1060"/>
                </a:cubicBezTo>
                <a:close/>
                <a:moveTo>
                  <a:pt x="11" y="910"/>
                </a:moveTo>
                <a:cubicBezTo>
                  <a:pt x="11" y="910"/>
                  <a:pt x="11" y="909"/>
                  <a:pt x="11" y="909"/>
                </a:cubicBezTo>
                <a:cubicBezTo>
                  <a:pt x="6" y="909"/>
                  <a:pt x="2" y="905"/>
                  <a:pt x="3" y="900"/>
                </a:cubicBezTo>
                <a:cubicBezTo>
                  <a:pt x="3" y="893"/>
                  <a:pt x="4" y="885"/>
                  <a:pt x="5" y="878"/>
                </a:cubicBezTo>
                <a:cubicBezTo>
                  <a:pt x="5" y="873"/>
                  <a:pt x="9" y="870"/>
                  <a:pt x="14" y="870"/>
                </a:cubicBezTo>
                <a:cubicBezTo>
                  <a:pt x="19" y="870"/>
                  <a:pt x="22" y="875"/>
                  <a:pt x="22" y="879"/>
                </a:cubicBezTo>
                <a:cubicBezTo>
                  <a:pt x="21" y="887"/>
                  <a:pt x="20" y="894"/>
                  <a:pt x="20" y="902"/>
                </a:cubicBezTo>
                <a:cubicBezTo>
                  <a:pt x="19" y="906"/>
                  <a:pt x="16" y="910"/>
                  <a:pt x="11" y="910"/>
                </a:cubicBezTo>
                <a:close/>
                <a:moveTo>
                  <a:pt x="16" y="859"/>
                </a:moveTo>
                <a:cubicBezTo>
                  <a:pt x="16" y="859"/>
                  <a:pt x="15" y="859"/>
                  <a:pt x="15" y="859"/>
                </a:cubicBezTo>
                <a:cubicBezTo>
                  <a:pt x="10" y="858"/>
                  <a:pt x="7" y="854"/>
                  <a:pt x="8" y="849"/>
                </a:cubicBezTo>
                <a:cubicBezTo>
                  <a:pt x="12" y="812"/>
                  <a:pt x="19" y="774"/>
                  <a:pt x="28" y="737"/>
                </a:cubicBezTo>
                <a:cubicBezTo>
                  <a:pt x="36" y="708"/>
                  <a:pt x="44" y="679"/>
                  <a:pt x="54" y="650"/>
                </a:cubicBezTo>
                <a:cubicBezTo>
                  <a:pt x="60" y="632"/>
                  <a:pt x="67" y="614"/>
                  <a:pt x="75" y="596"/>
                </a:cubicBezTo>
                <a:cubicBezTo>
                  <a:pt x="76" y="592"/>
                  <a:pt x="81" y="590"/>
                  <a:pt x="86" y="592"/>
                </a:cubicBezTo>
                <a:cubicBezTo>
                  <a:pt x="90" y="593"/>
                  <a:pt x="92" y="598"/>
                  <a:pt x="90" y="603"/>
                </a:cubicBezTo>
                <a:cubicBezTo>
                  <a:pt x="83" y="620"/>
                  <a:pt x="76" y="638"/>
                  <a:pt x="70" y="656"/>
                </a:cubicBezTo>
                <a:cubicBezTo>
                  <a:pt x="60" y="684"/>
                  <a:pt x="52" y="712"/>
                  <a:pt x="45" y="741"/>
                </a:cubicBezTo>
                <a:cubicBezTo>
                  <a:pt x="36" y="777"/>
                  <a:pt x="29" y="814"/>
                  <a:pt x="25" y="851"/>
                </a:cubicBezTo>
                <a:cubicBezTo>
                  <a:pt x="24" y="856"/>
                  <a:pt x="20" y="859"/>
                  <a:pt x="16" y="859"/>
                </a:cubicBezTo>
                <a:close/>
                <a:moveTo>
                  <a:pt x="1903" y="773"/>
                </a:moveTo>
                <a:cubicBezTo>
                  <a:pt x="1899" y="773"/>
                  <a:pt x="1895" y="770"/>
                  <a:pt x="1894" y="766"/>
                </a:cubicBezTo>
                <a:cubicBezTo>
                  <a:pt x="1893" y="759"/>
                  <a:pt x="1891" y="751"/>
                  <a:pt x="1889" y="744"/>
                </a:cubicBezTo>
                <a:cubicBezTo>
                  <a:pt x="1888" y="740"/>
                  <a:pt x="1891" y="735"/>
                  <a:pt x="1896" y="734"/>
                </a:cubicBezTo>
                <a:cubicBezTo>
                  <a:pt x="1900" y="733"/>
                  <a:pt x="1905" y="736"/>
                  <a:pt x="1906" y="740"/>
                </a:cubicBezTo>
                <a:cubicBezTo>
                  <a:pt x="1908" y="748"/>
                  <a:pt x="1909" y="755"/>
                  <a:pt x="1911" y="762"/>
                </a:cubicBezTo>
                <a:cubicBezTo>
                  <a:pt x="1912" y="767"/>
                  <a:pt x="1909" y="772"/>
                  <a:pt x="1904" y="773"/>
                </a:cubicBezTo>
                <a:cubicBezTo>
                  <a:pt x="1904" y="773"/>
                  <a:pt x="1903" y="773"/>
                  <a:pt x="1903" y="773"/>
                </a:cubicBezTo>
                <a:close/>
                <a:moveTo>
                  <a:pt x="1891" y="723"/>
                </a:moveTo>
                <a:cubicBezTo>
                  <a:pt x="1887" y="723"/>
                  <a:pt x="1883" y="721"/>
                  <a:pt x="1882" y="717"/>
                </a:cubicBezTo>
                <a:cubicBezTo>
                  <a:pt x="1870" y="670"/>
                  <a:pt x="1853" y="624"/>
                  <a:pt x="1833" y="580"/>
                </a:cubicBezTo>
                <a:cubicBezTo>
                  <a:pt x="1833" y="580"/>
                  <a:pt x="1833" y="580"/>
                  <a:pt x="1833" y="580"/>
                </a:cubicBezTo>
                <a:cubicBezTo>
                  <a:pt x="1825" y="561"/>
                  <a:pt x="1816" y="542"/>
                  <a:pt x="1806" y="524"/>
                </a:cubicBezTo>
                <a:cubicBezTo>
                  <a:pt x="1798" y="510"/>
                  <a:pt x="1790" y="495"/>
                  <a:pt x="1782" y="481"/>
                </a:cubicBezTo>
                <a:cubicBezTo>
                  <a:pt x="1779" y="477"/>
                  <a:pt x="1780" y="471"/>
                  <a:pt x="1784" y="469"/>
                </a:cubicBezTo>
                <a:cubicBezTo>
                  <a:pt x="1789" y="466"/>
                  <a:pt x="1794" y="468"/>
                  <a:pt x="1796" y="472"/>
                </a:cubicBezTo>
                <a:cubicBezTo>
                  <a:pt x="1805" y="486"/>
                  <a:pt x="1813" y="501"/>
                  <a:pt x="1821" y="516"/>
                </a:cubicBezTo>
                <a:cubicBezTo>
                  <a:pt x="1831" y="535"/>
                  <a:pt x="1840" y="554"/>
                  <a:pt x="1849" y="573"/>
                </a:cubicBezTo>
                <a:cubicBezTo>
                  <a:pt x="1849" y="573"/>
                  <a:pt x="1849" y="573"/>
                  <a:pt x="1849" y="573"/>
                </a:cubicBezTo>
                <a:cubicBezTo>
                  <a:pt x="1869" y="618"/>
                  <a:pt x="1886" y="665"/>
                  <a:pt x="1899" y="713"/>
                </a:cubicBezTo>
                <a:cubicBezTo>
                  <a:pt x="1900" y="717"/>
                  <a:pt x="1897" y="722"/>
                  <a:pt x="1893" y="723"/>
                </a:cubicBezTo>
                <a:cubicBezTo>
                  <a:pt x="1892" y="723"/>
                  <a:pt x="1891" y="723"/>
                  <a:pt x="1891" y="723"/>
                </a:cubicBezTo>
                <a:close/>
                <a:moveTo>
                  <a:pt x="94" y="582"/>
                </a:moveTo>
                <a:cubicBezTo>
                  <a:pt x="93" y="582"/>
                  <a:pt x="91" y="582"/>
                  <a:pt x="90" y="581"/>
                </a:cubicBezTo>
                <a:cubicBezTo>
                  <a:pt x="86" y="579"/>
                  <a:pt x="84" y="574"/>
                  <a:pt x="86" y="570"/>
                </a:cubicBezTo>
                <a:cubicBezTo>
                  <a:pt x="89" y="563"/>
                  <a:pt x="92" y="556"/>
                  <a:pt x="96" y="549"/>
                </a:cubicBezTo>
                <a:cubicBezTo>
                  <a:pt x="98" y="545"/>
                  <a:pt x="103" y="543"/>
                  <a:pt x="107" y="545"/>
                </a:cubicBezTo>
                <a:cubicBezTo>
                  <a:pt x="111" y="547"/>
                  <a:pt x="113" y="553"/>
                  <a:pt x="111" y="557"/>
                </a:cubicBezTo>
                <a:cubicBezTo>
                  <a:pt x="108" y="563"/>
                  <a:pt x="104" y="570"/>
                  <a:pt x="101" y="577"/>
                </a:cubicBezTo>
                <a:cubicBezTo>
                  <a:pt x="100" y="580"/>
                  <a:pt x="97" y="582"/>
                  <a:pt x="94" y="582"/>
                </a:cubicBezTo>
                <a:close/>
                <a:moveTo>
                  <a:pt x="116" y="536"/>
                </a:moveTo>
                <a:cubicBezTo>
                  <a:pt x="115" y="536"/>
                  <a:pt x="113" y="536"/>
                  <a:pt x="112" y="535"/>
                </a:cubicBezTo>
                <a:cubicBezTo>
                  <a:pt x="108" y="533"/>
                  <a:pt x="106" y="528"/>
                  <a:pt x="108" y="524"/>
                </a:cubicBezTo>
                <a:cubicBezTo>
                  <a:pt x="126" y="490"/>
                  <a:pt x="145" y="457"/>
                  <a:pt x="166" y="426"/>
                </a:cubicBezTo>
                <a:cubicBezTo>
                  <a:pt x="166" y="426"/>
                  <a:pt x="166" y="426"/>
                  <a:pt x="166" y="426"/>
                </a:cubicBezTo>
                <a:cubicBezTo>
                  <a:pt x="189" y="392"/>
                  <a:pt x="214" y="359"/>
                  <a:pt x="241" y="329"/>
                </a:cubicBezTo>
                <a:cubicBezTo>
                  <a:pt x="247" y="323"/>
                  <a:pt x="253" y="316"/>
                  <a:pt x="259" y="310"/>
                </a:cubicBezTo>
                <a:cubicBezTo>
                  <a:pt x="262" y="306"/>
                  <a:pt x="267" y="306"/>
                  <a:pt x="271" y="309"/>
                </a:cubicBezTo>
                <a:cubicBezTo>
                  <a:pt x="274" y="312"/>
                  <a:pt x="274" y="318"/>
                  <a:pt x="271" y="321"/>
                </a:cubicBezTo>
                <a:cubicBezTo>
                  <a:pt x="265" y="328"/>
                  <a:pt x="259" y="334"/>
                  <a:pt x="254" y="340"/>
                </a:cubicBezTo>
                <a:cubicBezTo>
                  <a:pt x="228" y="370"/>
                  <a:pt x="203" y="402"/>
                  <a:pt x="181" y="435"/>
                </a:cubicBezTo>
                <a:cubicBezTo>
                  <a:pt x="181" y="435"/>
                  <a:pt x="181" y="435"/>
                  <a:pt x="181" y="435"/>
                </a:cubicBezTo>
                <a:cubicBezTo>
                  <a:pt x="160" y="466"/>
                  <a:pt x="140" y="498"/>
                  <a:pt x="123" y="532"/>
                </a:cubicBezTo>
                <a:cubicBezTo>
                  <a:pt x="122" y="535"/>
                  <a:pt x="119" y="536"/>
                  <a:pt x="116" y="536"/>
                </a:cubicBezTo>
                <a:close/>
                <a:moveTo>
                  <a:pt x="1774" y="461"/>
                </a:moveTo>
                <a:cubicBezTo>
                  <a:pt x="1771" y="461"/>
                  <a:pt x="1768" y="459"/>
                  <a:pt x="1767" y="457"/>
                </a:cubicBezTo>
                <a:cubicBezTo>
                  <a:pt x="1763" y="450"/>
                  <a:pt x="1759" y="444"/>
                  <a:pt x="1755" y="438"/>
                </a:cubicBezTo>
                <a:cubicBezTo>
                  <a:pt x="1752" y="434"/>
                  <a:pt x="1753" y="429"/>
                  <a:pt x="1757" y="426"/>
                </a:cubicBezTo>
                <a:cubicBezTo>
                  <a:pt x="1761" y="424"/>
                  <a:pt x="1766" y="425"/>
                  <a:pt x="1769" y="428"/>
                </a:cubicBezTo>
                <a:cubicBezTo>
                  <a:pt x="1773" y="435"/>
                  <a:pt x="1777" y="441"/>
                  <a:pt x="1781" y="448"/>
                </a:cubicBezTo>
                <a:cubicBezTo>
                  <a:pt x="1784" y="451"/>
                  <a:pt x="1783" y="457"/>
                  <a:pt x="1779" y="459"/>
                </a:cubicBezTo>
                <a:cubicBezTo>
                  <a:pt x="1777" y="460"/>
                  <a:pt x="1776" y="461"/>
                  <a:pt x="1774" y="461"/>
                </a:cubicBezTo>
                <a:close/>
                <a:moveTo>
                  <a:pt x="1746" y="418"/>
                </a:moveTo>
                <a:cubicBezTo>
                  <a:pt x="1743" y="418"/>
                  <a:pt x="1740" y="417"/>
                  <a:pt x="1739" y="415"/>
                </a:cubicBezTo>
                <a:cubicBezTo>
                  <a:pt x="1710" y="375"/>
                  <a:pt x="1679" y="338"/>
                  <a:pt x="1645" y="303"/>
                </a:cubicBezTo>
                <a:cubicBezTo>
                  <a:pt x="1645" y="303"/>
                  <a:pt x="1645" y="303"/>
                  <a:pt x="1645" y="303"/>
                </a:cubicBezTo>
                <a:cubicBezTo>
                  <a:pt x="1624" y="281"/>
                  <a:pt x="1601" y="260"/>
                  <a:pt x="1577" y="240"/>
                </a:cubicBezTo>
                <a:cubicBezTo>
                  <a:pt x="1572" y="236"/>
                  <a:pt x="1567" y="232"/>
                  <a:pt x="1562" y="228"/>
                </a:cubicBezTo>
                <a:cubicBezTo>
                  <a:pt x="1559" y="225"/>
                  <a:pt x="1558" y="220"/>
                  <a:pt x="1561" y="216"/>
                </a:cubicBezTo>
                <a:cubicBezTo>
                  <a:pt x="1564" y="212"/>
                  <a:pt x="1569" y="212"/>
                  <a:pt x="1573" y="215"/>
                </a:cubicBezTo>
                <a:cubicBezTo>
                  <a:pt x="1578" y="219"/>
                  <a:pt x="1583" y="223"/>
                  <a:pt x="1588" y="227"/>
                </a:cubicBezTo>
                <a:cubicBezTo>
                  <a:pt x="1612" y="247"/>
                  <a:pt x="1635" y="269"/>
                  <a:pt x="1657" y="291"/>
                </a:cubicBezTo>
                <a:cubicBezTo>
                  <a:pt x="1657" y="291"/>
                  <a:pt x="1657" y="291"/>
                  <a:pt x="1657" y="291"/>
                </a:cubicBezTo>
                <a:cubicBezTo>
                  <a:pt x="1692" y="327"/>
                  <a:pt x="1724" y="365"/>
                  <a:pt x="1752" y="405"/>
                </a:cubicBezTo>
                <a:cubicBezTo>
                  <a:pt x="1755" y="409"/>
                  <a:pt x="1754" y="414"/>
                  <a:pt x="1750" y="417"/>
                </a:cubicBezTo>
                <a:cubicBezTo>
                  <a:pt x="1749" y="418"/>
                  <a:pt x="1747" y="418"/>
                  <a:pt x="1746" y="418"/>
                </a:cubicBezTo>
                <a:close/>
                <a:moveTo>
                  <a:pt x="284" y="304"/>
                </a:moveTo>
                <a:cubicBezTo>
                  <a:pt x="282" y="304"/>
                  <a:pt x="280" y="303"/>
                  <a:pt x="279" y="301"/>
                </a:cubicBezTo>
                <a:cubicBezTo>
                  <a:pt x="275" y="298"/>
                  <a:pt x="275" y="292"/>
                  <a:pt x="278" y="289"/>
                </a:cubicBezTo>
                <a:cubicBezTo>
                  <a:pt x="284" y="284"/>
                  <a:pt x="289" y="278"/>
                  <a:pt x="295" y="273"/>
                </a:cubicBezTo>
                <a:cubicBezTo>
                  <a:pt x="298" y="270"/>
                  <a:pt x="303" y="270"/>
                  <a:pt x="307" y="273"/>
                </a:cubicBezTo>
                <a:cubicBezTo>
                  <a:pt x="310" y="277"/>
                  <a:pt x="310" y="282"/>
                  <a:pt x="306" y="285"/>
                </a:cubicBezTo>
                <a:cubicBezTo>
                  <a:pt x="301" y="290"/>
                  <a:pt x="296" y="296"/>
                  <a:pt x="291" y="301"/>
                </a:cubicBezTo>
                <a:cubicBezTo>
                  <a:pt x="289" y="303"/>
                  <a:pt x="287" y="304"/>
                  <a:pt x="284" y="304"/>
                </a:cubicBezTo>
                <a:close/>
                <a:moveTo>
                  <a:pt x="321" y="268"/>
                </a:moveTo>
                <a:cubicBezTo>
                  <a:pt x="319" y="268"/>
                  <a:pt x="317" y="267"/>
                  <a:pt x="315" y="265"/>
                </a:cubicBezTo>
                <a:cubicBezTo>
                  <a:pt x="312" y="262"/>
                  <a:pt x="312" y="257"/>
                  <a:pt x="315" y="253"/>
                </a:cubicBezTo>
                <a:cubicBezTo>
                  <a:pt x="343" y="228"/>
                  <a:pt x="373" y="204"/>
                  <a:pt x="404" y="182"/>
                </a:cubicBezTo>
                <a:cubicBezTo>
                  <a:pt x="404" y="182"/>
                  <a:pt x="404" y="182"/>
                  <a:pt x="404" y="182"/>
                </a:cubicBezTo>
                <a:cubicBezTo>
                  <a:pt x="444" y="153"/>
                  <a:pt x="487" y="127"/>
                  <a:pt x="531" y="105"/>
                </a:cubicBezTo>
                <a:cubicBezTo>
                  <a:pt x="535" y="103"/>
                  <a:pt x="540" y="105"/>
                  <a:pt x="542" y="109"/>
                </a:cubicBezTo>
                <a:cubicBezTo>
                  <a:pt x="545" y="113"/>
                  <a:pt x="543" y="118"/>
                  <a:pt x="539" y="120"/>
                </a:cubicBezTo>
                <a:cubicBezTo>
                  <a:pt x="495" y="142"/>
                  <a:pt x="454" y="167"/>
                  <a:pt x="414" y="196"/>
                </a:cubicBezTo>
                <a:cubicBezTo>
                  <a:pt x="414" y="196"/>
                  <a:pt x="414" y="196"/>
                  <a:pt x="414" y="196"/>
                </a:cubicBezTo>
                <a:cubicBezTo>
                  <a:pt x="384" y="217"/>
                  <a:pt x="354" y="241"/>
                  <a:pt x="327" y="266"/>
                </a:cubicBezTo>
                <a:cubicBezTo>
                  <a:pt x="325" y="268"/>
                  <a:pt x="323" y="268"/>
                  <a:pt x="321" y="268"/>
                </a:cubicBezTo>
                <a:close/>
                <a:moveTo>
                  <a:pt x="1545" y="212"/>
                </a:moveTo>
                <a:cubicBezTo>
                  <a:pt x="1543" y="212"/>
                  <a:pt x="1542" y="212"/>
                  <a:pt x="1540" y="211"/>
                </a:cubicBezTo>
                <a:cubicBezTo>
                  <a:pt x="1534" y="206"/>
                  <a:pt x="1528" y="202"/>
                  <a:pt x="1522" y="197"/>
                </a:cubicBezTo>
                <a:cubicBezTo>
                  <a:pt x="1518" y="195"/>
                  <a:pt x="1517" y="189"/>
                  <a:pt x="1520" y="185"/>
                </a:cubicBezTo>
                <a:cubicBezTo>
                  <a:pt x="1523" y="182"/>
                  <a:pt x="1528" y="181"/>
                  <a:pt x="1532" y="183"/>
                </a:cubicBezTo>
                <a:cubicBezTo>
                  <a:pt x="1538" y="188"/>
                  <a:pt x="1544" y="192"/>
                  <a:pt x="1550" y="197"/>
                </a:cubicBezTo>
                <a:cubicBezTo>
                  <a:pt x="1554" y="200"/>
                  <a:pt x="1555" y="205"/>
                  <a:pt x="1552" y="209"/>
                </a:cubicBezTo>
                <a:cubicBezTo>
                  <a:pt x="1550" y="211"/>
                  <a:pt x="1548" y="212"/>
                  <a:pt x="1545" y="212"/>
                </a:cubicBezTo>
                <a:close/>
                <a:moveTo>
                  <a:pt x="1504" y="183"/>
                </a:moveTo>
                <a:cubicBezTo>
                  <a:pt x="1502" y="183"/>
                  <a:pt x="1501" y="182"/>
                  <a:pt x="1499" y="181"/>
                </a:cubicBezTo>
                <a:cubicBezTo>
                  <a:pt x="1459" y="154"/>
                  <a:pt x="1416" y="130"/>
                  <a:pt x="1372" y="109"/>
                </a:cubicBezTo>
                <a:cubicBezTo>
                  <a:pt x="1372" y="109"/>
                  <a:pt x="1372" y="109"/>
                  <a:pt x="1372" y="109"/>
                </a:cubicBezTo>
                <a:cubicBezTo>
                  <a:pt x="1339" y="93"/>
                  <a:pt x="1304" y="79"/>
                  <a:pt x="1268" y="67"/>
                </a:cubicBezTo>
                <a:cubicBezTo>
                  <a:pt x="1264" y="66"/>
                  <a:pt x="1262" y="61"/>
                  <a:pt x="1263" y="57"/>
                </a:cubicBezTo>
                <a:cubicBezTo>
                  <a:pt x="1265" y="52"/>
                  <a:pt x="1269" y="50"/>
                  <a:pt x="1274" y="51"/>
                </a:cubicBezTo>
                <a:cubicBezTo>
                  <a:pt x="1310" y="63"/>
                  <a:pt x="1345" y="78"/>
                  <a:pt x="1380" y="94"/>
                </a:cubicBezTo>
                <a:cubicBezTo>
                  <a:pt x="1380" y="94"/>
                  <a:pt x="1380" y="94"/>
                  <a:pt x="1380" y="94"/>
                </a:cubicBezTo>
                <a:cubicBezTo>
                  <a:pt x="1424" y="115"/>
                  <a:pt x="1468" y="140"/>
                  <a:pt x="1509" y="167"/>
                </a:cubicBezTo>
                <a:cubicBezTo>
                  <a:pt x="1512" y="170"/>
                  <a:pt x="1513" y="175"/>
                  <a:pt x="1511" y="179"/>
                </a:cubicBezTo>
                <a:cubicBezTo>
                  <a:pt x="1509" y="181"/>
                  <a:pt x="1507" y="183"/>
                  <a:pt x="1504" y="183"/>
                </a:cubicBezTo>
                <a:close/>
                <a:moveTo>
                  <a:pt x="560" y="109"/>
                </a:moveTo>
                <a:cubicBezTo>
                  <a:pt x="557" y="109"/>
                  <a:pt x="554" y="107"/>
                  <a:pt x="553" y="104"/>
                </a:cubicBezTo>
                <a:cubicBezTo>
                  <a:pt x="551" y="100"/>
                  <a:pt x="552" y="95"/>
                  <a:pt x="557" y="93"/>
                </a:cubicBezTo>
                <a:cubicBezTo>
                  <a:pt x="563" y="89"/>
                  <a:pt x="570" y="86"/>
                  <a:pt x="577" y="83"/>
                </a:cubicBezTo>
                <a:cubicBezTo>
                  <a:pt x="582" y="81"/>
                  <a:pt x="587" y="83"/>
                  <a:pt x="589" y="87"/>
                </a:cubicBezTo>
                <a:cubicBezTo>
                  <a:pt x="590" y="92"/>
                  <a:pt x="589" y="97"/>
                  <a:pt x="584" y="99"/>
                </a:cubicBezTo>
                <a:cubicBezTo>
                  <a:pt x="577" y="102"/>
                  <a:pt x="571" y="105"/>
                  <a:pt x="564" y="108"/>
                </a:cubicBezTo>
                <a:cubicBezTo>
                  <a:pt x="563" y="108"/>
                  <a:pt x="561" y="109"/>
                  <a:pt x="560" y="109"/>
                </a:cubicBezTo>
                <a:close/>
                <a:moveTo>
                  <a:pt x="607" y="88"/>
                </a:moveTo>
                <a:cubicBezTo>
                  <a:pt x="604" y="88"/>
                  <a:pt x="600" y="86"/>
                  <a:pt x="599" y="83"/>
                </a:cubicBezTo>
                <a:cubicBezTo>
                  <a:pt x="597" y="79"/>
                  <a:pt x="599" y="74"/>
                  <a:pt x="604" y="72"/>
                </a:cubicBezTo>
                <a:cubicBezTo>
                  <a:pt x="639" y="58"/>
                  <a:pt x="675" y="45"/>
                  <a:pt x="712" y="35"/>
                </a:cubicBezTo>
                <a:cubicBezTo>
                  <a:pt x="712" y="35"/>
                  <a:pt x="712" y="35"/>
                  <a:pt x="712" y="35"/>
                </a:cubicBezTo>
                <a:cubicBezTo>
                  <a:pt x="760" y="22"/>
                  <a:pt x="808" y="13"/>
                  <a:pt x="857" y="7"/>
                </a:cubicBezTo>
                <a:cubicBezTo>
                  <a:pt x="862" y="7"/>
                  <a:pt x="866" y="10"/>
                  <a:pt x="867" y="15"/>
                </a:cubicBezTo>
                <a:cubicBezTo>
                  <a:pt x="867" y="19"/>
                  <a:pt x="864" y="23"/>
                  <a:pt x="859" y="24"/>
                </a:cubicBezTo>
                <a:cubicBezTo>
                  <a:pt x="811" y="30"/>
                  <a:pt x="763" y="39"/>
                  <a:pt x="716" y="52"/>
                </a:cubicBezTo>
                <a:cubicBezTo>
                  <a:pt x="716" y="52"/>
                  <a:pt x="716" y="52"/>
                  <a:pt x="716" y="52"/>
                </a:cubicBezTo>
                <a:cubicBezTo>
                  <a:pt x="680" y="62"/>
                  <a:pt x="645" y="74"/>
                  <a:pt x="610" y="88"/>
                </a:cubicBezTo>
                <a:cubicBezTo>
                  <a:pt x="609" y="88"/>
                  <a:pt x="608" y="88"/>
                  <a:pt x="607" y="88"/>
                </a:cubicBezTo>
                <a:close/>
                <a:moveTo>
                  <a:pt x="1244" y="59"/>
                </a:moveTo>
                <a:cubicBezTo>
                  <a:pt x="1243" y="59"/>
                  <a:pt x="1243" y="59"/>
                  <a:pt x="1242" y="59"/>
                </a:cubicBezTo>
                <a:cubicBezTo>
                  <a:pt x="1235" y="57"/>
                  <a:pt x="1227" y="55"/>
                  <a:pt x="1220" y="53"/>
                </a:cubicBezTo>
                <a:cubicBezTo>
                  <a:pt x="1216" y="51"/>
                  <a:pt x="1213" y="47"/>
                  <a:pt x="1214" y="42"/>
                </a:cubicBezTo>
                <a:cubicBezTo>
                  <a:pt x="1216" y="38"/>
                  <a:pt x="1220" y="35"/>
                  <a:pt x="1225" y="36"/>
                </a:cubicBezTo>
                <a:cubicBezTo>
                  <a:pt x="1232" y="38"/>
                  <a:pt x="1239" y="40"/>
                  <a:pt x="1247" y="43"/>
                </a:cubicBezTo>
                <a:cubicBezTo>
                  <a:pt x="1251" y="44"/>
                  <a:pt x="1254" y="49"/>
                  <a:pt x="1252" y="53"/>
                </a:cubicBezTo>
                <a:cubicBezTo>
                  <a:pt x="1251" y="57"/>
                  <a:pt x="1248" y="59"/>
                  <a:pt x="1244" y="59"/>
                </a:cubicBezTo>
                <a:close/>
                <a:moveTo>
                  <a:pt x="1195" y="46"/>
                </a:moveTo>
                <a:cubicBezTo>
                  <a:pt x="1194" y="46"/>
                  <a:pt x="1194" y="46"/>
                  <a:pt x="1193" y="46"/>
                </a:cubicBezTo>
                <a:cubicBezTo>
                  <a:pt x="1146" y="34"/>
                  <a:pt x="1098" y="26"/>
                  <a:pt x="1050" y="22"/>
                </a:cubicBezTo>
                <a:cubicBezTo>
                  <a:pt x="1050" y="22"/>
                  <a:pt x="1049" y="22"/>
                  <a:pt x="1049" y="22"/>
                </a:cubicBezTo>
                <a:cubicBezTo>
                  <a:pt x="1012" y="18"/>
                  <a:pt x="975" y="17"/>
                  <a:pt x="937" y="18"/>
                </a:cubicBezTo>
                <a:cubicBezTo>
                  <a:pt x="937" y="18"/>
                  <a:pt x="937" y="18"/>
                  <a:pt x="937" y="18"/>
                </a:cubicBezTo>
                <a:cubicBezTo>
                  <a:pt x="933" y="18"/>
                  <a:pt x="929" y="15"/>
                  <a:pt x="929" y="10"/>
                </a:cubicBezTo>
                <a:cubicBezTo>
                  <a:pt x="929" y="5"/>
                  <a:pt x="932" y="1"/>
                  <a:pt x="937" y="1"/>
                </a:cubicBezTo>
                <a:cubicBezTo>
                  <a:pt x="975" y="0"/>
                  <a:pt x="1013" y="1"/>
                  <a:pt x="1051" y="5"/>
                </a:cubicBezTo>
                <a:cubicBezTo>
                  <a:pt x="1051" y="5"/>
                  <a:pt x="1051" y="5"/>
                  <a:pt x="1051" y="5"/>
                </a:cubicBezTo>
                <a:cubicBezTo>
                  <a:pt x="1100" y="9"/>
                  <a:pt x="1149" y="17"/>
                  <a:pt x="1197" y="29"/>
                </a:cubicBezTo>
                <a:cubicBezTo>
                  <a:pt x="1202" y="30"/>
                  <a:pt x="1205" y="35"/>
                  <a:pt x="1203" y="39"/>
                </a:cubicBezTo>
                <a:cubicBezTo>
                  <a:pt x="1202" y="43"/>
                  <a:pt x="1199" y="46"/>
                  <a:pt x="1195" y="46"/>
                </a:cubicBezTo>
                <a:close/>
                <a:moveTo>
                  <a:pt x="886" y="21"/>
                </a:moveTo>
                <a:cubicBezTo>
                  <a:pt x="882" y="21"/>
                  <a:pt x="878" y="18"/>
                  <a:pt x="878" y="13"/>
                </a:cubicBezTo>
                <a:cubicBezTo>
                  <a:pt x="878" y="9"/>
                  <a:pt x="881" y="5"/>
                  <a:pt x="886" y="4"/>
                </a:cubicBezTo>
                <a:cubicBezTo>
                  <a:pt x="888" y="4"/>
                  <a:pt x="891" y="4"/>
                  <a:pt x="894" y="4"/>
                </a:cubicBezTo>
                <a:cubicBezTo>
                  <a:pt x="899" y="3"/>
                  <a:pt x="904" y="3"/>
                  <a:pt x="908" y="3"/>
                </a:cubicBezTo>
                <a:cubicBezTo>
                  <a:pt x="913" y="2"/>
                  <a:pt x="917" y="6"/>
                  <a:pt x="917" y="11"/>
                </a:cubicBezTo>
                <a:cubicBezTo>
                  <a:pt x="918" y="15"/>
                  <a:pt x="914" y="19"/>
                  <a:pt x="909" y="20"/>
                </a:cubicBezTo>
                <a:cubicBezTo>
                  <a:pt x="905" y="20"/>
                  <a:pt x="900" y="20"/>
                  <a:pt x="895" y="21"/>
                </a:cubicBezTo>
                <a:cubicBezTo>
                  <a:pt x="892" y="21"/>
                  <a:pt x="890" y="21"/>
                  <a:pt x="887" y="21"/>
                </a:cubicBezTo>
                <a:cubicBezTo>
                  <a:pt x="887" y="21"/>
                  <a:pt x="887" y="21"/>
                  <a:pt x="886" y="21"/>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C49F668A-44DF-4F4C-8060-6CD38A55DF7C}"/>
              </a:ext>
            </a:extLst>
          </p:cNvPr>
          <p:cNvSpPr>
            <a:spLocks noEditPoints="1"/>
          </p:cNvSpPr>
          <p:nvPr/>
        </p:nvSpPr>
        <p:spPr bwMode="auto">
          <a:xfrm>
            <a:off x="8257138" y="2616751"/>
            <a:ext cx="7872899" cy="7872899"/>
          </a:xfrm>
          <a:custGeom>
            <a:avLst/>
            <a:gdLst>
              <a:gd name="T0" fmla="*/ 931 w 1861"/>
              <a:gd name="T1" fmla="*/ 1843 h 1860"/>
              <a:gd name="T2" fmla="*/ 1074 w 1861"/>
              <a:gd name="T3" fmla="*/ 1849 h 1860"/>
              <a:gd name="T4" fmla="*/ 867 w 1861"/>
              <a:gd name="T5" fmla="*/ 1850 h 1860"/>
              <a:gd name="T6" fmla="*/ 790 w 1861"/>
              <a:gd name="T7" fmla="*/ 1850 h 1860"/>
              <a:gd name="T8" fmla="*/ 629 w 1861"/>
              <a:gd name="T9" fmla="*/ 1792 h 1860"/>
              <a:gd name="T10" fmla="*/ 1148 w 1861"/>
              <a:gd name="T11" fmla="*/ 1826 h 1860"/>
              <a:gd name="T12" fmla="*/ 1176 w 1861"/>
              <a:gd name="T13" fmla="*/ 1812 h 1860"/>
              <a:gd name="T14" fmla="*/ 1356 w 1861"/>
              <a:gd name="T15" fmla="*/ 1757 h 1860"/>
              <a:gd name="T16" fmla="*/ 597 w 1861"/>
              <a:gd name="T17" fmla="*/ 1798 h 1860"/>
              <a:gd name="T18" fmla="*/ 571 w 1861"/>
              <a:gd name="T19" fmla="*/ 1788 h 1860"/>
              <a:gd name="T20" fmla="*/ 577 w 1861"/>
              <a:gd name="T21" fmla="*/ 1772 h 1860"/>
              <a:gd name="T22" fmla="*/ 1423 w 1861"/>
              <a:gd name="T23" fmla="*/ 1710 h 1860"/>
              <a:gd name="T24" fmla="*/ 1605 w 1861"/>
              <a:gd name="T25" fmla="*/ 1547 h 1860"/>
              <a:gd name="T26" fmla="*/ 350 w 1861"/>
              <a:gd name="T27" fmla="*/ 1657 h 1860"/>
              <a:gd name="T28" fmla="*/ 328 w 1861"/>
              <a:gd name="T29" fmla="*/ 1639 h 1860"/>
              <a:gd name="T30" fmla="*/ 340 w 1861"/>
              <a:gd name="T31" fmla="*/ 1638 h 1860"/>
              <a:gd name="T32" fmla="*/ 1636 w 1861"/>
              <a:gd name="T33" fmla="*/ 1537 h 1860"/>
              <a:gd name="T34" fmla="*/ 1759 w 1861"/>
              <a:gd name="T35" fmla="*/ 1314 h 1860"/>
              <a:gd name="T36" fmla="*/ 158 w 1861"/>
              <a:gd name="T37" fmla="*/ 1448 h 1860"/>
              <a:gd name="T38" fmla="*/ 170 w 1861"/>
              <a:gd name="T39" fmla="*/ 1450 h 1860"/>
              <a:gd name="T40" fmla="*/ 128 w 1861"/>
              <a:gd name="T41" fmla="*/ 1366 h 1860"/>
              <a:gd name="T42" fmla="*/ 14 w 1861"/>
              <a:gd name="T43" fmla="*/ 1086 h 1860"/>
              <a:gd name="T44" fmla="*/ 84 w 1861"/>
              <a:gd name="T45" fmla="*/ 1303 h 1860"/>
              <a:gd name="T46" fmla="*/ 1789 w 1861"/>
              <a:gd name="T47" fmla="*/ 1274 h 1860"/>
              <a:gd name="T48" fmla="*/ 1846 w 1861"/>
              <a:gd name="T49" fmla="*/ 1039 h 1860"/>
              <a:gd name="T50" fmla="*/ 18 w 1861"/>
              <a:gd name="T51" fmla="*/ 1065 h 1860"/>
              <a:gd name="T52" fmla="*/ 18 w 1861"/>
              <a:gd name="T53" fmla="*/ 1065 h 1860"/>
              <a:gd name="T54" fmla="*/ 19 w 1861"/>
              <a:gd name="T55" fmla="*/ 795 h 1860"/>
              <a:gd name="T56" fmla="*/ 15 w 1861"/>
              <a:gd name="T57" fmla="*/ 1037 h 1860"/>
              <a:gd name="T58" fmla="*/ 1848 w 1861"/>
              <a:gd name="T59" fmla="*/ 1027 h 1860"/>
              <a:gd name="T60" fmla="*/ 1838 w 1861"/>
              <a:gd name="T61" fmla="*/ 822 h 1860"/>
              <a:gd name="T62" fmla="*/ 1861 w 1861"/>
              <a:gd name="T63" fmla="*/ 930 h 1860"/>
              <a:gd name="T64" fmla="*/ 24 w 1861"/>
              <a:gd name="T65" fmla="*/ 767 h 1860"/>
              <a:gd name="T66" fmla="*/ 26 w 1861"/>
              <a:gd name="T67" fmla="*/ 756 h 1860"/>
              <a:gd name="T68" fmla="*/ 107 w 1861"/>
              <a:gd name="T69" fmla="*/ 537 h 1860"/>
              <a:gd name="T70" fmla="*/ 1824 w 1861"/>
              <a:gd name="T71" fmla="*/ 739 h 1860"/>
              <a:gd name="T72" fmla="*/ 1763 w 1861"/>
              <a:gd name="T73" fmla="*/ 553 h 1860"/>
              <a:gd name="T74" fmla="*/ 1834 w 1861"/>
              <a:gd name="T75" fmla="*/ 708 h 1860"/>
              <a:gd name="T76" fmla="*/ 104 w 1861"/>
              <a:gd name="T77" fmla="*/ 504 h 1860"/>
              <a:gd name="T78" fmla="*/ 121 w 1861"/>
              <a:gd name="T79" fmla="*/ 490 h 1860"/>
              <a:gd name="T80" fmla="*/ 161 w 1861"/>
              <a:gd name="T81" fmla="*/ 439 h 1860"/>
              <a:gd name="T82" fmla="*/ 1736 w 1861"/>
              <a:gd name="T83" fmla="*/ 482 h 1860"/>
              <a:gd name="T84" fmla="*/ 1569 w 1861"/>
              <a:gd name="T85" fmla="*/ 273 h 1860"/>
              <a:gd name="T86" fmla="*/ 1717 w 1861"/>
              <a:gd name="T87" fmla="*/ 459 h 1860"/>
              <a:gd name="T88" fmla="*/ 284 w 1861"/>
              <a:gd name="T89" fmla="*/ 286 h 1860"/>
              <a:gd name="T90" fmla="*/ 334 w 1861"/>
              <a:gd name="T91" fmla="*/ 216 h 1860"/>
              <a:gd name="T92" fmla="*/ 345 w 1861"/>
              <a:gd name="T93" fmla="*/ 229 h 1860"/>
              <a:gd name="T94" fmla="*/ 1562 w 1861"/>
              <a:gd name="T95" fmla="*/ 247 h 1860"/>
              <a:gd name="T96" fmla="*/ 1341 w 1861"/>
              <a:gd name="T97" fmla="*/ 105 h 1860"/>
              <a:gd name="T98" fmla="*/ 1544 w 1861"/>
              <a:gd name="T99" fmla="*/ 234 h 1860"/>
              <a:gd name="T100" fmla="*/ 512 w 1861"/>
              <a:gd name="T101" fmla="*/ 109 h 1860"/>
              <a:gd name="T102" fmla="*/ 526 w 1861"/>
              <a:gd name="T103" fmla="*/ 93 h 1860"/>
              <a:gd name="T104" fmla="*/ 550 w 1861"/>
              <a:gd name="T105" fmla="*/ 100 h 1860"/>
              <a:gd name="T106" fmla="*/ 1327 w 1861"/>
              <a:gd name="T107" fmla="*/ 89 h 1860"/>
              <a:gd name="T108" fmla="*/ 1079 w 1861"/>
              <a:gd name="T109" fmla="*/ 29 h 1860"/>
              <a:gd name="T110" fmla="*/ 1301 w 1861"/>
              <a:gd name="T111" fmla="*/ 77 h 1860"/>
              <a:gd name="T112" fmla="*/ 770 w 1861"/>
              <a:gd name="T113" fmla="*/ 14 h 1860"/>
              <a:gd name="T114" fmla="*/ 798 w 1861"/>
              <a:gd name="T115" fmla="*/ 10 h 1860"/>
              <a:gd name="T116" fmla="*/ 1024 w 1861"/>
              <a:gd name="T117" fmla="*/ 22 h 1860"/>
              <a:gd name="T118" fmla="*/ 1053 w 1861"/>
              <a:gd name="T119" fmla="*/ 25 h 1860"/>
              <a:gd name="T120" fmla="*/ 1061 w 1861"/>
              <a:gd name="T121" fmla="*/ 18 h 1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61" h="1860">
                <a:moveTo>
                  <a:pt x="931" y="1860"/>
                </a:moveTo>
                <a:cubicBezTo>
                  <a:pt x="922" y="1860"/>
                  <a:pt x="912" y="1860"/>
                  <a:pt x="903" y="1860"/>
                </a:cubicBezTo>
                <a:cubicBezTo>
                  <a:pt x="901" y="1860"/>
                  <a:pt x="899" y="1859"/>
                  <a:pt x="897" y="1857"/>
                </a:cubicBezTo>
                <a:cubicBezTo>
                  <a:pt x="896" y="1856"/>
                  <a:pt x="895" y="1854"/>
                  <a:pt x="895" y="1851"/>
                </a:cubicBezTo>
                <a:cubicBezTo>
                  <a:pt x="895" y="1847"/>
                  <a:pt x="899" y="1843"/>
                  <a:pt x="904" y="1843"/>
                </a:cubicBezTo>
                <a:cubicBezTo>
                  <a:pt x="904" y="1843"/>
                  <a:pt x="904" y="1843"/>
                  <a:pt x="904" y="1843"/>
                </a:cubicBezTo>
                <a:cubicBezTo>
                  <a:pt x="913" y="1843"/>
                  <a:pt x="922" y="1843"/>
                  <a:pt x="931" y="1843"/>
                </a:cubicBezTo>
                <a:cubicBezTo>
                  <a:pt x="958" y="1843"/>
                  <a:pt x="985" y="1842"/>
                  <a:pt x="1011" y="1840"/>
                </a:cubicBezTo>
                <a:cubicBezTo>
                  <a:pt x="1031" y="1838"/>
                  <a:pt x="1052" y="1836"/>
                  <a:pt x="1071" y="1833"/>
                </a:cubicBezTo>
                <a:cubicBezTo>
                  <a:pt x="1072" y="1833"/>
                  <a:pt x="1072" y="1833"/>
                  <a:pt x="1072" y="1833"/>
                </a:cubicBezTo>
                <a:cubicBezTo>
                  <a:pt x="1090" y="1830"/>
                  <a:pt x="1108" y="1826"/>
                  <a:pt x="1126" y="1822"/>
                </a:cubicBezTo>
                <a:cubicBezTo>
                  <a:pt x="1131" y="1821"/>
                  <a:pt x="1136" y="1824"/>
                  <a:pt x="1137" y="1829"/>
                </a:cubicBezTo>
                <a:cubicBezTo>
                  <a:pt x="1138" y="1833"/>
                  <a:pt x="1135" y="1838"/>
                  <a:pt x="1130" y="1839"/>
                </a:cubicBezTo>
                <a:cubicBezTo>
                  <a:pt x="1112" y="1843"/>
                  <a:pt x="1093" y="1846"/>
                  <a:pt x="1074" y="1849"/>
                </a:cubicBezTo>
                <a:cubicBezTo>
                  <a:pt x="1074" y="1849"/>
                  <a:pt x="1074" y="1849"/>
                  <a:pt x="1074" y="1849"/>
                </a:cubicBezTo>
                <a:cubicBezTo>
                  <a:pt x="1074" y="1849"/>
                  <a:pt x="1074" y="1849"/>
                  <a:pt x="1074" y="1849"/>
                </a:cubicBezTo>
                <a:cubicBezTo>
                  <a:pt x="1054" y="1853"/>
                  <a:pt x="1033" y="1855"/>
                  <a:pt x="1013" y="1857"/>
                </a:cubicBezTo>
                <a:cubicBezTo>
                  <a:pt x="986" y="1859"/>
                  <a:pt x="958" y="1860"/>
                  <a:pt x="931" y="1860"/>
                </a:cubicBezTo>
                <a:close/>
                <a:moveTo>
                  <a:pt x="875" y="1859"/>
                </a:moveTo>
                <a:cubicBezTo>
                  <a:pt x="875" y="1859"/>
                  <a:pt x="875" y="1859"/>
                  <a:pt x="875" y="1859"/>
                </a:cubicBezTo>
                <a:cubicBezTo>
                  <a:pt x="870" y="1858"/>
                  <a:pt x="867" y="1854"/>
                  <a:pt x="867" y="1850"/>
                </a:cubicBezTo>
                <a:cubicBezTo>
                  <a:pt x="867" y="1845"/>
                  <a:pt x="871" y="1841"/>
                  <a:pt x="876" y="1842"/>
                </a:cubicBezTo>
                <a:cubicBezTo>
                  <a:pt x="878" y="1842"/>
                  <a:pt x="880" y="1843"/>
                  <a:pt x="882" y="1845"/>
                </a:cubicBezTo>
                <a:cubicBezTo>
                  <a:pt x="883" y="1846"/>
                  <a:pt x="884" y="1849"/>
                  <a:pt x="884" y="1851"/>
                </a:cubicBezTo>
                <a:cubicBezTo>
                  <a:pt x="884" y="1855"/>
                  <a:pt x="880" y="1859"/>
                  <a:pt x="875" y="1859"/>
                </a:cubicBezTo>
                <a:close/>
                <a:moveTo>
                  <a:pt x="847" y="1857"/>
                </a:moveTo>
                <a:cubicBezTo>
                  <a:pt x="847" y="1857"/>
                  <a:pt x="847" y="1857"/>
                  <a:pt x="846" y="1857"/>
                </a:cubicBezTo>
                <a:cubicBezTo>
                  <a:pt x="828" y="1855"/>
                  <a:pt x="809" y="1852"/>
                  <a:pt x="790" y="1850"/>
                </a:cubicBezTo>
                <a:cubicBezTo>
                  <a:pt x="745" y="1843"/>
                  <a:pt x="700" y="1832"/>
                  <a:pt x="657" y="1819"/>
                </a:cubicBezTo>
                <a:cubicBezTo>
                  <a:pt x="646" y="1816"/>
                  <a:pt x="635" y="1812"/>
                  <a:pt x="624" y="1808"/>
                </a:cubicBezTo>
                <a:cubicBezTo>
                  <a:pt x="623" y="1808"/>
                  <a:pt x="623" y="1808"/>
                  <a:pt x="623" y="1808"/>
                </a:cubicBezTo>
                <a:cubicBezTo>
                  <a:pt x="623" y="1808"/>
                  <a:pt x="623" y="1808"/>
                  <a:pt x="623" y="1808"/>
                </a:cubicBezTo>
                <a:cubicBezTo>
                  <a:pt x="621" y="1807"/>
                  <a:pt x="620" y="1806"/>
                  <a:pt x="619" y="1804"/>
                </a:cubicBezTo>
                <a:cubicBezTo>
                  <a:pt x="618" y="1802"/>
                  <a:pt x="618" y="1800"/>
                  <a:pt x="619" y="1797"/>
                </a:cubicBezTo>
                <a:cubicBezTo>
                  <a:pt x="620" y="1793"/>
                  <a:pt x="625" y="1791"/>
                  <a:pt x="629" y="1792"/>
                </a:cubicBezTo>
                <a:cubicBezTo>
                  <a:pt x="640" y="1796"/>
                  <a:pt x="651" y="1800"/>
                  <a:pt x="662" y="1803"/>
                </a:cubicBezTo>
                <a:cubicBezTo>
                  <a:pt x="704" y="1816"/>
                  <a:pt x="748" y="1826"/>
                  <a:pt x="792" y="1833"/>
                </a:cubicBezTo>
                <a:cubicBezTo>
                  <a:pt x="811" y="1836"/>
                  <a:pt x="829" y="1838"/>
                  <a:pt x="848" y="1840"/>
                </a:cubicBezTo>
                <a:cubicBezTo>
                  <a:pt x="853" y="1840"/>
                  <a:pt x="856" y="1844"/>
                  <a:pt x="856" y="1849"/>
                </a:cubicBezTo>
                <a:cubicBezTo>
                  <a:pt x="855" y="1853"/>
                  <a:pt x="852" y="1857"/>
                  <a:pt x="847" y="1857"/>
                </a:cubicBezTo>
                <a:close/>
                <a:moveTo>
                  <a:pt x="1156" y="1832"/>
                </a:moveTo>
                <a:cubicBezTo>
                  <a:pt x="1152" y="1832"/>
                  <a:pt x="1149" y="1830"/>
                  <a:pt x="1148" y="1826"/>
                </a:cubicBezTo>
                <a:cubicBezTo>
                  <a:pt x="1146" y="1822"/>
                  <a:pt x="1149" y="1817"/>
                  <a:pt x="1154" y="1816"/>
                </a:cubicBezTo>
                <a:cubicBezTo>
                  <a:pt x="1158" y="1815"/>
                  <a:pt x="1163" y="1817"/>
                  <a:pt x="1164" y="1822"/>
                </a:cubicBezTo>
                <a:cubicBezTo>
                  <a:pt x="1165" y="1826"/>
                  <a:pt x="1162" y="1831"/>
                  <a:pt x="1158" y="1832"/>
                </a:cubicBezTo>
                <a:cubicBezTo>
                  <a:pt x="1157" y="1832"/>
                  <a:pt x="1157" y="1832"/>
                  <a:pt x="1156" y="1832"/>
                </a:cubicBezTo>
                <a:close/>
                <a:moveTo>
                  <a:pt x="1183" y="1825"/>
                </a:moveTo>
                <a:cubicBezTo>
                  <a:pt x="1179" y="1825"/>
                  <a:pt x="1176" y="1823"/>
                  <a:pt x="1175" y="1819"/>
                </a:cubicBezTo>
                <a:cubicBezTo>
                  <a:pt x="1174" y="1817"/>
                  <a:pt x="1175" y="1814"/>
                  <a:pt x="1176" y="1812"/>
                </a:cubicBezTo>
                <a:cubicBezTo>
                  <a:pt x="1177" y="1811"/>
                  <a:pt x="1179" y="1809"/>
                  <a:pt x="1181" y="1808"/>
                </a:cubicBezTo>
                <a:cubicBezTo>
                  <a:pt x="1235" y="1793"/>
                  <a:pt x="1287" y="1773"/>
                  <a:pt x="1337" y="1748"/>
                </a:cubicBezTo>
                <a:cubicBezTo>
                  <a:pt x="1341" y="1746"/>
                  <a:pt x="1345" y="1744"/>
                  <a:pt x="1348" y="1742"/>
                </a:cubicBezTo>
                <a:cubicBezTo>
                  <a:pt x="1361" y="1735"/>
                  <a:pt x="1374" y="1728"/>
                  <a:pt x="1387" y="1721"/>
                </a:cubicBezTo>
                <a:cubicBezTo>
                  <a:pt x="1391" y="1719"/>
                  <a:pt x="1396" y="1720"/>
                  <a:pt x="1398" y="1724"/>
                </a:cubicBezTo>
                <a:cubicBezTo>
                  <a:pt x="1401" y="1728"/>
                  <a:pt x="1399" y="1734"/>
                  <a:pt x="1395" y="1736"/>
                </a:cubicBezTo>
                <a:cubicBezTo>
                  <a:pt x="1383" y="1743"/>
                  <a:pt x="1369" y="1750"/>
                  <a:pt x="1356" y="1757"/>
                </a:cubicBezTo>
                <a:cubicBezTo>
                  <a:pt x="1352" y="1759"/>
                  <a:pt x="1349" y="1761"/>
                  <a:pt x="1345" y="1763"/>
                </a:cubicBezTo>
                <a:cubicBezTo>
                  <a:pt x="1345" y="1763"/>
                  <a:pt x="1345" y="1763"/>
                  <a:pt x="1345" y="1763"/>
                </a:cubicBezTo>
                <a:cubicBezTo>
                  <a:pt x="1345" y="1763"/>
                  <a:pt x="1345" y="1763"/>
                  <a:pt x="1344" y="1763"/>
                </a:cubicBezTo>
                <a:cubicBezTo>
                  <a:pt x="1294" y="1788"/>
                  <a:pt x="1240" y="1809"/>
                  <a:pt x="1185" y="1825"/>
                </a:cubicBezTo>
                <a:cubicBezTo>
                  <a:pt x="1185" y="1825"/>
                  <a:pt x="1184" y="1825"/>
                  <a:pt x="1183" y="1825"/>
                </a:cubicBezTo>
                <a:close/>
                <a:moveTo>
                  <a:pt x="600" y="1799"/>
                </a:moveTo>
                <a:cubicBezTo>
                  <a:pt x="599" y="1799"/>
                  <a:pt x="598" y="1799"/>
                  <a:pt x="597" y="1798"/>
                </a:cubicBezTo>
                <a:cubicBezTo>
                  <a:pt x="595" y="1798"/>
                  <a:pt x="593" y="1796"/>
                  <a:pt x="592" y="1794"/>
                </a:cubicBezTo>
                <a:cubicBezTo>
                  <a:pt x="591" y="1792"/>
                  <a:pt x="591" y="1790"/>
                  <a:pt x="592" y="1787"/>
                </a:cubicBezTo>
                <a:cubicBezTo>
                  <a:pt x="594" y="1783"/>
                  <a:pt x="599" y="1781"/>
                  <a:pt x="603" y="1783"/>
                </a:cubicBezTo>
                <a:cubicBezTo>
                  <a:pt x="607" y="1784"/>
                  <a:pt x="610" y="1789"/>
                  <a:pt x="608" y="1793"/>
                </a:cubicBezTo>
                <a:cubicBezTo>
                  <a:pt x="607" y="1797"/>
                  <a:pt x="604" y="1799"/>
                  <a:pt x="600" y="1799"/>
                </a:cubicBezTo>
                <a:close/>
                <a:moveTo>
                  <a:pt x="574" y="1788"/>
                </a:moveTo>
                <a:cubicBezTo>
                  <a:pt x="573" y="1788"/>
                  <a:pt x="572" y="1788"/>
                  <a:pt x="571" y="1788"/>
                </a:cubicBezTo>
                <a:cubicBezTo>
                  <a:pt x="553" y="1780"/>
                  <a:pt x="536" y="1772"/>
                  <a:pt x="519" y="1764"/>
                </a:cubicBezTo>
                <a:cubicBezTo>
                  <a:pt x="467" y="1739"/>
                  <a:pt x="418" y="1709"/>
                  <a:pt x="373" y="1675"/>
                </a:cubicBezTo>
                <a:cubicBezTo>
                  <a:pt x="373" y="1675"/>
                  <a:pt x="373" y="1675"/>
                  <a:pt x="373" y="1675"/>
                </a:cubicBezTo>
                <a:cubicBezTo>
                  <a:pt x="369" y="1672"/>
                  <a:pt x="368" y="1666"/>
                  <a:pt x="371" y="1663"/>
                </a:cubicBezTo>
                <a:cubicBezTo>
                  <a:pt x="374" y="1659"/>
                  <a:pt x="379" y="1658"/>
                  <a:pt x="383" y="1661"/>
                </a:cubicBezTo>
                <a:cubicBezTo>
                  <a:pt x="428" y="1694"/>
                  <a:pt x="476" y="1724"/>
                  <a:pt x="526" y="1749"/>
                </a:cubicBezTo>
                <a:cubicBezTo>
                  <a:pt x="543" y="1757"/>
                  <a:pt x="560" y="1765"/>
                  <a:pt x="577" y="1772"/>
                </a:cubicBezTo>
                <a:cubicBezTo>
                  <a:pt x="581" y="1774"/>
                  <a:pt x="583" y="1779"/>
                  <a:pt x="582" y="1783"/>
                </a:cubicBezTo>
                <a:cubicBezTo>
                  <a:pt x="580" y="1786"/>
                  <a:pt x="577" y="1788"/>
                  <a:pt x="574" y="1788"/>
                </a:cubicBezTo>
                <a:close/>
                <a:moveTo>
                  <a:pt x="1415" y="1723"/>
                </a:moveTo>
                <a:cubicBezTo>
                  <a:pt x="1412" y="1723"/>
                  <a:pt x="1410" y="1721"/>
                  <a:pt x="1408" y="1719"/>
                </a:cubicBezTo>
                <a:cubicBezTo>
                  <a:pt x="1407" y="1717"/>
                  <a:pt x="1407" y="1714"/>
                  <a:pt x="1407" y="1712"/>
                </a:cubicBezTo>
                <a:cubicBezTo>
                  <a:pt x="1408" y="1710"/>
                  <a:pt x="1409" y="1708"/>
                  <a:pt x="1411" y="1707"/>
                </a:cubicBezTo>
                <a:cubicBezTo>
                  <a:pt x="1415" y="1704"/>
                  <a:pt x="1420" y="1706"/>
                  <a:pt x="1423" y="1710"/>
                </a:cubicBezTo>
                <a:cubicBezTo>
                  <a:pt x="1425" y="1714"/>
                  <a:pt x="1424" y="1719"/>
                  <a:pt x="1420" y="1721"/>
                </a:cubicBezTo>
                <a:cubicBezTo>
                  <a:pt x="1418" y="1722"/>
                  <a:pt x="1417" y="1723"/>
                  <a:pt x="1415" y="1723"/>
                </a:cubicBezTo>
                <a:close/>
                <a:moveTo>
                  <a:pt x="1439" y="1707"/>
                </a:moveTo>
                <a:cubicBezTo>
                  <a:pt x="1436" y="1707"/>
                  <a:pt x="1434" y="1706"/>
                  <a:pt x="1432" y="1704"/>
                </a:cubicBezTo>
                <a:cubicBezTo>
                  <a:pt x="1429" y="1700"/>
                  <a:pt x="1431" y="1694"/>
                  <a:pt x="1434" y="1692"/>
                </a:cubicBezTo>
                <a:cubicBezTo>
                  <a:pt x="1481" y="1661"/>
                  <a:pt x="1525" y="1626"/>
                  <a:pt x="1566" y="1587"/>
                </a:cubicBezTo>
                <a:cubicBezTo>
                  <a:pt x="1579" y="1574"/>
                  <a:pt x="1592" y="1560"/>
                  <a:pt x="1605" y="1547"/>
                </a:cubicBezTo>
                <a:cubicBezTo>
                  <a:pt x="1608" y="1543"/>
                  <a:pt x="1613" y="1543"/>
                  <a:pt x="1617" y="1546"/>
                </a:cubicBezTo>
                <a:cubicBezTo>
                  <a:pt x="1620" y="1549"/>
                  <a:pt x="1620" y="1555"/>
                  <a:pt x="1617" y="1558"/>
                </a:cubicBezTo>
                <a:cubicBezTo>
                  <a:pt x="1604" y="1572"/>
                  <a:pt x="1591" y="1586"/>
                  <a:pt x="1577" y="1599"/>
                </a:cubicBezTo>
                <a:cubicBezTo>
                  <a:pt x="1536" y="1639"/>
                  <a:pt x="1491" y="1675"/>
                  <a:pt x="1444" y="1706"/>
                </a:cubicBezTo>
                <a:cubicBezTo>
                  <a:pt x="1442" y="1707"/>
                  <a:pt x="1441" y="1707"/>
                  <a:pt x="1439" y="1707"/>
                </a:cubicBezTo>
                <a:close/>
                <a:moveTo>
                  <a:pt x="356" y="1659"/>
                </a:moveTo>
                <a:cubicBezTo>
                  <a:pt x="354" y="1659"/>
                  <a:pt x="352" y="1658"/>
                  <a:pt x="350" y="1657"/>
                </a:cubicBezTo>
                <a:cubicBezTo>
                  <a:pt x="348" y="1656"/>
                  <a:pt x="347" y="1654"/>
                  <a:pt x="347" y="1651"/>
                </a:cubicBezTo>
                <a:cubicBezTo>
                  <a:pt x="347" y="1649"/>
                  <a:pt x="347" y="1647"/>
                  <a:pt x="349" y="1645"/>
                </a:cubicBezTo>
                <a:cubicBezTo>
                  <a:pt x="352" y="1642"/>
                  <a:pt x="357" y="1641"/>
                  <a:pt x="361" y="1644"/>
                </a:cubicBezTo>
                <a:cubicBezTo>
                  <a:pt x="364" y="1647"/>
                  <a:pt x="365" y="1652"/>
                  <a:pt x="362" y="1656"/>
                </a:cubicBezTo>
                <a:cubicBezTo>
                  <a:pt x="361" y="1658"/>
                  <a:pt x="358" y="1659"/>
                  <a:pt x="356" y="1659"/>
                </a:cubicBezTo>
                <a:close/>
                <a:moveTo>
                  <a:pt x="334" y="1641"/>
                </a:moveTo>
                <a:cubicBezTo>
                  <a:pt x="332" y="1641"/>
                  <a:pt x="330" y="1640"/>
                  <a:pt x="328" y="1639"/>
                </a:cubicBezTo>
                <a:cubicBezTo>
                  <a:pt x="314" y="1627"/>
                  <a:pt x="300" y="1614"/>
                  <a:pt x="286" y="1601"/>
                </a:cubicBezTo>
                <a:cubicBezTo>
                  <a:pt x="245" y="1561"/>
                  <a:pt x="207" y="1518"/>
                  <a:pt x="174" y="1471"/>
                </a:cubicBezTo>
                <a:cubicBezTo>
                  <a:pt x="171" y="1467"/>
                  <a:pt x="172" y="1462"/>
                  <a:pt x="176" y="1459"/>
                </a:cubicBezTo>
                <a:cubicBezTo>
                  <a:pt x="180" y="1457"/>
                  <a:pt x="185" y="1458"/>
                  <a:pt x="188" y="1461"/>
                </a:cubicBezTo>
                <a:cubicBezTo>
                  <a:pt x="220" y="1507"/>
                  <a:pt x="257" y="1550"/>
                  <a:pt x="298" y="1588"/>
                </a:cubicBezTo>
                <a:cubicBezTo>
                  <a:pt x="311" y="1601"/>
                  <a:pt x="325" y="1614"/>
                  <a:pt x="339" y="1626"/>
                </a:cubicBezTo>
                <a:cubicBezTo>
                  <a:pt x="343" y="1629"/>
                  <a:pt x="343" y="1634"/>
                  <a:pt x="340" y="1638"/>
                </a:cubicBezTo>
                <a:cubicBezTo>
                  <a:pt x="339" y="1640"/>
                  <a:pt x="336" y="1641"/>
                  <a:pt x="334" y="1641"/>
                </a:cubicBezTo>
                <a:close/>
                <a:moveTo>
                  <a:pt x="1630" y="1540"/>
                </a:moveTo>
                <a:cubicBezTo>
                  <a:pt x="1628" y="1540"/>
                  <a:pt x="1626" y="1539"/>
                  <a:pt x="1624" y="1538"/>
                </a:cubicBezTo>
                <a:cubicBezTo>
                  <a:pt x="1621" y="1535"/>
                  <a:pt x="1620" y="1529"/>
                  <a:pt x="1623" y="1526"/>
                </a:cubicBezTo>
                <a:cubicBezTo>
                  <a:pt x="1626" y="1522"/>
                  <a:pt x="1632" y="1522"/>
                  <a:pt x="1635" y="1525"/>
                </a:cubicBezTo>
                <a:cubicBezTo>
                  <a:pt x="1637" y="1526"/>
                  <a:pt x="1638" y="1528"/>
                  <a:pt x="1638" y="1531"/>
                </a:cubicBezTo>
                <a:cubicBezTo>
                  <a:pt x="1638" y="1533"/>
                  <a:pt x="1638" y="1535"/>
                  <a:pt x="1636" y="1537"/>
                </a:cubicBezTo>
                <a:cubicBezTo>
                  <a:pt x="1634" y="1539"/>
                  <a:pt x="1632" y="1540"/>
                  <a:pt x="1630" y="1540"/>
                </a:cubicBezTo>
                <a:close/>
                <a:moveTo>
                  <a:pt x="1648" y="1518"/>
                </a:moveTo>
                <a:cubicBezTo>
                  <a:pt x="1646" y="1518"/>
                  <a:pt x="1644" y="1517"/>
                  <a:pt x="1642" y="1516"/>
                </a:cubicBezTo>
                <a:cubicBezTo>
                  <a:pt x="1641" y="1515"/>
                  <a:pt x="1640" y="1513"/>
                  <a:pt x="1639" y="1510"/>
                </a:cubicBezTo>
                <a:cubicBezTo>
                  <a:pt x="1639" y="1508"/>
                  <a:pt x="1640" y="1506"/>
                  <a:pt x="1641" y="1504"/>
                </a:cubicBezTo>
                <a:cubicBezTo>
                  <a:pt x="1676" y="1461"/>
                  <a:pt x="1707" y="1414"/>
                  <a:pt x="1734" y="1364"/>
                </a:cubicBezTo>
                <a:cubicBezTo>
                  <a:pt x="1743" y="1348"/>
                  <a:pt x="1751" y="1331"/>
                  <a:pt x="1759" y="1314"/>
                </a:cubicBezTo>
                <a:cubicBezTo>
                  <a:pt x="1761" y="1310"/>
                  <a:pt x="1766" y="1308"/>
                  <a:pt x="1770" y="1310"/>
                </a:cubicBezTo>
                <a:cubicBezTo>
                  <a:pt x="1775" y="1312"/>
                  <a:pt x="1776" y="1317"/>
                  <a:pt x="1775" y="1321"/>
                </a:cubicBezTo>
                <a:cubicBezTo>
                  <a:pt x="1767" y="1338"/>
                  <a:pt x="1758" y="1356"/>
                  <a:pt x="1749" y="1372"/>
                </a:cubicBezTo>
                <a:cubicBezTo>
                  <a:pt x="1722" y="1423"/>
                  <a:pt x="1690" y="1471"/>
                  <a:pt x="1654" y="1515"/>
                </a:cubicBezTo>
                <a:cubicBezTo>
                  <a:pt x="1653" y="1517"/>
                  <a:pt x="1650" y="1518"/>
                  <a:pt x="1648" y="1518"/>
                </a:cubicBezTo>
                <a:close/>
                <a:moveTo>
                  <a:pt x="165" y="1452"/>
                </a:moveTo>
                <a:cubicBezTo>
                  <a:pt x="162" y="1452"/>
                  <a:pt x="159" y="1450"/>
                  <a:pt x="158" y="1448"/>
                </a:cubicBezTo>
                <a:cubicBezTo>
                  <a:pt x="158" y="1448"/>
                  <a:pt x="158" y="1448"/>
                  <a:pt x="158" y="1448"/>
                </a:cubicBezTo>
                <a:cubicBezTo>
                  <a:pt x="158" y="1448"/>
                  <a:pt x="158" y="1448"/>
                  <a:pt x="158" y="1448"/>
                </a:cubicBezTo>
                <a:cubicBezTo>
                  <a:pt x="157" y="1446"/>
                  <a:pt x="156" y="1444"/>
                  <a:pt x="157" y="1441"/>
                </a:cubicBezTo>
                <a:cubicBezTo>
                  <a:pt x="157" y="1439"/>
                  <a:pt x="158" y="1437"/>
                  <a:pt x="160" y="1436"/>
                </a:cubicBezTo>
                <a:cubicBezTo>
                  <a:pt x="164" y="1434"/>
                  <a:pt x="169" y="1435"/>
                  <a:pt x="172" y="1438"/>
                </a:cubicBezTo>
                <a:cubicBezTo>
                  <a:pt x="172" y="1438"/>
                  <a:pt x="172" y="1438"/>
                  <a:pt x="172" y="1438"/>
                </a:cubicBezTo>
                <a:cubicBezTo>
                  <a:pt x="175" y="1442"/>
                  <a:pt x="173" y="1448"/>
                  <a:pt x="170" y="1450"/>
                </a:cubicBezTo>
                <a:cubicBezTo>
                  <a:pt x="168" y="1451"/>
                  <a:pt x="167" y="1452"/>
                  <a:pt x="165" y="1452"/>
                </a:cubicBezTo>
                <a:close/>
                <a:moveTo>
                  <a:pt x="150" y="1428"/>
                </a:moveTo>
                <a:cubicBezTo>
                  <a:pt x="147" y="1428"/>
                  <a:pt x="144" y="1426"/>
                  <a:pt x="142" y="1424"/>
                </a:cubicBezTo>
                <a:cubicBezTo>
                  <a:pt x="132" y="1408"/>
                  <a:pt x="122" y="1391"/>
                  <a:pt x="114" y="1375"/>
                </a:cubicBezTo>
                <a:cubicBezTo>
                  <a:pt x="112" y="1373"/>
                  <a:pt x="112" y="1370"/>
                  <a:pt x="113" y="1368"/>
                </a:cubicBezTo>
                <a:cubicBezTo>
                  <a:pt x="113" y="1366"/>
                  <a:pt x="115" y="1364"/>
                  <a:pt x="117" y="1363"/>
                </a:cubicBezTo>
                <a:cubicBezTo>
                  <a:pt x="121" y="1361"/>
                  <a:pt x="126" y="1362"/>
                  <a:pt x="128" y="1366"/>
                </a:cubicBezTo>
                <a:cubicBezTo>
                  <a:pt x="137" y="1383"/>
                  <a:pt x="147" y="1399"/>
                  <a:pt x="157" y="1415"/>
                </a:cubicBezTo>
                <a:cubicBezTo>
                  <a:pt x="159" y="1419"/>
                  <a:pt x="158" y="1424"/>
                  <a:pt x="154" y="1427"/>
                </a:cubicBezTo>
                <a:cubicBezTo>
                  <a:pt x="153" y="1427"/>
                  <a:pt x="151" y="1428"/>
                  <a:pt x="150" y="1428"/>
                </a:cubicBezTo>
                <a:close/>
                <a:moveTo>
                  <a:pt x="84" y="1303"/>
                </a:moveTo>
                <a:cubicBezTo>
                  <a:pt x="81" y="1303"/>
                  <a:pt x="78" y="1301"/>
                  <a:pt x="76" y="1298"/>
                </a:cubicBezTo>
                <a:cubicBezTo>
                  <a:pt x="70" y="1283"/>
                  <a:pt x="64" y="1267"/>
                  <a:pt x="58" y="1251"/>
                </a:cubicBezTo>
                <a:cubicBezTo>
                  <a:pt x="38" y="1198"/>
                  <a:pt x="23" y="1142"/>
                  <a:pt x="14" y="1086"/>
                </a:cubicBezTo>
                <a:cubicBezTo>
                  <a:pt x="13" y="1084"/>
                  <a:pt x="14" y="1082"/>
                  <a:pt x="15" y="1080"/>
                </a:cubicBezTo>
                <a:cubicBezTo>
                  <a:pt x="16" y="1078"/>
                  <a:pt x="18" y="1077"/>
                  <a:pt x="21" y="1076"/>
                </a:cubicBezTo>
                <a:cubicBezTo>
                  <a:pt x="25" y="1076"/>
                  <a:pt x="30" y="1079"/>
                  <a:pt x="30" y="1083"/>
                </a:cubicBezTo>
                <a:cubicBezTo>
                  <a:pt x="40" y="1138"/>
                  <a:pt x="54" y="1193"/>
                  <a:pt x="74" y="1246"/>
                </a:cubicBezTo>
                <a:cubicBezTo>
                  <a:pt x="79" y="1261"/>
                  <a:pt x="86" y="1276"/>
                  <a:pt x="92" y="1292"/>
                </a:cubicBezTo>
                <a:cubicBezTo>
                  <a:pt x="94" y="1296"/>
                  <a:pt x="92" y="1301"/>
                  <a:pt x="88" y="1303"/>
                </a:cubicBezTo>
                <a:cubicBezTo>
                  <a:pt x="87" y="1303"/>
                  <a:pt x="85" y="1303"/>
                  <a:pt x="84" y="1303"/>
                </a:cubicBezTo>
                <a:close/>
                <a:moveTo>
                  <a:pt x="1778" y="1300"/>
                </a:moveTo>
                <a:cubicBezTo>
                  <a:pt x="1777" y="1300"/>
                  <a:pt x="1776" y="1300"/>
                  <a:pt x="1775" y="1300"/>
                </a:cubicBezTo>
                <a:cubicBezTo>
                  <a:pt x="1771" y="1298"/>
                  <a:pt x="1769" y="1293"/>
                  <a:pt x="1771" y="1289"/>
                </a:cubicBezTo>
                <a:cubicBezTo>
                  <a:pt x="1772" y="1284"/>
                  <a:pt x="1777" y="1282"/>
                  <a:pt x="1782" y="1284"/>
                </a:cubicBezTo>
                <a:cubicBezTo>
                  <a:pt x="1786" y="1286"/>
                  <a:pt x="1788" y="1291"/>
                  <a:pt x="1786" y="1295"/>
                </a:cubicBezTo>
                <a:cubicBezTo>
                  <a:pt x="1785" y="1298"/>
                  <a:pt x="1782" y="1300"/>
                  <a:pt x="1778" y="1300"/>
                </a:cubicBezTo>
                <a:close/>
                <a:moveTo>
                  <a:pt x="1789" y="1274"/>
                </a:moveTo>
                <a:cubicBezTo>
                  <a:pt x="1788" y="1274"/>
                  <a:pt x="1787" y="1274"/>
                  <a:pt x="1786" y="1274"/>
                </a:cubicBezTo>
                <a:cubicBezTo>
                  <a:pt x="1784" y="1273"/>
                  <a:pt x="1782" y="1271"/>
                  <a:pt x="1781" y="1269"/>
                </a:cubicBezTo>
                <a:cubicBezTo>
                  <a:pt x="1780" y="1267"/>
                  <a:pt x="1780" y="1265"/>
                  <a:pt x="1781" y="1263"/>
                </a:cubicBezTo>
                <a:cubicBezTo>
                  <a:pt x="1787" y="1248"/>
                  <a:pt x="1792" y="1234"/>
                  <a:pt x="1797" y="1219"/>
                </a:cubicBezTo>
                <a:cubicBezTo>
                  <a:pt x="1810" y="1181"/>
                  <a:pt x="1820" y="1141"/>
                  <a:pt x="1828" y="1101"/>
                </a:cubicBezTo>
                <a:cubicBezTo>
                  <a:pt x="1831" y="1083"/>
                  <a:pt x="1834" y="1065"/>
                  <a:pt x="1836" y="1046"/>
                </a:cubicBezTo>
                <a:cubicBezTo>
                  <a:pt x="1837" y="1041"/>
                  <a:pt x="1841" y="1038"/>
                  <a:pt x="1846" y="1039"/>
                </a:cubicBezTo>
                <a:cubicBezTo>
                  <a:pt x="1851" y="1039"/>
                  <a:pt x="1854" y="1044"/>
                  <a:pt x="1853" y="1048"/>
                </a:cubicBezTo>
                <a:cubicBezTo>
                  <a:pt x="1851" y="1067"/>
                  <a:pt x="1848" y="1086"/>
                  <a:pt x="1844" y="1105"/>
                </a:cubicBezTo>
                <a:cubicBezTo>
                  <a:pt x="1837" y="1145"/>
                  <a:pt x="1826" y="1185"/>
                  <a:pt x="1813" y="1224"/>
                </a:cubicBezTo>
                <a:cubicBezTo>
                  <a:pt x="1808" y="1239"/>
                  <a:pt x="1803" y="1254"/>
                  <a:pt x="1797" y="1269"/>
                </a:cubicBezTo>
                <a:cubicBezTo>
                  <a:pt x="1797" y="1269"/>
                  <a:pt x="1797" y="1269"/>
                  <a:pt x="1797" y="1269"/>
                </a:cubicBezTo>
                <a:cubicBezTo>
                  <a:pt x="1796" y="1272"/>
                  <a:pt x="1793" y="1274"/>
                  <a:pt x="1789" y="1274"/>
                </a:cubicBezTo>
                <a:close/>
                <a:moveTo>
                  <a:pt x="18" y="1065"/>
                </a:moveTo>
                <a:cubicBezTo>
                  <a:pt x="13" y="1065"/>
                  <a:pt x="10" y="1062"/>
                  <a:pt x="9" y="1058"/>
                </a:cubicBezTo>
                <a:cubicBezTo>
                  <a:pt x="9" y="1056"/>
                  <a:pt x="10" y="1053"/>
                  <a:pt x="11" y="1052"/>
                </a:cubicBezTo>
                <a:cubicBezTo>
                  <a:pt x="12" y="1050"/>
                  <a:pt x="14" y="1049"/>
                  <a:pt x="16" y="1048"/>
                </a:cubicBezTo>
                <a:cubicBezTo>
                  <a:pt x="21" y="1048"/>
                  <a:pt x="25" y="1051"/>
                  <a:pt x="26" y="1056"/>
                </a:cubicBezTo>
                <a:cubicBezTo>
                  <a:pt x="26" y="1058"/>
                  <a:pt x="26" y="1060"/>
                  <a:pt x="24" y="1062"/>
                </a:cubicBezTo>
                <a:cubicBezTo>
                  <a:pt x="23" y="1064"/>
                  <a:pt x="21" y="1065"/>
                  <a:pt x="19" y="1065"/>
                </a:cubicBezTo>
                <a:cubicBezTo>
                  <a:pt x="18" y="1065"/>
                  <a:pt x="18" y="1065"/>
                  <a:pt x="18" y="1065"/>
                </a:cubicBezTo>
                <a:close/>
                <a:moveTo>
                  <a:pt x="14" y="1037"/>
                </a:moveTo>
                <a:cubicBezTo>
                  <a:pt x="10" y="1037"/>
                  <a:pt x="6" y="1034"/>
                  <a:pt x="6" y="1030"/>
                </a:cubicBezTo>
                <a:cubicBezTo>
                  <a:pt x="4" y="1011"/>
                  <a:pt x="2" y="992"/>
                  <a:pt x="1" y="973"/>
                </a:cubicBezTo>
                <a:cubicBezTo>
                  <a:pt x="1" y="965"/>
                  <a:pt x="1" y="956"/>
                  <a:pt x="1" y="949"/>
                </a:cubicBezTo>
                <a:cubicBezTo>
                  <a:pt x="1" y="943"/>
                  <a:pt x="0" y="937"/>
                  <a:pt x="0" y="931"/>
                </a:cubicBezTo>
                <a:cubicBezTo>
                  <a:pt x="0" y="888"/>
                  <a:pt x="4" y="845"/>
                  <a:pt x="9" y="802"/>
                </a:cubicBezTo>
                <a:cubicBezTo>
                  <a:pt x="10" y="797"/>
                  <a:pt x="15" y="794"/>
                  <a:pt x="19" y="795"/>
                </a:cubicBezTo>
                <a:cubicBezTo>
                  <a:pt x="21" y="795"/>
                  <a:pt x="23" y="796"/>
                  <a:pt x="25" y="798"/>
                </a:cubicBezTo>
                <a:cubicBezTo>
                  <a:pt x="26" y="800"/>
                  <a:pt x="27" y="802"/>
                  <a:pt x="26" y="804"/>
                </a:cubicBezTo>
                <a:cubicBezTo>
                  <a:pt x="20" y="846"/>
                  <a:pt x="17" y="889"/>
                  <a:pt x="17" y="931"/>
                </a:cubicBezTo>
                <a:cubicBezTo>
                  <a:pt x="17" y="937"/>
                  <a:pt x="17" y="943"/>
                  <a:pt x="18" y="948"/>
                </a:cubicBezTo>
                <a:cubicBezTo>
                  <a:pt x="18" y="956"/>
                  <a:pt x="18" y="964"/>
                  <a:pt x="18" y="972"/>
                </a:cubicBezTo>
                <a:cubicBezTo>
                  <a:pt x="19" y="990"/>
                  <a:pt x="21" y="1009"/>
                  <a:pt x="23" y="1028"/>
                </a:cubicBezTo>
                <a:cubicBezTo>
                  <a:pt x="23" y="1032"/>
                  <a:pt x="20" y="1037"/>
                  <a:pt x="15" y="1037"/>
                </a:cubicBezTo>
                <a:cubicBezTo>
                  <a:pt x="15" y="1037"/>
                  <a:pt x="14" y="1037"/>
                  <a:pt x="14" y="1037"/>
                </a:cubicBezTo>
                <a:close/>
                <a:moveTo>
                  <a:pt x="1848" y="1027"/>
                </a:moveTo>
                <a:cubicBezTo>
                  <a:pt x="1848" y="1027"/>
                  <a:pt x="1847" y="1027"/>
                  <a:pt x="1847" y="1027"/>
                </a:cubicBezTo>
                <a:cubicBezTo>
                  <a:pt x="1843" y="1027"/>
                  <a:pt x="1839" y="1023"/>
                  <a:pt x="1840" y="1018"/>
                </a:cubicBezTo>
                <a:cubicBezTo>
                  <a:pt x="1840" y="1013"/>
                  <a:pt x="1844" y="1010"/>
                  <a:pt x="1849" y="1011"/>
                </a:cubicBezTo>
                <a:cubicBezTo>
                  <a:pt x="1854" y="1011"/>
                  <a:pt x="1857" y="1015"/>
                  <a:pt x="1856" y="1020"/>
                </a:cubicBezTo>
                <a:cubicBezTo>
                  <a:pt x="1856" y="1024"/>
                  <a:pt x="1852" y="1027"/>
                  <a:pt x="1848" y="1027"/>
                </a:cubicBezTo>
                <a:close/>
                <a:moveTo>
                  <a:pt x="1850" y="999"/>
                </a:moveTo>
                <a:cubicBezTo>
                  <a:pt x="1850" y="999"/>
                  <a:pt x="1850" y="999"/>
                  <a:pt x="1850" y="999"/>
                </a:cubicBezTo>
                <a:cubicBezTo>
                  <a:pt x="1848" y="999"/>
                  <a:pt x="1845" y="998"/>
                  <a:pt x="1844" y="996"/>
                </a:cubicBezTo>
                <a:cubicBezTo>
                  <a:pt x="1842" y="995"/>
                  <a:pt x="1842" y="992"/>
                  <a:pt x="1842" y="990"/>
                </a:cubicBezTo>
                <a:cubicBezTo>
                  <a:pt x="1843" y="970"/>
                  <a:pt x="1844" y="950"/>
                  <a:pt x="1844" y="930"/>
                </a:cubicBezTo>
                <a:cubicBezTo>
                  <a:pt x="1844" y="910"/>
                  <a:pt x="1843" y="890"/>
                  <a:pt x="1842" y="871"/>
                </a:cubicBezTo>
                <a:cubicBezTo>
                  <a:pt x="1841" y="854"/>
                  <a:pt x="1839" y="838"/>
                  <a:pt x="1838" y="822"/>
                </a:cubicBezTo>
                <a:cubicBezTo>
                  <a:pt x="1835" y="804"/>
                  <a:pt x="1833" y="785"/>
                  <a:pt x="1829" y="767"/>
                </a:cubicBezTo>
                <a:cubicBezTo>
                  <a:pt x="1829" y="765"/>
                  <a:pt x="1829" y="762"/>
                  <a:pt x="1831" y="761"/>
                </a:cubicBezTo>
                <a:cubicBezTo>
                  <a:pt x="1832" y="759"/>
                  <a:pt x="1834" y="757"/>
                  <a:pt x="1836" y="757"/>
                </a:cubicBezTo>
                <a:cubicBezTo>
                  <a:pt x="1841" y="756"/>
                  <a:pt x="1845" y="759"/>
                  <a:pt x="1846" y="764"/>
                </a:cubicBezTo>
                <a:cubicBezTo>
                  <a:pt x="1849" y="783"/>
                  <a:pt x="1852" y="802"/>
                  <a:pt x="1854" y="820"/>
                </a:cubicBezTo>
                <a:cubicBezTo>
                  <a:pt x="1856" y="837"/>
                  <a:pt x="1858" y="853"/>
                  <a:pt x="1859" y="869"/>
                </a:cubicBezTo>
                <a:cubicBezTo>
                  <a:pt x="1860" y="889"/>
                  <a:pt x="1861" y="910"/>
                  <a:pt x="1861" y="930"/>
                </a:cubicBezTo>
                <a:cubicBezTo>
                  <a:pt x="1861" y="950"/>
                  <a:pt x="1860" y="971"/>
                  <a:pt x="1859" y="991"/>
                </a:cubicBezTo>
                <a:cubicBezTo>
                  <a:pt x="1859" y="996"/>
                  <a:pt x="1855" y="999"/>
                  <a:pt x="1850" y="999"/>
                </a:cubicBezTo>
                <a:close/>
                <a:moveTo>
                  <a:pt x="22" y="784"/>
                </a:moveTo>
                <a:cubicBezTo>
                  <a:pt x="22" y="784"/>
                  <a:pt x="21" y="784"/>
                  <a:pt x="21" y="783"/>
                </a:cubicBezTo>
                <a:cubicBezTo>
                  <a:pt x="16" y="783"/>
                  <a:pt x="13" y="778"/>
                  <a:pt x="14" y="774"/>
                </a:cubicBezTo>
                <a:cubicBezTo>
                  <a:pt x="14" y="773"/>
                  <a:pt x="14" y="773"/>
                  <a:pt x="14" y="773"/>
                </a:cubicBezTo>
                <a:cubicBezTo>
                  <a:pt x="15" y="769"/>
                  <a:pt x="19" y="766"/>
                  <a:pt x="24" y="767"/>
                </a:cubicBezTo>
                <a:cubicBezTo>
                  <a:pt x="26" y="767"/>
                  <a:pt x="28" y="768"/>
                  <a:pt x="29" y="770"/>
                </a:cubicBezTo>
                <a:cubicBezTo>
                  <a:pt x="30" y="772"/>
                  <a:pt x="31" y="774"/>
                  <a:pt x="31" y="776"/>
                </a:cubicBezTo>
                <a:cubicBezTo>
                  <a:pt x="31" y="776"/>
                  <a:pt x="31" y="776"/>
                  <a:pt x="31" y="776"/>
                </a:cubicBezTo>
                <a:cubicBezTo>
                  <a:pt x="31" y="777"/>
                  <a:pt x="31" y="777"/>
                  <a:pt x="31" y="777"/>
                </a:cubicBezTo>
                <a:cubicBezTo>
                  <a:pt x="30" y="781"/>
                  <a:pt x="26" y="784"/>
                  <a:pt x="22" y="784"/>
                </a:cubicBezTo>
                <a:close/>
                <a:moveTo>
                  <a:pt x="27" y="756"/>
                </a:moveTo>
                <a:cubicBezTo>
                  <a:pt x="27" y="756"/>
                  <a:pt x="26" y="756"/>
                  <a:pt x="26" y="756"/>
                </a:cubicBezTo>
                <a:cubicBezTo>
                  <a:pt x="21" y="755"/>
                  <a:pt x="18" y="750"/>
                  <a:pt x="19" y="746"/>
                </a:cubicBezTo>
                <a:cubicBezTo>
                  <a:pt x="23" y="727"/>
                  <a:pt x="27" y="708"/>
                  <a:pt x="32" y="690"/>
                </a:cubicBezTo>
                <a:cubicBezTo>
                  <a:pt x="41" y="658"/>
                  <a:pt x="51" y="627"/>
                  <a:pt x="63" y="596"/>
                </a:cubicBezTo>
                <a:cubicBezTo>
                  <a:pt x="71" y="574"/>
                  <a:pt x="81" y="551"/>
                  <a:pt x="91" y="530"/>
                </a:cubicBezTo>
                <a:cubicBezTo>
                  <a:pt x="91" y="529"/>
                  <a:pt x="91" y="529"/>
                  <a:pt x="91" y="529"/>
                </a:cubicBezTo>
                <a:cubicBezTo>
                  <a:pt x="93" y="525"/>
                  <a:pt x="99" y="524"/>
                  <a:pt x="103" y="526"/>
                </a:cubicBezTo>
                <a:cubicBezTo>
                  <a:pt x="107" y="528"/>
                  <a:pt x="109" y="533"/>
                  <a:pt x="107" y="537"/>
                </a:cubicBezTo>
                <a:cubicBezTo>
                  <a:pt x="96" y="558"/>
                  <a:pt x="87" y="580"/>
                  <a:pt x="78" y="602"/>
                </a:cubicBezTo>
                <a:cubicBezTo>
                  <a:pt x="67" y="632"/>
                  <a:pt x="57" y="663"/>
                  <a:pt x="49" y="694"/>
                </a:cubicBezTo>
                <a:cubicBezTo>
                  <a:pt x="49" y="694"/>
                  <a:pt x="49" y="695"/>
                  <a:pt x="49" y="695"/>
                </a:cubicBezTo>
                <a:cubicBezTo>
                  <a:pt x="44" y="713"/>
                  <a:pt x="39" y="731"/>
                  <a:pt x="36" y="749"/>
                </a:cubicBezTo>
                <a:cubicBezTo>
                  <a:pt x="35" y="753"/>
                  <a:pt x="31" y="756"/>
                  <a:pt x="27" y="756"/>
                </a:cubicBezTo>
                <a:close/>
                <a:moveTo>
                  <a:pt x="1832" y="746"/>
                </a:moveTo>
                <a:cubicBezTo>
                  <a:pt x="1828" y="746"/>
                  <a:pt x="1825" y="743"/>
                  <a:pt x="1824" y="739"/>
                </a:cubicBezTo>
                <a:cubicBezTo>
                  <a:pt x="1823" y="735"/>
                  <a:pt x="1826" y="730"/>
                  <a:pt x="1830" y="729"/>
                </a:cubicBezTo>
                <a:cubicBezTo>
                  <a:pt x="1835" y="728"/>
                  <a:pt x="1839" y="731"/>
                  <a:pt x="1840" y="736"/>
                </a:cubicBezTo>
                <a:cubicBezTo>
                  <a:pt x="1841" y="740"/>
                  <a:pt x="1838" y="745"/>
                  <a:pt x="1834" y="746"/>
                </a:cubicBezTo>
                <a:cubicBezTo>
                  <a:pt x="1833" y="746"/>
                  <a:pt x="1833" y="746"/>
                  <a:pt x="1832" y="746"/>
                </a:cubicBezTo>
                <a:close/>
                <a:moveTo>
                  <a:pt x="1826" y="719"/>
                </a:moveTo>
                <a:cubicBezTo>
                  <a:pt x="1822" y="719"/>
                  <a:pt x="1818" y="716"/>
                  <a:pt x="1817" y="712"/>
                </a:cubicBezTo>
                <a:cubicBezTo>
                  <a:pt x="1804" y="658"/>
                  <a:pt x="1786" y="605"/>
                  <a:pt x="1763" y="553"/>
                </a:cubicBezTo>
                <a:cubicBezTo>
                  <a:pt x="1759" y="546"/>
                  <a:pt x="1756" y="538"/>
                  <a:pt x="1752" y="531"/>
                </a:cubicBezTo>
                <a:cubicBezTo>
                  <a:pt x="1747" y="522"/>
                  <a:pt x="1743" y="512"/>
                  <a:pt x="1738" y="503"/>
                </a:cubicBezTo>
                <a:cubicBezTo>
                  <a:pt x="1736" y="499"/>
                  <a:pt x="1737" y="494"/>
                  <a:pt x="1741" y="492"/>
                </a:cubicBezTo>
                <a:cubicBezTo>
                  <a:pt x="1745" y="490"/>
                  <a:pt x="1751" y="491"/>
                  <a:pt x="1753" y="495"/>
                </a:cubicBezTo>
                <a:cubicBezTo>
                  <a:pt x="1758" y="504"/>
                  <a:pt x="1763" y="514"/>
                  <a:pt x="1767" y="524"/>
                </a:cubicBezTo>
                <a:cubicBezTo>
                  <a:pt x="1771" y="531"/>
                  <a:pt x="1775" y="539"/>
                  <a:pt x="1778" y="546"/>
                </a:cubicBezTo>
                <a:cubicBezTo>
                  <a:pt x="1802" y="598"/>
                  <a:pt x="1820" y="653"/>
                  <a:pt x="1834" y="708"/>
                </a:cubicBezTo>
                <a:cubicBezTo>
                  <a:pt x="1835" y="710"/>
                  <a:pt x="1834" y="713"/>
                  <a:pt x="1833" y="715"/>
                </a:cubicBezTo>
                <a:cubicBezTo>
                  <a:pt x="1832" y="716"/>
                  <a:pt x="1830" y="718"/>
                  <a:pt x="1828" y="718"/>
                </a:cubicBezTo>
                <a:cubicBezTo>
                  <a:pt x="1827" y="719"/>
                  <a:pt x="1826" y="719"/>
                  <a:pt x="1826" y="719"/>
                </a:cubicBezTo>
                <a:close/>
                <a:moveTo>
                  <a:pt x="112" y="516"/>
                </a:moveTo>
                <a:cubicBezTo>
                  <a:pt x="110" y="516"/>
                  <a:pt x="109" y="516"/>
                  <a:pt x="108" y="515"/>
                </a:cubicBezTo>
                <a:cubicBezTo>
                  <a:pt x="106" y="514"/>
                  <a:pt x="104" y="513"/>
                  <a:pt x="103" y="510"/>
                </a:cubicBezTo>
                <a:cubicBezTo>
                  <a:pt x="103" y="508"/>
                  <a:pt x="103" y="506"/>
                  <a:pt x="104" y="504"/>
                </a:cubicBezTo>
                <a:cubicBezTo>
                  <a:pt x="104" y="504"/>
                  <a:pt x="104" y="504"/>
                  <a:pt x="104" y="504"/>
                </a:cubicBezTo>
                <a:cubicBezTo>
                  <a:pt x="104" y="504"/>
                  <a:pt x="104" y="504"/>
                  <a:pt x="104" y="504"/>
                </a:cubicBezTo>
                <a:cubicBezTo>
                  <a:pt x="106" y="500"/>
                  <a:pt x="111" y="498"/>
                  <a:pt x="115" y="500"/>
                </a:cubicBezTo>
                <a:cubicBezTo>
                  <a:pt x="120" y="502"/>
                  <a:pt x="121" y="508"/>
                  <a:pt x="119" y="512"/>
                </a:cubicBezTo>
                <a:cubicBezTo>
                  <a:pt x="118" y="515"/>
                  <a:pt x="115" y="516"/>
                  <a:pt x="112" y="516"/>
                </a:cubicBezTo>
                <a:close/>
                <a:moveTo>
                  <a:pt x="125" y="491"/>
                </a:moveTo>
                <a:cubicBezTo>
                  <a:pt x="123" y="491"/>
                  <a:pt x="122" y="491"/>
                  <a:pt x="121" y="490"/>
                </a:cubicBezTo>
                <a:cubicBezTo>
                  <a:pt x="117" y="488"/>
                  <a:pt x="115" y="483"/>
                  <a:pt x="117" y="479"/>
                </a:cubicBezTo>
                <a:cubicBezTo>
                  <a:pt x="127" y="462"/>
                  <a:pt x="137" y="446"/>
                  <a:pt x="147" y="430"/>
                </a:cubicBezTo>
                <a:cubicBezTo>
                  <a:pt x="177" y="381"/>
                  <a:pt x="213" y="336"/>
                  <a:pt x="251" y="295"/>
                </a:cubicBezTo>
                <a:cubicBezTo>
                  <a:pt x="255" y="291"/>
                  <a:pt x="260" y="291"/>
                  <a:pt x="263" y="294"/>
                </a:cubicBezTo>
                <a:cubicBezTo>
                  <a:pt x="267" y="297"/>
                  <a:pt x="267" y="303"/>
                  <a:pt x="264" y="306"/>
                </a:cubicBezTo>
                <a:cubicBezTo>
                  <a:pt x="226" y="347"/>
                  <a:pt x="191" y="391"/>
                  <a:pt x="161" y="439"/>
                </a:cubicBezTo>
                <a:cubicBezTo>
                  <a:pt x="161" y="439"/>
                  <a:pt x="161" y="439"/>
                  <a:pt x="161" y="439"/>
                </a:cubicBezTo>
                <a:cubicBezTo>
                  <a:pt x="151" y="454"/>
                  <a:pt x="141" y="471"/>
                  <a:pt x="132" y="487"/>
                </a:cubicBezTo>
                <a:cubicBezTo>
                  <a:pt x="131" y="490"/>
                  <a:pt x="128" y="491"/>
                  <a:pt x="125" y="491"/>
                </a:cubicBezTo>
                <a:close/>
                <a:moveTo>
                  <a:pt x="1732" y="483"/>
                </a:moveTo>
                <a:cubicBezTo>
                  <a:pt x="1729" y="483"/>
                  <a:pt x="1726" y="481"/>
                  <a:pt x="1724" y="479"/>
                </a:cubicBezTo>
                <a:cubicBezTo>
                  <a:pt x="1722" y="475"/>
                  <a:pt x="1724" y="469"/>
                  <a:pt x="1728" y="467"/>
                </a:cubicBezTo>
                <a:cubicBezTo>
                  <a:pt x="1731" y="465"/>
                  <a:pt x="1737" y="466"/>
                  <a:pt x="1739" y="470"/>
                </a:cubicBezTo>
                <a:cubicBezTo>
                  <a:pt x="1741" y="474"/>
                  <a:pt x="1740" y="479"/>
                  <a:pt x="1736" y="482"/>
                </a:cubicBezTo>
                <a:cubicBezTo>
                  <a:pt x="1735" y="483"/>
                  <a:pt x="1733" y="483"/>
                  <a:pt x="1732" y="483"/>
                </a:cubicBezTo>
                <a:close/>
                <a:moveTo>
                  <a:pt x="1717" y="459"/>
                </a:moveTo>
                <a:cubicBezTo>
                  <a:pt x="1717" y="459"/>
                  <a:pt x="1717" y="459"/>
                  <a:pt x="1717" y="459"/>
                </a:cubicBezTo>
                <a:cubicBezTo>
                  <a:pt x="1714" y="459"/>
                  <a:pt x="1712" y="457"/>
                  <a:pt x="1710" y="454"/>
                </a:cubicBezTo>
                <a:cubicBezTo>
                  <a:pt x="1681" y="407"/>
                  <a:pt x="1647" y="361"/>
                  <a:pt x="1610" y="320"/>
                </a:cubicBezTo>
                <a:cubicBezTo>
                  <a:pt x="1598" y="306"/>
                  <a:pt x="1585" y="292"/>
                  <a:pt x="1571" y="279"/>
                </a:cubicBezTo>
                <a:cubicBezTo>
                  <a:pt x="1570" y="278"/>
                  <a:pt x="1569" y="276"/>
                  <a:pt x="1569" y="273"/>
                </a:cubicBezTo>
                <a:cubicBezTo>
                  <a:pt x="1569" y="271"/>
                  <a:pt x="1570" y="269"/>
                  <a:pt x="1571" y="267"/>
                </a:cubicBezTo>
                <a:cubicBezTo>
                  <a:pt x="1574" y="264"/>
                  <a:pt x="1580" y="264"/>
                  <a:pt x="1583" y="267"/>
                </a:cubicBezTo>
                <a:cubicBezTo>
                  <a:pt x="1597" y="280"/>
                  <a:pt x="1610" y="294"/>
                  <a:pt x="1623" y="308"/>
                </a:cubicBezTo>
                <a:cubicBezTo>
                  <a:pt x="1661" y="351"/>
                  <a:pt x="1695" y="397"/>
                  <a:pt x="1725" y="446"/>
                </a:cubicBezTo>
                <a:cubicBezTo>
                  <a:pt x="1726" y="448"/>
                  <a:pt x="1726" y="450"/>
                  <a:pt x="1726" y="452"/>
                </a:cubicBezTo>
                <a:cubicBezTo>
                  <a:pt x="1725" y="454"/>
                  <a:pt x="1724" y="456"/>
                  <a:pt x="1722" y="457"/>
                </a:cubicBezTo>
                <a:cubicBezTo>
                  <a:pt x="1720" y="458"/>
                  <a:pt x="1719" y="459"/>
                  <a:pt x="1717" y="459"/>
                </a:cubicBezTo>
                <a:close/>
                <a:moveTo>
                  <a:pt x="277" y="289"/>
                </a:moveTo>
                <a:cubicBezTo>
                  <a:pt x="275" y="289"/>
                  <a:pt x="273" y="288"/>
                  <a:pt x="271" y="286"/>
                </a:cubicBezTo>
                <a:cubicBezTo>
                  <a:pt x="270" y="284"/>
                  <a:pt x="269" y="282"/>
                  <a:pt x="269" y="280"/>
                </a:cubicBezTo>
                <a:cubicBezTo>
                  <a:pt x="269" y="278"/>
                  <a:pt x="270" y="276"/>
                  <a:pt x="271" y="274"/>
                </a:cubicBezTo>
                <a:cubicBezTo>
                  <a:pt x="274" y="271"/>
                  <a:pt x="280" y="271"/>
                  <a:pt x="283" y="274"/>
                </a:cubicBezTo>
                <a:cubicBezTo>
                  <a:pt x="285" y="276"/>
                  <a:pt x="286" y="278"/>
                  <a:pt x="286" y="280"/>
                </a:cubicBezTo>
                <a:cubicBezTo>
                  <a:pt x="286" y="282"/>
                  <a:pt x="285" y="284"/>
                  <a:pt x="284" y="286"/>
                </a:cubicBezTo>
                <a:cubicBezTo>
                  <a:pt x="284" y="286"/>
                  <a:pt x="284" y="286"/>
                  <a:pt x="284" y="286"/>
                </a:cubicBezTo>
                <a:cubicBezTo>
                  <a:pt x="283" y="286"/>
                  <a:pt x="283" y="286"/>
                  <a:pt x="283" y="286"/>
                </a:cubicBezTo>
                <a:cubicBezTo>
                  <a:pt x="282" y="288"/>
                  <a:pt x="280" y="289"/>
                  <a:pt x="277" y="289"/>
                </a:cubicBezTo>
                <a:close/>
                <a:moveTo>
                  <a:pt x="298" y="269"/>
                </a:moveTo>
                <a:cubicBezTo>
                  <a:pt x="295" y="269"/>
                  <a:pt x="293" y="268"/>
                  <a:pt x="291" y="266"/>
                </a:cubicBezTo>
                <a:cubicBezTo>
                  <a:pt x="288" y="263"/>
                  <a:pt x="288" y="257"/>
                  <a:pt x="292" y="254"/>
                </a:cubicBezTo>
                <a:cubicBezTo>
                  <a:pt x="305" y="241"/>
                  <a:pt x="320" y="229"/>
                  <a:pt x="334" y="216"/>
                </a:cubicBezTo>
                <a:cubicBezTo>
                  <a:pt x="334" y="216"/>
                  <a:pt x="334" y="216"/>
                  <a:pt x="334" y="216"/>
                </a:cubicBezTo>
                <a:cubicBezTo>
                  <a:pt x="335" y="216"/>
                  <a:pt x="335" y="216"/>
                  <a:pt x="335" y="216"/>
                </a:cubicBezTo>
                <a:cubicBezTo>
                  <a:pt x="378" y="180"/>
                  <a:pt x="426" y="147"/>
                  <a:pt x="475" y="119"/>
                </a:cubicBezTo>
                <a:cubicBezTo>
                  <a:pt x="479" y="117"/>
                  <a:pt x="485" y="119"/>
                  <a:pt x="487" y="123"/>
                </a:cubicBezTo>
                <a:cubicBezTo>
                  <a:pt x="488" y="125"/>
                  <a:pt x="488" y="127"/>
                  <a:pt x="488" y="129"/>
                </a:cubicBezTo>
                <a:cubicBezTo>
                  <a:pt x="487" y="131"/>
                  <a:pt x="486" y="133"/>
                  <a:pt x="484" y="134"/>
                </a:cubicBezTo>
                <a:cubicBezTo>
                  <a:pt x="435" y="162"/>
                  <a:pt x="388" y="194"/>
                  <a:pt x="345" y="229"/>
                </a:cubicBezTo>
                <a:cubicBezTo>
                  <a:pt x="331" y="241"/>
                  <a:pt x="317" y="254"/>
                  <a:pt x="303" y="266"/>
                </a:cubicBezTo>
                <a:cubicBezTo>
                  <a:pt x="302" y="268"/>
                  <a:pt x="300" y="269"/>
                  <a:pt x="298" y="269"/>
                </a:cubicBezTo>
                <a:close/>
                <a:moveTo>
                  <a:pt x="1557" y="262"/>
                </a:moveTo>
                <a:cubicBezTo>
                  <a:pt x="1555" y="262"/>
                  <a:pt x="1553" y="261"/>
                  <a:pt x="1551" y="260"/>
                </a:cubicBezTo>
                <a:cubicBezTo>
                  <a:pt x="1549" y="258"/>
                  <a:pt x="1548" y="256"/>
                  <a:pt x="1548" y="254"/>
                </a:cubicBezTo>
                <a:cubicBezTo>
                  <a:pt x="1548" y="252"/>
                  <a:pt x="1549" y="250"/>
                  <a:pt x="1550" y="248"/>
                </a:cubicBezTo>
                <a:cubicBezTo>
                  <a:pt x="1554" y="245"/>
                  <a:pt x="1559" y="244"/>
                  <a:pt x="1562" y="247"/>
                </a:cubicBezTo>
                <a:cubicBezTo>
                  <a:pt x="1566" y="251"/>
                  <a:pt x="1566" y="256"/>
                  <a:pt x="1563" y="259"/>
                </a:cubicBezTo>
                <a:cubicBezTo>
                  <a:pt x="1561" y="261"/>
                  <a:pt x="1559" y="262"/>
                  <a:pt x="1557" y="262"/>
                </a:cubicBezTo>
                <a:close/>
                <a:moveTo>
                  <a:pt x="1536" y="243"/>
                </a:moveTo>
                <a:cubicBezTo>
                  <a:pt x="1534" y="243"/>
                  <a:pt x="1532" y="243"/>
                  <a:pt x="1530" y="241"/>
                </a:cubicBezTo>
                <a:cubicBezTo>
                  <a:pt x="1488" y="205"/>
                  <a:pt x="1442" y="172"/>
                  <a:pt x="1394" y="143"/>
                </a:cubicBezTo>
                <a:cubicBezTo>
                  <a:pt x="1378" y="134"/>
                  <a:pt x="1361" y="125"/>
                  <a:pt x="1345" y="116"/>
                </a:cubicBezTo>
                <a:cubicBezTo>
                  <a:pt x="1340" y="114"/>
                  <a:pt x="1339" y="109"/>
                  <a:pt x="1341" y="105"/>
                </a:cubicBezTo>
                <a:cubicBezTo>
                  <a:pt x="1343" y="101"/>
                  <a:pt x="1348" y="99"/>
                  <a:pt x="1352" y="101"/>
                </a:cubicBezTo>
                <a:cubicBezTo>
                  <a:pt x="1369" y="110"/>
                  <a:pt x="1386" y="119"/>
                  <a:pt x="1402" y="129"/>
                </a:cubicBezTo>
                <a:cubicBezTo>
                  <a:pt x="1402" y="129"/>
                  <a:pt x="1402" y="129"/>
                  <a:pt x="1402" y="129"/>
                </a:cubicBezTo>
                <a:cubicBezTo>
                  <a:pt x="1402" y="129"/>
                  <a:pt x="1402" y="129"/>
                  <a:pt x="1403" y="129"/>
                </a:cubicBezTo>
                <a:cubicBezTo>
                  <a:pt x="1403" y="129"/>
                  <a:pt x="1403" y="129"/>
                  <a:pt x="1403" y="129"/>
                </a:cubicBezTo>
                <a:cubicBezTo>
                  <a:pt x="1452" y="158"/>
                  <a:pt x="1498" y="191"/>
                  <a:pt x="1541" y="228"/>
                </a:cubicBezTo>
                <a:cubicBezTo>
                  <a:pt x="1543" y="230"/>
                  <a:pt x="1544" y="232"/>
                  <a:pt x="1544" y="234"/>
                </a:cubicBezTo>
                <a:cubicBezTo>
                  <a:pt x="1544" y="236"/>
                  <a:pt x="1544" y="239"/>
                  <a:pt x="1542" y="240"/>
                </a:cubicBezTo>
                <a:cubicBezTo>
                  <a:pt x="1540" y="242"/>
                  <a:pt x="1538" y="243"/>
                  <a:pt x="1536" y="243"/>
                </a:cubicBezTo>
                <a:close/>
                <a:moveTo>
                  <a:pt x="504" y="122"/>
                </a:moveTo>
                <a:cubicBezTo>
                  <a:pt x="501" y="122"/>
                  <a:pt x="498" y="120"/>
                  <a:pt x="497" y="117"/>
                </a:cubicBezTo>
                <a:cubicBezTo>
                  <a:pt x="496" y="115"/>
                  <a:pt x="496" y="113"/>
                  <a:pt x="496" y="111"/>
                </a:cubicBezTo>
                <a:cubicBezTo>
                  <a:pt x="497" y="109"/>
                  <a:pt x="498" y="107"/>
                  <a:pt x="500" y="106"/>
                </a:cubicBezTo>
                <a:cubicBezTo>
                  <a:pt x="505" y="104"/>
                  <a:pt x="510" y="105"/>
                  <a:pt x="512" y="109"/>
                </a:cubicBezTo>
                <a:cubicBezTo>
                  <a:pt x="513" y="111"/>
                  <a:pt x="513" y="114"/>
                  <a:pt x="512" y="116"/>
                </a:cubicBezTo>
                <a:cubicBezTo>
                  <a:pt x="512" y="118"/>
                  <a:pt x="510" y="120"/>
                  <a:pt x="508" y="121"/>
                </a:cubicBezTo>
                <a:cubicBezTo>
                  <a:pt x="507" y="121"/>
                  <a:pt x="506" y="122"/>
                  <a:pt x="504" y="122"/>
                </a:cubicBezTo>
                <a:close/>
                <a:moveTo>
                  <a:pt x="530" y="109"/>
                </a:moveTo>
                <a:cubicBezTo>
                  <a:pt x="526" y="109"/>
                  <a:pt x="523" y="107"/>
                  <a:pt x="522" y="104"/>
                </a:cubicBezTo>
                <a:cubicBezTo>
                  <a:pt x="521" y="102"/>
                  <a:pt x="521" y="100"/>
                  <a:pt x="522" y="98"/>
                </a:cubicBezTo>
                <a:cubicBezTo>
                  <a:pt x="522" y="96"/>
                  <a:pt x="524" y="94"/>
                  <a:pt x="526" y="93"/>
                </a:cubicBezTo>
                <a:cubicBezTo>
                  <a:pt x="532" y="90"/>
                  <a:pt x="537" y="88"/>
                  <a:pt x="543" y="85"/>
                </a:cubicBezTo>
                <a:cubicBezTo>
                  <a:pt x="555" y="80"/>
                  <a:pt x="566" y="74"/>
                  <a:pt x="578" y="70"/>
                </a:cubicBezTo>
                <a:cubicBezTo>
                  <a:pt x="631" y="48"/>
                  <a:pt x="686" y="31"/>
                  <a:pt x="742" y="19"/>
                </a:cubicBezTo>
                <a:cubicBezTo>
                  <a:pt x="746" y="19"/>
                  <a:pt x="751" y="22"/>
                  <a:pt x="752" y="26"/>
                </a:cubicBezTo>
                <a:cubicBezTo>
                  <a:pt x="753" y="31"/>
                  <a:pt x="750" y="35"/>
                  <a:pt x="745" y="36"/>
                </a:cubicBezTo>
                <a:cubicBezTo>
                  <a:pt x="690" y="48"/>
                  <a:pt x="636" y="64"/>
                  <a:pt x="585" y="85"/>
                </a:cubicBezTo>
                <a:cubicBezTo>
                  <a:pt x="573" y="90"/>
                  <a:pt x="562" y="95"/>
                  <a:pt x="550" y="100"/>
                </a:cubicBezTo>
                <a:cubicBezTo>
                  <a:pt x="544" y="103"/>
                  <a:pt x="539" y="106"/>
                  <a:pt x="533" y="108"/>
                </a:cubicBezTo>
                <a:cubicBezTo>
                  <a:pt x="532" y="109"/>
                  <a:pt x="531" y="109"/>
                  <a:pt x="530" y="109"/>
                </a:cubicBezTo>
                <a:close/>
                <a:moveTo>
                  <a:pt x="1323" y="105"/>
                </a:moveTo>
                <a:cubicBezTo>
                  <a:pt x="1322" y="105"/>
                  <a:pt x="1321" y="105"/>
                  <a:pt x="1319" y="104"/>
                </a:cubicBezTo>
                <a:cubicBezTo>
                  <a:pt x="1317" y="103"/>
                  <a:pt x="1316" y="101"/>
                  <a:pt x="1315" y="99"/>
                </a:cubicBezTo>
                <a:cubicBezTo>
                  <a:pt x="1314" y="97"/>
                  <a:pt x="1314" y="95"/>
                  <a:pt x="1315" y="93"/>
                </a:cubicBezTo>
                <a:cubicBezTo>
                  <a:pt x="1317" y="89"/>
                  <a:pt x="1322" y="87"/>
                  <a:pt x="1327" y="89"/>
                </a:cubicBezTo>
                <a:cubicBezTo>
                  <a:pt x="1331" y="91"/>
                  <a:pt x="1333" y="96"/>
                  <a:pt x="1331" y="100"/>
                </a:cubicBezTo>
                <a:cubicBezTo>
                  <a:pt x="1329" y="103"/>
                  <a:pt x="1326" y="105"/>
                  <a:pt x="1323" y="105"/>
                </a:cubicBezTo>
                <a:close/>
                <a:moveTo>
                  <a:pt x="1297" y="93"/>
                </a:moveTo>
                <a:cubicBezTo>
                  <a:pt x="1296" y="93"/>
                  <a:pt x="1295" y="93"/>
                  <a:pt x="1294" y="93"/>
                </a:cubicBezTo>
                <a:cubicBezTo>
                  <a:pt x="1276" y="85"/>
                  <a:pt x="1257" y="77"/>
                  <a:pt x="1239" y="71"/>
                </a:cubicBezTo>
                <a:cubicBezTo>
                  <a:pt x="1205" y="59"/>
                  <a:pt x="1170" y="48"/>
                  <a:pt x="1134" y="40"/>
                </a:cubicBezTo>
                <a:cubicBezTo>
                  <a:pt x="1116" y="36"/>
                  <a:pt x="1098" y="32"/>
                  <a:pt x="1079" y="29"/>
                </a:cubicBezTo>
                <a:cubicBezTo>
                  <a:pt x="1077" y="29"/>
                  <a:pt x="1075" y="28"/>
                  <a:pt x="1074" y="26"/>
                </a:cubicBezTo>
                <a:cubicBezTo>
                  <a:pt x="1072" y="24"/>
                  <a:pt x="1072" y="22"/>
                  <a:pt x="1072" y="20"/>
                </a:cubicBezTo>
                <a:cubicBezTo>
                  <a:pt x="1073" y="15"/>
                  <a:pt x="1077" y="12"/>
                  <a:pt x="1082" y="13"/>
                </a:cubicBezTo>
                <a:cubicBezTo>
                  <a:pt x="1101" y="16"/>
                  <a:pt x="1120" y="19"/>
                  <a:pt x="1138" y="24"/>
                </a:cubicBezTo>
                <a:cubicBezTo>
                  <a:pt x="1174" y="32"/>
                  <a:pt x="1210" y="42"/>
                  <a:pt x="1245" y="55"/>
                </a:cubicBezTo>
                <a:cubicBezTo>
                  <a:pt x="1263" y="62"/>
                  <a:pt x="1282" y="69"/>
                  <a:pt x="1300" y="77"/>
                </a:cubicBezTo>
                <a:cubicBezTo>
                  <a:pt x="1301" y="77"/>
                  <a:pt x="1301" y="77"/>
                  <a:pt x="1301" y="77"/>
                </a:cubicBezTo>
                <a:cubicBezTo>
                  <a:pt x="1303" y="78"/>
                  <a:pt x="1304" y="79"/>
                  <a:pt x="1305" y="82"/>
                </a:cubicBezTo>
                <a:cubicBezTo>
                  <a:pt x="1306" y="84"/>
                  <a:pt x="1306" y="86"/>
                  <a:pt x="1305" y="88"/>
                </a:cubicBezTo>
                <a:cubicBezTo>
                  <a:pt x="1304" y="91"/>
                  <a:pt x="1301" y="93"/>
                  <a:pt x="1297" y="93"/>
                </a:cubicBezTo>
                <a:close/>
                <a:moveTo>
                  <a:pt x="771" y="31"/>
                </a:moveTo>
                <a:cubicBezTo>
                  <a:pt x="767" y="31"/>
                  <a:pt x="763" y="28"/>
                  <a:pt x="763" y="24"/>
                </a:cubicBezTo>
                <a:cubicBezTo>
                  <a:pt x="762" y="22"/>
                  <a:pt x="763" y="19"/>
                  <a:pt x="764" y="18"/>
                </a:cubicBezTo>
                <a:cubicBezTo>
                  <a:pt x="765" y="16"/>
                  <a:pt x="767" y="14"/>
                  <a:pt x="770" y="14"/>
                </a:cubicBezTo>
                <a:cubicBezTo>
                  <a:pt x="774" y="13"/>
                  <a:pt x="779" y="16"/>
                  <a:pt x="779" y="21"/>
                </a:cubicBezTo>
                <a:cubicBezTo>
                  <a:pt x="780" y="23"/>
                  <a:pt x="779" y="25"/>
                  <a:pt x="778" y="27"/>
                </a:cubicBezTo>
                <a:cubicBezTo>
                  <a:pt x="777" y="29"/>
                  <a:pt x="775" y="30"/>
                  <a:pt x="773" y="31"/>
                </a:cubicBezTo>
                <a:cubicBezTo>
                  <a:pt x="772" y="31"/>
                  <a:pt x="772" y="31"/>
                  <a:pt x="771" y="31"/>
                </a:cubicBezTo>
                <a:close/>
                <a:moveTo>
                  <a:pt x="799" y="26"/>
                </a:moveTo>
                <a:cubicBezTo>
                  <a:pt x="795" y="26"/>
                  <a:pt x="791" y="23"/>
                  <a:pt x="791" y="19"/>
                </a:cubicBezTo>
                <a:cubicBezTo>
                  <a:pt x="790" y="15"/>
                  <a:pt x="793" y="10"/>
                  <a:pt x="798" y="10"/>
                </a:cubicBezTo>
                <a:cubicBezTo>
                  <a:pt x="817" y="7"/>
                  <a:pt x="836" y="5"/>
                  <a:pt x="855" y="3"/>
                </a:cubicBezTo>
                <a:cubicBezTo>
                  <a:pt x="867" y="2"/>
                  <a:pt x="879" y="1"/>
                  <a:pt x="891" y="1"/>
                </a:cubicBezTo>
                <a:cubicBezTo>
                  <a:pt x="904" y="0"/>
                  <a:pt x="917" y="0"/>
                  <a:pt x="930" y="0"/>
                </a:cubicBezTo>
                <a:cubicBezTo>
                  <a:pt x="962" y="0"/>
                  <a:pt x="994" y="2"/>
                  <a:pt x="1026" y="5"/>
                </a:cubicBezTo>
                <a:cubicBezTo>
                  <a:pt x="1028" y="5"/>
                  <a:pt x="1030" y="6"/>
                  <a:pt x="1031" y="8"/>
                </a:cubicBezTo>
                <a:cubicBezTo>
                  <a:pt x="1033" y="10"/>
                  <a:pt x="1033" y="12"/>
                  <a:pt x="1033" y="14"/>
                </a:cubicBezTo>
                <a:cubicBezTo>
                  <a:pt x="1033" y="19"/>
                  <a:pt x="1028" y="22"/>
                  <a:pt x="1024" y="22"/>
                </a:cubicBezTo>
                <a:cubicBezTo>
                  <a:pt x="993" y="19"/>
                  <a:pt x="961" y="17"/>
                  <a:pt x="930" y="17"/>
                </a:cubicBezTo>
                <a:cubicBezTo>
                  <a:pt x="917" y="17"/>
                  <a:pt x="904" y="17"/>
                  <a:pt x="892" y="18"/>
                </a:cubicBezTo>
                <a:cubicBezTo>
                  <a:pt x="880" y="18"/>
                  <a:pt x="868" y="19"/>
                  <a:pt x="856" y="20"/>
                </a:cubicBezTo>
                <a:cubicBezTo>
                  <a:pt x="856" y="20"/>
                  <a:pt x="856" y="20"/>
                  <a:pt x="856" y="20"/>
                </a:cubicBezTo>
                <a:cubicBezTo>
                  <a:pt x="837" y="22"/>
                  <a:pt x="819" y="24"/>
                  <a:pt x="800" y="26"/>
                </a:cubicBezTo>
                <a:cubicBezTo>
                  <a:pt x="800" y="26"/>
                  <a:pt x="799" y="26"/>
                  <a:pt x="799" y="26"/>
                </a:cubicBezTo>
                <a:close/>
                <a:moveTo>
                  <a:pt x="1053" y="25"/>
                </a:moveTo>
                <a:cubicBezTo>
                  <a:pt x="1053" y="25"/>
                  <a:pt x="1053" y="25"/>
                  <a:pt x="1053" y="25"/>
                </a:cubicBezTo>
                <a:cubicBezTo>
                  <a:pt x="1053" y="25"/>
                  <a:pt x="1053" y="25"/>
                  <a:pt x="1053" y="25"/>
                </a:cubicBezTo>
                <a:cubicBezTo>
                  <a:pt x="1052" y="25"/>
                  <a:pt x="1052" y="25"/>
                  <a:pt x="1052" y="25"/>
                </a:cubicBezTo>
                <a:cubicBezTo>
                  <a:pt x="1047" y="25"/>
                  <a:pt x="1044" y="20"/>
                  <a:pt x="1044" y="16"/>
                </a:cubicBezTo>
                <a:cubicBezTo>
                  <a:pt x="1045" y="11"/>
                  <a:pt x="1049" y="8"/>
                  <a:pt x="1054" y="8"/>
                </a:cubicBezTo>
                <a:cubicBezTo>
                  <a:pt x="1056" y="9"/>
                  <a:pt x="1058" y="10"/>
                  <a:pt x="1059" y="12"/>
                </a:cubicBezTo>
                <a:cubicBezTo>
                  <a:pt x="1061" y="13"/>
                  <a:pt x="1061" y="16"/>
                  <a:pt x="1061" y="18"/>
                </a:cubicBezTo>
                <a:cubicBezTo>
                  <a:pt x="1061" y="22"/>
                  <a:pt x="1057" y="25"/>
                  <a:pt x="1053" y="25"/>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11A6F632-FD52-40BA-B8C8-8213202DDAE9}"/>
              </a:ext>
            </a:extLst>
          </p:cNvPr>
          <p:cNvSpPr>
            <a:spLocks/>
          </p:cNvSpPr>
          <p:nvPr/>
        </p:nvSpPr>
        <p:spPr bwMode="auto">
          <a:xfrm>
            <a:off x="8386029" y="2756206"/>
            <a:ext cx="7615117" cy="7593988"/>
          </a:xfrm>
          <a:custGeom>
            <a:avLst/>
            <a:gdLst>
              <a:gd name="T0" fmla="*/ 899 w 1800"/>
              <a:gd name="T1" fmla="*/ 1794 h 1794"/>
              <a:gd name="T2" fmla="*/ 586 w 1800"/>
              <a:gd name="T3" fmla="*/ 1738 h 1794"/>
              <a:gd name="T4" fmla="*/ 293 w 1800"/>
              <a:gd name="T5" fmla="*/ 1558 h 1794"/>
              <a:gd name="T6" fmla="*/ 90 w 1800"/>
              <a:gd name="T7" fmla="*/ 1281 h 1794"/>
              <a:gd name="T8" fmla="*/ 6 w 1800"/>
              <a:gd name="T9" fmla="*/ 947 h 1794"/>
              <a:gd name="T10" fmla="*/ 54 w 1800"/>
              <a:gd name="T11" fmla="*/ 607 h 1794"/>
              <a:gd name="T12" fmla="*/ 227 w 1800"/>
              <a:gd name="T13" fmla="*/ 310 h 1794"/>
              <a:gd name="T14" fmla="*/ 500 w 1800"/>
              <a:gd name="T15" fmla="*/ 100 h 1794"/>
              <a:gd name="T16" fmla="*/ 831 w 1800"/>
              <a:gd name="T17" fmla="*/ 8 h 1794"/>
              <a:gd name="T18" fmla="*/ 1173 w 1800"/>
              <a:gd name="T19" fmla="*/ 49 h 1794"/>
              <a:gd name="T20" fmla="*/ 1474 w 1800"/>
              <a:gd name="T21" fmla="*/ 215 h 1794"/>
              <a:gd name="T22" fmla="*/ 1689 w 1800"/>
              <a:gd name="T23" fmla="*/ 483 h 1794"/>
              <a:gd name="T24" fmla="*/ 1789 w 1800"/>
              <a:gd name="T25" fmla="*/ 812 h 1794"/>
              <a:gd name="T26" fmla="*/ 1756 w 1800"/>
              <a:gd name="T27" fmla="*/ 1155 h 1794"/>
              <a:gd name="T28" fmla="*/ 1745 w 1800"/>
              <a:gd name="T29" fmla="*/ 1160 h 1794"/>
              <a:gd name="T30" fmla="*/ 1740 w 1800"/>
              <a:gd name="T31" fmla="*/ 1150 h 1794"/>
              <a:gd name="T32" fmla="*/ 1772 w 1800"/>
              <a:gd name="T33" fmla="*/ 814 h 1794"/>
              <a:gd name="T34" fmla="*/ 1674 w 1800"/>
              <a:gd name="T35" fmla="*/ 491 h 1794"/>
              <a:gd name="T36" fmla="*/ 1463 w 1800"/>
              <a:gd name="T37" fmla="*/ 228 h 1794"/>
              <a:gd name="T38" fmla="*/ 1167 w 1800"/>
              <a:gd name="T39" fmla="*/ 65 h 1794"/>
              <a:gd name="T40" fmla="*/ 832 w 1800"/>
              <a:gd name="T41" fmla="*/ 25 h 1794"/>
              <a:gd name="T42" fmla="*/ 507 w 1800"/>
              <a:gd name="T43" fmla="*/ 115 h 1794"/>
              <a:gd name="T44" fmla="*/ 240 w 1800"/>
              <a:gd name="T45" fmla="*/ 321 h 1794"/>
              <a:gd name="T46" fmla="*/ 70 w 1800"/>
              <a:gd name="T47" fmla="*/ 612 h 1794"/>
              <a:gd name="T48" fmla="*/ 23 w 1800"/>
              <a:gd name="T49" fmla="*/ 947 h 1794"/>
              <a:gd name="T50" fmla="*/ 105 w 1800"/>
              <a:gd name="T51" fmla="*/ 1274 h 1794"/>
              <a:gd name="T52" fmla="*/ 305 w 1800"/>
              <a:gd name="T53" fmla="*/ 1546 h 1794"/>
              <a:gd name="T54" fmla="*/ 592 w 1800"/>
              <a:gd name="T55" fmla="*/ 1722 h 1794"/>
              <a:gd name="T56" fmla="*/ 925 w 1800"/>
              <a:gd name="T57" fmla="*/ 1777 h 1794"/>
              <a:gd name="T58" fmla="*/ 1254 w 1800"/>
              <a:gd name="T59" fmla="*/ 1702 h 1794"/>
              <a:gd name="T60" fmla="*/ 1531 w 1800"/>
              <a:gd name="T61" fmla="*/ 1509 h 1794"/>
              <a:gd name="T62" fmla="*/ 1713 w 1800"/>
              <a:gd name="T63" fmla="*/ 1225 h 1794"/>
              <a:gd name="T64" fmla="*/ 1724 w 1800"/>
              <a:gd name="T65" fmla="*/ 1221 h 1794"/>
              <a:gd name="T66" fmla="*/ 1729 w 1800"/>
              <a:gd name="T67" fmla="*/ 1232 h 1794"/>
              <a:gd name="T68" fmla="*/ 1543 w 1800"/>
              <a:gd name="T69" fmla="*/ 1521 h 1794"/>
              <a:gd name="T70" fmla="*/ 1261 w 1800"/>
              <a:gd name="T71" fmla="*/ 1718 h 1794"/>
              <a:gd name="T72" fmla="*/ 926 w 1800"/>
              <a:gd name="T73" fmla="*/ 1794 h 1794"/>
              <a:gd name="T74" fmla="*/ 899 w 1800"/>
              <a:gd name="T75" fmla="*/ 1794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00" h="1794">
                <a:moveTo>
                  <a:pt x="899" y="1794"/>
                </a:moveTo>
                <a:cubicBezTo>
                  <a:pt x="794" y="1794"/>
                  <a:pt x="686" y="1775"/>
                  <a:pt x="586" y="1738"/>
                </a:cubicBezTo>
                <a:cubicBezTo>
                  <a:pt x="479" y="1698"/>
                  <a:pt x="377" y="1636"/>
                  <a:pt x="293" y="1558"/>
                </a:cubicBezTo>
                <a:cubicBezTo>
                  <a:pt x="209" y="1481"/>
                  <a:pt x="139" y="1385"/>
                  <a:pt x="90" y="1281"/>
                </a:cubicBezTo>
                <a:cubicBezTo>
                  <a:pt x="41" y="1177"/>
                  <a:pt x="12" y="1062"/>
                  <a:pt x="6" y="947"/>
                </a:cubicBezTo>
                <a:cubicBezTo>
                  <a:pt x="0" y="834"/>
                  <a:pt x="16" y="716"/>
                  <a:pt x="54" y="607"/>
                </a:cubicBezTo>
                <a:cubicBezTo>
                  <a:pt x="92" y="498"/>
                  <a:pt x="152" y="395"/>
                  <a:pt x="227" y="310"/>
                </a:cubicBezTo>
                <a:cubicBezTo>
                  <a:pt x="303" y="224"/>
                  <a:pt x="397" y="151"/>
                  <a:pt x="500" y="100"/>
                </a:cubicBezTo>
                <a:cubicBezTo>
                  <a:pt x="603" y="49"/>
                  <a:pt x="717" y="17"/>
                  <a:pt x="831" y="8"/>
                </a:cubicBezTo>
                <a:cubicBezTo>
                  <a:pt x="945" y="0"/>
                  <a:pt x="1063" y="14"/>
                  <a:pt x="1173" y="49"/>
                </a:cubicBezTo>
                <a:cubicBezTo>
                  <a:pt x="1282" y="85"/>
                  <a:pt x="1387" y="142"/>
                  <a:pt x="1474" y="215"/>
                </a:cubicBezTo>
                <a:cubicBezTo>
                  <a:pt x="1561" y="289"/>
                  <a:pt x="1636" y="381"/>
                  <a:pt x="1689" y="483"/>
                </a:cubicBezTo>
                <a:cubicBezTo>
                  <a:pt x="1743" y="585"/>
                  <a:pt x="1777" y="698"/>
                  <a:pt x="1789" y="812"/>
                </a:cubicBezTo>
                <a:cubicBezTo>
                  <a:pt x="1800" y="926"/>
                  <a:pt x="1789" y="1044"/>
                  <a:pt x="1756" y="1155"/>
                </a:cubicBezTo>
                <a:cubicBezTo>
                  <a:pt x="1755" y="1159"/>
                  <a:pt x="1750" y="1162"/>
                  <a:pt x="1745" y="1160"/>
                </a:cubicBezTo>
                <a:cubicBezTo>
                  <a:pt x="1741" y="1159"/>
                  <a:pt x="1738" y="1154"/>
                  <a:pt x="1740" y="1150"/>
                </a:cubicBezTo>
                <a:cubicBezTo>
                  <a:pt x="1772" y="1042"/>
                  <a:pt x="1783" y="925"/>
                  <a:pt x="1772" y="814"/>
                </a:cubicBezTo>
                <a:cubicBezTo>
                  <a:pt x="1761" y="702"/>
                  <a:pt x="1727" y="591"/>
                  <a:pt x="1674" y="491"/>
                </a:cubicBezTo>
                <a:cubicBezTo>
                  <a:pt x="1622" y="391"/>
                  <a:pt x="1549" y="300"/>
                  <a:pt x="1463" y="228"/>
                </a:cubicBezTo>
                <a:cubicBezTo>
                  <a:pt x="1377" y="156"/>
                  <a:pt x="1275" y="100"/>
                  <a:pt x="1167" y="65"/>
                </a:cubicBezTo>
                <a:cubicBezTo>
                  <a:pt x="1060" y="31"/>
                  <a:pt x="944" y="17"/>
                  <a:pt x="832" y="25"/>
                </a:cubicBezTo>
                <a:cubicBezTo>
                  <a:pt x="721" y="34"/>
                  <a:pt x="608" y="65"/>
                  <a:pt x="507" y="115"/>
                </a:cubicBezTo>
                <a:cubicBezTo>
                  <a:pt x="406" y="166"/>
                  <a:pt x="314" y="237"/>
                  <a:pt x="240" y="321"/>
                </a:cubicBezTo>
                <a:cubicBezTo>
                  <a:pt x="166" y="405"/>
                  <a:pt x="107" y="506"/>
                  <a:pt x="70" y="612"/>
                </a:cubicBezTo>
                <a:cubicBezTo>
                  <a:pt x="33" y="719"/>
                  <a:pt x="17" y="835"/>
                  <a:pt x="23" y="947"/>
                </a:cubicBezTo>
                <a:cubicBezTo>
                  <a:pt x="29" y="1059"/>
                  <a:pt x="57" y="1172"/>
                  <a:pt x="105" y="1274"/>
                </a:cubicBezTo>
                <a:cubicBezTo>
                  <a:pt x="153" y="1376"/>
                  <a:pt x="222" y="1470"/>
                  <a:pt x="305" y="1546"/>
                </a:cubicBezTo>
                <a:cubicBezTo>
                  <a:pt x="387" y="1622"/>
                  <a:pt x="486" y="1683"/>
                  <a:pt x="592" y="1722"/>
                </a:cubicBezTo>
                <a:cubicBezTo>
                  <a:pt x="698" y="1761"/>
                  <a:pt x="813" y="1781"/>
                  <a:pt x="925" y="1777"/>
                </a:cubicBezTo>
                <a:cubicBezTo>
                  <a:pt x="1037" y="1774"/>
                  <a:pt x="1151" y="1748"/>
                  <a:pt x="1254" y="1702"/>
                </a:cubicBezTo>
                <a:cubicBezTo>
                  <a:pt x="1357" y="1656"/>
                  <a:pt x="1453" y="1590"/>
                  <a:pt x="1531" y="1509"/>
                </a:cubicBezTo>
                <a:cubicBezTo>
                  <a:pt x="1608" y="1428"/>
                  <a:pt x="1672" y="1330"/>
                  <a:pt x="1713" y="1225"/>
                </a:cubicBezTo>
                <a:cubicBezTo>
                  <a:pt x="1715" y="1221"/>
                  <a:pt x="1720" y="1219"/>
                  <a:pt x="1724" y="1221"/>
                </a:cubicBezTo>
                <a:cubicBezTo>
                  <a:pt x="1729" y="1222"/>
                  <a:pt x="1731" y="1227"/>
                  <a:pt x="1729" y="1232"/>
                </a:cubicBezTo>
                <a:cubicBezTo>
                  <a:pt x="1687" y="1338"/>
                  <a:pt x="1622" y="1438"/>
                  <a:pt x="1543" y="1521"/>
                </a:cubicBezTo>
                <a:cubicBezTo>
                  <a:pt x="1463" y="1603"/>
                  <a:pt x="1366" y="1671"/>
                  <a:pt x="1261" y="1718"/>
                </a:cubicBezTo>
                <a:cubicBezTo>
                  <a:pt x="1156" y="1764"/>
                  <a:pt x="1040" y="1791"/>
                  <a:pt x="926" y="1794"/>
                </a:cubicBezTo>
                <a:cubicBezTo>
                  <a:pt x="917" y="1794"/>
                  <a:pt x="908" y="1794"/>
                  <a:pt x="899" y="1794"/>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7CD93A2A-4178-4321-9DDB-1BAC3722A9A1}"/>
              </a:ext>
            </a:extLst>
          </p:cNvPr>
          <p:cNvSpPr>
            <a:spLocks noEditPoints="1"/>
          </p:cNvSpPr>
          <p:nvPr/>
        </p:nvSpPr>
        <p:spPr bwMode="auto">
          <a:xfrm>
            <a:off x="8563517" y="2917848"/>
            <a:ext cx="7260140" cy="7270705"/>
          </a:xfrm>
          <a:custGeom>
            <a:avLst/>
            <a:gdLst>
              <a:gd name="T0" fmla="*/ 634 w 1716"/>
              <a:gd name="T1" fmla="*/ 1679 h 1718"/>
              <a:gd name="T2" fmla="*/ 866 w 1716"/>
              <a:gd name="T3" fmla="*/ 1718 h 1718"/>
              <a:gd name="T4" fmla="*/ 903 w 1716"/>
              <a:gd name="T5" fmla="*/ 1708 h 1718"/>
              <a:gd name="T6" fmla="*/ 916 w 1716"/>
              <a:gd name="T7" fmla="*/ 1701 h 1718"/>
              <a:gd name="T8" fmla="*/ 1092 w 1716"/>
              <a:gd name="T9" fmla="*/ 1685 h 1718"/>
              <a:gd name="T10" fmla="*/ 623 w 1716"/>
              <a:gd name="T11" fmla="*/ 1676 h 1718"/>
              <a:gd name="T12" fmla="*/ 379 w 1716"/>
              <a:gd name="T13" fmla="*/ 1561 h 1718"/>
              <a:gd name="T14" fmla="*/ 588 w 1716"/>
              <a:gd name="T15" fmla="*/ 1674 h 1718"/>
              <a:gd name="T16" fmla="*/ 1178 w 1716"/>
              <a:gd name="T17" fmla="*/ 1647 h 1718"/>
              <a:gd name="T18" fmla="*/ 1339 w 1716"/>
              <a:gd name="T19" fmla="*/ 1550 h 1718"/>
              <a:gd name="T20" fmla="*/ 1199 w 1716"/>
              <a:gd name="T21" fmla="*/ 1647 h 1718"/>
              <a:gd name="T22" fmla="*/ 367 w 1716"/>
              <a:gd name="T23" fmla="*/ 1543 h 1718"/>
              <a:gd name="T24" fmla="*/ 251 w 1716"/>
              <a:gd name="T25" fmla="*/ 1467 h 1718"/>
              <a:gd name="T26" fmla="*/ 345 w 1716"/>
              <a:gd name="T27" fmla="*/ 1526 h 1718"/>
              <a:gd name="T28" fmla="*/ 1418 w 1716"/>
              <a:gd name="T29" fmla="*/ 1499 h 1718"/>
              <a:gd name="T30" fmla="*/ 1538 w 1716"/>
              <a:gd name="T31" fmla="*/ 1354 h 1718"/>
              <a:gd name="T32" fmla="*/ 1438 w 1716"/>
              <a:gd name="T33" fmla="*/ 1492 h 1718"/>
              <a:gd name="T34" fmla="*/ 159 w 1716"/>
              <a:gd name="T35" fmla="*/ 1343 h 1718"/>
              <a:gd name="T36" fmla="*/ 67 w 1716"/>
              <a:gd name="T37" fmla="*/ 1193 h 1718"/>
              <a:gd name="T38" fmla="*/ 155 w 1716"/>
              <a:gd name="T39" fmla="*/ 1322 h 1718"/>
              <a:gd name="T40" fmla="*/ 1584 w 1716"/>
              <a:gd name="T41" fmla="*/ 1284 h 1718"/>
              <a:gd name="T42" fmla="*/ 1601 w 1716"/>
              <a:gd name="T43" fmla="*/ 1271 h 1718"/>
              <a:gd name="T44" fmla="*/ 1687 w 1716"/>
              <a:gd name="T45" fmla="*/ 1044 h 1718"/>
              <a:gd name="T46" fmla="*/ 42 w 1716"/>
              <a:gd name="T47" fmla="*/ 1105 h 1718"/>
              <a:gd name="T48" fmla="*/ 35 w 1716"/>
              <a:gd name="T49" fmla="*/ 1077 h 1718"/>
              <a:gd name="T50" fmla="*/ 9 w 1716"/>
              <a:gd name="T51" fmla="*/ 836 h 1718"/>
              <a:gd name="T52" fmla="*/ 42 w 1716"/>
              <a:gd name="T53" fmla="*/ 1073 h 1718"/>
              <a:gd name="T54" fmla="*/ 1700 w 1716"/>
              <a:gd name="T55" fmla="*/ 1027 h 1718"/>
              <a:gd name="T56" fmla="*/ 1699 w 1716"/>
              <a:gd name="T57" fmla="*/ 829 h 1718"/>
              <a:gd name="T58" fmla="*/ 1716 w 1716"/>
              <a:gd name="T59" fmla="*/ 859 h 1718"/>
              <a:gd name="T60" fmla="*/ 9 w 1716"/>
              <a:gd name="T61" fmla="*/ 825 h 1718"/>
              <a:gd name="T62" fmla="*/ 11 w 1716"/>
              <a:gd name="T63" fmla="*/ 797 h 1718"/>
              <a:gd name="T64" fmla="*/ 26 w 1716"/>
              <a:gd name="T65" fmla="*/ 733 h 1718"/>
              <a:gd name="T66" fmla="*/ 1699 w 1716"/>
              <a:gd name="T67" fmla="*/ 735 h 1718"/>
              <a:gd name="T68" fmla="*/ 1647 w 1716"/>
              <a:gd name="T69" fmla="*/ 569 h 1718"/>
              <a:gd name="T70" fmla="*/ 1704 w 1716"/>
              <a:gd name="T71" fmla="*/ 714 h 1718"/>
              <a:gd name="T72" fmla="*/ 78 w 1716"/>
              <a:gd name="T73" fmla="*/ 545 h 1718"/>
              <a:gd name="T74" fmla="*/ 98 w 1716"/>
              <a:gd name="T75" fmla="*/ 461 h 1718"/>
              <a:gd name="T76" fmla="*/ 81 w 1716"/>
              <a:gd name="T77" fmla="*/ 524 h 1718"/>
              <a:gd name="T78" fmla="*/ 1624 w 1716"/>
              <a:gd name="T79" fmla="*/ 478 h 1718"/>
              <a:gd name="T80" fmla="*/ 1479 w 1716"/>
              <a:gd name="T81" fmla="*/ 292 h 1718"/>
              <a:gd name="T82" fmla="*/ 1610 w 1716"/>
              <a:gd name="T83" fmla="*/ 446 h 1718"/>
              <a:gd name="T84" fmla="*/ 224 w 1716"/>
              <a:gd name="T85" fmla="*/ 307 h 1718"/>
              <a:gd name="T86" fmla="*/ 237 w 1716"/>
              <a:gd name="T87" fmla="*/ 267 h 1718"/>
              <a:gd name="T88" fmla="*/ 242 w 1716"/>
              <a:gd name="T89" fmla="*/ 286 h 1718"/>
              <a:gd name="T90" fmla="*/ 1454 w 1716"/>
              <a:gd name="T91" fmla="*/ 242 h 1718"/>
              <a:gd name="T92" fmla="*/ 1287 w 1716"/>
              <a:gd name="T93" fmla="*/ 136 h 1718"/>
              <a:gd name="T94" fmla="*/ 1434 w 1716"/>
              <a:gd name="T95" fmla="*/ 235 h 1718"/>
              <a:gd name="T96" fmla="*/ 439 w 1716"/>
              <a:gd name="T97" fmla="*/ 130 h 1718"/>
              <a:gd name="T98" fmla="*/ 518 w 1716"/>
              <a:gd name="T99" fmla="*/ 81 h 1718"/>
              <a:gd name="T100" fmla="*/ 1212 w 1716"/>
              <a:gd name="T101" fmla="*/ 97 h 1718"/>
              <a:gd name="T102" fmla="*/ 1190 w 1716"/>
              <a:gd name="T103" fmla="*/ 86 h 1718"/>
              <a:gd name="T104" fmla="*/ 1030 w 1716"/>
              <a:gd name="T105" fmla="*/ 19 h 1718"/>
              <a:gd name="T106" fmla="*/ 582 w 1716"/>
              <a:gd name="T107" fmla="*/ 64 h 1718"/>
              <a:gd name="T108" fmla="*/ 639 w 1716"/>
              <a:gd name="T109" fmla="*/ 47 h 1718"/>
              <a:gd name="T110" fmla="*/ 662 w 1716"/>
              <a:gd name="T111" fmla="*/ 24 h 1718"/>
              <a:gd name="T112" fmla="*/ 683 w 1716"/>
              <a:gd name="T113" fmla="*/ 28 h 1718"/>
              <a:gd name="T114" fmla="*/ 916 w 1716"/>
              <a:gd name="T115" fmla="*/ 20 h 1718"/>
              <a:gd name="T116" fmla="*/ 945 w 1716"/>
              <a:gd name="T117" fmla="*/ 23 h 1718"/>
              <a:gd name="T118" fmla="*/ 945 w 1716"/>
              <a:gd name="T119" fmla="*/ 23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16" h="1718">
                <a:moveTo>
                  <a:pt x="859" y="1718"/>
                </a:moveTo>
                <a:cubicBezTo>
                  <a:pt x="855" y="1718"/>
                  <a:pt x="852" y="1718"/>
                  <a:pt x="849" y="1718"/>
                </a:cubicBezTo>
                <a:cubicBezTo>
                  <a:pt x="836" y="1718"/>
                  <a:pt x="822" y="1717"/>
                  <a:pt x="809" y="1716"/>
                </a:cubicBezTo>
                <a:cubicBezTo>
                  <a:pt x="753" y="1713"/>
                  <a:pt x="696" y="1704"/>
                  <a:pt x="641" y="1690"/>
                </a:cubicBezTo>
                <a:cubicBezTo>
                  <a:pt x="640" y="1689"/>
                  <a:pt x="640" y="1689"/>
                  <a:pt x="640" y="1689"/>
                </a:cubicBezTo>
                <a:cubicBezTo>
                  <a:pt x="638" y="1689"/>
                  <a:pt x="636" y="1688"/>
                  <a:pt x="635" y="1686"/>
                </a:cubicBezTo>
                <a:cubicBezTo>
                  <a:pt x="634" y="1684"/>
                  <a:pt x="634" y="1681"/>
                  <a:pt x="634" y="1679"/>
                </a:cubicBezTo>
                <a:cubicBezTo>
                  <a:pt x="635" y="1675"/>
                  <a:pt x="640" y="1672"/>
                  <a:pt x="645" y="1673"/>
                </a:cubicBezTo>
                <a:cubicBezTo>
                  <a:pt x="699" y="1687"/>
                  <a:pt x="755" y="1696"/>
                  <a:pt x="810" y="1699"/>
                </a:cubicBezTo>
                <a:cubicBezTo>
                  <a:pt x="823" y="1700"/>
                  <a:pt x="836" y="1701"/>
                  <a:pt x="849" y="1701"/>
                </a:cubicBezTo>
                <a:cubicBezTo>
                  <a:pt x="855" y="1701"/>
                  <a:pt x="861" y="1701"/>
                  <a:pt x="866" y="1701"/>
                </a:cubicBezTo>
                <a:cubicBezTo>
                  <a:pt x="866" y="1701"/>
                  <a:pt x="866" y="1701"/>
                  <a:pt x="866" y="1701"/>
                </a:cubicBezTo>
                <a:cubicBezTo>
                  <a:pt x="871" y="1701"/>
                  <a:pt x="875" y="1704"/>
                  <a:pt x="875" y="1709"/>
                </a:cubicBezTo>
                <a:cubicBezTo>
                  <a:pt x="875" y="1714"/>
                  <a:pt x="871" y="1718"/>
                  <a:pt x="866" y="1718"/>
                </a:cubicBezTo>
                <a:cubicBezTo>
                  <a:pt x="864" y="1718"/>
                  <a:pt x="862" y="1718"/>
                  <a:pt x="859" y="1718"/>
                </a:cubicBezTo>
                <a:close/>
                <a:moveTo>
                  <a:pt x="895" y="1717"/>
                </a:moveTo>
                <a:cubicBezTo>
                  <a:pt x="890" y="1717"/>
                  <a:pt x="886" y="1713"/>
                  <a:pt x="886" y="1709"/>
                </a:cubicBezTo>
                <a:cubicBezTo>
                  <a:pt x="886" y="1707"/>
                  <a:pt x="887" y="1704"/>
                  <a:pt x="888" y="1703"/>
                </a:cubicBezTo>
                <a:cubicBezTo>
                  <a:pt x="890" y="1701"/>
                  <a:pt x="892" y="1700"/>
                  <a:pt x="894" y="1700"/>
                </a:cubicBezTo>
                <a:cubicBezTo>
                  <a:pt x="894" y="1700"/>
                  <a:pt x="894" y="1700"/>
                  <a:pt x="894" y="1700"/>
                </a:cubicBezTo>
                <a:cubicBezTo>
                  <a:pt x="899" y="1700"/>
                  <a:pt x="903" y="1703"/>
                  <a:pt x="903" y="1708"/>
                </a:cubicBezTo>
                <a:cubicBezTo>
                  <a:pt x="903" y="1713"/>
                  <a:pt x="900" y="1717"/>
                  <a:pt x="895" y="1717"/>
                </a:cubicBezTo>
                <a:cubicBezTo>
                  <a:pt x="895" y="1717"/>
                  <a:pt x="895" y="1717"/>
                  <a:pt x="895" y="1717"/>
                </a:cubicBezTo>
                <a:cubicBezTo>
                  <a:pt x="895" y="1717"/>
                  <a:pt x="895" y="1717"/>
                  <a:pt x="895" y="1717"/>
                </a:cubicBezTo>
                <a:close/>
                <a:moveTo>
                  <a:pt x="923" y="1715"/>
                </a:moveTo>
                <a:cubicBezTo>
                  <a:pt x="923" y="1715"/>
                  <a:pt x="923" y="1715"/>
                  <a:pt x="923" y="1715"/>
                </a:cubicBezTo>
                <a:cubicBezTo>
                  <a:pt x="919" y="1715"/>
                  <a:pt x="915" y="1712"/>
                  <a:pt x="914" y="1707"/>
                </a:cubicBezTo>
                <a:cubicBezTo>
                  <a:pt x="914" y="1705"/>
                  <a:pt x="915" y="1703"/>
                  <a:pt x="916" y="1701"/>
                </a:cubicBezTo>
                <a:cubicBezTo>
                  <a:pt x="918" y="1700"/>
                  <a:pt x="920" y="1698"/>
                  <a:pt x="922" y="1698"/>
                </a:cubicBezTo>
                <a:cubicBezTo>
                  <a:pt x="978" y="1694"/>
                  <a:pt x="1033" y="1684"/>
                  <a:pt x="1087" y="1669"/>
                </a:cubicBezTo>
                <a:cubicBezTo>
                  <a:pt x="1105" y="1664"/>
                  <a:pt x="1123" y="1658"/>
                  <a:pt x="1141" y="1652"/>
                </a:cubicBezTo>
                <a:cubicBezTo>
                  <a:pt x="1145" y="1650"/>
                  <a:pt x="1150" y="1653"/>
                  <a:pt x="1152" y="1657"/>
                </a:cubicBezTo>
                <a:cubicBezTo>
                  <a:pt x="1152" y="1659"/>
                  <a:pt x="1152" y="1661"/>
                  <a:pt x="1151" y="1663"/>
                </a:cubicBezTo>
                <a:cubicBezTo>
                  <a:pt x="1150" y="1665"/>
                  <a:pt x="1148" y="1667"/>
                  <a:pt x="1146" y="1668"/>
                </a:cubicBezTo>
                <a:cubicBezTo>
                  <a:pt x="1128" y="1674"/>
                  <a:pt x="1110" y="1680"/>
                  <a:pt x="1092" y="1685"/>
                </a:cubicBezTo>
                <a:cubicBezTo>
                  <a:pt x="1037" y="1701"/>
                  <a:pt x="980" y="1711"/>
                  <a:pt x="923" y="1715"/>
                </a:cubicBezTo>
                <a:close/>
                <a:moveTo>
                  <a:pt x="615" y="1682"/>
                </a:moveTo>
                <a:cubicBezTo>
                  <a:pt x="614" y="1682"/>
                  <a:pt x="614" y="1682"/>
                  <a:pt x="613" y="1682"/>
                </a:cubicBezTo>
                <a:cubicBezTo>
                  <a:pt x="608" y="1680"/>
                  <a:pt x="606" y="1676"/>
                  <a:pt x="607" y="1671"/>
                </a:cubicBezTo>
                <a:cubicBezTo>
                  <a:pt x="608" y="1667"/>
                  <a:pt x="613" y="1664"/>
                  <a:pt x="618" y="1665"/>
                </a:cubicBezTo>
                <a:cubicBezTo>
                  <a:pt x="620" y="1666"/>
                  <a:pt x="622" y="1668"/>
                  <a:pt x="623" y="1670"/>
                </a:cubicBezTo>
                <a:cubicBezTo>
                  <a:pt x="624" y="1672"/>
                  <a:pt x="624" y="1674"/>
                  <a:pt x="623" y="1676"/>
                </a:cubicBezTo>
                <a:cubicBezTo>
                  <a:pt x="622" y="1680"/>
                  <a:pt x="619" y="1682"/>
                  <a:pt x="615" y="1682"/>
                </a:cubicBezTo>
                <a:close/>
                <a:moveTo>
                  <a:pt x="588" y="1674"/>
                </a:moveTo>
                <a:cubicBezTo>
                  <a:pt x="587" y="1674"/>
                  <a:pt x="586" y="1673"/>
                  <a:pt x="586" y="1673"/>
                </a:cubicBezTo>
                <a:cubicBezTo>
                  <a:pt x="568" y="1667"/>
                  <a:pt x="550" y="1660"/>
                  <a:pt x="532" y="1653"/>
                </a:cubicBezTo>
                <a:cubicBezTo>
                  <a:pt x="530" y="1652"/>
                  <a:pt x="527" y="1651"/>
                  <a:pt x="525" y="1650"/>
                </a:cubicBezTo>
                <a:cubicBezTo>
                  <a:pt x="475" y="1629"/>
                  <a:pt x="427" y="1603"/>
                  <a:pt x="381" y="1573"/>
                </a:cubicBezTo>
                <a:cubicBezTo>
                  <a:pt x="377" y="1570"/>
                  <a:pt x="376" y="1565"/>
                  <a:pt x="379" y="1561"/>
                </a:cubicBezTo>
                <a:cubicBezTo>
                  <a:pt x="381" y="1557"/>
                  <a:pt x="387" y="1556"/>
                  <a:pt x="390" y="1559"/>
                </a:cubicBezTo>
                <a:cubicBezTo>
                  <a:pt x="435" y="1589"/>
                  <a:pt x="483" y="1614"/>
                  <a:pt x="532" y="1635"/>
                </a:cubicBezTo>
                <a:cubicBezTo>
                  <a:pt x="533" y="1635"/>
                  <a:pt x="535" y="1636"/>
                  <a:pt x="536" y="1637"/>
                </a:cubicBezTo>
                <a:cubicBezTo>
                  <a:pt x="539" y="1637"/>
                  <a:pt x="539" y="1637"/>
                  <a:pt x="539" y="1637"/>
                </a:cubicBezTo>
                <a:cubicBezTo>
                  <a:pt x="556" y="1645"/>
                  <a:pt x="573" y="1651"/>
                  <a:pt x="591" y="1657"/>
                </a:cubicBezTo>
                <a:cubicBezTo>
                  <a:pt x="595" y="1659"/>
                  <a:pt x="598" y="1663"/>
                  <a:pt x="596" y="1668"/>
                </a:cubicBezTo>
                <a:cubicBezTo>
                  <a:pt x="595" y="1671"/>
                  <a:pt x="592" y="1674"/>
                  <a:pt x="588" y="1674"/>
                </a:cubicBezTo>
                <a:close/>
                <a:moveTo>
                  <a:pt x="1170" y="1658"/>
                </a:moveTo>
                <a:cubicBezTo>
                  <a:pt x="1166" y="1658"/>
                  <a:pt x="1163" y="1656"/>
                  <a:pt x="1162" y="1653"/>
                </a:cubicBezTo>
                <a:cubicBezTo>
                  <a:pt x="1161" y="1651"/>
                  <a:pt x="1161" y="1649"/>
                  <a:pt x="1162" y="1646"/>
                </a:cubicBezTo>
                <a:cubicBezTo>
                  <a:pt x="1163" y="1644"/>
                  <a:pt x="1165" y="1643"/>
                  <a:pt x="1167" y="1642"/>
                </a:cubicBezTo>
                <a:cubicBezTo>
                  <a:pt x="1167" y="1642"/>
                  <a:pt x="1167" y="1642"/>
                  <a:pt x="1167" y="1642"/>
                </a:cubicBezTo>
                <a:cubicBezTo>
                  <a:pt x="1167" y="1642"/>
                  <a:pt x="1167" y="1642"/>
                  <a:pt x="1167" y="1642"/>
                </a:cubicBezTo>
                <a:cubicBezTo>
                  <a:pt x="1171" y="1640"/>
                  <a:pt x="1176" y="1643"/>
                  <a:pt x="1178" y="1647"/>
                </a:cubicBezTo>
                <a:cubicBezTo>
                  <a:pt x="1180" y="1651"/>
                  <a:pt x="1177" y="1656"/>
                  <a:pt x="1173" y="1658"/>
                </a:cubicBezTo>
                <a:cubicBezTo>
                  <a:pt x="1172" y="1658"/>
                  <a:pt x="1171" y="1658"/>
                  <a:pt x="1170" y="1658"/>
                </a:cubicBezTo>
                <a:close/>
                <a:moveTo>
                  <a:pt x="1196" y="1648"/>
                </a:moveTo>
                <a:cubicBezTo>
                  <a:pt x="1193" y="1648"/>
                  <a:pt x="1190" y="1645"/>
                  <a:pt x="1188" y="1642"/>
                </a:cubicBezTo>
                <a:cubicBezTo>
                  <a:pt x="1187" y="1640"/>
                  <a:pt x="1187" y="1638"/>
                  <a:pt x="1188" y="1636"/>
                </a:cubicBezTo>
                <a:cubicBezTo>
                  <a:pt x="1189" y="1634"/>
                  <a:pt x="1191" y="1632"/>
                  <a:pt x="1193" y="1631"/>
                </a:cubicBezTo>
                <a:cubicBezTo>
                  <a:pt x="1244" y="1609"/>
                  <a:pt x="1293" y="1581"/>
                  <a:pt x="1339" y="1550"/>
                </a:cubicBezTo>
                <a:cubicBezTo>
                  <a:pt x="1354" y="1539"/>
                  <a:pt x="1369" y="1528"/>
                  <a:pt x="1384" y="1516"/>
                </a:cubicBezTo>
                <a:cubicBezTo>
                  <a:pt x="1388" y="1513"/>
                  <a:pt x="1393" y="1514"/>
                  <a:pt x="1396" y="1517"/>
                </a:cubicBezTo>
                <a:cubicBezTo>
                  <a:pt x="1397" y="1519"/>
                  <a:pt x="1398" y="1521"/>
                  <a:pt x="1398" y="1524"/>
                </a:cubicBezTo>
                <a:cubicBezTo>
                  <a:pt x="1398" y="1526"/>
                  <a:pt x="1396" y="1528"/>
                  <a:pt x="1395" y="1529"/>
                </a:cubicBezTo>
                <a:cubicBezTo>
                  <a:pt x="1380" y="1541"/>
                  <a:pt x="1365" y="1553"/>
                  <a:pt x="1349" y="1563"/>
                </a:cubicBezTo>
                <a:cubicBezTo>
                  <a:pt x="1302" y="1596"/>
                  <a:pt x="1252" y="1624"/>
                  <a:pt x="1199" y="1647"/>
                </a:cubicBezTo>
                <a:cubicBezTo>
                  <a:pt x="1199" y="1647"/>
                  <a:pt x="1199" y="1647"/>
                  <a:pt x="1199" y="1647"/>
                </a:cubicBezTo>
                <a:cubicBezTo>
                  <a:pt x="1199" y="1647"/>
                  <a:pt x="1199" y="1647"/>
                  <a:pt x="1199" y="1647"/>
                </a:cubicBezTo>
                <a:cubicBezTo>
                  <a:pt x="1198" y="1647"/>
                  <a:pt x="1197" y="1648"/>
                  <a:pt x="1196" y="1648"/>
                </a:cubicBezTo>
                <a:close/>
                <a:moveTo>
                  <a:pt x="362" y="1558"/>
                </a:moveTo>
                <a:cubicBezTo>
                  <a:pt x="361" y="1558"/>
                  <a:pt x="359" y="1558"/>
                  <a:pt x="358" y="1557"/>
                </a:cubicBezTo>
                <a:cubicBezTo>
                  <a:pt x="354" y="1554"/>
                  <a:pt x="353" y="1549"/>
                  <a:pt x="356" y="1545"/>
                </a:cubicBezTo>
                <a:cubicBezTo>
                  <a:pt x="358" y="1541"/>
                  <a:pt x="363" y="1540"/>
                  <a:pt x="367" y="1543"/>
                </a:cubicBezTo>
                <a:cubicBezTo>
                  <a:pt x="367" y="1543"/>
                  <a:pt x="367" y="1543"/>
                  <a:pt x="367" y="1543"/>
                </a:cubicBezTo>
                <a:cubicBezTo>
                  <a:pt x="367" y="1543"/>
                  <a:pt x="367" y="1543"/>
                  <a:pt x="367" y="1543"/>
                </a:cubicBezTo>
                <a:cubicBezTo>
                  <a:pt x="371" y="1545"/>
                  <a:pt x="372" y="1551"/>
                  <a:pt x="369" y="1555"/>
                </a:cubicBezTo>
                <a:cubicBezTo>
                  <a:pt x="368" y="1557"/>
                  <a:pt x="365" y="1558"/>
                  <a:pt x="362" y="1558"/>
                </a:cubicBezTo>
                <a:close/>
                <a:moveTo>
                  <a:pt x="340" y="1541"/>
                </a:moveTo>
                <a:cubicBezTo>
                  <a:pt x="338" y="1541"/>
                  <a:pt x="336" y="1541"/>
                  <a:pt x="335" y="1540"/>
                </a:cubicBezTo>
                <a:cubicBezTo>
                  <a:pt x="319" y="1528"/>
                  <a:pt x="305" y="1516"/>
                  <a:pt x="290" y="1503"/>
                </a:cubicBezTo>
                <a:cubicBezTo>
                  <a:pt x="277" y="1491"/>
                  <a:pt x="264" y="1479"/>
                  <a:pt x="251" y="1467"/>
                </a:cubicBezTo>
                <a:cubicBezTo>
                  <a:pt x="224" y="1439"/>
                  <a:pt x="198" y="1409"/>
                  <a:pt x="174" y="1378"/>
                </a:cubicBezTo>
                <a:cubicBezTo>
                  <a:pt x="171" y="1374"/>
                  <a:pt x="172" y="1369"/>
                  <a:pt x="176" y="1366"/>
                </a:cubicBezTo>
                <a:cubicBezTo>
                  <a:pt x="179" y="1363"/>
                  <a:pt x="185" y="1364"/>
                  <a:pt x="188" y="1368"/>
                </a:cubicBezTo>
                <a:cubicBezTo>
                  <a:pt x="211" y="1398"/>
                  <a:pt x="236" y="1428"/>
                  <a:pt x="263" y="1455"/>
                </a:cubicBezTo>
                <a:cubicBezTo>
                  <a:pt x="276" y="1467"/>
                  <a:pt x="288" y="1479"/>
                  <a:pt x="302" y="1491"/>
                </a:cubicBezTo>
                <a:cubicBezTo>
                  <a:pt x="302" y="1491"/>
                  <a:pt x="302" y="1491"/>
                  <a:pt x="302" y="1491"/>
                </a:cubicBezTo>
                <a:cubicBezTo>
                  <a:pt x="316" y="1503"/>
                  <a:pt x="330" y="1515"/>
                  <a:pt x="345" y="1526"/>
                </a:cubicBezTo>
                <a:cubicBezTo>
                  <a:pt x="349" y="1529"/>
                  <a:pt x="349" y="1534"/>
                  <a:pt x="346" y="1538"/>
                </a:cubicBezTo>
                <a:cubicBezTo>
                  <a:pt x="345" y="1540"/>
                  <a:pt x="342" y="1541"/>
                  <a:pt x="340" y="1541"/>
                </a:cubicBezTo>
                <a:close/>
                <a:moveTo>
                  <a:pt x="1411" y="1513"/>
                </a:moveTo>
                <a:cubicBezTo>
                  <a:pt x="1409" y="1513"/>
                  <a:pt x="1406" y="1512"/>
                  <a:pt x="1405" y="1510"/>
                </a:cubicBezTo>
                <a:cubicBezTo>
                  <a:pt x="1403" y="1508"/>
                  <a:pt x="1403" y="1506"/>
                  <a:pt x="1403" y="1504"/>
                </a:cubicBezTo>
                <a:cubicBezTo>
                  <a:pt x="1403" y="1502"/>
                  <a:pt x="1404" y="1500"/>
                  <a:pt x="1406" y="1498"/>
                </a:cubicBezTo>
                <a:cubicBezTo>
                  <a:pt x="1409" y="1495"/>
                  <a:pt x="1415" y="1496"/>
                  <a:pt x="1418" y="1499"/>
                </a:cubicBezTo>
                <a:cubicBezTo>
                  <a:pt x="1421" y="1503"/>
                  <a:pt x="1420" y="1508"/>
                  <a:pt x="1417" y="1511"/>
                </a:cubicBezTo>
                <a:cubicBezTo>
                  <a:pt x="1415" y="1512"/>
                  <a:pt x="1413" y="1513"/>
                  <a:pt x="1411" y="1513"/>
                </a:cubicBezTo>
                <a:close/>
                <a:moveTo>
                  <a:pt x="1432" y="1494"/>
                </a:moveTo>
                <a:cubicBezTo>
                  <a:pt x="1430" y="1494"/>
                  <a:pt x="1428" y="1493"/>
                  <a:pt x="1426" y="1492"/>
                </a:cubicBezTo>
                <a:cubicBezTo>
                  <a:pt x="1423" y="1488"/>
                  <a:pt x="1423" y="1483"/>
                  <a:pt x="1427" y="1480"/>
                </a:cubicBezTo>
                <a:cubicBezTo>
                  <a:pt x="1431" y="1475"/>
                  <a:pt x="1435" y="1471"/>
                  <a:pt x="1439" y="1468"/>
                </a:cubicBezTo>
                <a:cubicBezTo>
                  <a:pt x="1475" y="1433"/>
                  <a:pt x="1509" y="1395"/>
                  <a:pt x="1538" y="1354"/>
                </a:cubicBezTo>
                <a:cubicBezTo>
                  <a:pt x="1549" y="1339"/>
                  <a:pt x="1560" y="1324"/>
                  <a:pt x="1570" y="1308"/>
                </a:cubicBezTo>
                <a:cubicBezTo>
                  <a:pt x="1572" y="1304"/>
                  <a:pt x="1577" y="1303"/>
                  <a:pt x="1581" y="1305"/>
                </a:cubicBezTo>
                <a:cubicBezTo>
                  <a:pt x="1585" y="1308"/>
                  <a:pt x="1586" y="1313"/>
                  <a:pt x="1584" y="1317"/>
                </a:cubicBezTo>
                <a:cubicBezTo>
                  <a:pt x="1574" y="1333"/>
                  <a:pt x="1563" y="1349"/>
                  <a:pt x="1552" y="1364"/>
                </a:cubicBezTo>
                <a:cubicBezTo>
                  <a:pt x="1522" y="1406"/>
                  <a:pt x="1488" y="1445"/>
                  <a:pt x="1451" y="1480"/>
                </a:cubicBezTo>
                <a:cubicBezTo>
                  <a:pt x="1447" y="1484"/>
                  <a:pt x="1442" y="1488"/>
                  <a:pt x="1438" y="1492"/>
                </a:cubicBezTo>
                <a:cubicBezTo>
                  <a:pt x="1438" y="1492"/>
                  <a:pt x="1438" y="1492"/>
                  <a:pt x="1438" y="1492"/>
                </a:cubicBezTo>
                <a:cubicBezTo>
                  <a:pt x="1438" y="1492"/>
                  <a:pt x="1438" y="1492"/>
                  <a:pt x="1438" y="1492"/>
                </a:cubicBezTo>
                <a:cubicBezTo>
                  <a:pt x="1436" y="1494"/>
                  <a:pt x="1434" y="1494"/>
                  <a:pt x="1432" y="1494"/>
                </a:cubicBezTo>
                <a:close/>
                <a:moveTo>
                  <a:pt x="164" y="1358"/>
                </a:moveTo>
                <a:cubicBezTo>
                  <a:pt x="161" y="1358"/>
                  <a:pt x="159" y="1357"/>
                  <a:pt x="157" y="1355"/>
                </a:cubicBezTo>
                <a:cubicBezTo>
                  <a:pt x="157" y="1355"/>
                  <a:pt x="157" y="1355"/>
                  <a:pt x="157" y="1355"/>
                </a:cubicBezTo>
                <a:cubicBezTo>
                  <a:pt x="156" y="1353"/>
                  <a:pt x="155" y="1351"/>
                  <a:pt x="156" y="1348"/>
                </a:cubicBezTo>
                <a:cubicBezTo>
                  <a:pt x="156" y="1346"/>
                  <a:pt x="157" y="1344"/>
                  <a:pt x="159" y="1343"/>
                </a:cubicBezTo>
                <a:cubicBezTo>
                  <a:pt x="163" y="1340"/>
                  <a:pt x="168" y="1341"/>
                  <a:pt x="171" y="1345"/>
                </a:cubicBezTo>
                <a:cubicBezTo>
                  <a:pt x="174" y="1349"/>
                  <a:pt x="173" y="1354"/>
                  <a:pt x="169" y="1357"/>
                </a:cubicBezTo>
                <a:cubicBezTo>
                  <a:pt x="168" y="1358"/>
                  <a:pt x="166" y="1358"/>
                  <a:pt x="164" y="1358"/>
                </a:cubicBezTo>
                <a:close/>
                <a:moveTo>
                  <a:pt x="148" y="1335"/>
                </a:moveTo>
                <a:cubicBezTo>
                  <a:pt x="145" y="1335"/>
                  <a:pt x="143" y="1334"/>
                  <a:pt x="141" y="1331"/>
                </a:cubicBezTo>
                <a:cubicBezTo>
                  <a:pt x="131" y="1315"/>
                  <a:pt x="121" y="1299"/>
                  <a:pt x="111" y="1282"/>
                </a:cubicBezTo>
                <a:cubicBezTo>
                  <a:pt x="95" y="1253"/>
                  <a:pt x="80" y="1223"/>
                  <a:pt x="67" y="1193"/>
                </a:cubicBezTo>
                <a:cubicBezTo>
                  <a:pt x="58" y="1171"/>
                  <a:pt x="50" y="1148"/>
                  <a:pt x="42" y="1126"/>
                </a:cubicBezTo>
                <a:cubicBezTo>
                  <a:pt x="42" y="1124"/>
                  <a:pt x="42" y="1121"/>
                  <a:pt x="43" y="1119"/>
                </a:cubicBezTo>
                <a:cubicBezTo>
                  <a:pt x="44" y="1117"/>
                  <a:pt x="46" y="1116"/>
                  <a:pt x="48" y="1115"/>
                </a:cubicBezTo>
                <a:cubicBezTo>
                  <a:pt x="52" y="1114"/>
                  <a:pt x="57" y="1116"/>
                  <a:pt x="59" y="1121"/>
                </a:cubicBezTo>
                <a:cubicBezTo>
                  <a:pt x="66" y="1143"/>
                  <a:pt x="74" y="1165"/>
                  <a:pt x="83" y="1186"/>
                </a:cubicBezTo>
                <a:cubicBezTo>
                  <a:pt x="96" y="1216"/>
                  <a:pt x="110" y="1246"/>
                  <a:pt x="126" y="1274"/>
                </a:cubicBezTo>
                <a:cubicBezTo>
                  <a:pt x="135" y="1290"/>
                  <a:pt x="145" y="1306"/>
                  <a:pt x="155" y="1322"/>
                </a:cubicBezTo>
                <a:cubicBezTo>
                  <a:pt x="158" y="1326"/>
                  <a:pt x="157" y="1331"/>
                  <a:pt x="153" y="1334"/>
                </a:cubicBezTo>
                <a:cubicBezTo>
                  <a:pt x="151" y="1335"/>
                  <a:pt x="150" y="1335"/>
                  <a:pt x="148" y="1335"/>
                </a:cubicBezTo>
                <a:close/>
                <a:moveTo>
                  <a:pt x="1591" y="1297"/>
                </a:moveTo>
                <a:cubicBezTo>
                  <a:pt x="1590" y="1297"/>
                  <a:pt x="1588" y="1296"/>
                  <a:pt x="1587" y="1296"/>
                </a:cubicBezTo>
                <a:cubicBezTo>
                  <a:pt x="1583" y="1293"/>
                  <a:pt x="1582" y="1288"/>
                  <a:pt x="1584" y="1284"/>
                </a:cubicBezTo>
                <a:cubicBezTo>
                  <a:pt x="1584" y="1284"/>
                  <a:pt x="1584" y="1284"/>
                  <a:pt x="1584" y="1284"/>
                </a:cubicBezTo>
                <a:cubicBezTo>
                  <a:pt x="1584" y="1284"/>
                  <a:pt x="1584" y="1284"/>
                  <a:pt x="1584" y="1284"/>
                </a:cubicBezTo>
                <a:cubicBezTo>
                  <a:pt x="1586" y="1280"/>
                  <a:pt x="1592" y="1279"/>
                  <a:pt x="1596" y="1281"/>
                </a:cubicBezTo>
                <a:cubicBezTo>
                  <a:pt x="1598" y="1282"/>
                  <a:pt x="1599" y="1284"/>
                  <a:pt x="1600" y="1286"/>
                </a:cubicBezTo>
                <a:cubicBezTo>
                  <a:pt x="1600" y="1288"/>
                  <a:pt x="1600" y="1291"/>
                  <a:pt x="1599" y="1293"/>
                </a:cubicBezTo>
                <a:cubicBezTo>
                  <a:pt x="1599" y="1293"/>
                  <a:pt x="1599" y="1293"/>
                  <a:pt x="1599" y="1293"/>
                </a:cubicBezTo>
                <a:cubicBezTo>
                  <a:pt x="1597" y="1295"/>
                  <a:pt x="1594" y="1297"/>
                  <a:pt x="1591" y="1297"/>
                </a:cubicBezTo>
                <a:close/>
                <a:moveTo>
                  <a:pt x="1605" y="1272"/>
                </a:moveTo>
                <a:cubicBezTo>
                  <a:pt x="1604" y="1272"/>
                  <a:pt x="1602" y="1272"/>
                  <a:pt x="1601" y="1271"/>
                </a:cubicBezTo>
                <a:cubicBezTo>
                  <a:pt x="1599" y="1270"/>
                  <a:pt x="1598" y="1268"/>
                  <a:pt x="1597" y="1266"/>
                </a:cubicBezTo>
                <a:cubicBezTo>
                  <a:pt x="1596" y="1264"/>
                  <a:pt x="1597" y="1262"/>
                  <a:pt x="1598" y="1260"/>
                </a:cubicBezTo>
                <a:cubicBezTo>
                  <a:pt x="1608" y="1241"/>
                  <a:pt x="1617" y="1222"/>
                  <a:pt x="1626" y="1203"/>
                </a:cubicBezTo>
                <a:cubicBezTo>
                  <a:pt x="1640" y="1171"/>
                  <a:pt x="1652" y="1138"/>
                  <a:pt x="1662" y="1105"/>
                </a:cubicBezTo>
                <a:cubicBezTo>
                  <a:pt x="1663" y="1105"/>
                  <a:pt x="1663" y="1105"/>
                  <a:pt x="1663" y="1105"/>
                </a:cubicBezTo>
                <a:cubicBezTo>
                  <a:pt x="1668" y="1087"/>
                  <a:pt x="1673" y="1069"/>
                  <a:pt x="1677" y="1051"/>
                </a:cubicBezTo>
                <a:cubicBezTo>
                  <a:pt x="1678" y="1046"/>
                  <a:pt x="1683" y="1043"/>
                  <a:pt x="1687" y="1044"/>
                </a:cubicBezTo>
                <a:cubicBezTo>
                  <a:pt x="1690" y="1045"/>
                  <a:pt x="1691" y="1046"/>
                  <a:pt x="1693" y="1048"/>
                </a:cubicBezTo>
                <a:cubicBezTo>
                  <a:pt x="1694" y="1050"/>
                  <a:pt x="1694" y="1052"/>
                  <a:pt x="1694" y="1055"/>
                </a:cubicBezTo>
                <a:cubicBezTo>
                  <a:pt x="1689" y="1073"/>
                  <a:pt x="1684" y="1092"/>
                  <a:pt x="1679" y="1110"/>
                </a:cubicBezTo>
                <a:cubicBezTo>
                  <a:pt x="1668" y="1144"/>
                  <a:pt x="1656" y="1178"/>
                  <a:pt x="1641" y="1210"/>
                </a:cubicBezTo>
                <a:cubicBezTo>
                  <a:pt x="1633" y="1229"/>
                  <a:pt x="1623" y="1249"/>
                  <a:pt x="1613" y="1268"/>
                </a:cubicBezTo>
                <a:cubicBezTo>
                  <a:pt x="1611" y="1270"/>
                  <a:pt x="1608" y="1272"/>
                  <a:pt x="1605" y="1272"/>
                </a:cubicBezTo>
                <a:close/>
                <a:moveTo>
                  <a:pt x="42" y="1105"/>
                </a:moveTo>
                <a:cubicBezTo>
                  <a:pt x="38" y="1105"/>
                  <a:pt x="35" y="1102"/>
                  <a:pt x="34" y="1098"/>
                </a:cubicBezTo>
                <a:cubicBezTo>
                  <a:pt x="33" y="1094"/>
                  <a:pt x="35" y="1089"/>
                  <a:pt x="40" y="1088"/>
                </a:cubicBezTo>
                <a:cubicBezTo>
                  <a:pt x="44" y="1087"/>
                  <a:pt x="49" y="1089"/>
                  <a:pt x="50" y="1094"/>
                </a:cubicBezTo>
                <a:cubicBezTo>
                  <a:pt x="51" y="1096"/>
                  <a:pt x="51" y="1098"/>
                  <a:pt x="50" y="1100"/>
                </a:cubicBezTo>
                <a:cubicBezTo>
                  <a:pt x="48" y="1102"/>
                  <a:pt x="47" y="1104"/>
                  <a:pt x="44" y="1104"/>
                </a:cubicBezTo>
                <a:cubicBezTo>
                  <a:pt x="44" y="1104"/>
                  <a:pt x="43" y="1105"/>
                  <a:pt x="42" y="1105"/>
                </a:cubicBezTo>
                <a:close/>
                <a:moveTo>
                  <a:pt x="35" y="1077"/>
                </a:moveTo>
                <a:cubicBezTo>
                  <a:pt x="31" y="1077"/>
                  <a:pt x="27" y="1075"/>
                  <a:pt x="26" y="1071"/>
                </a:cubicBezTo>
                <a:cubicBezTo>
                  <a:pt x="22" y="1053"/>
                  <a:pt x="18" y="1034"/>
                  <a:pt x="14" y="1015"/>
                </a:cubicBezTo>
                <a:cubicBezTo>
                  <a:pt x="5" y="967"/>
                  <a:pt x="0" y="918"/>
                  <a:pt x="0" y="870"/>
                </a:cubicBezTo>
                <a:cubicBezTo>
                  <a:pt x="0" y="866"/>
                  <a:pt x="0" y="863"/>
                  <a:pt x="0" y="859"/>
                </a:cubicBezTo>
                <a:cubicBezTo>
                  <a:pt x="0" y="854"/>
                  <a:pt x="0" y="849"/>
                  <a:pt x="0" y="845"/>
                </a:cubicBezTo>
                <a:cubicBezTo>
                  <a:pt x="0" y="840"/>
                  <a:pt x="4" y="836"/>
                  <a:pt x="8" y="836"/>
                </a:cubicBezTo>
                <a:cubicBezTo>
                  <a:pt x="9" y="836"/>
                  <a:pt x="9" y="836"/>
                  <a:pt x="9" y="836"/>
                </a:cubicBezTo>
                <a:cubicBezTo>
                  <a:pt x="11" y="836"/>
                  <a:pt x="13" y="837"/>
                  <a:pt x="14" y="839"/>
                </a:cubicBezTo>
                <a:cubicBezTo>
                  <a:pt x="16" y="841"/>
                  <a:pt x="17" y="843"/>
                  <a:pt x="17" y="845"/>
                </a:cubicBezTo>
                <a:cubicBezTo>
                  <a:pt x="17" y="850"/>
                  <a:pt x="17" y="855"/>
                  <a:pt x="17" y="859"/>
                </a:cubicBezTo>
                <a:cubicBezTo>
                  <a:pt x="17" y="863"/>
                  <a:pt x="17" y="866"/>
                  <a:pt x="17" y="869"/>
                </a:cubicBezTo>
                <a:cubicBezTo>
                  <a:pt x="17" y="917"/>
                  <a:pt x="22" y="965"/>
                  <a:pt x="31" y="1012"/>
                </a:cubicBezTo>
                <a:cubicBezTo>
                  <a:pt x="34" y="1030"/>
                  <a:pt x="38" y="1049"/>
                  <a:pt x="43" y="1067"/>
                </a:cubicBezTo>
                <a:cubicBezTo>
                  <a:pt x="43" y="1069"/>
                  <a:pt x="43" y="1071"/>
                  <a:pt x="42" y="1073"/>
                </a:cubicBezTo>
                <a:cubicBezTo>
                  <a:pt x="41" y="1075"/>
                  <a:pt x="39" y="1077"/>
                  <a:pt x="37" y="1077"/>
                </a:cubicBezTo>
                <a:cubicBezTo>
                  <a:pt x="36" y="1077"/>
                  <a:pt x="35" y="1077"/>
                  <a:pt x="35" y="1077"/>
                </a:cubicBezTo>
                <a:close/>
                <a:moveTo>
                  <a:pt x="1691" y="1034"/>
                </a:moveTo>
                <a:cubicBezTo>
                  <a:pt x="1691" y="1034"/>
                  <a:pt x="1690" y="1034"/>
                  <a:pt x="1690" y="1033"/>
                </a:cubicBezTo>
                <a:cubicBezTo>
                  <a:pt x="1685" y="1033"/>
                  <a:pt x="1682" y="1028"/>
                  <a:pt x="1683" y="1023"/>
                </a:cubicBezTo>
                <a:cubicBezTo>
                  <a:pt x="1684" y="1019"/>
                  <a:pt x="1689" y="1016"/>
                  <a:pt x="1693" y="1017"/>
                </a:cubicBezTo>
                <a:cubicBezTo>
                  <a:pt x="1698" y="1018"/>
                  <a:pt x="1701" y="1022"/>
                  <a:pt x="1700" y="1027"/>
                </a:cubicBezTo>
                <a:cubicBezTo>
                  <a:pt x="1699" y="1031"/>
                  <a:pt x="1695" y="1034"/>
                  <a:pt x="1691" y="1034"/>
                </a:cubicBezTo>
                <a:close/>
                <a:moveTo>
                  <a:pt x="1696" y="1006"/>
                </a:moveTo>
                <a:cubicBezTo>
                  <a:pt x="1696" y="1006"/>
                  <a:pt x="1696" y="1006"/>
                  <a:pt x="1695" y="1006"/>
                </a:cubicBezTo>
                <a:cubicBezTo>
                  <a:pt x="1690" y="1005"/>
                  <a:pt x="1687" y="1001"/>
                  <a:pt x="1688" y="996"/>
                </a:cubicBezTo>
                <a:cubicBezTo>
                  <a:pt x="1694" y="960"/>
                  <a:pt x="1698" y="924"/>
                  <a:pt x="1699" y="888"/>
                </a:cubicBezTo>
                <a:cubicBezTo>
                  <a:pt x="1699" y="878"/>
                  <a:pt x="1699" y="869"/>
                  <a:pt x="1699" y="859"/>
                </a:cubicBezTo>
                <a:cubicBezTo>
                  <a:pt x="1699" y="849"/>
                  <a:pt x="1699" y="839"/>
                  <a:pt x="1699" y="829"/>
                </a:cubicBezTo>
                <a:cubicBezTo>
                  <a:pt x="1699" y="829"/>
                  <a:pt x="1699" y="829"/>
                  <a:pt x="1699" y="829"/>
                </a:cubicBezTo>
                <a:cubicBezTo>
                  <a:pt x="1699" y="829"/>
                  <a:pt x="1699" y="829"/>
                  <a:pt x="1699" y="829"/>
                </a:cubicBezTo>
                <a:cubicBezTo>
                  <a:pt x="1698" y="810"/>
                  <a:pt x="1697" y="791"/>
                  <a:pt x="1695" y="773"/>
                </a:cubicBezTo>
                <a:cubicBezTo>
                  <a:pt x="1694" y="768"/>
                  <a:pt x="1698" y="764"/>
                  <a:pt x="1702" y="763"/>
                </a:cubicBezTo>
                <a:cubicBezTo>
                  <a:pt x="1707" y="763"/>
                  <a:pt x="1711" y="766"/>
                  <a:pt x="1712" y="771"/>
                </a:cubicBezTo>
                <a:cubicBezTo>
                  <a:pt x="1714" y="790"/>
                  <a:pt x="1715" y="809"/>
                  <a:pt x="1716" y="828"/>
                </a:cubicBezTo>
                <a:cubicBezTo>
                  <a:pt x="1716" y="838"/>
                  <a:pt x="1716" y="849"/>
                  <a:pt x="1716" y="859"/>
                </a:cubicBezTo>
                <a:cubicBezTo>
                  <a:pt x="1716" y="869"/>
                  <a:pt x="1716" y="879"/>
                  <a:pt x="1716" y="888"/>
                </a:cubicBezTo>
                <a:cubicBezTo>
                  <a:pt x="1715" y="925"/>
                  <a:pt x="1711" y="962"/>
                  <a:pt x="1705" y="998"/>
                </a:cubicBezTo>
                <a:cubicBezTo>
                  <a:pt x="1705" y="998"/>
                  <a:pt x="1705" y="998"/>
                  <a:pt x="1705" y="998"/>
                </a:cubicBezTo>
                <a:cubicBezTo>
                  <a:pt x="1705" y="999"/>
                  <a:pt x="1705" y="999"/>
                  <a:pt x="1705" y="999"/>
                </a:cubicBezTo>
                <a:cubicBezTo>
                  <a:pt x="1704" y="1003"/>
                  <a:pt x="1701" y="1006"/>
                  <a:pt x="1696" y="1006"/>
                </a:cubicBezTo>
                <a:close/>
                <a:moveTo>
                  <a:pt x="9" y="825"/>
                </a:moveTo>
                <a:cubicBezTo>
                  <a:pt x="9" y="825"/>
                  <a:pt x="9" y="825"/>
                  <a:pt x="9" y="825"/>
                </a:cubicBezTo>
                <a:cubicBezTo>
                  <a:pt x="4" y="825"/>
                  <a:pt x="1" y="821"/>
                  <a:pt x="1" y="816"/>
                </a:cubicBezTo>
                <a:cubicBezTo>
                  <a:pt x="1" y="811"/>
                  <a:pt x="5" y="808"/>
                  <a:pt x="10" y="808"/>
                </a:cubicBezTo>
                <a:cubicBezTo>
                  <a:pt x="14" y="808"/>
                  <a:pt x="18" y="812"/>
                  <a:pt x="18" y="817"/>
                </a:cubicBezTo>
                <a:cubicBezTo>
                  <a:pt x="18" y="821"/>
                  <a:pt x="14" y="825"/>
                  <a:pt x="9" y="825"/>
                </a:cubicBezTo>
                <a:close/>
                <a:moveTo>
                  <a:pt x="11" y="797"/>
                </a:moveTo>
                <a:cubicBezTo>
                  <a:pt x="11" y="797"/>
                  <a:pt x="11" y="797"/>
                  <a:pt x="11" y="797"/>
                </a:cubicBezTo>
                <a:cubicBezTo>
                  <a:pt x="11" y="797"/>
                  <a:pt x="11" y="797"/>
                  <a:pt x="11" y="797"/>
                </a:cubicBezTo>
                <a:cubicBezTo>
                  <a:pt x="8" y="797"/>
                  <a:pt x="6" y="796"/>
                  <a:pt x="5" y="794"/>
                </a:cubicBezTo>
                <a:cubicBezTo>
                  <a:pt x="3" y="792"/>
                  <a:pt x="3" y="790"/>
                  <a:pt x="3" y="788"/>
                </a:cubicBezTo>
                <a:cubicBezTo>
                  <a:pt x="4" y="769"/>
                  <a:pt x="7" y="750"/>
                  <a:pt x="10" y="731"/>
                </a:cubicBezTo>
                <a:cubicBezTo>
                  <a:pt x="18" y="674"/>
                  <a:pt x="32" y="619"/>
                  <a:pt x="52" y="565"/>
                </a:cubicBezTo>
                <a:cubicBezTo>
                  <a:pt x="54" y="561"/>
                  <a:pt x="59" y="558"/>
                  <a:pt x="63" y="560"/>
                </a:cubicBezTo>
                <a:cubicBezTo>
                  <a:pt x="67" y="562"/>
                  <a:pt x="70" y="567"/>
                  <a:pt x="68" y="571"/>
                </a:cubicBezTo>
                <a:cubicBezTo>
                  <a:pt x="49" y="623"/>
                  <a:pt x="35" y="678"/>
                  <a:pt x="26" y="733"/>
                </a:cubicBezTo>
                <a:cubicBezTo>
                  <a:pt x="24" y="752"/>
                  <a:pt x="21" y="771"/>
                  <a:pt x="20" y="789"/>
                </a:cubicBezTo>
                <a:cubicBezTo>
                  <a:pt x="19" y="793"/>
                  <a:pt x="16" y="797"/>
                  <a:pt x="11" y="797"/>
                </a:cubicBezTo>
                <a:close/>
                <a:moveTo>
                  <a:pt x="1700" y="752"/>
                </a:moveTo>
                <a:cubicBezTo>
                  <a:pt x="1696" y="752"/>
                  <a:pt x="1692" y="749"/>
                  <a:pt x="1691" y="745"/>
                </a:cubicBezTo>
                <a:cubicBezTo>
                  <a:pt x="1691" y="745"/>
                  <a:pt x="1691" y="745"/>
                  <a:pt x="1691" y="745"/>
                </a:cubicBezTo>
                <a:cubicBezTo>
                  <a:pt x="1691" y="743"/>
                  <a:pt x="1692" y="740"/>
                  <a:pt x="1693" y="739"/>
                </a:cubicBezTo>
                <a:cubicBezTo>
                  <a:pt x="1694" y="737"/>
                  <a:pt x="1696" y="736"/>
                  <a:pt x="1699" y="735"/>
                </a:cubicBezTo>
                <a:cubicBezTo>
                  <a:pt x="1703" y="735"/>
                  <a:pt x="1708" y="738"/>
                  <a:pt x="1708" y="743"/>
                </a:cubicBezTo>
                <a:cubicBezTo>
                  <a:pt x="1709" y="745"/>
                  <a:pt x="1708" y="747"/>
                  <a:pt x="1707" y="749"/>
                </a:cubicBezTo>
                <a:cubicBezTo>
                  <a:pt x="1705" y="751"/>
                  <a:pt x="1703" y="752"/>
                  <a:pt x="1701" y="752"/>
                </a:cubicBezTo>
                <a:cubicBezTo>
                  <a:pt x="1701" y="752"/>
                  <a:pt x="1700" y="752"/>
                  <a:pt x="1700" y="752"/>
                </a:cubicBezTo>
                <a:close/>
                <a:moveTo>
                  <a:pt x="1695" y="724"/>
                </a:moveTo>
                <a:cubicBezTo>
                  <a:pt x="1691" y="724"/>
                  <a:pt x="1688" y="721"/>
                  <a:pt x="1687" y="717"/>
                </a:cubicBezTo>
                <a:cubicBezTo>
                  <a:pt x="1678" y="667"/>
                  <a:pt x="1665" y="617"/>
                  <a:pt x="1647" y="569"/>
                </a:cubicBezTo>
                <a:cubicBezTo>
                  <a:pt x="1646" y="564"/>
                  <a:pt x="1644" y="560"/>
                  <a:pt x="1642" y="556"/>
                </a:cubicBezTo>
                <a:cubicBezTo>
                  <a:pt x="1635" y="538"/>
                  <a:pt x="1628" y="521"/>
                  <a:pt x="1620" y="504"/>
                </a:cubicBezTo>
                <a:cubicBezTo>
                  <a:pt x="1618" y="500"/>
                  <a:pt x="1620" y="495"/>
                  <a:pt x="1624" y="493"/>
                </a:cubicBezTo>
                <a:cubicBezTo>
                  <a:pt x="1628" y="491"/>
                  <a:pt x="1634" y="493"/>
                  <a:pt x="1636" y="497"/>
                </a:cubicBezTo>
                <a:cubicBezTo>
                  <a:pt x="1644" y="514"/>
                  <a:pt x="1651" y="532"/>
                  <a:pt x="1658" y="549"/>
                </a:cubicBezTo>
                <a:cubicBezTo>
                  <a:pt x="1660" y="554"/>
                  <a:pt x="1661" y="558"/>
                  <a:pt x="1663" y="563"/>
                </a:cubicBezTo>
                <a:cubicBezTo>
                  <a:pt x="1681" y="612"/>
                  <a:pt x="1695" y="663"/>
                  <a:pt x="1704" y="714"/>
                </a:cubicBezTo>
                <a:cubicBezTo>
                  <a:pt x="1705" y="719"/>
                  <a:pt x="1701" y="723"/>
                  <a:pt x="1697" y="724"/>
                </a:cubicBezTo>
                <a:cubicBezTo>
                  <a:pt x="1696" y="724"/>
                  <a:pt x="1696" y="724"/>
                  <a:pt x="1695" y="724"/>
                </a:cubicBezTo>
                <a:close/>
                <a:moveTo>
                  <a:pt x="70" y="550"/>
                </a:moveTo>
                <a:cubicBezTo>
                  <a:pt x="69" y="550"/>
                  <a:pt x="68" y="550"/>
                  <a:pt x="67" y="550"/>
                </a:cubicBezTo>
                <a:cubicBezTo>
                  <a:pt x="63" y="548"/>
                  <a:pt x="61" y="543"/>
                  <a:pt x="62" y="538"/>
                </a:cubicBezTo>
                <a:cubicBezTo>
                  <a:pt x="64" y="534"/>
                  <a:pt x="69" y="532"/>
                  <a:pt x="73" y="534"/>
                </a:cubicBezTo>
                <a:cubicBezTo>
                  <a:pt x="78" y="536"/>
                  <a:pt x="80" y="540"/>
                  <a:pt x="78" y="545"/>
                </a:cubicBezTo>
                <a:cubicBezTo>
                  <a:pt x="77" y="548"/>
                  <a:pt x="74" y="550"/>
                  <a:pt x="70" y="550"/>
                </a:cubicBezTo>
                <a:close/>
                <a:moveTo>
                  <a:pt x="81" y="524"/>
                </a:moveTo>
                <a:cubicBezTo>
                  <a:pt x="80" y="524"/>
                  <a:pt x="79" y="524"/>
                  <a:pt x="78" y="523"/>
                </a:cubicBezTo>
                <a:cubicBezTo>
                  <a:pt x="76" y="522"/>
                  <a:pt x="74" y="521"/>
                  <a:pt x="73" y="519"/>
                </a:cubicBezTo>
                <a:cubicBezTo>
                  <a:pt x="72" y="517"/>
                  <a:pt x="73" y="514"/>
                  <a:pt x="73" y="512"/>
                </a:cubicBezTo>
                <a:cubicBezTo>
                  <a:pt x="81" y="495"/>
                  <a:pt x="89" y="478"/>
                  <a:pt x="98" y="461"/>
                </a:cubicBezTo>
                <a:cubicBezTo>
                  <a:pt x="98" y="461"/>
                  <a:pt x="98" y="461"/>
                  <a:pt x="98" y="461"/>
                </a:cubicBezTo>
                <a:cubicBezTo>
                  <a:pt x="98" y="461"/>
                  <a:pt x="98" y="461"/>
                  <a:pt x="98" y="460"/>
                </a:cubicBezTo>
                <a:cubicBezTo>
                  <a:pt x="125" y="410"/>
                  <a:pt x="157" y="362"/>
                  <a:pt x="192" y="318"/>
                </a:cubicBezTo>
                <a:cubicBezTo>
                  <a:pt x="195" y="314"/>
                  <a:pt x="201" y="314"/>
                  <a:pt x="204" y="317"/>
                </a:cubicBezTo>
                <a:cubicBezTo>
                  <a:pt x="208" y="320"/>
                  <a:pt x="209" y="325"/>
                  <a:pt x="206" y="329"/>
                </a:cubicBezTo>
                <a:cubicBezTo>
                  <a:pt x="170" y="372"/>
                  <a:pt x="139" y="419"/>
                  <a:pt x="113" y="469"/>
                </a:cubicBezTo>
                <a:cubicBezTo>
                  <a:pt x="105" y="485"/>
                  <a:pt x="96" y="502"/>
                  <a:pt x="89" y="519"/>
                </a:cubicBezTo>
                <a:cubicBezTo>
                  <a:pt x="88" y="522"/>
                  <a:pt x="85" y="524"/>
                  <a:pt x="81" y="524"/>
                </a:cubicBezTo>
                <a:close/>
                <a:moveTo>
                  <a:pt x="1616" y="484"/>
                </a:moveTo>
                <a:cubicBezTo>
                  <a:pt x="1613" y="484"/>
                  <a:pt x="1610" y="482"/>
                  <a:pt x="1608" y="480"/>
                </a:cubicBezTo>
                <a:cubicBezTo>
                  <a:pt x="1608" y="480"/>
                  <a:pt x="1608" y="480"/>
                  <a:pt x="1608" y="480"/>
                </a:cubicBezTo>
                <a:cubicBezTo>
                  <a:pt x="1608" y="479"/>
                  <a:pt x="1608" y="479"/>
                  <a:pt x="1608" y="479"/>
                </a:cubicBezTo>
                <a:cubicBezTo>
                  <a:pt x="1606" y="475"/>
                  <a:pt x="1608" y="470"/>
                  <a:pt x="1612" y="467"/>
                </a:cubicBezTo>
                <a:cubicBezTo>
                  <a:pt x="1616" y="465"/>
                  <a:pt x="1621" y="467"/>
                  <a:pt x="1623" y="471"/>
                </a:cubicBezTo>
                <a:cubicBezTo>
                  <a:pt x="1624" y="473"/>
                  <a:pt x="1624" y="476"/>
                  <a:pt x="1624" y="478"/>
                </a:cubicBezTo>
                <a:cubicBezTo>
                  <a:pt x="1623" y="480"/>
                  <a:pt x="1621" y="482"/>
                  <a:pt x="1619" y="483"/>
                </a:cubicBezTo>
                <a:cubicBezTo>
                  <a:pt x="1618" y="483"/>
                  <a:pt x="1617" y="484"/>
                  <a:pt x="1616" y="484"/>
                </a:cubicBezTo>
                <a:close/>
                <a:moveTo>
                  <a:pt x="1602" y="459"/>
                </a:moveTo>
                <a:cubicBezTo>
                  <a:pt x="1599" y="459"/>
                  <a:pt x="1596" y="457"/>
                  <a:pt x="1595" y="454"/>
                </a:cubicBezTo>
                <a:cubicBezTo>
                  <a:pt x="1568" y="405"/>
                  <a:pt x="1536" y="358"/>
                  <a:pt x="1500" y="316"/>
                </a:cubicBezTo>
                <a:cubicBezTo>
                  <a:pt x="1500" y="316"/>
                  <a:pt x="1500" y="316"/>
                  <a:pt x="1500" y="316"/>
                </a:cubicBezTo>
                <a:cubicBezTo>
                  <a:pt x="1493" y="308"/>
                  <a:pt x="1486" y="300"/>
                  <a:pt x="1479" y="292"/>
                </a:cubicBezTo>
                <a:cubicBezTo>
                  <a:pt x="1474" y="286"/>
                  <a:pt x="1468" y="280"/>
                  <a:pt x="1462" y="274"/>
                </a:cubicBezTo>
                <a:cubicBezTo>
                  <a:pt x="1461" y="273"/>
                  <a:pt x="1460" y="271"/>
                  <a:pt x="1460" y="268"/>
                </a:cubicBezTo>
                <a:cubicBezTo>
                  <a:pt x="1460" y="266"/>
                  <a:pt x="1461" y="264"/>
                  <a:pt x="1463" y="262"/>
                </a:cubicBezTo>
                <a:cubicBezTo>
                  <a:pt x="1466" y="259"/>
                  <a:pt x="1471" y="259"/>
                  <a:pt x="1475" y="263"/>
                </a:cubicBezTo>
                <a:cubicBezTo>
                  <a:pt x="1480" y="268"/>
                  <a:pt x="1486" y="275"/>
                  <a:pt x="1492" y="281"/>
                </a:cubicBezTo>
                <a:cubicBezTo>
                  <a:pt x="1499" y="289"/>
                  <a:pt x="1506" y="297"/>
                  <a:pt x="1513" y="305"/>
                </a:cubicBezTo>
                <a:cubicBezTo>
                  <a:pt x="1550" y="348"/>
                  <a:pt x="1582" y="396"/>
                  <a:pt x="1610" y="446"/>
                </a:cubicBezTo>
                <a:cubicBezTo>
                  <a:pt x="1612" y="450"/>
                  <a:pt x="1611" y="455"/>
                  <a:pt x="1606" y="457"/>
                </a:cubicBezTo>
                <a:cubicBezTo>
                  <a:pt x="1605" y="458"/>
                  <a:pt x="1604" y="459"/>
                  <a:pt x="1602" y="459"/>
                </a:cubicBezTo>
                <a:close/>
                <a:moveTo>
                  <a:pt x="217" y="310"/>
                </a:moveTo>
                <a:cubicBezTo>
                  <a:pt x="215" y="310"/>
                  <a:pt x="213" y="309"/>
                  <a:pt x="212" y="308"/>
                </a:cubicBezTo>
                <a:cubicBezTo>
                  <a:pt x="208" y="305"/>
                  <a:pt x="208" y="299"/>
                  <a:pt x="211" y="296"/>
                </a:cubicBezTo>
                <a:cubicBezTo>
                  <a:pt x="214" y="293"/>
                  <a:pt x="219" y="292"/>
                  <a:pt x="223" y="295"/>
                </a:cubicBezTo>
                <a:cubicBezTo>
                  <a:pt x="226" y="298"/>
                  <a:pt x="227" y="304"/>
                  <a:pt x="224" y="307"/>
                </a:cubicBezTo>
                <a:cubicBezTo>
                  <a:pt x="224" y="307"/>
                  <a:pt x="224" y="307"/>
                  <a:pt x="224" y="307"/>
                </a:cubicBezTo>
                <a:cubicBezTo>
                  <a:pt x="222" y="309"/>
                  <a:pt x="220" y="310"/>
                  <a:pt x="217" y="310"/>
                </a:cubicBezTo>
                <a:close/>
                <a:moveTo>
                  <a:pt x="236" y="289"/>
                </a:moveTo>
                <a:cubicBezTo>
                  <a:pt x="234" y="289"/>
                  <a:pt x="232" y="288"/>
                  <a:pt x="230" y="287"/>
                </a:cubicBezTo>
                <a:cubicBezTo>
                  <a:pt x="229" y="285"/>
                  <a:pt x="228" y="283"/>
                  <a:pt x="228" y="281"/>
                </a:cubicBezTo>
                <a:cubicBezTo>
                  <a:pt x="228" y="279"/>
                  <a:pt x="228" y="276"/>
                  <a:pt x="230" y="275"/>
                </a:cubicBezTo>
                <a:cubicBezTo>
                  <a:pt x="232" y="272"/>
                  <a:pt x="235" y="269"/>
                  <a:pt x="237" y="267"/>
                </a:cubicBezTo>
                <a:cubicBezTo>
                  <a:pt x="248" y="256"/>
                  <a:pt x="259" y="245"/>
                  <a:pt x="270" y="234"/>
                </a:cubicBezTo>
                <a:cubicBezTo>
                  <a:pt x="312" y="195"/>
                  <a:pt x="357" y="160"/>
                  <a:pt x="406" y="130"/>
                </a:cubicBezTo>
                <a:cubicBezTo>
                  <a:pt x="410" y="128"/>
                  <a:pt x="415" y="129"/>
                  <a:pt x="418" y="133"/>
                </a:cubicBezTo>
                <a:cubicBezTo>
                  <a:pt x="420" y="137"/>
                  <a:pt x="419" y="142"/>
                  <a:pt x="415" y="144"/>
                </a:cubicBezTo>
                <a:cubicBezTo>
                  <a:pt x="367" y="174"/>
                  <a:pt x="322" y="208"/>
                  <a:pt x="282" y="247"/>
                </a:cubicBezTo>
                <a:cubicBezTo>
                  <a:pt x="271" y="257"/>
                  <a:pt x="260" y="268"/>
                  <a:pt x="250" y="279"/>
                </a:cubicBezTo>
                <a:cubicBezTo>
                  <a:pt x="247" y="281"/>
                  <a:pt x="245" y="284"/>
                  <a:pt x="242" y="286"/>
                </a:cubicBezTo>
                <a:cubicBezTo>
                  <a:pt x="241" y="288"/>
                  <a:pt x="238" y="289"/>
                  <a:pt x="236" y="289"/>
                </a:cubicBezTo>
                <a:close/>
                <a:moveTo>
                  <a:pt x="1449" y="257"/>
                </a:moveTo>
                <a:cubicBezTo>
                  <a:pt x="1446" y="257"/>
                  <a:pt x="1444" y="256"/>
                  <a:pt x="1443" y="255"/>
                </a:cubicBezTo>
                <a:cubicBezTo>
                  <a:pt x="1441" y="253"/>
                  <a:pt x="1440" y="251"/>
                  <a:pt x="1440" y="249"/>
                </a:cubicBezTo>
                <a:cubicBezTo>
                  <a:pt x="1440" y="246"/>
                  <a:pt x="1441" y="244"/>
                  <a:pt x="1442" y="243"/>
                </a:cubicBezTo>
                <a:cubicBezTo>
                  <a:pt x="1445" y="239"/>
                  <a:pt x="1451" y="239"/>
                  <a:pt x="1454" y="242"/>
                </a:cubicBezTo>
                <a:cubicBezTo>
                  <a:pt x="1454" y="242"/>
                  <a:pt x="1454" y="242"/>
                  <a:pt x="1454" y="242"/>
                </a:cubicBezTo>
                <a:cubicBezTo>
                  <a:pt x="1454" y="242"/>
                  <a:pt x="1454" y="242"/>
                  <a:pt x="1454" y="242"/>
                </a:cubicBezTo>
                <a:cubicBezTo>
                  <a:pt x="1456" y="244"/>
                  <a:pt x="1457" y="246"/>
                  <a:pt x="1457" y="248"/>
                </a:cubicBezTo>
                <a:cubicBezTo>
                  <a:pt x="1457" y="251"/>
                  <a:pt x="1456" y="253"/>
                  <a:pt x="1455" y="254"/>
                </a:cubicBezTo>
                <a:cubicBezTo>
                  <a:pt x="1453" y="256"/>
                  <a:pt x="1451" y="257"/>
                  <a:pt x="1449" y="257"/>
                </a:cubicBezTo>
                <a:close/>
                <a:moveTo>
                  <a:pt x="1428" y="238"/>
                </a:moveTo>
                <a:cubicBezTo>
                  <a:pt x="1426" y="238"/>
                  <a:pt x="1424" y="237"/>
                  <a:pt x="1422" y="235"/>
                </a:cubicBezTo>
                <a:cubicBezTo>
                  <a:pt x="1381" y="198"/>
                  <a:pt x="1335" y="165"/>
                  <a:pt x="1287" y="136"/>
                </a:cubicBezTo>
                <a:cubicBezTo>
                  <a:pt x="1271" y="127"/>
                  <a:pt x="1255" y="118"/>
                  <a:pt x="1238" y="109"/>
                </a:cubicBezTo>
                <a:cubicBezTo>
                  <a:pt x="1236" y="108"/>
                  <a:pt x="1234" y="106"/>
                  <a:pt x="1234" y="104"/>
                </a:cubicBezTo>
                <a:cubicBezTo>
                  <a:pt x="1233" y="102"/>
                  <a:pt x="1233" y="100"/>
                  <a:pt x="1234" y="98"/>
                </a:cubicBezTo>
                <a:cubicBezTo>
                  <a:pt x="1236" y="94"/>
                  <a:pt x="1242" y="92"/>
                  <a:pt x="1246" y="94"/>
                </a:cubicBezTo>
                <a:cubicBezTo>
                  <a:pt x="1263" y="103"/>
                  <a:pt x="1279" y="112"/>
                  <a:pt x="1296" y="121"/>
                </a:cubicBezTo>
                <a:cubicBezTo>
                  <a:pt x="1345" y="151"/>
                  <a:pt x="1391" y="185"/>
                  <a:pt x="1434" y="223"/>
                </a:cubicBezTo>
                <a:cubicBezTo>
                  <a:pt x="1437" y="226"/>
                  <a:pt x="1437" y="231"/>
                  <a:pt x="1434" y="235"/>
                </a:cubicBezTo>
                <a:cubicBezTo>
                  <a:pt x="1433" y="237"/>
                  <a:pt x="1430" y="238"/>
                  <a:pt x="1428" y="238"/>
                </a:cubicBezTo>
                <a:close/>
                <a:moveTo>
                  <a:pt x="435" y="131"/>
                </a:moveTo>
                <a:cubicBezTo>
                  <a:pt x="435" y="131"/>
                  <a:pt x="435" y="131"/>
                  <a:pt x="435" y="131"/>
                </a:cubicBezTo>
                <a:cubicBezTo>
                  <a:pt x="432" y="131"/>
                  <a:pt x="429" y="130"/>
                  <a:pt x="427" y="127"/>
                </a:cubicBezTo>
                <a:cubicBezTo>
                  <a:pt x="425" y="123"/>
                  <a:pt x="426" y="118"/>
                  <a:pt x="430" y="115"/>
                </a:cubicBezTo>
                <a:cubicBezTo>
                  <a:pt x="434" y="113"/>
                  <a:pt x="440" y="115"/>
                  <a:pt x="442" y="119"/>
                </a:cubicBezTo>
                <a:cubicBezTo>
                  <a:pt x="444" y="123"/>
                  <a:pt x="443" y="128"/>
                  <a:pt x="439" y="130"/>
                </a:cubicBezTo>
                <a:cubicBezTo>
                  <a:pt x="438" y="131"/>
                  <a:pt x="436" y="131"/>
                  <a:pt x="435" y="131"/>
                </a:cubicBezTo>
                <a:close/>
                <a:moveTo>
                  <a:pt x="459" y="118"/>
                </a:moveTo>
                <a:cubicBezTo>
                  <a:pt x="456" y="118"/>
                  <a:pt x="453" y="116"/>
                  <a:pt x="452" y="113"/>
                </a:cubicBezTo>
                <a:cubicBezTo>
                  <a:pt x="451" y="111"/>
                  <a:pt x="451" y="109"/>
                  <a:pt x="451" y="107"/>
                </a:cubicBezTo>
                <a:cubicBezTo>
                  <a:pt x="452" y="104"/>
                  <a:pt x="453" y="103"/>
                  <a:pt x="455" y="102"/>
                </a:cubicBezTo>
                <a:cubicBezTo>
                  <a:pt x="472" y="93"/>
                  <a:pt x="489" y="84"/>
                  <a:pt x="507" y="77"/>
                </a:cubicBezTo>
                <a:cubicBezTo>
                  <a:pt x="511" y="75"/>
                  <a:pt x="516" y="77"/>
                  <a:pt x="518" y="81"/>
                </a:cubicBezTo>
                <a:cubicBezTo>
                  <a:pt x="520" y="85"/>
                  <a:pt x="518" y="90"/>
                  <a:pt x="514" y="92"/>
                </a:cubicBezTo>
                <a:cubicBezTo>
                  <a:pt x="497" y="100"/>
                  <a:pt x="480" y="108"/>
                  <a:pt x="463" y="117"/>
                </a:cubicBezTo>
                <a:cubicBezTo>
                  <a:pt x="462" y="117"/>
                  <a:pt x="461" y="118"/>
                  <a:pt x="459" y="118"/>
                </a:cubicBezTo>
                <a:close/>
                <a:moveTo>
                  <a:pt x="1216" y="98"/>
                </a:moveTo>
                <a:cubicBezTo>
                  <a:pt x="1215" y="98"/>
                  <a:pt x="1214" y="97"/>
                  <a:pt x="1213" y="97"/>
                </a:cubicBezTo>
                <a:cubicBezTo>
                  <a:pt x="1212" y="97"/>
                  <a:pt x="1212" y="97"/>
                  <a:pt x="1212" y="97"/>
                </a:cubicBezTo>
                <a:cubicBezTo>
                  <a:pt x="1212" y="97"/>
                  <a:pt x="1212" y="97"/>
                  <a:pt x="1212" y="97"/>
                </a:cubicBezTo>
                <a:cubicBezTo>
                  <a:pt x="1208" y="94"/>
                  <a:pt x="1207" y="90"/>
                  <a:pt x="1209" y="86"/>
                </a:cubicBezTo>
                <a:cubicBezTo>
                  <a:pt x="1211" y="82"/>
                  <a:pt x="1216" y="80"/>
                  <a:pt x="1220" y="82"/>
                </a:cubicBezTo>
                <a:cubicBezTo>
                  <a:pt x="1220" y="82"/>
                  <a:pt x="1220" y="82"/>
                  <a:pt x="1220" y="82"/>
                </a:cubicBezTo>
                <a:cubicBezTo>
                  <a:pt x="1222" y="82"/>
                  <a:pt x="1224" y="84"/>
                  <a:pt x="1224" y="86"/>
                </a:cubicBezTo>
                <a:cubicBezTo>
                  <a:pt x="1225" y="88"/>
                  <a:pt x="1225" y="91"/>
                  <a:pt x="1224" y="93"/>
                </a:cubicBezTo>
                <a:cubicBezTo>
                  <a:pt x="1223" y="96"/>
                  <a:pt x="1220" y="98"/>
                  <a:pt x="1216" y="98"/>
                </a:cubicBezTo>
                <a:close/>
                <a:moveTo>
                  <a:pt x="1190" y="86"/>
                </a:moveTo>
                <a:cubicBezTo>
                  <a:pt x="1189" y="86"/>
                  <a:pt x="1188" y="86"/>
                  <a:pt x="1187" y="86"/>
                </a:cubicBezTo>
                <a:cubicBezTo>
                  <a:pt x="1136" y="64"/>
                  <a:pt x="1082" y="47"/>
                  <a:pt x="1027" y="36"/>
                </a:cubicBezTo>
                <a:cubicBezTo>
                  <a:pt x="1009" y="32"/>
                  <a:pt x="990" y="29"/>
                  <a:pt x="972" y="26"/>
                </a:cubicBezTo>
                <a:cubicBezTo>
                  <a:pt x="970" y="26"/>
                  <a:pt x="968" y="25"/>
                  <a:pt x="966" y="23"/>
                </a:cubicBezTo>
                <a:cubicBezTo>
                  <a:pt x="965" y="21"/>
                  <a:pt x="964" y="19"/>
                  <a:pt x="965" y="16"/>
                </a:cubicBezTo>
                <a:cubicBezTo>
                  <a:pt x="965" y="12"/>
                  <a:pt x="970" y="9"/>
                  <a:pt x="974" y="9"/>
                </a:cubicBezTo>
                <a:cubicBezTo>
                  <a:pt x="993" y="12"/>
                  <a:pt x="1012" y="15"/>
                  <a:pt x="1030" y="19"/>
                </a:cubicBezTo>
                <a:cubicBezTo>
                  <a:pt x="1030" y="19"/>
                  <a:pt x="1030" y="19"/>
                  <a:pt x="1030" y="19"/>
                </a:cubicBezTo>
                <a:cubicBezTo>
                  <a:pt x="1031" y="19"/>
                  <a:pt x="1031" y="19"/>
                  <a:pt x="1031" y="19"/>
                </a:cubicBezTo>
                <a:cubicBezTo>
                  <a:pt x="1087" y="31"/>
                  <a:pt x="1141" y="48"/>
                  <a:pt x="1194" y="70"/>
                </a:cubicBezTo>
                <a:cubicBezTo>
                  <a:pt x="1196" y="71"/>
                  <a:pt x="1198" y="72"/>
                  <a:pt x="1198" y="75"/>
                </a:cubicBezTo>
                <a:cubicBezTo>
                  <a:pt x="1199" y="77"/>
                  <a:pt x="1199" y="79"/>
                  <a:pt x="1198" y="81"/>
                </a:cubicBezTo>
                <a:cubicBezTo>
                  <a:pt x="1197" y="84"/>
                  <a:pt x="1194" y="86"/>
                  <a:pt x="1190" y="86"/>
                </a:cubicBezTo>
                <a:close/>
                <a:moveTo>
                  <a:pt x="582" y="64"/>
                </a:moveTo>
                <a:cubicBezTo>
                  <a:pt x="579" y="64"/>
                  <a:pt x="576" y="62"/>
                  <a:pt x="574" y="59"/>
                </a:cubicBezTo>
                <a:cubicBezTo>
                  <a:pt x="574" y="56"/>
                  <a:pt x="574" y="54"/>
                  <a:pt x="575" y="52"/>
                </a:cubicBezTo>
                <a:cubicBezTo>
                  <a:pt x="576" y="50"/>
                  <a:pt x="577" y="49"/>
                  <a:pt x="580" y="48"/>
                </a:cubicBezTo>
                <a:cubicBezTo>
                  <a:pt x="598" y="42"/>
                  <a:pt x="616" y="36"/>
                  <a:pt x="634" y="31"/>
                </a:cubicBezTo>
                <a:cubicBezTo>
                  <a:pt x="639" y="30"/>
                  <a:pt x="644" y="33"/>
                  <a:pt x="645" y="37"/>
                </a:cubicBezTo>
                <a:cubicBezTo>
                  <a:pt x="645" y="39"/>
                  <a:pt x="645" y="41"/>
                  <a:pt x="644" y="43"/>
                </a:cubicBezTo>
                <a:cubicBezTo>
                  <a:pt x="643" y="45"/>
                  <a:pt x="641" y="47"/>
                  <a:pt x="639" y="47"/>
                </a:cubicBezTo>
                <a:cubicBezTo>
                  <a:pt x="621" y="52"/>
                  <a:pt x="603" y="58"/>
                  <a:pt x="585" y="64"/>
                </a:cubicBezTo>
                <a:cubicBezTo>
                  <a:pt x="584" y="64"/>
                  <a:pt x="583" y="64"/>
                  <a:pt x="582" y="64"/>
                </a:cubicBezTo>
                <a:close/>
                <a:moveTo>
                  <a:pt x="664" y="41"/>
                </a:moveTo>
                <a:cubicBezTo>
                  <a:pt x="660" y="41"/>
                  <a:pt x="657" y="38"/>
                  <a:pt x="656" y="34"/>
                </a:cubicBezTo>
                <a:cubicBezTo>
                  <a:pt x="655" y="32"/>
                  <a:pt x="656" y="30"/>
                  <a:pt x="657" y="28"/>
                </a:cubicBezTo>
                <a:cubicBezTo>
                  <a:pt x="658" y="26"/>
                  <a:pt x="660" y="25"/>
                  <a:pt x="662" y="24"/>
                </a:cubicBezTo>
                <a:cubicBezTo>
                  <a:pt x="662" y="24"/>
                  <a:pt x="662" y="24"/>
                  <a:pt x="662" y="24"/>
                </a:cubicBezTo>
                <a:cubicBezTo>
                  <a:pt x="663" y="24"/>
                  <a:pt x="663" y="24"/>
                  <a:pt x="664" y="24"/>
                </a:cubicBezTo>
                <a:cubicBezTo>
                  <a:pt x="668" y="24"/>
                  <a:pt x="671" y="26"/>
                  <a:pt x="672" y="30"/>
                </a:cubicBezTo>
                <a:cubicBezTo>
                  <a:pt x="673" y="33"/>
                  <a:pt x="672" y="35"/>
                  <a:pt x="671" y="37"/>
                </a:cubicBezTo>
                <a:cubicBezTo>
                  <a:pt x="670" y="39"/>
                  <a:pt x="668" y="40"/>
                  <a:pt x="666" y="41"/>
                </a:cubicBezTo>
                <a:cubicBezTo>
                  <a:pt x="665" y="41"/>
                  <a:pt x="665" y="41"/>
                  <a:pt x="664" y="41"/>
                </a:cubicBezTo>
                <a:close/>
                <a:moveTo>
                  <a:pt x="692" y="35"/>
                </a:moveTo>
                <a:cubicBezTo>
                  <a:pt x="688" y="35"/>
                  <a:pt x="684" y="32"/>
                  <a:pt x="683" y="28"/>
                </a:cubicBezTo>
                <a:cubicBezTo>
                  <a:pt x="683" y="26"/>
                  <a:pt x="683" y="23"/>
                  <a:pt x="685" y="22"/>
                </a:cubicBezTo>
                <a:cubicBezTo>
                  <a:pt x="686" y="20"/>
                  <a:pt x="688" y="18"/>
                  <a:pt x="690" y="18"/>
                </a:cubicBezTo>
                <a:cubicBezTo>
                  <a:pt x="709" y="14"/>
                  <a:pt x="728" y="11"/>
                  <a:pt x="746" y="9"/>
                </a:cubicBezTo>
                <a:cubicBezTo>
                  <a:pt x="799" y="2"/>
                  <a:pt x="853" y="0"/>
                  <a:pt x="907" y="3"/>
                </a:cubicBezTo>
                <a:cubicBezTo>
                  <a:pt x="910" y="3"/>
                  <a:pt x="914" y="3"/>
                  <a:pt x="917" y="3"/>
                </a:cubicBezTo>
                <a:cubicBezTo>
                  <a:pt x="922" y="4"/>
                  <a:pt x="926" y="8"/>
                  <a:pt x="925" y="12"/>
                </a:cubicBezTo>
                <a:cubicBezTo>
                  <a:pt x="925" y="17"/>
                  <a:pt x="921" y="21"/>
                  <a:pt x="916" y="20"/>
                </a:cubicBezTo>
                <a:cubicBezTo>
                  <a:pt x="913" y="20"/>
                  <a:pt x="910" y="20"/>
                  <a:pt x="906" y="20"/>
                </a:cubicBezTo>
                <a:cubicBezTo>
                  <a:pt x="890" y="19"/>
                  <a:pt x="874" y="18"/>
                  <a:pt x="858" y="18"/>
                </a:cubicBezTo>
                <a:cubicBezTo>
                  <a:pt x="821" y="18"/>
                  <a:pt x="785" y="21"/>
                  <a:pt x="749" y="25"/>
                </a:cubicBezTo>
                <a:cubicBezTo>
                  <a:pt x="749" y="25"/>
                  <a:pt x="749" y="25"/>
                  <a:pt x="749" y="25"/>
                </a:cubicBezTo>
                <a:cubicBezTo>
                  <a:pt x="730" y="28"/>
                  <a:pt x="711" y="31"/>
                  <a:pt x="693" y="35"/>
                </a:cubicBezTo>
                <a:cubicBezTo>
                  <a:pt x="693" y="35"/>
                  <a:pt x="692" y="35"/>
                  <a:pt x="692" y="35"/>
                </a:cubicBezTo>
                <a:close/>
                <a:moveTo>
                  <a:pt x="945" y="23"/>
                </a:moveTo>
                <a:cubicBezTo>
                  <a:pt x="945" y="23"/>
                  <a:pt x="944" y="23"/>
                  <a:pt x="944" y="23"/>
                </a:cubicBezTo>
                <a:cubicBezTo>
                  <a:pt x="942" y="22"/>
                  <a:pt x="940" y="21"/>
                  <a:pt x="938" y="20"/>
                </a:cubicBezTo>
                <a:cubicBezTo>
                  <a:pt x="937" y="18"/>
                  <a:pt x="936" y="16"/>
                  <a:pt x="937" y="13"/>
                </a:cubicBezTo>
                <a:cubicBezTo>
                  <a:pt x="937" y="9"/>
                  <a:pt x="941" y="5"/>
                  <a:pt x="946" y="6"/>
                </a:cubicBezTo>
                <a:cubicBezTo>
                  <a:pt x="946" y="6"/>
                  <a:pt x="946" y="6"/>
                  <a:pt x="946" y="6"/>
                </a:cubicBezTo>
                <a:cubicBezTo>
                  <a:pt x="950" y="6"/>
                  <a:pt x="954" y="10"/>
                  <a:pt x="953" y="15"/>
                </a:cubicBezTo>
                <a:cubicBezTo>
                  <a:pt x="953" y="19"/>
                  <a:pt x="949" y="23"/>
                  <a:pt x="945" y="23"/>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9917E43A-88A4-425A-9286-508D32C3D276}"/>
              </a:ext>
            </a:extLst>
          </p:cNvPr>
          <p:cNvSpPr>
            <a:spLocks noEditPoints="1"/>
          </p:cNvSpPr>
          <p:nvPr/>
        </p:nvSpPr>
        <p:spPr bwMode="auto">
          <a:xfrm>
            <a:off x="8713538" y="3073151"/>
            <a:ext cx="6960099" cy="6960099"/>
          </a:xfrm>
          <a:custGeom>
            <a:avLst/>
            <a:gdLst>
              <a:gd name="T0" fmla="*/ 598 w 1645"/>
              <a:gd name="T1" fmla="*/ 1611 h 1645"/>
              <a:gd name="T2" fmla="*/ 820 w 1645"/>
              <a:gd name="T3" fmla="*/ 1637 h 1645"/>
              <a:gd name="T4" fmla="*/ 840 w 1645"/>
              <a:gd name="T5" fmla="*/ 1628 h 1645"/>
              <a:gd name="T6" fmla="*/ 978 w 1645"/>
              <a:gd name="T7" fmla="*/ 1613 h 1645"/>
              <a:gd name="T8" fmla="*/ 982 w 1645"/>
              <a:gd name="T9" fmla="*/ 1629 h 1645"/>
              <a:gd name="T10" fmla="*/ 581 w 1645"/>
              <a:gd name="T11" fmla="*/ 1591 h 1645"/>
              <a:gd name="T12" fmla="*/ 548 w 1645"/>
              <a:gd name="T13" fmla="*/ 1598 h 1645"/>
              <a:gd name="T14" fmla="*/ 466 w 1645"/>
              <a:gd name="T15" fmla="*/ 1545 h 1645"/>
              <a:gd name="T16" fmla="*/ 1092 w 1645"/>
              <a:gd name="T17" fmla="*/ 1590 h 1645"/>
              <a:gd name="T18" fmla="*/ 1100 w 1645"/>
              <a:gd name="T19" fmla="*/ 1596 h 1645"/>
              <a:gd name="T20" fmla="*/ 1304 w 1645"/>
              <a:gd name="T21" fmla="*/ 1469 h 1645"/>
              <a:gd name="T22" fmla="*/ 342 w 1645"/>
              <a:gd name="T23" fmla="*/ 1488 h 1645"/>
              <a:gd name="T24" fmla="*/ 342 w 1645"/>
              <a:gd name="T25" fmla="*/ 1488 h 1645"/>
              <a:gd name="T26" fmla="*/ 166 w 1645"/>
              <a:gd name="T27" fmla="*/ 1318 h 1645"/>
              <a:gd name="T28" fmla="*/ 253 w 1645"/>
              <a:gd name="T29" fmla="*/ 1392 h 1645"/>
              <a:gd name="T30" fmla="*/ 1326 w 1645"/>
              <a:gd name="T31" fmla="*/ 1452 h 1645"/>
              <a:gd name="T32" fmla="*/ 1347 w 1645"/>
              <a:gd name="T33" fmla="*/ 1434 h 1645"/>
              <a:gd name="T34" fmla="*/ 1358 w 1645"/>
              <a:gd name="T35" fmla="*/ 1447 h 1645"/>
              <a:gd name="T36" fmla="*/ 163 w 1645"/>
              <a:gd name="T37" fmla="*/ 1285 h 1645"/>
              <a:gd name="T38" fmla="*/ 42 w 1645"/>
              <a:gd name="T39" fmla="*/ 1081 h 1645"/>
              <a:gd name="T40" fmla="*/ 141 w 1645"/>
              <a:gd name="T41" fmla="*/ 1275 h 1645"/>
              <a:gd name="T42" fmla="*/ 1508 w 1645"/>
              <a:gd name="T43" fmla="*/ 1270 h 1645"/>
              <a:gd name="T44" fmla="*/ 1597 w 1645"/>
              <a:gd name="T45" fmla="*/ 1043 h 1645"/>
              <a:gd name="T46" fmla="*/ 1530 w 1645"/>
              <a:gd name="T47" fmla="*/ 1242 h 1645"/>
              <a:gd name="T48" fmla="*/ 49 w 1645"/>
              <a:gd name="T49" fmla="*/ 1056 h 1645"/>
              <a:gd name="T50" fmla="*/ 1 w 1645"/>
              <a:gd name="T51" fmla="*/ 818 h 1645"/>
              <a:gd name="T52" fmla="*/ 25 w 1645"/>
              <a:gd name="T53" fmla="*/ 929 h 1645"/>
              <a:gd name="T54" fmla="*/ 1604 w 1645"/>
              <a:gd name="T55" fmla="*/ 1016 h 1645"/>
              <a:gd name="T56" fmla="*/ 1619 w 1645"/>
              <a:gd name="T57" fmla="*/ 940 h 1645"/>
              <a:gd name="T58" fmla="*/ 1645 w 1645"/>
              <a:gd name="T59" fmla="*/ 823 h 1645"/>
              <a:gd name="T60" fmla="*/ 3 w 1645"/>
              <a:gd name="T61" fmla="*/ 795 h 1645"/>
              <a:gd name="T62" fmla="*/ 11 w 1645"/>
              <a:gd name="T63" fmla="*/ 769 h 1645"/>
              <a:gd name="T64" fmla="*/ 46 w 1645"/>
              <a:gd name="T65" fmla="*/ 554 h 1645"/>
              <a:gd name="T66" fmla="*/ 1634 w 1645"/>
              <a:gd name="T67" fmla="*/ 763 h 1645"/>
              <a:gd name="T68" fmla="*/ 1642 w 1645"/>
              <a:gd name="T69" fmla="*/ 754 h 1645"/>
              <a:gd name="T70" fmla="*/ 1611 w 1645"/>
              <a:gd name="T71" fmla="*/ 620 h 1645"/>
              <a:gd name="T72" fmla="*/ 1547 w 1645"/>
              <a:gd name="T73" fmla="*/ 472 h 1645"/>
              <a:gd name="T74" fmla="*/ 1592 w 1645"/>
              <a:gd name="T75" fmla="*/ 566 h 1645"/>
              <a:gd name="T76" fmla="*/ 72 w 1645"/>
              <a:gd name="T77" fmla="*/ 533 h 1645"/>
              <a:gd name="T78" fmla="*/ 96 w 1645"/>
              <a:gd name="T79" fmla="*/ 438 h 1645"/>
              <a:gd name="T80" fmla="*/ 82 w 1645"/>
              <a:gd name="T81" fmla="*/ 507 h 1645"/>
              <a:gd name="T82" fmla="*/ 1546 w 1645"/>
              <a:gd name="T83" fmla="*/ 451 h 1645"/>
              <a:gd name="T84" fmla="*/ 1397 w 1645"/>
              <a:gd name="T85" fmla="*/ 246 h 1645"/>
              <a:gd name="T86" fmla="*/ 198 w 1645"/>
              <a:gd name="T87" fmla="*/ 310 h 1645"/>
              <a:gd name="T88" fmla="*/ 198 w 1645"/>
              <a:gd name="T89" fmla="*/ 310 h 1645"/>
              <a:gd name="T90" fmla="*/ 370 w 1645"/>
              <a:gd name="T91" fmla="*/ 137 h 1645"/>
              <a:gd name="T92" fmla="*/ 223 w 1645"/>
              <a:gd name="T93" fmla="*/ 286 h 1645"/>
              <a:gd name="T94" fmla="*/ 1391 w 1645"/>
              <a:gd name="T95" fmla="*/ 232 h 1645"/>
              <a:gd name="T96" fmla="*/ 1180 w 1645"/>
              <a:gd name="T97" fmla="*/ 99 h 1645"/>
              <a:gd name="T98" fmla="*/ 1361 w 1645"/>
              <a:gd name="T99" fmla="*/ 222 h 1645"/>
              <a:gd name="T100" fmla="*/ 398 w 1645"/>
              <a:gd name="T101" fmla="*/ 137 h 1645"/>
              <a:gd name="T102" fmla="*/ 614 w 1645"/>
              <a:gd name="T103" fmla="*/ 28 h 1645"/>
              <a:gd name="T104" fmla="*/ 423 w 1645"/>
              <a:gd name="T105" fmla="*/ 123 h 1645"/>
              <a:gd name="T106" fmla="*/ 1163 w 1645"/>
              <a:gd name="T107" fmla="*/ 92 h 1645"/>
              <a:gd name="T108" fmla="*/ 928 w 1645"/>
              <a:gd name="T109" fmla="*/ 16 h 1645"/>
              <a:gd name="T110" fmla="*/ 635 w 1645"/>
              <a:gd name="T111" fmla="*/ 31 h 1645"/>
              <a:gd name="T112" fmla="*/ 664 w 1645"/>
              <a:gd name="T113" fmla="*/ 19 h 1645"/>
              <a:gd name="T114" fmla="*/ 767 w 1645"/>
              <a:gd name="T115" fmla="*/ 20 h 1645"/>
              <a:gd name="T116" fmla="*/ 899 w 1645"/>
              <a:gd name="T117" fmla="*/ 13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45" h="1645">
                <a:moveTo>
                  <a:pt x="812" y="1645"/>
                </a:moveTo>
                <a:cubicBezTo>
                  <a:pt x="812" y="1645"/>
                  <a:pt x="812" y="1645"/>
                  <a:pt x="812" y="1645"/>
                </a:cubicBezTo>
                <a:cubicBezTo>
                  <a:pt x="782" y="1645"/>
                  <a:pt x="752" y="1643"/>
                  <a:pt x="722" y="1639"/>
                </a:cubicBezTo>
                <a:cubicBezTo>
                  <a:pt x="721" y="1639"/>
                  <a:pt x="721" y="1639"/>
                  <a:pt x="721" y="1639"/>
                </a:cubicBezTo>
                <a:cubicBezTo>
                  <a:pt x="719" y="1639"/>
                  <a:pt x="717" y="1638"/>
                  <a:pt x="715" y="1638"/>
                </a:cubicBezTo>
                <a:cubicBezTo>
                  <a:pt x="677" y="1633"/>
                  <a:pt x="640" y="1625"/>
                  <a:pt x="603" y="1615"/>
                </a:cubicBezTo>
                <a:cubicBezTo>
                  <a:pt x="601" y="1614"/>
                  <a:pt x="599" y="1613"/>
                  <a:pt x="598" y="1611"/>
                </a:cubicBezTo>
                <a:cubicBezTo>
                  <a:pt x="597" y="1609"/>
                  <a:pt x="596" y="1607"/>
                  <a:pt x="597" y="1605"/>
                </a:cubicBezTo>
                <a:cubicBezTo>
                  <a:pt x="598" y="1600"/>
                  <a:pt x="603" y="1597"/>
                  <a:pt x="607" y="1599"/>
                </a:cubicBezTo>
                <a:cubicBezTo>
                  <a:pt x="643" y="1609"/>
                  <a:pt x="680" y="1616"/>
                  <a:pt x="717" y="1621"/>
                </a:cubicBezTo>
                <a:cubicBezTo>
                  <a:pt x="719" y="1622"/>
                  <a:pt x="722" y="1622"/>
                  <a:pt x="724" y="1622"/>
                </a:cubicBezTo>
                <a:cubicBezTo>
                  <a:pt x="753" y="1626"/>
                  <a:pt x="783" y="1628"/>
                  <a:pt x="812" y="1628"/>
                </a:cubicBezTo>
                <a:cubicBezTo>
                  <a:pt x="814" y="1628"/>
                  <a:pt x="816" y="1629"/>
                  <a:pt x="818" y="1631"/>
                </a:cubicBezTo>
                <a:cubicBezTo>
                  <a:pt x="819" y="1632"/>
                  <a:pt x="820" y="1634"/>
                  <a:pt x="820" y="1637"/>
                </a:cubicBezTo>
                <a:cubicBezTo>
                  <a:pt x="820" y="1641"/>
                  <a:pt x="816" y="1645"/>
                  <a:pt x="812" y="1645"/>
                </a:cubicBezTo>
                <a:close/>
                <a:moveTo>
                  <a:pt x="840" y="1645"/>
                </a:moveTo>
                <a:cubicBezTo>
                  <a:pt x="840" y="1645"/>
                  <a:pt x="840" y="1645"/>
                  <a:pt x="840" y="1645"/>
                </a:cubicBezTo>
                <a:cubicBezTo>
                  <a:pt x="835" y="1645"/>
                  <a:pt x="832" y="1641"/>
                  <a:pt x="831" y="1637"/>
                </a:cubicBezTo>
                <a:cubicBezTo>
                  <a:pt x="831" y="1634"/>
                  <a:pt x="832" y="1632"/>
                  <a:pt x="834" y="1631"/>
                </a:cubicBezTo>
                <a:cubicBezTo>
                  <a:pt x="835" y="1629"/>
                  <a:pt x="838" y="1628"/>
                  <a:pt x="840" y="1628"/>
                </a:cubicBezTo>
                <a:cubicBezTo>
                  <a:pt x="840" y="1628"/>
                  <a:pt x="840" y="1628"/>
                  <a:pt x="840" y="1628"/>
                </a:cubicBezTo>
                <a:cubicBezTo>
                  <a:pt x="845" y="1628"/>
                  <a:pt x="848" y="1632"/>
                  <a:pt x="848" y="1636"/>
                </a:cubicBezTo>
                <a:cubicBezTo>
                  <a:pt x="849" y="1641"/>
                  <a:pt x="845" y="1645"/>
                  <a:pt x="840" y="1645"/>
                </a:cubicBezTo>
                <a:close/>
                <a:moveTo>
                  <a:pt x="868" y="1644"/>
                </a:moveTo>
                <a:cubicBezTo>
                  <a:pt x="864" y="1644"/>
                  <a:pt x="860" y="1640"/>
                  <a:pt x="860" y="1636"/>
                </a:cubicBezTo>
                <a:cubicBezTo>
                  <a:pt x="860" y="1634"/>
                  <a:pt x="860" y="1631"/>
                  <a:pt x="862" y="1630"/>
                </a:cubicBezTo>
                <a:cubicBezTo>
                  <a:pt x="863" y="1628"/>
                  <a:pt x="865" y="1627"/>
                  <a:pt x="868" y="1627"/>
                </a:cubicBezTo>
                <a:cubicBezTo>
                  <a:pt x="905" y="1625"/>
                  <a:pt x="942" y="1620"/>
                  <a:pt x="978" y="1613"/>
                </a:cubicBezTo>
                <a:cubicBezTo>
                  <a:pt x="978" y="1613"/>
                  <a:pt x="979" y="1613"/>
                  <a:pt x="979" y="1613"/>
                </a:cubicBezTo>
                <a:cubicBezTo>
                  <a:pt x="997" y="1609"/>
                  <a:pt x="1015" y="1605"/>
                  <a:pt x="1033" y="1600"/>
                </a:cubicBezTo>
                <a:cubicBezTo>
                  <a:pt x="1045" y="1597"/>
                  <a:pt x="1058" y="1593"/>
                  <a:pt x="1071" y="1589"/>
                </a:cubicBezTo>
                <a:cubicBezTo>
                  <a:pt x="1075" y="1587"/>
                  <a:pt x="1080" y="1590"/>
                  <a:pt x="1081" y="1594"/>
                </a:cubicBezTo>
                <a:cubicBezTo>
                  <a:pt x="1083" y="1599"/>
                  <a:pt x="1080" y="1603"/>
                  <a:pt x="1076" y="1605"/>
                </a:cubicBezTo>
                <a:cubicBezTo>
                  <a:pt x="1063" y="1609"/>
                  <a:pt x="1050" y="1613"/>
                  <a:pt x="1037" y="1616"/>
                </a:cubicBezTo>
                <a:cubicBezTo>
                  <a:pt x="1019" y="1621"/>
                  <a:pt x="1000" y="1626"/>
                  <a:pt x="982" y="1629"/>
                </a:cubicBezTo>
                <a:cubicBezTo>
                  <a:pt x="945" y="1637"/>
                  <a:pt x="907" y="1642"/>
                  <a:pt x="869" y="1644"/>
                </a:cubicBezTo>
                <a:cubicBezTo>
                  <a:pt x="869" y="1644"/>
                  <a:pt x="868" y="1644"/>
                  <a:pt x="868" y="1644"/>
                </a:cubicBezTo>
                <a:close/>
                <a:moveTo>
                  <a:pt x="578" y="1607"/>
                </a:moveTo>
                <a:cubicBezTo>
                  <a:pt x="577" y="1607"/>
                  <a:pt x="576" y="1607"/>
                  <a:pt x="575" y="1607"/>
                </a:cubicBezTo>
                <a:cubicBezTo>
                  <a:pt x="573" y="1606"/>
                  <a:pt x="571" y="1605"/>
                  <a:pt x="570" y="1603"/>
                </a:cubicBezTo>
                <a:cubicBezTo>
                  <a:pt x="569" y="1601"/>
                  <a:pt x="569" y="1598"/>
                  <a:pt x="570" y="1596"/>
                </a:cubicBezTo>
                <a:cubicBezTo>
                  <a:pt x="571" y="1592"/>
                  <a:pt x="576" y="1589"/>
                  <a:pt x="581" y="1591"/>
                </a:cubicBezTo>
                <a:cubicBezTo>
                  <a:pt x="582" y="1591"/>
                  <a:pt x="582" y="1591"/>
                  <a:pt x="582" y="1591"/>
                </a:cubicBezTo>
                <a:cubicBezTo>
                  <a:pt x="582" y="1591"/>
                  <a:pt x="582" y="1591"/>
                  <a:pt x="582" y="1591"/>
                </a:cubicBezTo>
                <a:cubicBezTo>
                  <a:pt x="583" y="1592"/>
                  <a:pt x="585" y="1593"/>
                  <a:pt x="586" y="1595"/>
                </a:cubicBezTo>
                <a:cubicBezTo>
                  <a:pt x="587" y="1597"/>
                  <a:pt x="587" y="1599"/>
                  <a:pt x="586" y="1601"/>
                </a:cubicBezTo>
                <a:cubicBezTo>
                  <a:pt x="585" y="1605"/>
                  <a:pt x="582" y="1607"/>
                  <a:pt x="578" y="1607"/>
                </a:cubicBezTo>
                <a:close/>
                <a:moveTo>
                  <a:pt x="551" y="1598"/>
                </a:moveTo>
                <a:cubicBezTo>
                  <a:pt x="550" y="1598"/>
                  <a:pt x="549" y="1598"/>
                  <a:pt x="548" y="1598"/>
                </a:cubicBezTo>
                <a:cubicBezTo>
                  <a:pt x="518" y="1587"/>
                  <a:pt x="488" y="1574"/>
                  <a:pt x="459" y="1560"/>
                </a:cubicBezTo>
                <a:cubicBezTo>
                  <a:pt x="446" y="1554"/>
                  <a:pt x="434" y="1547"/>
                  <a:pt x="422" y="1540"/>
                </a:cubicBezTo>
                <a:cubicBezTo>
                  <a:pt x="401" y="1529"/>
                  <a:pt x="380" y="1516"/>
                  <a:pt x="360" y="1502"/>
                </a:cubicBezTo>
                <a:cubicBezTo>
                  <a:pt x="356" y="1500"/>
                  <a:pt x="355" y="1495"/>
                  <a:pt x="358" y="1491"/>
                </a:cubicBezTo>
                <a:cubicBezTo>
                  <a:pt x="361" y="1487"/>
                  <a:pt x="366" y="1486"/>
                  <a:pt x="370" y="1488"/>
                </a:cubicBezTo>
                <a:cubicBezTo>
                  <a:pt x="389" y="1502"/>
                  <a:pt x="410" y="1514"/>
                  <a:pt x="430" y="1526"/>
                </a:cubicBezTo>
                <a:cubicBezTo>
                  <a:pt x="442" y="1532"/>
                  <a:pt x="454" y="1539"/>
                  <a:pt x="466" y="1545"/>
                </a:cubicBezTo>
                <a:cubicBezTo>
                  <a:pt x="466" y="1545"/>
                  <a:pt x="466" y="1545"/>
                  <a:pt x="466" y="1545"/>
                </a:cubicBezTo>
                <a:cubicBezTo>
                  <a:pt x="495" y="1559"/>
                  <a:pt x="524" y="1571"/>
                  <a:pt x="554" y="1582"/>
                </a:cubicBezTo>
                <a:cubicBezTo>
                  <a:pt x="558" y="1583"/>
                  <a:pt x="561" y="1588"/>
                  <a:pt x="559" y="1593"/>
                </a:cubicBezTo>
                <a:cubicBezTo>
                  <a:pt x="558" y="1596"/>
                  <a:pt x="555" y="1598"/>
                  <a:pt x="551" y="1598"/>
                </a:cubicBezTo>
                <a:close/>
                <a:moveTo>
                  <a:pt x="1100" y="1596"/>
                </a:moveTo>
                <a:cubicBezTo>
                  <a:pt x="1100" y="1596"/>
                  <a:pt x="1100" y="1596"/>
                  <a:pt x="1100" y="1596"/>
                </a:cubicBezTo>
                <a:cubicBezTo>
                  <a:pt x="1097" y="1596"/>
                  <a:pt x="1093" y="1594"/>
                  <a:pt x="1092" y="1590"/>
                </a:cubicBezTo>
                <a:cubicBezTo>
                  <a:pt x="1091" y="1588"/>
                  <a:pt x="1091" y="1586"/>
                  <a:pt x="1092" y="1584"/>
                </a:cubicBezTo>
                <a:cubicBezTo>
                  <a:pt x="1093" y="1582"/>
                  <a:pt x="1095" y="1580"/>
                  <a:pt x="1097" y="1580"/>
                </a:cubicBezTo>
                <a:cubicBezTo>
                  <a:pt x="1098" y="1580"/>
                  <a:pt x="1098" y="1580"/>
                  <a:pt x="1098" y="1580"/>
                </a:cubicBezTo>
                <a:cubicBezTo>
                  <a:pt x="1098" y="1580"/>
                  <a:pt x="1098" y="1580"/>
                  <a:pt x="1098" y="1580"/>
                </a:cubicBezTo>
                <a:cubicBezTo>
                  <a:pt x="1102" y="1578"/>
                  <a:pt x="1107" y="1581"/>
                  <a:pt x="1108" y="1585"/>
                </a:cubicBezTo>
                <a:cubicBezTo>
                  <a:pt x="1110" y="1589"/>
                  <a:pt x="1107" y="1594"/>
                  <a:pt x="1103" y="1596"/>
                </a:cubicBezTo>
                <a:cubicBezTo>
                  <a:pt x="1102" y="1596"/>
                  <a:pt x="1101" y="1596"/>
                  <a:pt x="1100" y="1596"/>
                </a:cubicBezTo>
                <a:close/>
                <a:moveTo>
                  <a:pt x="1127" y="1586"/>
                </a:moveTo>
                <a:cubicBezTo>
                  <a:pt x="1123" y="1586"/>
                  <a:pt x="1120" y="1584"/>
                  <a:pt x="1119" y="1581"/>
                </a:cubicBezTo>
                <a:cubicBezTo>
                  <a:pt x="1118" y="1579"/>
                  <a:pt x="1118" y="1576"/>
                  <a:pt x="1119" y="1574"/>
                </a:cubicBezTo>
                <a:cubicBezTo>
                  <a:pt x="1120" y="1572"/>
                  <a:pt x="1121" y="1570"/>
                  <a:pt x="1123" y="1570"/>
                </a:cubicBezTo>
                <a:cubicBezTo>
                  <a:pt x="1158" y="1556"/>
                  <a:pt x="1192" y="1539"/>
                  <a:pt x="1224" y="1521"/>
                </a:cubicBezTo>
                <a:cubicBezTo>
                  <a:pt x="1224" y="1521"/>
                  <a:pt x="1224" y="1521"/>
                  <a:pt x="1224" y="1521"/>
                </a:cubicBezTo>
                <a:cubicBezTo>
                  <a:pt x="1252" y="1505"/>
                  <a:pt x="1278" y="1488"/>
                  <a:pt x="1304" y="1469"/>
                </a:cubicBezTo>
                <a:cubicBezTo>
                  <a:pt x="1307" y="1466"/>
                  <a:pt x="1313" y="1467"/>
                  <a:pt x="1316" y="1471"/>
                </a:cubicBezTo>
                <a:cubicBezTo>
                  <a:pt x="1318" y="1474"/>
                  <a:pt x="1318" y="1480"/>
                  <a:pt x="1314" y="1482"/>
                </a:cubicBezTo>
                <a:cubicBezTo>
                  <a:pt x="1288" y="1502"/>
                  <a:pt x="1261" y="1520"/>
                  <a:pt x="1233" y="1536"/>
                </a:cubicBezTo>
                <a:cubicBezTo>
                  <a:pt x="1200" y="1554"/>
                  <a:pt x="1165" y="1571"/>
                  <a:pt x="1130" y="1585"/>
                </a:cubicBezTo>
                <a:cubicBezTo>
                  <a:pt x="1130" y="1585"/>
                  <a:pt x="1130" y="1585"/>
                  <a:pt x="1130" y="1585"/>
                </a:cubicBezTo>
                <a:cubicBezTo>
                  <a:pt x="1129" y="1586"/>
                  <a:pt x="1128" y="1586"/>
                  <a:pt x="1127" y="1586"/>
                </a:cubicBezTo>
                <a:close/>
                <a:moveTo>
                  <a:pt x="342" y="1488"/>
                </a:moveTo>
                <a:cubicBezTo>
                  <a:pt x="340" y="1488"/>
                  <a:pt x="338" y="1487"/>
                  <a:pt x="337" y="1486"/>
                </a:cubicBezTo>
                <a:cubicBezTo>
                  <a:pt x="337" y="1486"/>
                  <a:pt x="337" y="1486"/>
                  <a:pt x="337" y="1486"/>
                </a:cubicBezTo>
                <a:cubicBezTo>
                  <a:pt x="335" y="1485"/>
                  <a:pt x="334" y="1483"/>
                  <a:pt x="333" y="1480"/>
                </a:cubicBezTo>
                <a:cubicBezTo>
                  <a:pt x="333" y="1478"/>
                  <a:pt x="334" y="1476"/>
                  <a:pt x="335" y="1474"/>
                </a:cubicBezTo>
                <a:cubicBezTo>
                  <a:pt x="338" y="1470"/>
                  <a:pt x="343" y="1470"/>
                  <a:pt x="347" y="1472"/>
                </a:cubicBezTo>
                <a:cubicBezTo>
                  <a:pt x="351" y="1475"/>
                  <a:pt x="351" y="1480"/>
                  <a:pt x="349" y="1484"/>
                </a:cubicBezTo>
                <a:cubicBezTo>
                  <a:pt x="347" y="1486"/>
                  <a:pt x="345" y="1488"/>
                  <a:pt x="342" y="1488"/>
                </a:cubicBezTo>
                <a:close/>
                <a:moveTo>
                  <a:pt x="319" y="1471"/>
                </a:moveTo>
                <a:cubicBezTo>
                  <a:pt x="317" y="1471"/>
                  <a:pt x="316" y="1470"/>
                  <a:pt x="314" y="1469"/>
                </a:cubicBezTo>
                <a:cubicBezTo>
                  <a:pt x="289" y="1449"/>
                  <a:pt x="264" y="1427"/>
                  <a:pt x="242" y="1404"/>
                </a:cubicBezTo>
                <a:cubicBezTo>
                  <a:pt x="241" y="1404"/>
                  <a:pt x="241" y="1404"/>
                  <a:pt x="241" y="1404"/>
                </a:cubicBezTo>
                <a:cubicBezTo>
                  <a:pt x="241" y="1404"/>
                  <a:pt x="241" y="1404"/>
                  <a:pt x="241" y="1404"/>
                </a:cubicBezTo>
                <a:cubicBezTo>
                  <a:pt x="220" y="1383"/>
                  <a:pt x="199" y="1360"/>
                  <a:pt x="180" y="1336"/>
                </a:cubicBezTo>
                <a:cubicBezTo>
                  <a:pt x="176" y="1330"/>
                  <a:pt x="171" y="1324"/>
                  <a:pt x="166" y="1318"/>
                </a:cubicBezTo>
                <a:cubicBezTo>
                  <a:pt x="166" y="1318"/>
                  <a:pt x="166" y="1318"/>
                  <a:pt x="166" y="1318"/>
                </a:cubicBezTo>
                <a:cubicBezTo>
                  <a:pt x="165" y="1316"/>
                  <a:pt x="164" y="1314"/>
                  <a:pt x="165" y="1312"/>
                </a:cubicBezTo>
                <a:cubicBezTo>
                  <a:pt x="165" y="1310"/>
                  <a:pt x="166" y="1308"/>
                  <a:pt x="168" y="1306"/>
                </a:cubicBezTo>
                <a:cubicBezTo>
                  <a:pt x="172" y="1304"/>
                  <a:pt x="177" y="1304"/>
                  <a:pt x="180" y="1308"/>
                </a:cubicBezTo>
                <a:cubicBezTo>
                  <a:pt x="184" y="1314"/>
                  <a:pt x="189" y="1320"/>
                  <a:pt x="194" y="1325"/>
                </a:cubicBezTo>
                <a:cubicBezTo>
                  <a:pt x="212" y="1349"/>
                  <a:pt x="232" y="1371"/>
                  <a:pt x="253" y="1392"/>
                </a:cubicBezTo>
                <a:cubicBezTo>
                  <a:pt x="253" y="1392"/>
                  <a:pt x="253" y="1392"/>
                  <a:pt x="253" y="1392"/>
                </a:cubicBezTo>
                <a:cubicBezTo>
                  <a:pt x="276" y="1415"/>
                  <a:pt x="300" y="1436"/>
                  <a:pt x="325" y="1455"/>
                </a:cubicBezTo>
                <a:cubicBezTo>
                  <a:pt x="328" y="1458"/>
                  <a:pt x="329" y="1464"/>
                  <a:pt x="326" y="1467"/>
                </a:cubicBezTo>
                <a:cubicBezTo>
                  <a:pt x="324" y="1469"/>
                  <a:pt x="322" y="1471"/>
                  <a:pt x="319" y="1471"/>
                </a:cubicBezTo>
                <a:close/>
                <a:moveTo>
                  <a:pt x="1331" y="1467"/>
                </a:moveTo>
                <a:cubicBezTo>
                  <a:pt x="1329" y="1467"/>
                  <a:pt x="1326" y="1466"/>
                  <a:pt x="1324" y="1464"/>
                </a:cubicBezTo>
                <a:cubicBezTo>
                  <a:pt x="1323" y="1462"/>
                  <a:pt x="1322" y="1460"/>
                  <a:pt x="1323" y="1457"/>
                </a:cubicBezTo>
                <a:cubicBezTo>
                  <a:pt x="1323" y="1455"/>
                  <a:pt x="1324" y="1453"/>
                  <a:pt x="1326" y="1452"/>
                </a:cubicBezTo>
                <a:cubicBezTo>
                  <a:pt x="1329" y="1449"/>
                  <a:pt x="1335" y="1449"/>
                  <a:pt x="1338" y="1453"/>
                </a:cubicBezTo>
                <a:cubicBezTo>
                  <a:pt x="1341" y="1457"/>
                  <a:pt x="1340" y="1462"/>
                  <a:pt x="1336" y="1465"/>
                </a:cubicBezTo>
                <a:cubicBezTo>
                  <a:pt x="1335" y="1466"/>
                  <a:pt x="1333" y="1467"/>
                  <a:pt x="1331" y="1467"/>
                </a:cubicBezTo>
                <a:close/>
                <a:moveTo>
                  <a:pt x="1353" y="1449"/>
                </a:moveTo>
                <a:cubicBezTo>
                  <a:pt x="1350" y="1449"/>
                  <a:pt x="1348" y="1448"/>
                  <a:pt x="1346" y="1446"/>
                </a:cubicBezTo>
                <a:cubicBezTo>
                  <a:pt x="1345" y="1444"/>
                  <a:pt x="1344" y="1442"/>
                  <a:pt x="1344" y="1440"/>
                </a:cubicBezTo>
                <a:cubicBezTo>
                  <a:pt x="1345" y="1437"/>
                  <a:pt x="1346" y="1435"/>
                  <a:pt x="1347" y="1434"/>
                </a:cubicBezTo>
                <a:cubicBezTo>
                  <a:pt x="1375" y="1410"/>
                  <a:pt x="1402" y="1383"/>
                  <a:pt x="1427" y="1355"/>
                </a:cubicBezTo>
                <a:cubicBezTo>
                  <a:pt x="1427" y="1355"/>
                  <a:pt x="1427" y="1355"/>
                  <a:pt x="1427" y="1355"/>
                </a:cubicBezTo>
                <a:cubicBezTo>
                  <a:pt x="1448" y="1331"/>
                  <a:pt x="1467" y="1306"/>
                  <a:pt x="1485" y="1280"/>
                </a:cubicBezTo>
                <a:cubicBezTo>
                  <a:pt x="1488" y="1276"/>
                  <a:pt x="1493" y="1275"/>
                  <a:pt x="1497" y="1278"/>
                </a:cubicBezTo>
                <a:cubicBezTo>
                  <a:pt x="1501" y="1281"/>
                  <a:pt x="1502" y="1286"/>
                  <a:pt x="1499" y="1290"/>
                </a:cubicBezTo>
                <a:cubicBezTo>
                  <a:pt x="1481" y="1316"/>
                  <a:pt x="1461" y="1342"/>
                  <a:pt x="1440" y="1366"/>
                </a:cubicBezTo>
                <a:cubicBezTo>
                  <a:pt x="1414" y="1395"/>
                  <a:pt x="1387" y="1422"/>
                  <a:pt x="1358" y="1447"/>
                </a:cubicBezTo>
                <a:cubicBezTo>
                  <a:pt x="1357" y="1448"/>
                  <a:pt x="1355" y="1449"/>
                  <a:pt x="1353" y="1449"/>
                </a:cubicBezTo>
                <a:close/>
                <a:moveTo>
                  <a:pt x="157" y="1299"/>
                </a:moveTo>
                <a:cubicBezTo>
                  <a:pt x="154" y="1299"/>
                  <a:pt x="151" y="1297"/>
                  <a:pt x="150" y="1295"/>
                </a:cubicBezTo>
                <a:cubicBezTo>
                  <a:pt x="150" y="1295"/>
                  <a:pt x="150" y="1295"/>
                  <a:pt x="150" y="1295"/>
                </a:cubicBezTo>
                <a:cubicBezTo>
                  <a:pt x="148" y="1293"/>
                  <a:pt x="148" y="1291"/>
                  <a:pt x="148" y="1289"/>
                </a:cubicBezTo>
                <a:cubicBezTo>
                  <a:pt x="149" y="1286"/>
                  <a:pt x="150" y="1285"/>
                  <a:pt x="152" y="1283"/>
                </a:cubicBezTo>
                <a:cubicBezTo>
                  <a:pt x="155" y="1281"/>
                  <a:pt x="161" y="1282"/>
                  <a:pt x="163" y="1285"/>
                </a:cubicBezTo>
                <a:cubicBezTo>
                  <a:pt x="163" y="1285"/>
                  <a:pt x="163" y="1285"/>
                  <a:pt x="163" y="1285"/>
                </a:cubicBezTo>
                <a:cubicBezTo>
                  <a:pt x="166" y="1289"/>
                  <a:pt x="165" y="1294"/>
                  <a:pt x="161" y="1297"/>
                </a:cubicBezTo>
                <a:cubicBezTo>
                  <a:pt x="160" y="1298"/>
                  <a:pt x="158" y="1299"/>
                  <a:pt x="157" y="1299"/>
                </a:cubicBezTo>
                <a:close/>
                <a:moveTo>
                  <a:pt x="141" y="1275"/>
                </a:moveTo>
                <a:cubicBezTo>
                  <a:pt x="138" y="1275"/>
                  <a:pt x="135" y="1274"/>
                  <a:pt x="134" y="1271"/>
                </a:cubicBezTo>
                <a:cubicBezTo>
                  <a:pt x="116" y="1244"/>
                  <a:pt x="100" y="1216"/>
                  <a:pt x="86" y="1187"/>
                </a:cubicBezTo>
                <a:cubicBezTo>
                  <a:pt x="69" y="1153"/>
                  <a:pt x="54" y="1117"/>
                  <a:pt x="42" y="1081"/>
                </a:cubicBezTo>
                <a:cubicBezTo>
                  <a:pt x="42" y="1079"/>
                  <a:pt x="42" y="1077"/>
                  <a:pt x="43" y="1075"/>
                </a:cubicBezTo>
                <a:cubicBezTo>
                  <a:pt x="44" y="1073"/>
                  <a:pt x="45" y="1071"/>
                  <a:pt x="48" y="1071"/>
                </a:cubicBezTo>
                <a:cubicBezTo>
                  <a:pt x="52" y="1069"/>
                  <a:pt x="57" y="1072"/>
                  <a:pt x="58" y="1076"/>
                </a:cubicBezTo>
                <a:cubicBezTo>
                  <a:pt x="70" y="1111"/>
                  <a:pt x="84" y="1146"/>
                  <a:pt x="101" y="1179"/>
                </a:cubicBezTo>
                <a:cubicBezTo>
                  <a:pt x="115" y="1208"/>
                  <a:pt x="131" y="1236"/>
                  <a:pt x="148" y="1262"/>
                </a:cubicBezTo>
                <a:cubicBezTo>
                  <a:pt x="150" y="1266"/>
                  <a:pt x="149" y="1271"/>
                  <a:pt x="145" y="1274"/>
                </a:cubicBezTo>
                <a:cubicBezTo>
                  <a:pt x="144" y="1275"/>
                  <a:pt x="142" y="1275"/>
                  <a:pt x="141" y="1275"/>
                </a:cubicBezTo>
                <a:close/>
                <a:moveTo>
                  <a:pt x="1508" y="1270"/>
                </a:moveTo>
                <a:cubicBezTo>
                  <a:pt x="1506" y="1270"/>
                  <a:pt x="1505" y="1269"/>
                  <a:pt x="1503" y="1269"/>
                </a:cubicBezTo>
                <a:cubicBezTo>
                  <a:pt x="1502" y="1267"/>
                  <a:pt x="1500" y="1265"/>
                  <a:pt x="1500" y="1263"/>
                </a:cubicBezTo>
                <a:cubicBezTo>
                  <a:pt x="1499" y="1261"/>
                  <a:pt x="1500" y="1259"/>
                  <a:pt x="1501" y="1257"/>
                </a:cubicBezTo>
                <a:cubicBezTo>
                  <a:pt x="1503" y="1253"/>
                  <a:pt x="1509" y="1252"/>
                  <a:pt x="1513" y="1254"/>
                </a:cubicBezTo>
                <a:cubicBezTo>
                  <a:pt x="1516" y="1257"/>
                  <a:pt x="1518" y="1262"/>
                  <a:pt x="1515" y="1266"/>
                </a:cubicBezTo>
                <a:cubicBezTo>
                  <a:pt x="1514" y="1268"/>
                  <a:pt x="1511" y="1270"/>
                  <a:pt x="1508" y="1270"/>
                </a:cubicBezTo>
                <a:close/>
                <a:moveTo>
                  <a:pt x="1523" y="1246"/>
                </a:moveTo>
                <a:cubicBezTo>
                  <a:pt x="1521" y="1246"/>
                  <a:pt x="1520" y="1245"/>
                  <a:pt x="1518" y="1245"/>
                </a:cubicBezTo>
                <a:cubicBezTo>
                  <a:pt x="1514" y="1242"/>
                  <a:pt x="1513" y="1237"/>
                  <a:pt x="1515" y="1233"/>
                </a:cubicBezTo>
                <a:cubicBezTo>
                  <a:pt x="1516" y="1233"/>
                  <a:pt x="1516" y="1232"/>
                  <a:pt x="1516" y="1232"/>
                </a:cubicBezTo>
                <a:cubicBezTo>
                  <a:pt x="1516" y="1232"/>
                  <a:pt x="1516" y="1232"/>
                  <a:pt x="1516" y="1232"/>
                </a:cubicBezTo>
                <a:cubicBezTo>
                  <a:pt x="1535" y="1200"/>
                  <a:pt x="1552" y="1167"/>
                  <a:pt x="1566" y="1133"/>
                </a:cubicBezTo>
                <a:cubicBezTo>
                  <a:pt x="1578" y="1104"/>
                  <a:pt x="1588" y="1074"/>
                  <a:pt x="1597" y="1043"/>
                </a:cubicBezTo>
                <a:cubicBezTo>
                  <a:pt x="1598" y="1039"/>
                  <a:pt x="1603" y="1036"/>
                  <a:pt x="1608" y="1037"/>
                </a:cubicBezTo>
                <a:cubicBezTo>
                  <a:pt x="1610" y="1038"/>
                  <a:pt x="1612" y="1039"/>
                  <a:pt x="1613" y="1041"/>
                </a:cubicBezTo>
                <a:cubicBezTo>
                  <a:pt x="1614" y="1043"/>
                  <a:pt x="1614" y="1046"/>
                  <a:pt x="1613" y="1048"/>
                </a:cubicBezTo>
                <a:cubicBezTo>
                  <a:pt x="1605" y="1079"/>
                  <a:pt x="1594" y="1110"/>
                  <a:pt x="1581" y="1140"/>
                </a:cubicBezTo>
                <a:cubicBezTo>
                  <a:pt x="1567" y="1174"/>
                  <a:pt x="1550" y="1208"/>
                  <a:pt x="1531" y="1240"/>
                </a:cubicBezTo>
                <a:cubicBezTo>
                  <a:pt x="1531" y="1241"/>
                  <a:pt x="1531" y="1241"/>
                  <a:pt x="1531" y="1241"/>
                </a:cubicBezTo>
                <a:cubicBezTo>
                  <a:pt x="1530" y="1241"/>
                  <a:pt x="1530" y="1241"/>
                  <a:pt x="1530" y="1242"/>
                </a:cubicBezTo>
                <a:cubicBezTo>
                  <a:pt x="1529" y="1244"/>
                  <a:pt x="1526" y="1246"/>
                  <a:pt x="1523" y="1246"/>
                </a:cubicBezTo>
                <a:close/>
                <a:moveTo>
                  <a:pt x="42" y="1060"/>
                </a:moveTo>
                <a:cubicBezTo>
                  <a:pt x="38" y="1060"/>
                  <a:pt x="35" y="1058"/>
                  <a:pt x="34" y="1054"/>
                </a:cubicBezTo>
                <a:cubicBezTo>
                  <a:pt x="33" y="1052"/>
                  <a:pt x="33" y="1050"/>
                  <a:pt x="34" y="1048"/>
                </a:cubicBezTo>
                <a:cubicBezTo>
                  <a:pt x="35" y="1046"/>
                  <a:pt x="37" y="1044"/>
                  <a:pt x="39" y="1043"/>
                </a:cubicBezTo>
                <a:cubicBezTo>
                  <a:pt x="44" y="1042"/>
                  <a:pt x="49" y="1045"/>
                  <a:pt x="50" y="1049"/>
                </a:cubicBezTo>
                <a:cubicBezTo>
                  <a:pt x="51" y="1051"/>
                  <a:pt x="50" y="1054"/>
                  <a:pt x="49" y="1056"/>
                </a:cubicBezTo>
                <a:cubicBezTo>
                  <a:pt x="48" y="1058"/>
                  <a:pt x="46" y="1059"/>
                  <a:pt x="44" y="1060"/>
                </a:cubicBezTo>
                <a:cubicBezTo>
                  <a:pt x="43" y="1060"/>
                  <a:pt x="43" y="1060"/>
                  <a:pt x="42" y="1060"/>
                </a:cubicBezTo>
                <a:close/>
                <a:moveTo>
                  <a:pt x="34" y="1033"/>
                </a:moveTo>
                <a:cubicBezTo>
                  <a:pt x="30" y="1033"/>
                  <a:pt x="27" y="1030"/>
                  <a:pt x="26" y="1026"/>
                </a:cubicBezTo>
                <a:cubicBezTo>
                  <a:pt x="18" y="995"/>
                  <a:pt x="12" y="963"/>
                  <a:pt x="8" y="931"/>
                </a:cubicBezTo>
                <a:cubicBezTo>
                  <a:pt x="3" y="895"/>
                  <a:pt x="0" y="859"/>
                  <a:pt x="0" y="822"/>
                </a:cubicBezTo>
                <a:cubicBezTo>
                  <a:pt x="0" y="821"/>
                  <a:pt x="1" y="820"/>
                  <a:pt x="1" y="818"/>
                </a:cubicBezTo>
                <a:cubicBezTo>
                  <a:pt x="1" y="817"/>
                  <a:pt x="1" y="817"/>
                  <a:pt x="1" y="817"/>
                </a:cubicBezTo>
                <a:cubicBezTo>
                  <a:pt x="1" y="812"/>
                  <a:pt x="4" y="809"/>
                  <a:pt x="9" y="809"/>
                </a:cubicBezTo>
                <a:cubicBezTo>
                  <a:pt x="9" y="809"/>
                  <a:pt x="9" y="809"/>
                  <a:pt x="9" y="809"/>
                </a:cubicBezTo>
                <a:cubicBezTo>
                  <a:pt x="11" y="809"/>
                  <a:pt x="13" y="810"/>
                  <a:pt x="15" y="811"/>
                </a:cubicBezTo>
                <a:cubicBezTo>
                  <a:pt x="17" y="813"/>
                  <a:pt x="17" y="815"/>
                  <a:pt x="17" y="817"/>
                </a:cubicBezTo>
                <a:cubicBezTo>
                  <a:pt x="17" y="819"/>
                  <a:pt x="17" y="821"/>
                  <a:pt x="17" y="822"/>
                </a:cubicBezTo>
                <a:cubicBezTo>
                  <a:pt x="17" y="858"/>
                  <a:pt x="20" y="894"/>
                  <a:pt x="25" y="929"/>
                </a:cubicBezTo>
                <a:cubicBezTo>
                  <a:pt x="29" y="960"/>
                  <a:pt x="35" y="992"/>
                  <a:pt x="43" y="1022"/>
                </a:cubicBezTo>
                <a:cubicBezTo>
                  <a:pt x="44" y="1027"/>
                  <a:pt x="41" y="1031"/>
                  <a:pt x="36" y="1033"/>
                </a:cubicBezTo>
                <a:cubicBezTo>
                  <a:pt x="36" y="1033"/>
                  <a:pt x="35" y="1033"/>
                  <a:pt x="34" y="1033"/>
                </a:cubicBezTo>
                <a:close/>
                <a:moveTo>
                  <a:pt x="1613" y="1027"/>
                </a:moveTo>
                <a:cubicBezTo>
                  <a:pt x="1612" y="1027"/>
                  <a:pt x="1611" y="1027"/>
                  <a:pt x="1611" y="1027"/>
                </a:cubicBezTo>
                <a:cubicBezTo>
                  <a:pt x="1608" y="1026"/>
                  <a:pt x="1606" y="1025"/>
                  <a:pt x="1605" y="1023"/>
                </a:cubicBezTo>
                <a:cubicBezTo>
                  <a:pt x="1604" y="1021"/>
                  <a:pt x="1604" y="1018"/>
                  <a:pt x="1604" y="1016"/>
                </a:cubicBezTo>
                <a:cubicBezTo>
                  <a:pt x="1605" y="1012"/>
                  <a:pt x="1610" y="1009"/>
                  <a:pt x="1615" y="1010"/>
                </a:cubicBezTo>
                <a:cubicBezTo>
                  <a:pt x="1619" y="1011"/>
                  <a:pt x="1622" y="1016"/>
                  <a:pt x="1621" y="1020"/>
                </a:cubicBezTo>
                <a:cubicBezTo>
                  <a:pt x="1620" y="1024"/>
                  <a:pt x="1617" y="1027"/>
                  <a:pt x="1613" y="1027"/>
                </a:cubicBezTo>
                <a:close/>
                <a:moveTo>
                  <a:pt x="1619" y="999"/>
                </a:moveTo>
                <a:cubicBezTo>
                  <a:pt x="1618" y="999"/>
                  <a:pt x="1618" y="999"/>
                  <a:pt x="1617" y="999"/>
                </a:cubicBezTo>
                <a:cubicBezTo>
                  <a:pt x="1613" y="998"/>
                  <a:pt x="1610" y="994"/>
                  <a:pt x="1611" y="989"/>
                </a:cubicBezTo>
                <a:cubicBezTo>
                  <a:pt x="1614" y="973"/>
                  <a:pt x="1617" y="956"/>
                  <a:pt x="1619" y="940"/>
                </a:cubicBezTo>
                <a:cubicBezTo>
                  <a:pt x="1622" y="919"/>
                  <a:pt x="1625" y="899"/>
                  <a:pt x="1626" y="878"/>
                </a:cubicBezTo>
                <a:cubicBezTo>
                  <a:pt x="1627" y="860"/>
                  <a:pt x="1628" y="842"/>
                  <a:pt x="1628" y="823"/>
                </a:cubicBezTo>
                <a:cubicBezTo>
                  <a:pt x="1628" y="810"/>
                  <a:pt x="1628" y="796"/>
                  <a:pt x="1627" y="783"/>
                </a:cubicBezTo>
                <a:cubicBezTo>
                  <a:pt x="1627" y="781"/>
                  <a:pt x="1628" y="779"/>
                  <a:pt x="1629" y="777"/>
                </a:cubicBezTo>
                <a:cubicBezTo>
                  <a:pt x="1631" y="775"/>
                  <a:pt x="1633" y="774"/>
                  <a:pt x="1635" y="774"/>
                </a:cubicBezTo>
                <a:cubicBezTo>
                  <a:pt x="1640" y="774"/>
                  <a:pt x="1644" y="778"/>
                  <a:pt x="1644" y="782"/>
                </a:cubicBezTo>
                <a:cubicBezTo>
                  <a:pt x="1645" y="796"/>
                  <a:pt x="1645" y="810"/>
                  <a:pt x="1645" y="823"/>
                </a:cubicBezTo>
                <a:cubicBezTo>
                  <a:pt x="1645" y="842"/>
                  <a:pt x="1644" y="861"/>
                  <a:pt x="1643" y="879"/>
                </a:cubicBezTo>
                <a:cubicBezTo>
                  <a:pt x="1642" y="900"/>
                  <a:pt x="1639" y="921"/>
                  <a:pt x="1636" y="942"/>
                </a:cubicBezTo>
                <a:cubicBezTo>
                  <a:pt x="1634" y="959"/>
                  <a:pt x="1631" y="976"/>
                  <a:pt x="1627" y="992"/>
                </a:cubicBezTo>
                <a:cubicBezTo>
                  <a:pt x="1626" y="996"/>
                  <a:pt x="1623" y="999"/>
                  <a:pt x="1619" y="999"/>
                </a:cubicBezTo>
                <a:close/>
                <a:moveTo>
                  <a:pt x="10" y="797"/>
                </a:moveTo>
                <a:cubicBezTo>
                  <a:pt x="10" y="797"/>
                  <a:pt x="9" y="797"/>
                  <a:pt x="9" y="797"/>
                </a:cubicBezTo>
                <a:cubicBezTo>
                  <a:pt x="7" y="797"/>
                  <a:pt x="5" y="796"/>
                  <a:pt x="3" y="795"/>
                </a:cubicBezTo>
                <a:cubicBezTo>
                  <a:pt x="2" y="793"/>
                  <a:pt x="1" y="791"/>
                  <a:pt x="1" y="789"/>
                </a:cubicBezTo>
                <a:cubicBezTo>
                  <a:pt x="1" y="784"/>
                  <a:pt x="5" y="780"/>
                  <a:pt x="10" y="780"/>
                </a:cubicBezTo>
                <a:cubicBezTo>
                  <a:pt x="12" y="780"/>
                  <a:pt x="14" y="781"/>
                  <a:pt x="16" y="783"/>
                </a:cubicBezTo>
                <a:cubicBezTo>
                  <a:pt x="17" y="785"/>
                  <a:pt x="18" y="787"/>
                  <a:pt x="18" y="789"/>
                </a:cubicBezTo>
                <a:cubicBezTo>
                  <a:pt x="18" y="794"/>
                  <a:pt x="14" y="797"/>
                  <a:pt x="10" y="797"/>
                </a:cubicBezTo>
                <a:close/>
                <a:moveTo>
                  <a:pt x="11" y="769"/>
                </a:moveTo>
                <a:cubicBezTo>
                  <a:pt x="11" y="769"/>
                  <a:pt x="11" y="769"/>
                  <a:pt x="11" y="769"/>
                </a:cubicBezTo>
                <a:cubicBezTo>
                  <a:pt x="8" y="769"/>
                  <a:pt x="6" y="768"/>
                  <a:pt x="5" y="766"/>
                </a:cubicBezTo>
                <a:cubicBezTo>
                  <a:pt x="3" y="764"/>
                  <a:pt x="3" y="762"/>
                  <a:pt x="3" y="760"/>
                </a:cubicBezTo>
                <a:cubicBezTo>
                  <a:pt x="3" y="754"/>
                  <a:pt x="4" y="748"/>
                  <a:pt x="5" y="741"/>
                </a:cubicBezTo>
                <a:cubicBezTo>
                  <a:pt x="7" y="715"/>
                  <a:pt x="11" y="689"/>
                  <a:pt x="16" y="664"/>
                </a:cubicBezTo>
                <a:cubicBezTo>
                  <a:pt x="16" y="664"/>
                  <a:pt x="16" y="664"/>
                  <a:pt x="16" y="664"/>
                </a:cubicBezTo>
                <a:cubicBezTo>
                  <a:pt x="16" y="664"/>
                  <a:pt x="16" y="663"/>
                  <a:pt x="16" y="663"/>
                </a:cubicBezTo>
                <a:cubicBezTo>
                  <a:pt x="24" y="626"/>
                  <a:pt x="34" y="589"/>
                  <a:pt x="46" y="554"/>
                </a:cubicBezTo>
                <a:cubicBezTo>
                  <a:pt x="48" y="549"/>
                  <a:pt x="52" y="547"/>
                  <a:pt x="57" y="548"/>
                </a:cubicBezTo>
                <a:cubicBezTo>
                  <a:pt x="61" y="550"/>
                  <a:pt x="64" y="555"/>
                  <a:pt x="62" y="559"/>
                </a:cubicBezTo>
                <a:cubicBezTo>
                  <a:pt x="50" y="594"/>
                  <a:pt x="40" y="631"/>
                  <a:pt x="33" y="667"/>
                </a:cubicBezTo>
                <a:cubicBezTo>
                  <a:pt x="28" y="692"/>
                  <a:pt x="24" y="717"/>
                  <a:pt x="21" y="743"/>
                </a:cubicBezTo>
                <a:cubicBezTo>
                  <a:pt x="21" y="749"/>
                  <a:pt x="20" y="755"/>
                  <a:pt x="20" y="761"/>
                </a:cubicBezTo>
                <a:cubicBezTo>
                  <a:pt x="19" y="766"/>
                  <a:pt x="16" y="769"/>
                  <a:pt x="11" y="769"/>
                </a:cubicBezTo>
                <a:close/>
                <a:moveTo>
                  <a:pt x="1634" y="763"/>
                </a:moveTo>
                <a:cubicBezTo>
                  <a:pt x="1629" y="763"/>
                  <a:pt x="1625" y="760"/>
                  <a:pt x="1625" y="755"/>
                </a:cubicBezTo>
                <a:cubicBezTo>
                  <a:pt x="1625" y="755"/>
                  <a:pt x="1625" y="755"/>
                  <a:pt x="1625" y="755"/>
                </a:cubicBezTo>
                <a:cubicBezTo>
                  <a:pt x="1625" y="753"/>
                  <a:pt x="1626" y="751"/>
                  <a:pt x="1627" y="749"/>
                </a:cubicBezTo>
                <a:cubicBezTo>
                  <a:pt x="1629" y="747"/>
                  <a:pt x="1631" y="746"/>
                  <a:pt x="1633" y="746"/>
                </a:cubicBezTo>
                <a:cubicBezTo>
                  <a:pt x="1638" y="746"/>
                  <a:pt x="1642" y="749"/>
                  <a:pt x="1642" y="754"/>
                </a:cubicBezTo>
                <a:cubicBezTo>
                  <a:pt x="1642" y="754"/>
                  <a:pt x="1642" y="754"/>
                  <a:pt x="1642" y="754"/>
                </a:cubicBezTo>
                <a:cubicBezTo>
                  <a:pt x="1642" y="754"/>
                  <a:pt x="1642" y="754"/>
                  <a:pt x="1642" y="754"/>
                </a:cubicBezTo>
                <a:cubicBezTo>
                  <a:pt x="1642" y="756"/>
                  <a:pt x="1641" y="758"/>
                  <a:pt x="1640" y="760"/>
                </a:cubicBezTo>
                <a:cubicBezTo>
                  <a:pt x="1639" y="762"/>
                  <a:pt x="1637" y="763"/>
                  <a:pt x="1634" y="763"/>
                </a:cubicBezTo>
                <a:cubicBezTo>
                  <a:pt x="1634" y="763"/>
                  <a:pt x="1634" y="763"/>
                  <a:pt x="1634" y="763"/>
                </a:cubicBezTo>
                <a:close/>
                <a:moveTo>
                  <a:pt x="1631" y="735"/>
                </a:moveTo>
                <a:cubicBezTo>
                  <a:pt x="1626" y="735"/>
                  <a:pt x="1623" y="732"/>
                  <a:pt x="1622" y="727"/>
                </a:cubicBezTo>
                <a:cubicBezTo>
                  <a:pt x="1618" y="695"/>
                  <a:pt x="1612" y="662"/>
                  <a:pt x="1605" y="630"/>
                </a:cubicBezTo>
                <a:cubicBezTo>
                  <a:pt x="1603" y="626"/>
                  <a:pt x="1606" y="621"/>
                  <a:pt x="1611" y="620"/>
                </a:cubicBezTo>
                <a:cubicBezTo>
                  <a:pt x="1615" y="619"/>
                  <a:pt x="1620" y="622"/>
                  <a:pt x="1621" y="626"/>
                </a:cubicBezTo>
                <a:cubicBezTo>
                  <a:pt x="1629" y="659"/>
                  <a:pt x="1635" y="692"/>
                  <a:pt x="1639" y="725"/>
                </a:cubicBezTo>
                <a:cubicBezTo>
                  <a:pt x="1640" y="730"/>
                  <a:pt x="1636" y="734"/>
                  <a:pt x="1632" y="735"/>
                </a:cubicBezTo>
                <a:cubicBezTo>
                  <a:pt x="1631" y="735"/>
                  <a:pt x="1631" y="735"/>
                  <a:pt x="1631" y="735"/>
                </a:cubicBezTo>
                <a:close/>
                <a:moveTo>
                  <a:pt x="1592" y="566"/>
                </a:moveTo>
                <a:cubicBezTo>
                  <a:pt x="1588" y="566"/>
                  <a:pt x="1585" y="563"/>
                  <a:pt x="1584" y="560"/>
                </a:cubicBezTo>
                <a:cubicBezTo>
                  <a:pt x="1573" y="530"/>
                  <a:pt x="1561" y="500"/>
                  <a:pt x="1547" y="472"/>
                </a:cubicBezTo>
                <a:cubicBezTo>
                  <a:pt x="1546" y="470"/>
                  <a:pt x="1546" y="468"/>
                  <a:pt x="1547" y="465"/>
                </a:cubicBezTo>
                <a:cubicBezTo>
                  <a:pt x="1548" y="463"/>
                  <a:pt x="1549" y="462"/>
                  <a:pt x="1551" y="461"/>
                </a:cubicBezTo>
                <a:cubicBezTo>
                  <a:pt x="1556" y="459"/>
                  <a:pt x="1561" y="461"/>
                  <a:pt x="1563" y="465"/>
                </a:cubicBezTo>
                <a:cubicBezTo>
                  <a:pt x="1577" y="494"/>
                  <a:pt x="1589" y="524"/>
                  <a:pt x="1600" y="554"/>
                </a:cubicBezTo>
                <a:cubicBezTo>
                  <a:pt x="1601" y="556"/>
                  <a:pt x="1600" y="559"/>
                  <a:pt x="1599" y="561"/>
                </a:cubicBezTo>
                <a:cubicBezTo>
                  <a:pt x="1598" y="563"/>
                  <a:pt x="1597" y="564"/>
                  <a:pt x="1595" y="565"/>
                </a:cubicBezTo>
                <a:cubicBezTo>
                  <a:pt x="1594" y="565"/>
                  <a:pt x="1593" y="566"/>
                  <a:pt x="1592" y="566"/>
                </a:cubicBezTo>
                <a:close/>
                <a:moveTo>
                  <a:pt x="64" y="538"/>
                </a:moveTo>
                <a:cubicBezTo>
                  <a:pt x="64" y="538"/>
                  <a:pt x="64" y="538"/>
                  <a:pt x="64" y="538"/>
                </a:cubicBezTo>
                <a:cubicBezTo>
                  <a:pt x="64" y="538"/>
                  <a:pt x="64" y="538"/>
                  <a:pt x="64" y="538"/>
                </a:cubicBezTo>
                <a:cubicBezTo>
                  <a:pt x="63" y="538"/>
                  <a:pt x="62" y="538"/>
                  <a:pt x="61" y="538"/>
                </a:cubicBezTo>
                <a:cubicBezTo>
                  <a:pt x="56" y="536"/>
                  <a:pt x="54" y="531"/>
                  <a:pt x="56" y="527"/>
                </a:cubicBezTo>
                <a:cubicBezTo>
                  <a:pt x="58" y="522"/>
                  <a:pt x="63" y="520"/>
                  <a:pt x="67" y="522"/>
                </a:cubicBezTo>
                <a:cubicBezTo>
                  <a:pt x="71" y="524"/>
                  <a:pt x="73" y="528"/>
                  <a:pt x="72" y="533"/>
                </a:cubicBezTo>
                <a:cubicBezTo>
                  <a:pt x="72" y="533"/>
                  <a:pt x="72" y="533"/>
                  <a:pt x="72" y="533"/>
                </a:cubicBezTo>
                <a:cubicBezTo>
                  <a:pt x="70" y="536"/>
                  <a:pt x="67" y="538"/>
                  <a:pt x="64" y="538"/>
                </a:cubicBezTo>
                <a:close/>
                <a:moveTo>
                  <a:pt x="74" y="512"/>
                </a:moveTo>
                <a:cubicBezTo>
                  <a:pt x="73" y="512"/>
                  <a:pt x="72" y="512"/>
                  <a:pt x="71" y="511"/>
                </a:cubicBezTo>
                <a:cubicBezTo>
                  <a:pt x="69" y="510"/>
                  <a:pt x="67" y="509"/>
                  <a:pt x="67" y="507"/>
                </a:cubicBezTo>
                <a:cubicBezTo>
                  <a:pt x="66" y="505"/>
                  <a:pt x="66" y="502"/>
                  <a:pt x="67" y="500"/>
                </a:cubicBezTo>
                <a:cubicBezTo>
                  <a:pt x="76" y="479"/>
                  <a:pt x="86" y="458"/>
                  <a:pt x="96" y="438"/>
                </a:cubicBezTo>
                <a:cubicBezTo>
                  <a:pt x="101" y="430"/>
                  <a:pt x="105" y="421"/>
                  <a:pt x="110" y="413"/>
                </a:cubicBezTo>
                <a:cubicBezTo>
                  <a:pt x="129" y="380"/>
                  <a:pt x="150" y="349"/>
                  <a:pt x="174" y="318"/>
                </a:cubicBezTo>
                <a:cubicBezTo>
                  <a:pt x="176" y="315"/>
                  <a:pt x="182" y="314"/>
                  <a:pt x="185" y="317"/>
                </a:cubicBezTo>
                <a:cubicBezTo>
                  <a:pt x="189" y="320"/>
                  <a:pt x="190" y="325"/>
                  <a:pt x="187" y="329"/>
                </a:cubicBezTo>
                <a:cubicBezTo>
                  <a:pt x="164" y="358"/>
                  <a:pt x="143" y="390"/>
                  <a:pt x="125" y="422"/>
                </a:cubicBezTo>
                <a:cubicBezTo>
                  <a:pt x="120" y="430"/>
                  <a:pt x="116" y="438"/>
                  <a:pt x="111" y="446"/>
                </a:cubicBezTo>
                <a:cubicBezTo>
                  <a:pt x="101" y="466"/>
                  <a:pt x="91" y="486"/>
                  <a:pt x="82" y="507"/>
                </a:cubicBezTo>
                <a:cubicBezTo>
                  <a:pt x="81" y="510"/>
                  <a:pt x="78" y="512"/>
                  <a:pt x="74" y="512"/>
                </a:cubicBezTo>
                <a:close/>
                <a:moveTo>
                  <a:pt x="1542" y="451"/>
                </a:moveTo>
                <a:cubicBezTo>
                  <a:pt x="1539" y="451"/>
                  <a:pt x="1536" y="450"/>
                  <a:pt x="1535" y="447"/>
                </a:cubicBezTo>
                <a:cubicBezTo>
                  <a:pt x="1533" y="443"/>
                  <a:pt x="1534" y="438"/>
                  <a:pt x="1538" y="436"/>
                </a:cubicBezTo>
                <a:cubicBezTo>
                  <a:pt x="1542" y="433"/>
                  <a:pt x="1548" y="435"/>
                  <a:pt x="1550" y="439"/>
                </a:cubicBezTo>
                <a:cubicBezTo>
                  <a:pt x="1551" y="441"/>
                  <a:pt x="1551" y="443"/>
                  <a:pt x="1550" y="446"/>
                </a:cubicBezTo>
                <a:cubicBezTo>
                  <a:pt x="1550" y="448"/>
                  <a:pt x="1548" y="449"/>
                  <a:pt x="1546" y="451"/>
                </a:cubicBezTo>
                <a:cubicBezTo>
                  <a:pt x="1545" y="451"/>
                  <a:pt x="1544" y="451"/>
                  <a:pt x="1542" y="451"/>
                </a:cubicBezTo>
                <a:close/>
                <a:moveTo>
                  <a:pt x="1529" y="427"/>
                </a:moveTo>
                <a:cubicBezTo>
                  <a:pt x="1526" y="427"/>
                  <a:pt x="1523" y="425"/>
                  <a:pt x="1521" y="422"/>
                </a:cubicBezTo>
                <a:cubicBezTo>
                  <a:pt x="1503" y="390"/>
                  <a:pt x="1482" y="359"/>
                  <a:pt x="1459" y="329"/>
                </a:cubicBezTo>
                <a:cubicBezTo>
                  <a:pt x="1449" y="317"/>
                  <a:pt x="1439" y="304"/>
                  <a:pt x="1428" y="292"/>
                </a:cubicBezTo>
                <a:cubicBezTo>
                  <a:pt x="1418" y="280"/>
                  <a:pt x="1407" y="269"/>
                  <a:pt x="1397" y="258"/>
                </a:cubicBezTo>
                <a:cubicBezTo>
                  <a:pt x="1393" y="255"/>
                  <a:pt x="1393" y="249"/>
                  <a:pt x="1397" y="246"/>
                </a:cubicBezTo>
                <a:cubicBezTo>
                  <a:pt x="1400" y="243"/>
                  <a:pt x="1405" y="243"/>
                  <a:pt x="1409" y="246"/>
                </a:cubicBezTo>
                <a:cubicBezTo>
                  <a:pt x="1420" y="257"/>
                  <a:pt x="1431" y="269"/>
                  <a:pt x="1441" y="281"/>
                </a:cubicBezTo>
                <a:cubicBezTo>
                  <a:pt x="1452" y="293"/>
                  <a:pt x="1462" y="306"/>
                  <a:pt x="1473" y="319"/>
                </a:cubicBezTo>
                <a:cubicBezTo>
                  <a:pt x="1496" y="349"/>
                  <a:pt x="1517" y="381"/>
                  <a:pt x="1536" y="414"/>
                </a:cubicBezTo>
                <a:cubicBezTo>
                  <a:pt x="1538" y="418"/>
                  <a:pt x="1537" y="423"/>
                  <a:pt x="1533" y="426"/>
                </a:cubicBezTo>
                <a:cubicBezTo>
                  <a:pt x="1532" y="426"/>
                  <a:pt x="1530" y="427"/>
                  <a:pt x="1529" y="427"/>
                </a:cubicBezTo>
                <a:close/>
                <a:moveTo>
                  <a:pt x="198" y="310"/>
                </a:moveTo>
                <a:cubicBezTo>
                  <a:pt x="196" y="310"/>
                  <a:pt x="194" y="309"/>
                  <a:pt x="193" y="308"/>
                </a:cubicBezTo>
                <a:cubicBezTo>
                  <a:pt x="191" y="307"/>
                  <a:pt x="190" y="305"/>
                  <a:pt x="190" y="302"/>
                </a:cubicBezTo>
                <a:cubicBezTo>
                  <a:pt x="189" y="300"/>
                  <a:pt x="190" y="298"/>
                  <a:pt x="191" y="296"/>
                </a:cubicBezTo>
                <a:cubicBezTo>
                  <a:pt x="194" y="293"/>
                  <a:pt x="200" y="292"/>
                  <a:pt x="203" y="295"/>
                </a:cubicBezTo>
                <a:cubicBezTo>
                  <a:pt x="207" y="298"/>
                  <a:pt x="208" y="303"/>
                  <a:pt x="205" y="307"/>
                </a:cubicBezTo>
                <a:cubicBezTo>
                  <a:pt x="204" y="307"/>
                  <a:pt x="204" y="307"/>
                  <a:pt x="204" y="307"/>
                </a:cubicBezTo>
                <a:cubicBezTo>
                  <a:pt x="203" y="309"/>
                  <a:pt x="200" y="310"/>
                  <a:pt x="198" y="310"/>
                </a:cubicBezTo>
                <a:close/>
                <a:moveTo>
                  <a:pt x="216" y="289"/>
                </a:moveTo>
                <a:cubicBezTo>
                  <a:pt x="214" y="289"/>
                  <a:pt x="212" y="288"/>
                  <a:pt x="211" y="287"/>
                </a:cubicBezTo>
                <a:cubicBezTo>
                  <a:pt x="209" y="285"/>
                  <a:pt x="208" y="283"/>
                  <a:pt x="208" y="281"/>
                </a:cubicBezTo>
                <a:cubicBezTo>
                  <a:pt x="208" y="278"/>
                  <a:pt x="209" y="276"/>
                  <a:pt x="210" y="275"/>
                </a:cubicBezTo>
                <a:cubicBezTo>
                  <a:pt x="232" y="250"/>
                  <a:pt x="255" y="227"/>
                  <a:pt x="279" y="206"/>
                </a:cubicBezTo>
                <a:cubicBezTo>
                  <a:pt x="284" y="201"/>
                  <a:pt x="290" y="197"/>
                  <a:pt x="295" y="192"/>
                </a:cubicBezTo>
                <a:cubicBezTo>
                  <a:pt x="319" y="172"/>
                  <a:pt x="344" y="154"/>
                  <a:pt x="370" y="137"/>
                </a:cubicBezTo>
                <a:cubicBezTo>
                  <a:pt x="370" y="137"/>
                  <a:pt x="370" y="137"/>
                  <a:pt x="370" y="137"/>
                </a:cubicBezTo>
                <a:cubicBezTo>
                  <a:pt x="374" y="134"/>
                  <a:pt x="379" y="135"/>
                  <a:pt x="381" y="139"/>
                </a:cubicBezTo>
                <a:cubicBezTo>
                  <a:pt x="383" y="141"/>
                  <a:pt x="383" y="143"/>
                  <a:pt x="383" y="145"/>
                </a:cubicBezTo>
                <a:cubicBezTo>
                  <a:pt x="382" y="148"/>
                  <a:pt x="381" y="150"/>
                  <a:pt x="379" y="151"/>
                </a:cubicBezTo>
                <a:cubicBezTo>
                  <a:pt x="354" y="168"/>
                  <a:pt x="329" y="186"/>
                  <a:pt x="306" y="205"/>
                </a:cubicBezTo>
                <a:cubicBezTo>
                  <a:pt x="301" y="210"/>
                  <a:pt x="295" y="214"/>
                  <a:pt x="290" y="219"/>
                </a:cubicBezTo>
                <a:cubicBezTo>
                  <a:pt x="267" y="240"/>
                  <a:pt x="244" y="262"/>
                  <a:pt x="223" y="286"/>
                </a:cubicBezTo>
                <a:cubicBezTo>
                  <a:pt x="221" y="288"/>
                  <a:pt x="219" y="289"/>
                  <a:pt x="216" y="289"/>
                </a:cubicBezTo>
                <a:close/>
                <a:moveTo>
                  <a:pt x="1382" y="241"/>
                </a:moveTo>
                <a:cubicBezTo>
                  <a:pt x="1380" y="241"/>
                  <a:pt x="1378" y="240"/>
                  <a:pt x="1377" y="238"/>
                </a:cubicBezTo>
                <a:cubicBezTo>
                  <a:pt x="1375" y="237"/>
                  <a:pt x="1374" y="235"/>
                  <a:pt x="1374" y="232"/>
                </a:cubicBezTo>
                <a:cubicBezTo>
                  <a:pt x="1374" y="230"/>
                  <a:pt x="1375" y="228"/>
                  <a:pt x="1376" y="226"/>
                </a:cubicBezTo>
                <a:cubicBezTo>
                  <a:pt x="1379" y="223"/>
                  <a:pt x="1385" y="223"/>
                  <a:pt x="1388" y="226"/>
                </a:cubicBezTo>
                <a:cubicBezTo>
                  <a:pt x="1390" y="228"/>
                  <a:pt x="1391" y="230"/>
                  <a:pt x="1391" y="232"/>
                </a:cubicBezTo>
                <a:cubicBezTo>
                  <a:pt x="1391" y="234"/>
                  <a:pt x="1390" y="236"/>
                  <a:pt x="1389" y="238"/>
                </a:cubicBezTo>
                <a:cubicBezTo>
                  <a:pt x="1387" y="240"/>
                  <a:pt x="1385" y="241"/>
                  <a:pt x="1382" y="241"/>
                </a:cubicBezTo>
                <a:close/>
                <a:moveTo>
                  <a:pt x="1361" y="222"/>
                </a:moveTo>
                <a:cubicBezTo>
                  <a:pt x="1359" y="222"/>
                  <a:pt x="1357" y="221"/>
                  <a:pt x="1356" y="219"/>
                </a:cubicBezTo>
                <a:cubicBezTo>
                  <a:pt x="1328" y="195"/>
                  <a:pt x="1298" y="172"/>
                  <a:pt x="1267" y="151"/>
                </a:cubicBezTo>
                <a:cubicBezTo>
                  <a:pt x="1241" y="134"/>
                  <a:pt x="1213" y="118"/>
                  <a:pt x="1185" y="104"/>
                </a:cubicBezTo>
                <a:cubicBezTo>
                  <a:pt x="1183" y="103"/>
                  <a:pt x="1181" y="101"/>
                  <a:pt x="1180" y="99"/>
                </a:cubicBezTo>
                <a:cubicBezTo>
                  <a:pt x="1180" y="97"/>
                  <a:pt x="1180" y="94"/>
                  <a:pt x="1181" y="92"/>
                </a:cubicBezTo>
                <a:cubicBezTo>
                  <a:pt x="1183" y="88"/>
                  <a:pt x="1188" y="87"/>
                  <a:pt x="1192" y="89"/>
                </a:cubicBezTo>
                <a:cubicBezTo>
                  <a:pt x="1221" y="103"/>
                  <a:pt x="1249" y="119"/>
                  <a:pt x="1276" y="137"/>
                </a:cubicBezTo>
                <a:cubicBezTo>
                  <a:pt x="1308" y="158"/>
                  <a:pt x="1339" y="182"/>
                  <a:pt x="1367" y="207"/>
                </a:cubicBezTo>
                <a:cubicBezTo>
                  <a:pt x="1367" y="207"/>
                  <a:pt x="1367" y="207"/>
                  <a:pt x="1367" y="207"/>
                </a:cubicBezTo>
                <a:cubicBezTo>
                  <a:pt x="1371" y="210"/>
                  <a:pt x="1371" y="215"/>
                  <a:pt x="1368" y="219"/>
                </a:cubicBezTo>
                <a:cubicBezTo>
                  <a:pt x="1366" y="221"/>
                  <a:pt x="1364" y="222"/>
                  <a:pt x="1361" y="222"/>
                </a:cubicBezTo>
                <a:close/>
                <a:moveTo>
                  <a:pt x="398" y="137"/>
                </a:moveTo>
                <a:cubicBezTo>
                  <a:pt x="395" y="137"/>
                  <a:pt x="393" y="136"/>
                  <a:pt x="391" y="133"/>
                </a:cubicBezTo>
                <a:cubicBezTo>
                  <a:pt x="390" y="131"/>
                  <a:pt x="390" y="129"/>
                  <a:pt x="390" y="127"/>
                </a:cubicBezTo>
                <a:cubicBezTo>
                  <a:pt x="391" y="124"/>
                  <a:pt x="392" y="123"/>
                  <a:pt x="394" y="121"/>
                </a:cubicBezTo>
                <a:cubicBezTo>
                  <a:pt x="398" y="119"/>
                  <a:pt x="403" y="120"/>
                  <a:pt x="406" y="124"/>
                </a:cubicBezTo>
                <a:cubicBezTo>
                  <a:pt x="408" y="128"/>
                  <a:pt x="407" y="133"/>
                  <a:pt x="403" y="136"/>
                </a:cubicBezTo>
                <a:cubicBezTo>
                  <a:pt x="401" y="137"/>
                  <a:pt x="400" y="137"/>
                  <a:pt x="398" y="137"/>
                </a:cubicBezTo>
                <a:close/>
                <a:moveTo>
                  <a:pt x="423" y="123"/>
                </a:moveTo>
                <a:cubicBezTo>
                  <a:pt x="423" y="123"/>
                  <a:pt x="423" y="123"/>
                  <a:pt x="423" y="123"/>
                </a:cubicBezTo>
                <a:cubicBezTo>
                  <a:pt x="420" y="123"/>
                  <a:pt x="417" y="121"/>
                  <a:pt x="415" y="118"/>
                </a:cubicBezTo>
                <a:cubicBezTo>
                  <a:pt x="413" y="114"/>
                  <a:pt x="414" y="109"/>
                  <a:pt x="419" y="107"/>
                </a:cubicBezTo>
                <a:cubicBezTo>
                  <a:pt x="447" y="91"/>
                  <a:pt x="476" y="77"/>
                  <a:pt x="506" y="64"/>
                </a:cubicBezTo>
                <a:cubicBezTo>
                  <a:pt x="528" y="55"/>
                  <a:pt x="550" y="47"/>
                  <a:pt x="572" y="40"/>
                </a:cubicBezTo>
                <a:cubicBezTo>
                  <a:pt x="586" y="36"/>
                  <a:pt x="600" y="32"/>
                  <a:pt x="614" y="28"/>
                </a:cubicBezTo>
                <a:cubicBezTo>
                  <a:pt x="619" y="27"/>
                  <a:pt x="623" y="29"/>
                  <a:pt x="624" y="34"/>
                </a:cubicBezTo>
                <a:cubicBezTo>
                  <a:pt x="625" y="36"/>
                  <a:pt x="625" y="38"/>
                  <a:pt x="624" y="40"/>
                </a:cubicBezTo>
                <a:cubicBezTo>
                  <a:pt x="622" y="42"/>
                  <a:pt x="621" y="44"/>
                  <a:pt x="618" y="44"/>
                </a:cubicBezTo>
                <a:cubicBezTo>
                  <a:pt x="605" y="48"/>
                  <a:pt x="591" y="52"/>
                  <a:pt x="577" y="56"/>
                </a:cubicBezTo>
                <a:cubicBezTo>
                  <a:pt x="555" y="63"/>
                  <a:pt x="534" y="71"/>
                  <a:pt x="512" y="80"/>
                </a:cubicBezTo>
                <a:cubicBezTo>
                  <a:pt x="483" y="92"/>
                  <a:pt x="454" y="106"/>
                  <a:pt x="427" y="122"/>
                </a:cubicBezTo>
                <a:cubicBezTo>
                  <a:pt x="426" y="122"/>
                  <a:pt x="424" y="123"/>
                  <a:pt x="423" y="123"/>
                </a:cubicBezTo>
                <a:close/>
                <a:moveTo>
                  <a:pt x="1163" y="92"/>
                </a:moveTo>
                <a:cubicBezTo>
                  <a:pt x="1162" y="92"/>
                  <a:pt x="1161" y="92"/>
                  <a:pt x="1160" y="92"/>
                </a:cubicBezTo>
                <a:cubicBezTo>
                  <a:pt x="1157" y="91"/>
                  <a:pt x="1156" y="89"/>
                  <a:pt x="1155" y="87"/>
                </a:cubicBezTo>
                <a:cubicBezTo>
                  <a:pt x="1154" y="85"/>
                  <a:pt x="1154" y="82"/>
                  <a:pt x="1155" y="80"/>
                </a:cubicBezTo>
                <a:cubicBezTo>
                  <a:pt x="1157" y="76"/>
                  <a:pt x="1162" y="74"/>
                  <a:pt x="1167" y="76"/>
                </a:cubicBezTo>
                <a:cubicBezTo>
                  <a:pt x="1171" y="78"/>
                  <a:pt x="1173" y="83"/>
                  <a:pt x="1171" y="87"/>
                </a:cubicBezTo>
                <a:cubicBezTo>
                  <a:pt x="1169" y="90"/>
                  <a:pt x="1166" y="92"/>
                  <a:pt x="1163" y="92"/>
                </a:cubicBezTo>
                <a:close/>
                <a:moveTo>
                  <a:pt x="1137" y="81"/>
                </a:moveTo>
                <a:cubicBezTo>
                  <a:pt x="1136" y="81"/>
                  <a:pt x="1135" y="81"/>
                  <a:pt x="1134" y="80"/>
                </a:cubicBezTo>
                <a:cubicBezTo>
                  <a:pt x="1100" y="66"/>
                  <a:pt x="1064" y="54"/>
                  <a:pt x="1028" y="44"/>
                </a:cubicBezTo>
                <a:cubicBezTo>
                  <a:pt x="1028" y="44"/>
                  <a:pt x="1028" y="44"/>
                  <a:pt x="1028" y="44"/>
                </a:cubicBezTo>
                <a:cubicBezTo>
                  <a:pt x="997" y="36"/>
                  <a:pt x="966" y="30"/>
                  <a:pt x="935" y="25"/>
                </a:cubicBezTo>
                <a:cubicBezTo>
                  <a:pt x="933" y="25"/>
                  <a:pt x="931" y="24"/>
                  <a:pt x="929" y="22"/>
                </a:cubicBezTo>
                <a:cubicBezTo>
                  <a:pt x="928" y="20"/>
                  <a:pt x="927" y="18"/>
                  <a:pt x="928" y="16"/>
                </a:cubicBezTo>
                <a:cubicBezTo>
                  <a:pt x="928" y="11"/>
                  <a:pt x="933" y="8"/>
                  <a:pt x="937" y="9"/>
                </a:cubicBezTo>
                <a:cubicBezTo>
                  <a:pt x="969" y="13"/>
                  <a:pt x="1001" y="20"/>
                  <a:pt x="1032" y="28"/>
                </a:cubicBezTo>
                <a:cubicBezTo>
                  <a:pt x="1069" y="38"/>
                  <a:pt x="1105" y="50"/>
                  <a:pt x="1140" y="65"/>
                </a:cubicBezTo>
                <a:cubicBezTo>
                  <a:pt x="1145" y="66"/>
                  <a:pt x="1147" y="71"/>
                  <a:pt x="1145" y="76"/>
                </a:cubicBezTo>
                <a:cubicBezTo>
                  <a:pt x="1144" y="79"/>
                  <a:pt x="1141" y="81"/>
                  <a:pt x="1137" y="81"/>
                </a:cubicBezTo>
                <a:close/>
                <a:moveTo>
                  <a:pt x="644" y="38"/>
                </a:moveTo>
                <a:cubicBezTo>
                  <a:pt x="640" y="38"/>
                  <a:pt x="636" y="35"/>
                  <a:pt x="635" y="31"/>
                </a:cubicBezTo>
                <a:cubicBezTo>
                  <a:pt x="634" y="27"/>
                  <a:pt x="637" y="22"/>
                  <a:pt x="642" y="21"/>
                </a:cubicBezTo>
                <a:cubicBezTo>
                  <a:pt x="646" y="20"/>
                  <a:pt x="651" y="23"/>
                  <a:pt x="652" y="27"/>
                </a:cubicBezTo>
                <a:cubicBezTo>
                  <a:pt x="653" y="32"/>
                  <a:pt x="650" y="37"/>
                  <a:pt x="646" y="38"/>
                </a:cubicBezTo>
                <a:cubicBezTo>
                  <a:pt x="645" y="38"/>
                  <a:pt x="644" y="38"/>
                  <a:pt x="644" y="38"/>
                </a:cubicBezTo>
                <a:close/>
                <a:moveTo>
                  <a:pt x="671" y="32"/>
                </a:moveTo>
                <a:cubicBezTo>
                  <a:pt x="667" y="32"/>
                  <a:pt x="664" y="29"/>
                  <a:pt x="663" y="25"/>
                </a:cubicBezTo>
                <a:cubicBezTo>
                  <a:pt x="663" y="23"/>
                  <a:pt x="663" y="21"/>
                  <a:pt x="664" y="19"/>
                </a:cubicBezTo>
                <a:cubicBezTo>
                  <a:pt x="666" y="17"/>
                  <a:pt x="668" y="16"/>
                  <a:pt x="670" y="15"/>
                </a:cubicBezTo>
                <a:cubicBezTo>
                  <a:pt x="702" y="9"/>
                  <a:pt x="734" y="5"/>
                  <a:pt x="766" y="3"/>
                </a:cubicBezTo>
                <a:cubicBezTo>
                  <a:pt x="766" y="3"/>
                  <a:pt x="766" y="3"/>
                  <a:pt x="766" y="3"/>
                </a:cubicBezTo>
                <a:cubicBezTo>
                  <a:pt x="804" y="0"/>
                  <a:pt x="843" y="0"/>
                  <a:pt x="880" y="3"/>
                </a:cubicBezTo>
                <a:cubicBezTo>
                  <a:pt x="885" y="3"/>
                  <a:pt x="888" y="7"/>
                  <a:pt x="888" y="12"/>
                </a:cubicBezTo>
                <a:cubicBezTo>
                  <a:pt x="888" y="16"/>
                  <a:pt x="884" y="20"/>
                  <a:pt x="879" y="20"/>
                </a:cubicBezTo>
                <a:cubicBezTo>
                  <a:pt x="842" y="17"/>
                  <a:pt x="804" y="17"/>
                  <a:pt x="767" y="20"/>
                </a:cubicBezTo>
                <a:cubicBezTo>
                  <a:pt x="767" y="20"/>
                  <a:pt x="767" y="20"/>
                  <a:pt x="767" y="20"/>
                </a:cubicBezTo>
                <a:cubicBezTo>
                  <a:pt x="736" y="22"/>
                  <a:pt x="704" y="26"/>
                  <a:pt x="673" y="32"/>
                </a:cubicBezTo>
                <a:cubicBezTo>
                  <a:pt x="672" y="32"/>
                  <a:pt x="672" y="32"/>
                  <a:pt x="671" y="32"/>
                </a:cubicBezTo>
                <a:close/>
                <a:moveTo>
                  <a:pt x="908" y="22"/>
                </a:moveTo>
                <a:cubicBezTo>
                  <a:pt x="908" y="22"/>
                  <a:pt x="907" y="22"/>
                  <a:pt x="907" y="22"/>
                </a:cubicBezTo>
                <a:cubicBezTo>
                  <a:pt x="905" y="22"/>
                  <a:pt x="903" y="21"/>
                  <a:pt x="901" y="19"/>
                </a:cubicBezTo>
                <a:cubicBezTo>
                  <a:pt x="900" y="17"/>
                  <a:pt x="899" y="15"/>
                  <a:pt x="899" y="13"/>
                </a:cubicBezTo>
                <a:cubicBezTo>
                  <a:pt x="900" y="8"/>
                  <a:pt x="904" y="5"/>
                  <a:pt x="909" y="5"/>
                </a:cubicBezTo>
                <a:cubicBezTo>
                  <a:pt x="913" y="6"/>
                  <a:pt x="917" y="10"/>
                  <a:pt x="916" y="14"/>
                </a:cubicBezTo>
                <a:cubicBezTo>
                  <a:pt x="916" y="19"/>
                  <a:pt x="912" y="22"/>
                  <a:pt x="908" y="22"/>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a:extLst>
              <a:ext uri="{FF2B5EF4-FFF2-40B4-BE49-F238E27FC236}">
                <a16:creationId xmlns:a16="http://schemas.microsoft.com/office/drawing/2014/main" id="{D060AF10-E8BF-4C04-B5CB-38D1876A209C}"/>
              </a:ext>
            </a:extLst>
          </p:cNvPr>
          <p:cNvSpPr>
            <a:spLocks noEditPoints="1"/>
          </p:cNvSpPr>
          <p:nvPr/>
        </p:nvSpPr>
        <p:spPr bwMode="auto">
          <a:xfrm>
            <a:off x="8868841" y="3229510"/>
            <a:ext cx="6649493" cy="6647380"/>
          </a:xfrm>
          <a:custGeom>
            <a:avLst/>
            <a:gdLst>
              <a:gd name="T0" fmla="*/ 922 w 1572"/>
              <a:gd name="T1" fmla="*/ 1542 h 1571"/>
              <a:gd name="T2" fmla="*/ 1160 w 1572"/>
              <a:gd name="T3" fmla="*/ 1467 h 1571"/>
              <a:gd name="T4" fmla="*/ 925 w 1572"/>
              <a:gd name="T5" fmla="*/ 1559 h 1571"/>
              <a:gd name="T6" fmla="*/ 743 w 1572"/>
              <a:gd name="T7" fmla="*/ 1570 h 1571"/>
              <a:gd name="T8" fmla="*/ 744 w 1572"/>
              <a:gd name="T9" fmla="*/ 1553 h 1571"/>
              <a:gd name="T10" fmla="*/ 680 w 1572"/>
              <a:gd name="T11" fmla="*/ 1564 h 1571"/>
              <a:gd name="T12" fmla="*/ 342 w 1572"/>
              <a:gd name="T13" fmla="*/ 1434 h 1571"/>
              <a:gd name="T14" fmla="*/ 453 w 1572"/>
              <a:gd name="T15" fmla="*/ 1479 h 1571"/>
              <a:gd name="T16" fmla="*/ 681 w 1572"/>
              <a:gd name="T17" fmla="*/ 1564 h 1571"/>
              <a:gd name="T18" fmla="*/ 1201 w 1572"/>
              <a:gd name="T19" fmla="*/ 1433 h 1571"/>
              <a:gd name="T20" fmla="*/ 1187 w 1572"/>
              <a:gd name="T21" fmla="*/ 1460 h 1571"/>
              <a:gd name="T22" fmla="*/ 1304 w 1572"/>
              <a:gd name="T23" fmla="*/ 1353 h 1571"/>
              <a:gd name="T24" fmla="*/ 1257 w 1572"/>
              <a:gd name="T25" fmla="*/ 1412 h 1571"/>
              <a:gd name="T26" fmla="*/ 273 w 1572"/>
              <a:gd name="T27" fmla="*/ 1370 h 1571"/>
              <a:gd name="T28" fmla="*/ 297 w 1572"/>
              <a:gd name="T29" fmla="*/ 1398 h 1571"/>
              <a:gd name="T30" fmla="*/ 95 w 1572"/>
              <a:gd name="T31" fmla="*/ 1161 h 1571"/>
              <a:gd name="T32" fmla="*/ 51 w 1572"/>
              <a:gd name="T33" fmla="*/ 1040 h 1571"/>
              <a:gd name="T34" fmla="*/ 110 w 1572"/>
              <a:gd name="T35" fmla="*/ 1153 h 1571"/>
              <a:gd name="T36" fmla="*/ 250 w 1572"/>
              <a:gd name="T37" fmla="*/ 1357 h 1571"/>
              <a:gd name="T38" fmla="*/ 1486 w 1572"/>
              <a:gd name="T39" fmla="*/ 1104 h 1571"/>
              <a:gd name="T40" fmla="*/ 1360 w 1572"/>
              <a:gd name="T41" fmla="*/ 1318 h 1571"/>
              <a:gd name="T42" fmla="*/ 1507 w 1572"/>
              <a:gd name="T43" fmla="*/ 1051 h 1571"/>
              <a:gd name="T44" fmla="*/ 1523 w 1572"/>
              <a:gd name="T45" fmla="*/ 1057 h 1571"/>
              <a:gd name="T46" fmla="*/ 1534 w 1572"/>
              <a:gd name="T47" fmla="*/ 999 h 1571"/>
              <a:gd name="T48" fmla="*/ 1555 w 1572"/>
              <a:gd name="T49" fmla="*/ 785 h 1571"/>
              <a:gd name="T50" fmla="*/ 1556 w 1572"/>
              <a:gd name="T51" fmla="*/ 630 h 1571"/>
              <a:gd name="T52" fmla="*/ 1567 w 1572"/>
              <a:gd name="T53" fmla="*/ 875 h 1571"/>
              <a:gd name="T54" fmla="*/ 27 w 1572"/>
              <a:gd name="T55" fmla="*/ 991 h 1571"/>
              <a:gd name="T56" fmla="*/ 43 w 1572"/>
              <a:gd name="T57" fmla="*/ 987 h 1571"/>
              <a:gd name="T58" fmla="*/ 13 w 1572"/>
              <a:gd name="T59" fmla="*/ 930 h 1571"/>
              <a:gd name="T60" fmla="*/ 6 w 1572"/>
              <a:gd name="T61" fmla="*/ 685 h 1571"/>
              <a:gd name="T62" fmla="*/ 23 w 1572"/>
              <a:gd name="T63" fmla="*/ 687 h 1571"/>
              <a:gd name="T64" fmla="*/ 30 w 1572"/>
              <a:gd name="T65" fmla="*/ 927 h 1571"/>
              <a:gd name="T66" fmla="*/ 1531 w 1572"/>
              <a:gd name="T67" fmla="*/ 595 h 1571"/>
              <a:gd name="T68" fmla="*/ 1547 w 1572"/>
              <a:gd name="T69" fmla="*/ 591 h 1571"/>
              <a:gd name="T70" fmla="*/ 1506 w 1572"/>
              <a:gd name="T71" fmla="*/ 515 h 1571"/>
              <a:gd name="T72" fmla="*/ 1317 w 1572"/>
              <a:gd name="T73" fmla="*/ 229 h 1571"/>
              <a:gd name="T74" fmla="*/ 1329 w 1572"/>
              <a:gd name="T75" fmla="*/ 217 h 1571"/>
              <a:gd name="T76" fmla="*/ 1522 w 1572"/>
              <a:gd name="T77" fmla="*/ 509 h 1571"/>
              <a:gd name="T78" fmla="*/ 55 w 1572"/>
              <a:gd name="T79" fmla="*/ 519 h 1571"/>
              <a:gd name="T80" fmla="*/ 74 w 1572"/>
              <a:gd name="T81" fmla="*/ 493 h 1571"/>
              <a:gd name="T82" fmla="*/ 79 w 1572"/>
              <a:gd name="T83" fmla="*/ 461 h 1571"/>
              <a:gd name="T84" fmla="*/ 230 w 1572"/>
              <a:gd name="T85" fmla="*/ 229 h 1571"/>
              <a:gd name="T86" fmla="*/ 242 w 1572"/>
              <a:gd name="T87" fmla="*/ 241 h 1571"/>
              <a:gd name="T88" fmla="*/ 82 w 1572"/>
              <a:gd name="T89" fmla="*/ 462 h 1571"/>
              <a:gd name="T90" fmla="*/ 1260 w 1572"/>
              <a:gd name="T91" fmla="*/ 169 h 1571"/>
              <a:gd name="T92" fmla="*/ 1284 w 1572"/>
              <a:gd name="T93" fmla="*/ 197 h 1571"/>
              <a:gd name="T94" fmla="*/ 1109 w 1572"/>
              <a:gd name="T95" fmla="*/ 87 h 1571"/>
              <a:gd name="T96" fmla="*/ 880 w 1572"/>
              <a:gd name="T97" fmla="*/ 5 h 1571"/>
              <a:gd name="T98" fmla="*/ 1221 w 1572"/>
              <a:gd name="T99" fmla="*/ 131 h 1571"/>
              <a:gd name="T100" fmla="*/ 349 w 1572"/>
              <a:gd name="T101" fmla="*/ 141 h 1571"/>
              <a:gd name="T102" fmla="*/ 380 w 1572"/>
              <a:gd name="T103" fmla="*/ 132 h 1571"/>
              <a:gd name="T104" fmla="*/ 402 w 1572"/>
              <a:gd name="T105" fmla="*/ 109 h 1571"/>
              <a:gd name="T106" fmla="*/ 636 w 1572"/>
              <a:gd name="T107" fmla="*/ 14 h 1571"/>
              <a:gd name="T108" fmla="*/ 639 w 1572"/>
              <a:gd name="T109" fmla="*/ 30 h 1571"/>
              <a:gd name="T110" fmla="*/ 410 w 1572"/>
              <a:gd name="T111" fmla="*/ 113 h 1571"/>
              <a:gd name="T112" fmla="*/ 809 w 1572"/>
              <a:gd name="T113" fmla="*/ 8 h 1571"/>
              <a:gd name="T114" fmla="*/ 840 w 1572"/>
              <a:gd name="T115" fmla="*/ 18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72" h="1571">
                <a:moveTo>
                  <a:pt x="805" y="1571"/>
                </a:moveTo>
                <a:cubicBezTo>
                  <a:pt x="801" y="1571"/>
                  <a:pt x="797" y="1567"/>
                  <a:pt x="797" y="1563"/>
                </a:cubicBezTo>
                <a:cubicBezTo>
                  <a:pt x="797" y="1558"/>
                  <a:pt x="800" y="1554"/>
                  <a:pt x="805" y="1554"/>
                </a:cubicBezTo>
                <a:cubicBezTo>
                  <a:pt x="844" y="1553"/>
                  <a:pt x="883" y="1549"/>
                  <a:pt x="922" y="1542"/>
                </a:cubicBezTo>
                <a:cubicBezTo>
                  <a:pt x="922" y="1542"/>
                  <a:pt x="922" y="1542"/>
                  <a:pt x="922" y="1542"/>
                </a:cubicBezTo>
                <a:cubicBezTo>
                  <a:pt x="966" y="1534"/>
                  <a:pt x="1010" y="1523"/>
                  <a:pt x="1052" y="1507"/>
                </a:cubicBezTo>
                <a:cubicBezTo>
                  <a:pt x="1085" y="1495"/>
                  <a:pt x="1117" y="1480"/>
                  <a:pt x="1148" y="1464"/>
                </a:cubicBezTo>
                <a:cubicBezTo>
                  <a:pt x="1152" y="1462"/>
                  <a:pt x="1158" y="1463"/>
                  <a:pt x="1160" y="1467"/>
                </a:cubicBezTo>
                <a:cubicBezTo>
                  <a:pt x="1162" y="1471"/>
                  <a:pt x="1160" y="1476"/>
                  <a:pt x="1156" y="1479"/>
                </a:cubicBezTo>
                <a:cubicBezTo>
                  <a:pt x="1124" y="1496"/>
                  <a:pt x="1091" y="1511"/>
                  <a:pt x="1057" y="1523"/>
                </a:cubicBezTo>
                <a:cubicBezTo>
                  <a:pt x="1015" y="1539"/>
                  <a:pt x="970" y="1551"/>
                  <a:pt x="925" y="1559"/>
                </a:cubicBezTo>
                <a:cubicBezTo>
                  <a:pt x="925" y="1559"/>
                  <a:pt x="925" y="1559"/>
                  <a:pt x="925" y="1559"/>
                </a:cubicBezTo>
                <a:cubicBezTo>
                  <a:pt x="886" y="1566"/>
                  <a:pt x="845" y="1570"/>
                  <a:pt x="806" y="1571"/>
                </a:cubicBezTo>
                <a:cubicBezTo>
                  <a:pt x="806" y="1571"/>
                  <a:pt x="805" y="1571"/>
                  <a:pt x="805" y="1571"/>
                </a:cubicBezTo>
                <a:close/>
                <a:moveTo>
                  <a:pt x="743" y="1570"/>
                </a:moveTo>
                <a:cubicBezTo>
                  <a:pt x="743" y="1570"/>
                  <a:pt x="743" y="1570"/>
                  <a:pt x="743" y="1570"/>
                </a:cubicBezTo>
                <a:cubicBezTo>
                  <a:pt x="735" y="1570"/>
                  <a:pt x="727" y="1569"/>
                  <a:pt x="720" y="1569"/>
                </a:cubicBezTo>
                <a:cubicBezTo>
                  <a:pt x="715" y="1568"/>
                  <a:pt x="712" y="1564"/>
                  <a:pt x="712" y="1559"/>
                </a:cubicBezTo>
                <a:cubicBezTo>
                  <a:pt x="713" y="1555"/>
                  <a:pt x="717" y="1551"/>
                  <a:pt x="721" y="1552"/>
                </a:cubicBezTo>
                <a:cubicBezTo>
                  <a:pt x="729" y="1552"/>
                  <a:pt x="736" y="1553"/>
                  <a:pt x="744" y="1553"/>
                </a:cubicBezTo>
                <a:cubicBezTo>
                  <a:pt x="748" y="1553"/>
                  <a:pt x="752" y="1557"/>
                  <a:pt x="752" y="1562"/>
                </a:cubicBezTo>
                <a:cubicBezTo>
                  <a:pt x="751" y="1567"/>
                  <a:pt x="748" y="1570"/>
                  <a:pt x="743" y="1570"/>
                </a:cubicBezTo>
                <a:close/>
                <a:moveTo>
                  <a:pt x="681" y="1564"/>
                </a:moveTo>
                <a:cubicBezTo>
                  <a:pt x="681" y="1564"/>
                  <a:pt x="681" y="1564"/>
                  <a:pt x="680" y="1564"/>
                </a:cubicBezTo>
                <a:cubicBezTo>
                  <a:pt x="605" y="1554"/>
                  <a:pt x="533" y="1534"/>
                  <a:pt x="464" y="1503"/>
                </a:cubicBezTo>
                <a:cubicBezTo>
                  <a:pt x="458" y="1500"/>
                  <a:pt x="452" y="1497"/>
                  <a:pt x="446" y="1494"/>
                </a:cubicBezTo>
                <a:cubicBezTo>
                  <a:pt x="446" y="1494"/>
                  <a:pt x="446" y="1494"/>
                  <a:pt x="445" y="1494"/>
                </a:cubicBezTo>
                <a:cubicBezTo>
                  <a:pt x="410" y="1477"/>
                  <a:pt x="375" y="1457"/>
                  <a:pt x="342" y="1434"/>
                </a:cubicBezTo>
                <a:cubicBezTo>
                  <a:pt x="338" y="1431"/>
                  <a:pt x="337" y="1426"/>
                  <a:pt x="339" y="1422"/>
                </a:cubicBezTo>
                <a:cubicBezTo>
                  <a:pt x="342" y="1418"/>
                  <a:pt x="347" y="1417"/>
                  <a:pt x="351" y="1420"/>
                </a:cubicBezTo>
                <a:cubicBezTo>
                  <a:pt x="383" y="1442"/>
                  <a:pt x="418" y="1462"/>
                  <a:pt x="453" y="1479"/>
                </a:cubicBezTo>
                <a:cubicBezTo>
                  <a:pt x="453" y="1479"/>
                  <a:pt x="453" y="1479"/>
                  <a:pt x="453" y="1479"/>
                </a:cubicBezTo>
                <a:cubicBezTo>
                  <a:pt x="459" y="1482"/>
                  <a:pt x="465" y="1485"/>
                  <a:pt x="471" y="1487"/>
                </a:cubicBezTo>
                <a:cubicBezTo>
                  <a:pt x="538" y="1517"/>
                  <a:pt x="609" y="1538"/>
                  <a:pt x="682" y="1547"/>
                </a:cubicBezTo>
                <a:cubicBezTo>
                  <a:pt x="687" y="1548"/>
                  <a:pt x="690" y="1552"/>
                  <a:pt x="690" y="1557"/>
                </a:cubicBezTo>
                <a:cubicBezTo>
                  <a:pt x="689" y="1561"/>
                  <a:pt x="685" y="1564"/>
                  <a:pt x="681" y="1564"/>
                </a:cubicBezTo>
                <a:close/>
                <a:moveTo>
                  <a:pt x="1187" y="1460"/>
                </a:moveTo>
                <a:cubicBezTo>
                  <a:pt x="1184" y="1460"/>
                  <a:pt x="1181" y="1459"/>
                  <a:pt x="1179" y="1456"/>
                </a:cubicBezTo>
                <a:cubicBezTo>
                  <a:pt x="1177" y="1452"/>
                  <a:pt x="1178" y="1447"/>
                  <a:pt x="1182" y="1444"/>
                </a:cubicBezTo>
                <a:cubicBezTo>
                  <a:pt x="1189" y="1441"/>
                  <a:pt x="1195" y="1437"/>
                  <a:pt x="1201" y="1433"/>
                </a:cubicBezTo>
                <a:cubicBezTo>
                  <a:pt x="1205" y="1430"/>
                  <a:pt x="1211" y="1431"/>
                  <a:pt x="1213" y="1435"/>
                </a:cubicBezTo>
                <a:cubicBezTo>
                  <a:pt x="1216" y="1439"/>
                  <a:pt x="1214" y="1444"/>
                  <a:pt x="1211" y="1447"/>
                </a:cubicBezTo>
                <a:cubicBezTo>
                  <a:pt x="1204" y="1451"/>
                  <a:pt x="1198" y="1455"/>
                  <a:pt x="1191" y="1459"/>
                </a:cubicBezTo>
                <a:cubicBezTo>
                  <a:pt x="1190" y="1460"/>
                  <a:pt x="1188" y="1460"/>
                  <a:pt x="1187" y="1460"/>
                </a:cubicBezTo>
                <a:close/>
                <a:moveTo>
                  <a:pt x="1257" y="1412"/>
                </a:moveTo>
                <a:cubicBezTo>
                  <a:pt x="1254" y="1412"/>
                  <a:pt x="1252" y="1411"/>
                  <a:pt x="1250" y="1409"/>
                </a:cubicBezTo>
                <a:cubicBezTo>
                  <a:pt x="1247" y="1405"/>
                  <a:pt x="1248" y="1400"/>
                  <a:pt x="1252" y="1397"/>
                </a:cubicBezTo>
                <a:cubicBezTo>
                  <a:pt x="1270" y="1383"/>
                  <a:pt x="1287" y="1369"/>
                  <a:pt x="1304" y="1353"/>
                </a:cubicBezTo>
                <a:cubicBezTo>
                  <a:pt x="1308" y="1350"/>
                  <a:pt x="1313" y="1351"/>
                  <a:pt x="1316" y="1354"/>
                </a:cubicBezTo>
                <a:cubicBezTo>
                  <a:pt x="1319" y="1357"/>
                  <a:pt x="1319" y="1363"/>
                  <a:pt x="1316" y="1366"/>
                </a:cubicBezTo>
                <a:cubicBezTo>
                  <a:pt x="1298" y="1382"/>
                  <a:pt x="1280" y="1397"/>
                  <a:pt x="1262" y="1411"/>
                </a:cubicBezTo>
                <a:cubicBezTo>
                  <a:pt x="1260" y="1412"/>
                  <a:pt x="1259" y="1412"/>
                  <a:pt x="1257" y="1412"/>
                </a:cubicBezTo>
                <a:close/>
                <a:moveTo>
                  <a:pt x="297" y="1398"/>
                </a:moveTo>
                <a:cubicBezTo>
                  <a:pt x="295" y="1398"/>
                  <a:pt x="293" y="1398"/>
                  <a:pt x="291" y="1396"/>
                </a:cubicBezTo>
                <a:cubicBezTo>
                  <a:pt x="285" y="1392"/>
                  <a:pt x="279" y="1387"/>
                  <a:pt x="274" y="1382"/>
                </a:cubicBezTo>
                <a:cubicBezTo>
                  <a:pt x="270" y="1379"/>
                  <a:pt x="270" y="1373"/>
                  <a:pt x="273" y="1370"/>
                </a:cubicBezTo>
                <a:cubicBezTo>
                  <a:pt x="276" y="1366"/>
                  <a:pt x="281" y="1366"/>
                  <a:pt x="285" y="1369"/>
                </a:cubicBezTo>
                <a:cubicBezTo>
                  <a:pt x="290" y="1374"/>
                  <a:pt x="296" y="1378"/>
                  <a:pt x="302" y="1383"/>
                </a:cubicBezTo>
                <a:cubicBezTo>
                  <a:pt x="306" y="1386"/>
                  <a:pt x="306" y="1392"/>
                  <a:pt x="303" y="1395"/>
                </a:cubicBezTo>
                <a:cubicBezTo>
                  <a:pt x="302" y="1397"/>
                  <a:pt x="299" y="1398"/>
                  <a:pt x="297" y="1398"/>
                </a:cubicBezTo>
                <a:close/>
                <a:moveTo>
                  <a:pt x="250" y="1357"/>
                </a:moveTo>
                <a:cubicBezTo>
                  <a:pt x="248" y="1357"/>
                  <a:pt x="246" y="1356"/>
                  <a:pt x="244" y="1355"/>
                </a:cubicBezTo>
                <a:cubicBezTo>
                  <a:pt x="235" y="1346"/>
                  <a:pt x="226" y="1337"/>
                  <a:pt x="217" y="1328"/>
                </a:cubicBezTo>
                <a:cubicBezTo>
                  <a:pt x="169" y="1278"/>
                  <a:pt x="128" y="1222"/>
                  <a:pt x="95" y="1161"/>
                </a:cubicBezTo>
                <a:cubicBezTo>
                  <a:pt x="95" y="1161"/>
                  <a:pt x="95" y="1161"/>
                  <a:pt x="95" y="1161"/>
                </a:cubicBezTo>
                <a:cubicBezTo>
                  <a:pt x="80" y="1133"/>
                  <a:pt x="66" y="1103"/>
                  <a:pt x="54" y="1074"/>
                </a:cubicBezTo>
                <a:cubicBezTo>
                  <a:pt x="51" y="1066"/>
                  <a:pt x="48" y="1059"/>
                  <a:pt x="46" y="1051"/>
                </a:cubicBezTo>
                <a:cubicBezTo>
                  <a:pt x="44" y="1047"/>
                  <a:pt x="46" y="1042"/>
                  <a:pt x="51" y="1040"/>
                </a:cubicBezTo>
                <a:cubicBezTo>
                  <a:pt x="55" y="1039"/>
                  <a:pt x="60" y="1041"/>
                  <a:pt x="62" y="1046"/>
                </a:cubicBezTo>
                <a:cubicBezTo>
                  <a:pt x="64" y="1053"/>
                  <a:pt x="67" y="1060"/>
                  <a:pt x="70" y="1068"/>
                </a:cubicBezTo>
                <a:cubicBezTo>
                  <a:pt x="81" y="1097"/>
                  <a:pt x="95" y="1125"/>
                  <a:pt x="110" y="1153"/>
                </a:cubicBezTo>
                <a:cubicBezTo>
                  <a:pt x="110" y="1153"/>
                  <a:pt x="110" y="1153"/>
                  <a:pt x="110" y="1153"/>
                </a:cubicBezTo>
                <a:cubicBezTo>
                  <a:pt x="142" y="1212"/>
                  <a:pt x="183" y="1267"/>
                  <a:pt x="230" y="1316"/>
                </a:cubicBezTo>
                <a:cubicBezTo>
                  <a:pt x="238" y="1325"/>
                  <a:pt x="247" y="1334"/>
                  <a:pt x="256" y="1343"/>
                </a:cubicBezTo>
                <a:cubicBezTo>
                  <a:pt x="259" y="1346"/>
                  <a:pt x="259" y="1351"/>
                  <a:pt x="256" y="1355"/>
                </a:cubicBezTo>
                <a:cubicBezTo>
                  <a:pt x="254" y="1356"/>
                  <a:pt x="252" y="1357"/>
                  <a:pt x="250" y="1357"/>
                </a:cubicBezTo>
                <a:close/>
                <a:moveTo>
                  <a:pt x="1360" y="1318"/>
                </a:moveTo>
                <a:cubicBezTo>
                  <a:pt x="1358" y="1318"/>
                  <a:pt x="1356" y="1317"/>
                  <a:pt x="1354" y="1316"/>
                </a:cubicBezTo>
                <a:cubicBezTo>
                  <a:pt x="1351" y="1313"/>
                  <a:pt x="1351" y="1307"/>
                  <a:pt x="1354" y="1304"/>
                </a:cubicBezTo>
                <a:cubicBezTo>
                  <a:pt x="1408" y="1244"/>
                  <a:pt x="1453" y="1177"/>
                  <a:pt x="1486" y="1104"/>
                </a:cubicBezTo>
                <a:cubicBezTo>
                  <a:pt x="1488" y="1100"/>
                  <a:pt x="1493" y="1098"/>
                  <a:pt x="1497" y="1100"/>
                </a:cubicBezTo>
                <a:cubicBezTo>
                  <a:pt x="1501" y="1102"/>
                  <a:pt x="1503" y="1107"/>
                  <a:pt x="1501" y="1111"/>
                </a:cubicBezTo>
                <a:cubicBezTo>
                  <a:pt x="1467" y="1186"/>
                  <a:pt x="1422" y="1254"/>
                  <a:pt x="1366" y="1315"/>
                </a:cubicBezTo>
                <a:cubicBezTo>
                  <a:pt x="1365" y="1317"/>
                  <a:pt x="1362" y="1318"/>
                  <a:pt x="1360" y="1318"/>
                </a:cubicBezTo>
                <a:close/>
                <a:moveTo>
                  <a:pt x="1509" y="1079"/>
                </a:moveTo>
                <a:cubicBezTo>
                  <a:pt x="1508" y="1079"/>
                  <a:pt x="1507" y="1079"/>
                  <a:pt x="1506" y="1079"/>
                </a:cubicBezTo>
                <a:cubicBezTo>
                  <a:pt x="1502" y="1077"/>
                  <a:pt x="1499" y="1072"/>
                  <a:pt x="1501" y="1068"/>
                </a:cubicBezTo>
                <a:cubicBezTo>
                  <a:pt x="1503" y="1062"/>
                  <a:pt x="1505" y="1057"/>
                  <a:pt x="1507" y="1051"/>
                </a:cubicBezTo>
                <a:cubicBezTo>
                  <a:pt x="1509" y="1047"/>
                  <a:pt x="1509" y="1047"/>
                  <a:pt x="1509" y="1047"/>
                </a:cubicBezTo>
                <a:cubicBezTo>
                  <a:pt x="1511" y="1042"/>
                  <a:pt x="1516" y="1040"/>
                  <a:pt x="1520" y="1042"/>
                </a:cubicBezTo>
                <a:cubicBezTo>
                  <a:pt x="1524" y="1043"/>
                  <a:pt x="1527" y="1048"/>
                  <a:pt x="1525" y="1053"/>
                </a:cubicBezTo>
                <a:cubicBezTo>
                  <a:pt x="1523" y="1057"/>
                  <a:pt x="1523" y="1057"/>
                  <a:pt x="1523" y="1057"/>
                </a:cubicBezTo>
                <a:cubicBezTo>
                  <a:pt x="1521" y="1063"/>
                  <a:pt x="1519" y="1068"/>
                  <a:pt x="1517" y="1074"/>
                </a:cubicBezTo>
                <a:cubicBezTo>
                  <a:pt x="1516" y="1077"/>
                  <a:pt x="1512" y="1079"/>
                  <a:pt x="1509" y="1079"/>
                </a:cubicBezTo>
                <a:close/>
                <a:moveTo>
                  <a:pt x="1536" y="999"/>
                </a:moveTo>
                <a:cubicBezTo>
                  <a:pt x="1535" y="999"/>
                  <a:pt x="1534" y="999"/>
                  <a:pt x="1534" y="999"/>
                </a:cubicBezTo>
                <a:cubicBezTo>
                  <a:pt x="1529" y="997"/>
                  <a:pt x="1526" y="993"/>
                  <a:pt x="1528" y="988"/>
                </a:cubicBezTo>
                <a:cubicBezTo>
                  <a:pt x="1538" y="951"/>
                  <a:pt x="1545" y="912"/>
                  <a:pt x="1550" y="873"/>
                </a:cubicBezTo>
                <a:cubicBezTo>
                  <a:pt x="1550" y="873"/>
                  <a:pt x="1550" y="873"/>
                  <a:pt x="1550" y="873"/>
                </a:cubicBezTo>
                <a:cubicBezTo>
                  <a:pt x="1553" y="844"/>
                  <a:pt x="1555" y="814"/>
                  <a:pt x="1555" y="785"/>
                </a:cubicBezTo>
                <a:cubicBezTo>
                  <a:pt x="1555" y="777"/>
                  <a:pt x="1555" y="768"/>
                  <a:pt x="1554" y="759"/>
                </a:cubicBezTo>
                <a:cubicBezTo>
                  <a:pt x="1553" y="717"/>
                  <a:pt x="1548" y="675"/>
                  <a:pt x="1540" y="633"/>
                </a:cubicBezTo>
                <a:cubicBezTo>
                  <a:pt x="1539" y="629"/>
                  <a:pt x="1542" y="624"/>
                  <a:pt x="1546" y="623"/>
                </a:cubicBezTo>
                <a:cubicBezTo>
                  <a:pt x="1551" y="623"/>
                  <a:pt x="1555" y="626"/>
                  <a:pt x="1556" y="630"/>
                </a:cubicBezTo>
                <a:cubicBezTo>
                  <a:pt x="1565" y="672"/>
                  <a:pt x="1570" y="716"/>
                  <a:pt x="1571" y="758"/>
                </a:cubicBezTo>
                <a:cubicBezTo>
                  <a:pt x="1572" y="767"/>
                  <a:pt x="1572" y="776"/>
                  <a:pt x="1572" y="785"/>
                </a:cubicBezTo>
                <a:cubicBezTo>
                  <a:pt x="1572" y="815"/>
                  <a:pt x="1570" y="845"/>
                  <a:pt x="1567" y="875"/>
                </a:cubicBezTo>
                <a:cubicBezTo>
                  <a:pt x="1567" y="875"/>
                  <a:pt x="1567" y="875"/>
                  <a:pt x="1567" y="875"/>
                </a:cubicBezTo>
                <a:cubicBezTo>
                  <a:pt x="1562" y="915"/>
                  <a:pt x="1554" y="954"/>
                  <a:pt x="1544" y="993"/>
                </a:cubicBezTo>
                <a:cubicBezTo>
                  <a:pt x="1543" y="996"/>
                  <a:pt x="1540" y="999"/>
                  <a:pt x="1536" y="999"/>
                </a:cubicBezTo>
                <a:close/>
                <a:moveTo>
                  <a:pt x="35" y="998"/>
                </a:moveTo>
                <a:cubicBezTo>
                  <a:pt x="31" y="998"/>
                  <a:pt x="28" y="995"/>
                  <a:pt x="27" y="991"/>
                </a:cubicBezTo>
                <a:cubicBezTo>
                  <a:pt x="25" y="984"/>
                  <a:pt x="23" y="976"/>
                  <a:pt x="21" y="969"/>
                </a:cubicBezTo>
                <a:cubicBezTo>
                  <a:pt x="20" y="965"/>
                  <a:pt x="23" y="960"/>
                  <a:pt x="28" y="959"/>
                </a:cubicBezTo>
                <a:cubicBezTo>
                  <a:pt x="32" y="958"/>
                  <a:pt x="37" y="961"/>
                  <a:pt x="38" y="965"/>
                </a:cubicBezTo>
                <a:cubicBezTo>
                  <a:pt x="39" y="972"/>
                  <a:pt x="41" y="980"/>
                  <a:pt x="43" y="987"/>
                </a:cubicBezTo>
                <a:cubicBezTo>
                  <a:pt x="44" y="991"/>
                  <a:pt x="42" y="996"/>
                  <a:pt x="37" y="997"/>
                </a:cubicBezTo>
                <a:cubicBezTo>
                  <a:pt x="37" y="997"/>
                  <a:pt x="36" y="998"/>
                  <a:pt x="35" y="998"/>
                </a:cubicBezTo>
                <a:close/>
                <a:moveTo>
                  <a:pt x="21" y="937"/>
                </a:moveTo>
                <a:cubicBezTo>
                  <a:pt x="17" y="937"/>
                  <a:pt x="14" y="934"/>
                  <a:pt x="13" y="930"/>
                </a:cubicBezTo>
                <a:cubicBezTo>
                  <a:pt x="4" y="882"/>
                  <a:pt x="0" y="834"/>
                  <a:pt x="0" y="786"/>
                </a:cubicBezTo>
                <a:cubicBezTo>
                  <a:pt x="0" y="783"/>
                  <a:pt x="0" y="779"/>
                  <a:pt x="0" y="776"/>
                </a:cubicBezTo>
                <a:cubicBezTo>
                  <a:pt x="0" y="746"/>
                  <a:pt x="2" y="715"/>
                  <a:pt x="6" y="685"/>
                </a:cubicBezTo>
                <a:cubicBezTo>
                  <a:pt x="6" y="685"/>
                  <a:pt x="6" y="685"/>
                  <a:pt x="6" y="685"/>
                </a:cubicBezTo>
                <a:cubicBezTo>
                  <a:pt x="11" y="645"/>
                  <a:pt x="19" y="606"/>
                  <a:pt x="30" y="568"/>
                </a:cubicBezTo>
                <a:cubicBezTo>
                  <a:pt x="32" y="563"/>
                  <a:pt x="36" y="560"/>
                  <a:pt x="41" y="562"/>
                </a:cubicBezTo>
                <a:cubicBezTo>
                  <a:pt x="45" y="563"/>
                  <a:pt x="48" y="568"/>
                  <a:pt x="47" y="572"/>
                </a:cubicBezTo>
                <a:cubicBezTo>
                  <a:pt x="36" y="610"/>
                  <a:pt x="28" y="648"/>
                  <a:pt x="23" y="687"/>
                </a:cubicBezTo>
                <a:cubicBezTo>
                  <a:pt x="23" y="687"/>
                  <a:pt x="23" y="687"/>
                  <a:pt x="23" y="687"/>
                </a:cubicBezTo>
                <a:cubicBezTo>
                  <a:pt x="19" y="717"/>
                  <a:pt x="17" y="747"/>
                  <a:pt x="17" y="777"/>
                </a:cubicBezTo>
                <a:cubicBezTo>
                  <a:pt x="17" y="780"/>
                  <a:pt x="17" y="783"/>
                  <a:pt x="17" y="786"/>
                </a:cubicBezTo>
                <a:cubicBezTo>
                  <a:pt x="17" y="833"/>
                  <a:pt x="21" y="880"/>
                  <a:pt x="30" y="927"/>
                </a:cubicBezTo>
                <a:cubicBezTo>
                  <a:pt x="30" y="931"/>
                  <a:pt x="27" y="936"/>
                  <a:pt x="23" y="937"/>
                </a:cubicBezTo>
                <a:cubicBezTo>
                  <a:pt x="22" y="937"/>
                  <a:pt x="22" y="937"/>
                  <a:pt x="21" y="937"/>
                </a:cubicBezTo>
                <a:close/>
                <a:moveTo>
                  <a:pt x="1539" y="602"/>
                </a:moveTo>
                <a:cubicBezTo>
                  <a:pt x="1535" y="602"/>
                  <a:pt x="1532" y="599"/>
                  <a:pt x="1531" y="595"/>
                </a:cubicBezTo>
                <a:cubicBezTo>
                  <a:pt x="1529" y="588"/>
                  <a:pt x="1527" y="581"/>
                  <a:pt x="1525" y="574"/>
                </a:cubicBezTo>
                <a:cubicBezTo>
                  <a:pt x="1524" y="569"/>
                  <a:pt x="1526" y="564"/>
                  <a:pt x="1531" y="563"/>
                </a:cubicBezTo>
                <a:cubicBezTo>
                  <a:pt x="1536" y="562"/>
                  <a:pt x="1540" y="565"/>
                  <a:pt x="1541" y="569"/>
                </a:cubicBezTo>
                <a:cubicBezTo>
                  <a:pt x="1544" y="576"/>
                  <a:pt x="1546" y="584"/>
                  <a:pt x="1547" y="591"/>
                </a:cubicBezTo>
                <a:cubicBezTo>
                  <a:pt x="1549" y="596"/>
                  <a:pt x="1546" y="600"/>
                  <a:pt x="1541" y="601"/>
                </a:cubicBezTo>
                <a:cubicBezTo>
                  <a:pt x="1541" y="602"/>
                  <a:pt x="1540" y="602"/>
                  <a:pt x="1539" y="602"/>
                </a:cubicBezTo>
                <a:close/>
                <a:moveTo>
                  <a:pt x="1514" y="521"/>
                </a:moveTo>
                <a:cubicBezTo>
                  <a:pt x="1510" y="521"/>
                  <a:pt x="1507" y="519"/>
                  <a:pt x="1506" y="515"/>
                </a:cubicBezTo>
                <a:cubicBezTo>
                  <a:pt x="1500" y="500"/>
                  <a:pt x="1494" y="485"/>
                  <a:pt x="1488" y="471"/>
                </a:cubicBezTo>
                <a:cubicBezTo>
                  <a:pt x="1478" y="450"/>
                  <a:pt x="1468" y="429"/>
                  <a:pt x="1456" y="409"/>
                </a:cubicBezTo>
                <a:cubicBezTo>
                  <a:pt x="1456" y="409"/>
                  <a:pt x="1456" y="409"/>
                  <a:pt x="1456" y="409"/>
                </a:cubicBezTo>
                <a:cubicBezTo>
                  <a:pt x="1419" y="343"/>
                  <a:pt x="1372" y="282"/>
                  <a:pt x="1317" y="229"/>
                </a:cubicBezTo>
                <a:cubicBezTo>
                  <a:pt x="1314" y="226"/>
                  <a:pt x="1311" y="224"/>
                  <a:pt x="1308" y="221"/>
                </a:cubicBezTo>
                <a:cubicBezTo>
                  <a:pt x="1304" y="218"/>
                  <a:pt x="1304" y="212"/>
                  <a:pt x="1307" y="209"/>
                </a:cubicBezTo>
                <a:cubicBezTo>
                  <a:pt x="1311" y="205"/>
                  <a:pt x="1316" y="205"/>
                  <a:pt x="1319" y="208"/>
                </a:cubicBezTo>
                <a:cubicBezTo>
                  <a:pt x="1322" y="211"/>
                  <a:pt x="1326" y="214"/>
                  <a:pt x="1329" y="217"/>
                </a:cubicBezTo>
                <a:cubicBezTo>
                  <a:pt x="1385" y="271"/>
                  <a:pt x="1433" y="333"/>
                  <a:pt x="1471" y="400"/>
                </a:cubicBezTo>
                <a:cubicBezTo>
                  <a:pt x="1471" y="400"/>
                  <a:pt x="1471" y="400"/>
                  <a:pt x="1471" y="400"/>
                </a:cubicBezTo>
                <a:cubicBezTo>
                  <a:pt x="1483" y="421"/>
                  <a:pt x="1494" y="442"/>
                  <a:pt x="1503" y="464"/>
                </a:cubicBezTo>
                <a:cubicBezTo>
                  <a:pt x="1510" y="479"/>
                  <a:pt x="1516" y="494"/>
                  <a:pt x="1522" y="509"/>
                </a:cubicBezTo>
                <a:cubicBezTo>
                  <a:pt x="1523" y="514"/>
                  <a:pt x="1521" y="519"/>
                  <a:pt x="1517" y="520"/>
                </a:cubicBezTo>
                <a:cubicBezTo>
                  <a:pt x="1516" y="521"/>
                  <a:pt x="1515" y="521"/>
                  <a:pt x="1514" y="521"/>
                </a:cubicBezTo>
                <a:close/>
                <a:moveTo>
                  <a:pt x="58" y="519"/>
                </a:moveTo>
                <a:cubicBezTo>
                  <a:pt x="57" y="519"/>
                  <a:pt x="56" y="519"/>
                  <a:pt x="55" y="519"/>
                </a:cubicBezTo>
                <a:cubicBezTo>
                  <a:pt x="51" y="517"/>
                  <a:pt x="48" y="512"/>
                  <a:pt x="50" y="508"/>
                </a:cubicBezTo>
                <a:cubicBezTo>
                  <a:pt x="53" y="501"/>
                  <a:pt x="55" y="494"/>
                  <a:pt x="58" y="487"/>
                </a:cubicBezTo>
                <a:cubicBezTo>
                  <a:pt x="60" y="482"/>
                  <a:pt x="65" y="480"/>
                  <a:pt x="69" y="482"/>
                </a:cubicBezTo>
                <a:cubicBezTo>
                  <a:pt x="74" y="484"/>
                  <a:pt x="76" y="489"/>
                  <a:pt x="74" y="493"/>
                </a:cubicBezTo>
                <a:cubicBezTo>
                  <a:pt x="71" y="500"/>
                  <a:pt x="68" y="507"/>
                  <a:pt x="66" y="514"/>
                </a:cubicBezTo>
                <a:cubicBezTo>
                  <a:pt x="65" y="517"/>
                  <a:pt x="61" y="519"/>
                  <a:pt x="58" y="519"/>
                </a:cubicBezTo>
                <a:close/>
                <a:moveTo>
                  <a:pt x="82" y="462"/>
                </a:moveTo>
                <a:cubicBezTo>
                  <a:pt x="81" y="462"/>
                  <a:pt x="80" y="462"/>
                  <a:pt x="79" y="461"/>
                </a:cubicBezTo>
                <a:cubicBezTo>
                  <a:pt x="74" y="459"/>
                  <a:pt x="72" y="454"/>
                  <a:pt x="74" y="450"/>
                </a:cubicBezTo>
                <a:cubicBezTo>
                  <a:pt x="109" y="376"/>
                  <a:pt x="156" y="308"/>
                  <a:pt x="212" y="247"/>
                </a:cubicBezTo>
                <a:cubicBezTo>
                  <a:pt x="212" y="247"/>
                  <a:pt x="212" y="247"/>
                  <a:pt x="212" y="247"/>
                </a:cubicBezTo>
                <a:cubicBezTo>
                  <a:pt x="218" y="241"/>
                  <a:pt x="224" y="235"/>
                  <a:pt x="230" y="229"/>
                </a:cubicBezTo>
                <a:cubicBezTo>
                  <a:pt x="252" y="207"/>
                  <a:pt x="276" y="186"/>
                  <a:pt x="301" y="167"/>
                </a:cubicBezTo>
                <a:cubicBezTo>
                  <a:pt x="304" y="164"/>
                  <a:pt x="310" y="164"/>
                  <a:pt x="313" y="168"/>
                </a:cubicBezTo>
                <a:cubicBezTo>
                  <a:pt x="316" y="172"/>
                  <a:pt x="315" y="177"/>
                  <a:pt x="311" y="180"/>
                </a:cubicBezTo>
                <a:cubicBezTo>
                  <a:pt x="287" y="199"/>
                  <a:pt x="264" y="220"/>
                  <a:pt x="242" y="241"/>
                </a:cubicBezTo>
                <a:cubicBezTo>
                  <a:pt x="236" y="247"/>
                  <a:pt x="230" y="253"/>
                  <a:pt x="225" y="259"/>
                </a:cubicBezTo>
                <a:cubicBezTo>
                  <a:pt x="225" y="259"/>
                  <a:pt x="225" y="259"/>
                  <a:pt x="225" y="259"/>
                </a:cubicBezTo>
                <a:cubicBezTo>
                  <a:pt x="169" y="318"/>
                  <a:pt x="124" y="385"/>
                  <a:pt x="90" y="457"/>
                </a:cubicBezTo>
                <a:cubicBezTo>
                  <a:pt x="88" y="460"/>
                  <a:pt x="85" y="462"/>
                  <a:pt x="82" y="462"/>
                </a:cubicBezTo>
                <a:close/>
                <a:moveTo>
                  <a:pt x="1284" y="197"/>
                </a:moveTo>
                <a:cubicBezTo>
                  <a:pt x="1282" y="197"/>
                  <a:pt x="1280" y="196"/>
                  <a:pt x="1278" y="195"/>
                </a:cubicBezTo>
                <a:cubicBezTo>
                  <a:pt x="1273" y="190"/>
                  <a:pt x="1267" y="185"/>
                  <a:pt x="1261" y="181"/>
                </a:cubicBezTo>
                <a:cubicBezTo>
                  <a:pt x="1257" y="178"/>
                  <a:pt x="1257" y="173"/>
                  <a:pt x="1260" y="169"/>
                </a:cubicBezTo>
                <a:cubicBezTo>
                  <a:pt x="1263" y="165"/>
                  <a:pt x="1268" y="165"/>
                  <a:pt x="1272" y="167"/>
                </a:cubicBezTo>
                <a:cubicBezTo>
                  <a:pt x="1278" y="172"/>
                  <a:pt x="1284" y="177"/>
                  <a:pt x="1289" y="182"/>
                </a:cubicBezTo>
                <a:cubicBezTo>
                  <a:pt x="1293" y="185"/>
                  <a:pt x="1293" y="190"/>
                  <a:pt x="1290" y="194"/>
                </a:cubicBezTo>
                <a:cubicBezTo>
                  <a:pt x="1289" y="196"/>
                  <a:pt x="1286" y="197"/>
                  <a:pt x="1284" y="197"/>
                </a:cubicBezTo>
                <a:close/>
                <a:moveTo>
                  <a:pt x="1216" y="146"/>
                </a:moveTo>
                <a:cubicBezTo>
                  <a:pt x="1214" y="146"/>
                  <a:pt x="1213" y="146"/>
                  <a:pt x="1211" y="145"/>
                </a:cubicBezTo>
                <a:cubicBezTo>
                  <a:pt x="1179" y="123"/>
                  <a:pt x="1144" y="104"/>
                  <a:pt x="1109" y="87"/>
                </a:cubicBezTo>
                <a:cubicBezTo>
                  <a:pt x="1109" y="87"/>
                  <a:pt x="1109" y="87"/>
                  <a:pt x="1109" y="87"/>
                </a:cubicBezTo>
                <a:cubicBezTo>
                  <a:pt x="1095" y="81"/>
                  <a:pt x="1082" y="75"/>
                  <a:pt x="1068" y="70"/>
                </a:cubicBezTo>
                <a:cubicBezTo>
                  <a:pt x="1007" y="46"/>
                  <a:pt x="944" y="30"/>
                  <a:pt x="878" y="22"/>
                </a:cubicBezTo>
                <a:cubicBezTo>
                  <a:pt x="874" y="21"/>
                  <a:pt x="870" y="17"/>
                  <a:pt x="871" y="12"/>
                </a:cubicBezTo>
                <a:cubicBezTo>
                  <a:pt x="872" y="8"/>
                  <a:pt x="876" y="4"/>
                  <a:pt x="880" y="5"/>
                </a:cubicBezTo>
                <a:cubicBezTo>
                  <a:pt x="947" y="13"/>
                  <a:pt x="1012" y="29"/>
                  <a:pt x="1074" y="54"/>
                </a:cubicBezTo>
                <a:cubicBezTo>
                  <a:pt x="1088" y="59"/>
                  <a:pt x="1102" y="65"/>
                  <a:pt x="1116" y="72"/>
                </a:cubicBezTo>
                <a:cubicBezTo>
                  <a:pt x="1116" y="72"/>
                  <a:pt x="1116" y="72"/>
                  <a:pt x="1116" y="72"/>
                </a:cubicBezTo>
                <a:cubicBezTo>
                  <a:pt x="1152" y="89"/>
                  <a:pt x="1187" y="108"/>
                  <a:pt x="1221" y="131"/>
                </a:cubicBezTo>
                <a:cubicBezTo>
                  <a:pt x="1225" y="133"/>
                  <a:pt x="1226" y="138"/>
                  <a:pt x="1223" y="142"/>
                </a:cubicBezTo>
                <a:cubicBezTo>
                  <a:pt x="1221" y="145"/>
                  <a:pt x="1219" y="146"/>
                  <a:pt x="1216" y="146"/>
                </a:cubicBezTo>
                <a:close/>
                <a:moveTo>
                  <a:pt x="356" y="145"/>
                </a:moveTo>
                <a:cubicBezTo>
                  <a:pt x="354" y="145"/>
                  <a:pt x="351" y="144"/>
                  <a:pt x="349" y="141"/>
                </a:cubicBezTo>
                <a:cubicBezTo>
                  <a:pt x="347" y="138"/>
                  <a:pt x="348" y="132"/>
                  <a:pt x="352" y="130"/>
                </a:cubicBezTo>
                <a:cubicBezTo>
                  <a:pt x="358" y="126"/>
                  <a:pt x="364" y="121"/>
                  <a:pt x="371" y="117"/>
                </a:cubicBezTo>
                <a:cubicBezTo>
                  <a:pt x="375" y="115"/>
                  <a:pt x="380" y="116"/>
                  <a:pt x="383" y="120"/>
                </a:cubicBezTo>
                <a:cubicBezTo>
                  <a:pt x="385" y="124"/>
                  <a:pt x="384" y="129"/>
                  <a:pt x="380" y="132"/>
                </a:cubicBezTo>
                <a:cubicBezTo>
                  <a:pt x="374" y="136"/>
                  <a:pt x="367" y="140"/>
                  <a:pt x="361" y="144"/>
                </a:cubicBezTo>
                <a:cubicBezTo>
                  <a:pt x="360" y="145"/>
                  <a:pt x="358" y="145"/>
                  <a:pt x="356" y="145"/>
                </a:cubicBezTo>
                <a:close/>
                <a:moveTo>
                  <a:pt x="410" y="113"/>
                </a:moveTo>
                <a:cubicBezTo>
                  <a:pt x="407" y="113"/>
                  <a:pt x="404" y="111"/>
                  <a:pt x="402" y="109"/>
                </a:cubicBezTo>
                <a:cubicBezTo>
                  <a:pt x="400" y="105"/>
                  <a:pt x="401" y="99"/>
                  <a:pt x="405" y="97"/>
                </a:cubicBezTo>
                <a:cubicBezTo>
                  <a:pt x="430" y="84"/>
                  <a:pt x="455" y="71"/>
                  <a:pt x="481" y="61"/>
                </a:cubicBezTo>
                <a:cubicBezTo>
                  <a:pt x="530" y="40"/>
                  <a:pt x="582" y="24"/>
                  <a:pt x="636" y="14"/>
                </a:cubicBezTo>
                <a:cubicBezTo>
                  <a:pt x="636" y="14"/>
                  <a:pt x="636" y="14"/>
                  <a:pt x="636" y="14"/>
                </a:cubicBezTo>
                <a:cubicBezTo>
                  <a:pt x="675" y="6"/>
                  <a:pt x="715" y="1"/>
                  <a:pt x="755" y="0"/>
                </a:cubicBezTo>
                <a:cubicBezTo>
                  <a:pt x="760" y="0"/>
                  <a:pt x="764" y="3"/>
                  <a:pt x="764" y="8"/>
                </a:cubicBezTo>
                <a:cubicBezTo>
                  <a:pt x="764" y="13"/>
                  <a:pt x="760" y="17"/>
                  <a:pt x="756" y="17"/>
                </a:cubicBezTo>
                <a:cubicBezTo>
                  <a:pt x="717" y="18"/>
                  <a:pt x="677" y="23"/>
                  <a:pt x="639" y="30"/>
                </a:cubicBezTo>
                <a:cubicBezTo>
                  <a:pt x="639" y="30"/>
                  <a:pt x="639" y="30"/>
                  <a:pt x="639" y="30"/>
                </a:cubicBezTo>
                <a:cubicBezTo>
                  <a:pt x="587" y="40"/>
                  <a:pt x="536" y="56"/>
                  <a:pt x="487" y="76"/>
                </a:cubicBezTo>
                <a:cubicBezTo>
                  <a:pt x="462" y="87"/>
                  <a:pt x="438" y="99"/>
                  <a:pt x="414" y="112"/>
                </a:cubicBezTo>
                <a:cubicBezTo>
                  <a:pt x="412" y="113"/>
                  <a:pt x="411" y="113"/>
                  <a:pt x="410" y="113"/>
                </a:cubicBezTo>
                <a:close/>
                <a:moveTo>
                  <a:pt x="840" y="18"/>
                </a:moveTo>
                <a:cubicBezTo>
                  <a:pt x="840" y="18"/>
                  <a:pt x="840" y="18"/>
                  <a:pt x="839" y="18"/>
                </a:cubicBezTo>
                <a:cubicBezTo>
                  <a:pt x="832" y="18"/>
                  <a:pt x="824" y="17"/>
                  <a:pt x="817" y="17"/>
                </a:cubicBezTo>
                <a:cubicBezTo>
                  <a:pt x="812" y="17"/>
                  <a:pt x="809" y="13"/>
                  <a:pt x="809" y="8"/>
                </a:cubicBezTo>
                <a:cubicBezTo>
                  <a:pt x="809" y="3"/>
                  <a:pt x="813" y="0"/>
                  <a:pt x="818" y="0"/>
                </a:cubicBezTo>
                <a:cubicBezTo>
                  <a:pt x="825" y="0"/>
                  <a:pt x="833" y="1"/>
                  <a:pt x="841" y="1"/>
                </a:cubicBezTo>
                <a:cubicBezTo>
                  <a:pt x="845" y="2"/>
                  <a:pt x="849" y="6"/>
                  <a:pt x="849" y="10"/>
                </a:cubicBezTo>
                <a:cubicBezTo>
                  <a:pt x="848" y="15"/>
                  <a:pt x="844" y="18"/>
                  <a:pt x="840" y="18"/>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E71E582D-7768-456D-B74A-CC782477C33A}"/>
              </a:ext>
            </a:extLst>
          </p:cNvPr>
          <p:cNvSpPr>
            <a:spLocks noEditPoints="1"/>
          </p:cNvSpPr>
          <p:nvPr/>
        </p:nvSpPr>
        <p:spPr bwMode="auto">
          <a:xfrm>
            <a:off x="9024143" y="3379530"/>
            <a:ext cx="6338888" cy="6347340"/>
          </a:xfrm>
          <a:custGeom>
            <a:avLst/>
            <a:gdLst>
              <a:gd name="T0" fmla="*/ 733 w 1499"/>
              <a:gd name="T1" fmla="*/ 1483 h 1500"/>
              <a:gd name="T2" fmla="*/ 638 w 1499"/>
              <a:gd name="T3" fmla="*/ 1492 h 1500"/>
              <a:gd name="T4" fmla="*/ 639 w 1499"/>
              <a:gd name="T5" fmla="*/ 1475 h 1500"/>
              <a:gd name="T6" fmla="*/ 592 w 1499"/>
              <a:gd name="T7" fmla="*/ 1483 h 1500"/>
              <a:gd name="T8" fmla="*/ 601 w 1499"/>
              <a:gd name="T9" fmla="*/ 1470 h 1500"/>
              <a:gd name="T10" fmla="*/ 949 w 1499"/>
              <a:gd name="T11" fmla="*/ 1456 h 1500"/>
              <a:gd name="T12" fmla="*/ 952 w 1499"/>
              <a:gd name="T13" fmla="*/ 1472 h 1500"/>
              <a:gd name="T14" fmla="*/ 300 w 1499"/>
              <a:gd name="T15" fmla="*/ 1340 h 1500"/>
              <a:gd name="T16" fmla="*/ 1037 w 1499"/>
              <a:gd name="T17" fmla="*/ 1442 h 1500"/>
              <a:gd name="T18" fmla="*/ 1078 w 1499"/>
              <a:gd name="T19" fmla="*/ 1423 h 1500"/>
              <a:gd name="T20" fmla="*/ 1271 w 1499"/>
              <a:gd name="T21" fmla="*/ 1286 h 1500"/>
              <a:gd name="T22" fmla="*/ 272 w 1499"/>
              <a:gd name="T23" fmla="*/ 1325 h 1500"/>
              <a:gd name="T24" fmla="*/ 272 w 1499"/>
              <a:gd name="T25" fmla="*/ 1325 h 1500"/>
              <a:gd name="T26" fmla="*/ 201 w 1499"/>
              <a:gd name="T27" fmla="*/ 1248 h 1500"/>
              <a:gd name="T28" fmla="*/ 238 w 1499"/>
              <a:gd name="T29" fmla="*/ 1295 h 1500"/>
              <a:gd name="T30" fmla="*/ 1330 w 1499"/>
              <a:gd name="T31" fmla="*/ 1212 h 1500"/>
              <a:gd name="T32" fmla="*/ 170 w 1499"/>
              <a:gd name="T33" fmla="*/ 1226 h 1500"/>
              <a:gd name="T34" fmla="*/ 71 w 1499"/>
              <a:gd name="T35" fmla="*/ 1027 h 1500"/>
              <a:gd name="T36" fmla="*/ 1345 w 1499"/>
              <a:gd name="T37" fmla="*/ 1178 h 1500"/>
              <a:gd name="T38" fmla="*/ 1377 w 1499"/>
              <a:gd name="T39" fmla="*/ 1154 h 1500"/>
              <a:gd name="T40" fmla="*/ 1475 w 1499"/>
              <a:gd name="T41" fmla="*/ 941 h 1500"/>
              <a:gd name="T42" fmla="*/ 38 w 1499"/>
              <a:gd name="T43" fmla="*/ 980 h 1500"/>
              <a:gd name="T44" fmla="*/ 46 w 1499"/>
              <a:gd name="T45" fmla="*/ 993 h 1500"/>
              <a:gd name="T46" fmla="*/ 31 w 1499"/>
              <a:gd name="T47" fmla="*/ 895 h 1500"/>
              <a:gd name="T48" fmla="*/ 1470 w 1499"/>
              <a:gd name="T49" fmla="*/ 900 h 1500"/>
              <a:gd name="T50" fmla="*/ 1486 w 1499"/>
              <a:gd name="T51" fmla="*/ 897 h 1500"/>
              <a:gd name="T52" fmla="*/ 10 w 1499"/>
              <a:gd name="T53" fmla="*/ 625 h 1500"/>
              <a:gd name="T54" fmla="*/ 15 w 1499"/>
              <a:gd name="T55" fmla="*/ 861 h 1500"/>
              <a:gd name="T56" fmla="*/ 1498 w 1499"/>
              <a:gd name="T57" fmla="*/ 806 h 1500"/>
              <a:gd name="T58" fmla="*/ 1486 w 1499"/>
              <a:gd name="T59" fmla="*/ 663 h 1500"/>
              <a:gd name="T60" fmla="*/ 1473 w 1499"/>
              <a:gd name="T61" fmla="*/ 628 h 1500"/>
              <a:gd name="T62" fmla="*/ 1481 w 1499"/>
              <a:gd name="T63" fmla="*/ 635 h 1500"/>
              <a:gd name="T64" fmla="*/ 29 w 1499"/>
              <a:gd name="T65" fmla="*/ 574 h 1500"/>
              <a:gd name="T66" fmla="*/ 1381 w 1499"/>
              <a:gd name="T67" fmla="*/ 377 h 1500"/>
              <a:gd name="T68" fmla="*/ 1474 w 1499"/>
              <a:gd name="T69" fmla="*/ 590 h 1500"/>
              <a:gd name="T70" fmla="*/ 45 w 1499"/>
              <a:gd name="T71" fmla="*/ 493 h 1500"/>
              <a:gd name="T72" fmla="*/ 66 w 1499"/>
              <a:gd name="T73" fmla="*/ 461 h 1500"/>
              <a:gd name="T74" fmla="*/ 197 w 1499"/>
              <a:gd name="T75" fmla="*/ 269 h 1500"/>
              <a:gd name="T76" fmla="*/ 1331 w 1499"/>
              <a:gd name="T77" fmla="*/ 303 h 1500"/>
              <a:gd name="T78" fmla="*/ 1369 w 1499"/>
              <a:gd name="T79" fmla="*/ 341 h 1500"/>
              <a:gd name="T80" fmla="*/ 1315 w 1499"/>
              <a:gd name="T81" fmla="*/ 257 h 1500"/>
              <a:gd name="T82" fmla="*/ 215 w 1499"/>
              <a:gd name="T83" fmla="*/ 224 h 1500"/>
              <a:gd name="T84" fmla="*/ 1250 w 1499"/>
              <a:gd name="T85" fmla="*/ 214 h 1500"/>
              <a:gd name="T86" fmla="*/ 1284 w 1499"/>
              <a:gd name="T87" fmla="*/ 224 h 1500"/>
              <a:gd name="T88" fmla="*/ 248 w 1499"/>
              <a:gd name="T89" fmla="*/ 192 h 1500"/>
              <a:gd name="T90" fmla="*/ 325 w 1499"/>
              <a:gd name="T91" fmla="*/ 151 h 1500"/>
              <a:gd name="T92" fmla="*/ 524 w 1499"/>
              <a:gd name="T93" fmla="*/ 34 h 1500"/>
              <a:gd name="T94" fmla="*/ 325 w 1499"/>
              <a:gd name="T95" fmla="*/ 151 h 1500"/>
              <a:gd name="T96" fmla="*/ 1060 w 1499"/>
              <a:gd name="T97" fmla="*/ 67 h 1500"/>
              <a:gd name="T98" fmla="*/ 964 w 1499"/>
              <a:gd name="T99" fmla="*/ 40 h 1500"/>
              <a:gd name="T100" fmla="*/ 562 w 1499"/>
              <a:gd name="T101" fmla="*/ 32 h 1500"/>
              <a:gd name="T102" fmla="*/ 572 w 1499"/>
              <a:gd name="T103" fmla="*/ 39 h 1500"/>
              <a:gd name="T104" fmla="*/ 705 w 1499"/>
              <a:gd name="T105" fmla="*/ 18 h 1500"/>
              <a:gd name="T106" fmla="*/ 936 w 1499"/>
              <a:gd name="T107" fmla="*/ 26 h 1500"/>
              <a:gd name="T108" fmla="*/ 658 w 1499"/>
              <a:gd name="T109" fmla="*/ 6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99" h="1500">
                <a:moveTo>
                  <a:pt x="750" y="1500"/>
                </a:moveTo>
                <a:cubicBezTo>
                  <a:pt x="744" y="1500"/>
                  <a:pt x="738" y="1500"/>
                  <a:pt x="733" y="1500"/>
                </a:cubicBezTo>
                <a:cubicBezTo>
                  <a:pt x="716" y="1499"/>
                  <a:pt x="699" y="1498"/>
                  <a:pt x="682" y="1497"/>
                </a:cubicBezTo>
                <a:cubicBezTo>
                  <a:pt x="677" y="1497"/>
                  <a:pt x="674" y="1492"/>
                  <a:pt x="674" y="1488"/>
                </a:cubicBezTo>
                <a:cubicBezTo>
                  <a:pt x="675" y="1483"/>
                  <a:pt x="679" y="1480"/>
                  <a:pt x="684" y="1480"/>
                </a:cubicBezTo>
                <a:cubicBezTo>
                  <a:pt x="700" y="1482"/>
                  <a:pt x="717" y="1482"/>
                  <a:pt x="733" y="1483"/>
                </a:cubicBezTo>
                <a:cubicBezTo>
                  <a:pt x="739" y="1483"/>
                  <a:pt x="744" y="1483"/>
                  <a:pt x="750" y="1483"/>
                </a:cubicBezTo>
                <a:cubicBezTo>
                  <a:pt x="803" y="1483"/>
                  <a:pt x="855" y="1477"/>
                  <a:pt x="906" y="1466"/>
                </a:cubicBezTo>
                <a:cubicBezTo>
                  <a:pt x="911" y="1465"/>
                  <a:pt x="915" y="1468"/>
                  <a:pt x="916" y="1473"/>
                </a:cubicBezTo>
                <a:cubicBezTo>
                  <a:pt x="917" y="1477"/>
                  <a:pt x="914" y="1482"/>
                  <a:pt x="910" y="1483"/>
                </a:cubicBezTo>
                <a:cubicBezTo>
                  <a:pt x="857" y="1494"/>
                  <a:pt x="804" y="1500"/>
                  <a:pt x="750" y="1500"/>
                </a:cubicBezTo>
                <a:close/>
                <a:moveTo>
                  <a:pt x="638" y="1492"/>
                </a:moveTo>
                <a:cubicBezTo>
                  <a:pt x="638" y="1492"/>
                  <a:pt x="637" y="1492"/>
                  <a:pt x="637" y="1492"/>
                </a:cubicBezTo>
                <a:cubicBezTo>
                  <a:pt x="637" y="1491"/>
                  <a:pt x="637" y="1491"/>
                  <a:pt x="637" y="1491"/>
                </a:cubicBezTo>
                <a:cubicBezTo>
                  <a:pt x="634" y="1491"/>
                  <a:pt x="632" y="1490"/>
                  <a:pt x="631" y="1488"/>
                </a:cubicBezTo>
                <a:cubicBezTo>
                  <a:pt x="630" y="1486"/>
                  <a:pt x="629" y="1484"/>
                  <a:pt x="630" y="1482"/>
                </a:cubicBezTo>
                <a:cubicBezTo>
                  <a:pt x="630" y="1477"/>
                  <a:pt x="634" y="1474"/>
                  <a:pt x="639" y="1475"/>
                </a:cubicBezTo>
                <a:cubicBezTo>
                  <a:pt x="639" y="1475"/>
                  <a:pt x="639" y="1475"/>
                  <a:pt x="639" y="1475"/>
                </a:cubicBezTo>
                <a:cubicBezTo>
                  <a:pt x="639" y="1475"/>
                  <a:pt x="639" y="1475"/>
                  <a:pt x="639" y="1475"/>
                </a:cubicBezTo>
                <a:cubicBezTo>
                  <a:pt x="641" y="1475"/>
                  <a:pt x="643" y="1476"/>
                  <a:pt x="645" y="1478"/>
                </a:cubicBezTo>
                <a:cubicBezTo>
                  <a:pt x="646" y="1480"/>
                  <a:pt x="647" y="1482"/>
                  <a:pt x="646" y="1484"/>
                </a:cubicBezTo>
                <a:cubicBezTo>
                  <a:pt x="646" y="1489"/>
                  <a:pt x="642" y="1492"/>
                  <a:pt x="638" y="1492"/>
                </a:cubicBezTo>
                <a:close/>
                <a:moveTo>
                  <a:pt x="593" y="1484"/>
                </a:moveTo>
                <a:cubicBezTo>
                  <a:pt x="593" y="1484"/>
                  <a:pt x="592" y="1483"/>
                  <a:pt x="592" y="1483"/>
                </a:cubicBezTo>
                <a:cubicBezTo>
                  <a:pt x="577" y="1480"/>
                  <a:pt x="562" y="1476"/>
                  <a:pt x="547" y="1472"/>
                </a:cubicBezTo>
                <a:cubicBezTo>
                  <a:pt x="545" y="1472"/>
                  <a:pt x="543" y="1470"/>
                  <a:pt x="542" y="1468"/>
                </a:cubicBezTo>
                <a:cubicBezTo>
                  <a:pt x="541" y="1466"/>
                  <a:pt x="541" y="1464"/>
                  <a:pt x="541" y="1462"/>
                </a:cubicBezTo>
                <a:cubicBezTo>
                  <a:pt x="543" y="1458"/>
                  <a:pt x="547" y="1455"/>
                  <a:pt x="552" y="1456"/>
                </a:cubicBezTo>
                <a:cubicBezTo>
                  <a:pt x="566" y="1460"/>
                  <a:pt x="581" y="1464"/>
                  <a:pt x="595" y="1467"/>
                </a:cubicBezTo>
                <a:cubicBezTo>
                  <a:pt x="597" y="1467"/>
                  <a:pt x="599" y="1469"/>
                  <a:pt x="601" y="1470"/>
                </a:cubicBezTo>
                <a:cubicBezTo>
                  <a:pt x="602" y="1472"/>
                  <a:pt x="602" y="1475"/>
                  <a:pt x="602" y="1477"/>
                </a:cubicBezTo>
                <a:cubicBezTo>
                  <a:pt x="601" y="1481"/>
                  <a:pt x="597" y="1484"/>
                  <a:pt x="593" y="1484"/>
                </a:cubicBezTo>
                <a:close/>
                <a:moveTo>
                  <a:pt x="952" y="1472"/>
                </a:moveTo>
                <a:cubicBezTo>
                  <a:pt x="948" y="1472"/>
                  <a:pt x="945" y="1470"/>
                  <a:pt x="944" y="1466"/>
                </a:cubicBezTo>
                <a:cubicBezTo>
                  <a:pt x="943" y="1464"/>
                  <a:pt x="943" y="1462"/>
                  <a:pt x="944" y="1460"/>
                </a:cubicBezTo>
                <a:cubicBezTo>
                  <a:pt x="946" y="1458"/>
                  <a:pt x="947" y="1456"/>
                  <a:pt x="949" y="1456"/>
                </a:cubicBezTo>
                <a:cubicBezTo>
                  <a:pt x="964" y="1452"/>
                  <a:pt x="978" y="1447"/>
                  <a:pt x="992" y="1442"/>
                </a:cubicBezTo>
                <a:cubicBezTo>
                  <a:pt x="996" y="1441"/>
                  <a:pt x="1001" y="1443"/>
                  <a:pt x="1003" y="1447"/>
                </a:cubicBezTo>
                <a:cubicBezTo>
                  <a:pt x="1005" y="1452"/>
                  <a:pt x="1002" y="1457"/>
                  <a:pt x="998" y="1458"/>
                </a:cubicBezTo>
                <a:cubicBezTo>
                  <a:pt x="983" y="1463"/>
                  <a:pt x="969" y="1468"/>
                  <a:pt x="954" y="1472"/>
                </a:cubicBezTo>
                <a:cubicBezTo>
                  <a:pt x="954" y="1472"/>
                  <a:pt x="954" y="1472"/>
                  <a:pt x="954" y="1472"/>
                </a:cubicBezTo>
                <a:cubicBezTo>
                  <a:pt x="953" y="1472"/>
                  <a:pt x="953" y="1472"/>
                  <a:pt x="952" y="1472"/>
                </a:cubicBezTo>
                <a:close/>
                <a:moveTo>
                  <a:pt x="506" y="1459"/>
                </a:moveTo>
                <a:cubicBezTo>
                  <a:pt x="505" y="1459"/>
                  <a:pt x="504" y="1459"/>
                  <a:pt x="504" y="1459"/>
                </a:cubicBezTo>
                <a:cubicBezTo>
                  <a:pt x="486" y="1453"/>
                  <a:pt x="468" y="1446"/>
                  <a:pt x="451" y="1438"/>
                </a:cubicBezTo>
                <a:cubicBezTo>
                  <a:pt x="399" y="1415"/>
                  <a:pt x="348" y="1386"/>
                  <a:pt x="302" y="1352"/>
                </a:cubicBezTo>
                <a:cubicBezTo>
                  <a:pt x="302" y="1352"/>
                  <a:pt x="302" y="1352"/>
                  <a:pt x="302" y="1352"/>
                </a:cubicBezTo>
                <a:cubicBezTo>
                  <a:pt x="298" y="1349"/>
                  <a:pt x="298" y="1344"/>
                  <a:pt x="300" y="1340"/>
                </a:cubicBezTo>
                <a:cubicBezTo>
                  <a:pt x="303" y="1336"/>
                  <a:pt x="309" y="1336"/>
                  <a:pt x="312" y="1338"/>
                </a:cubicBezTo>
                <a:cubicBezTo>
                  <a:pt x="358" y="1372"/>
                  <a:pt x="406" y="1400"/>
                  <a:pt x="458" y="1423"/>
                </a:cubicBezTo>
                <a:cubicBezTo>
                  <a:pt x="475" y="1430"/>
                  <a:pt x="492" y="1437"/>
                  <a:pt x="509" y="1443"/>
                </a:cubicBezTo>
                <a:cubicBezTo>
                  <a:pt x="514" y="1444"/>
                  <a:pt x="516" y="1449"/>
                  <a:pt x="514" y="1453"/>
                </a:cubicBezTo>
                <a:cubicBezTo>
                  <a:pt x="513" y="1457"/>
                  <a:pt x="510" y="1459"/>
                  <a:pt x="506" y="1459"/>
                </a:cubicBezTo>
                <a:close/>
                <a:moveTo>
                  <a:pt x="1037" y="1442"/>
                </a:moveTo>
                <a:cubicBezTo>
                  <a:pt x="1034" y="1442"/>
                  <a:pt x="1031" y="1440"/>
                  <a:pt x="1029" y="1437"/>
                </a:cubicBezTo>
                <a:cubicBezTo>
                  <a:pt x="1028" y="1433"/>
                  <a:pt x="1030" y="1428"/>
                  <a:pt x="1034" y="1426"/>
                </a:cubicBezTo>
                <a:cubicBezTo>
                  <a:pt x="1038" y="1424"/>
                  <a:pt x="1043" y="1426"/>
                  <a:pt x="1045" y="1431"/>
                </a:cubicBezTo>
                <a:cubicBezTo>
                  <a:pt x="1047" y="1435"/>
                  <a:pt x="1045" y="1440"/>
                  <a:pt x="1040" y="1442"/>
                </a:cubicBezTo>
                <a:cubicBezTo>
                  <a:pt x="1039" y="1442"/>
                  <a:pt x="1038" y="1442"/>
                  <a:pt x="1037" y="1442"/>
                </a:cubicBezTo>
                <a:close/>
                <a:moveTo>
                  <a:pt x="1078" y="1423"/>
                </a:moveTo>
                <a:cubicBezTo>
                  <a:pt x="1075" y="1423"/>
                  <a:pt x="1072" y="1422"/>
                  <a:pt x="1071" y="1419"/>
                </a:cubicBezTo>
                <a:cubicBezTo>
                  <a:pt x="1069" y="1415"/>
                  <a:pt x="1070" y="1409"/>
                  <a:pt x="1075" y="1407"/>
                </a:cubicBezTo>
                <a:cubicBezTo>
                  <a:pt x="1139" y="1376"/>
                  <a:pt x="1198" y="1335"/>
                  <a:pt x="1250" y="1286"/>
                </a:cubicBezTo>
                <a:cubicBezTo>
                  <a:pt x="1253" y="1283"/>
                  <a:pt x="1255" y="1281"/>
                  <a:pt x="1257" y="1279"/>
                </a:cubicBezTo>
                <a:cubicBezTo>
                  <a:pt x="1260" y="1276"/>
                  <a:pt x="1266" y="1276"/>
                  <a:pt x="1269" y="1280"/>
                </a:cubicBezTo>
                <a:cubicBezTo>
                  <a:pt x="1270" y="1281"/>
                  <a:pt x="1271" y="1283"/>
                  <a:pt x="1271" y="1286"/>
                </a:cubicBezTo>
                <a:cubicBezTo>
                  <a:pt x="1271" y="1288"/>
                  <a:pt x="1270" y="1290"/>
                  <a:pt x="1269" y="1292"/>
                </a:cubicBezTo>
                <a:cubicBezTo>
                  <a:pt x="1267" y="1294"/>
                  <a:pt x="1264" y="1296"/>
                  <a:pt x="1262" y="1298"/>
                </a:cubicBezTo>
                <a:cubicBezTo>
                  <a:pt x="1208" y="1348"/>
                  <a:pt x="1148" y="1390"/>
                  <a:pt x="1082" y="1423"/>
                </a:cubicBezTo>
                <a:cubicBezTo>
                  <a:pt x="1082" y="1423"/>
                  <a:pt x="1082" y="1423"/>
                  <a:pt x="1082" y="1423"/>
                </a:cubicBezTo>
                <a:cubicBezTo>
                  <a:pt x="1081" y="1423"/>
                  <a:pt x="1080" y="1423"/>
                  <a:pt x="1078" y="1423"/>
                </a:cubicBezTo>
                <a:close/>
                <a:moveTo>
                  <a:pt x="272" y="1325"/>
                </a:moveTo>
                <a:cubicBezTo>
                  <a:pt x="270" y="1325"/>
                  <a:pt x="268" y="1325"/>
                  <a:pt x="266" y="1323"/>
                </a:cubicBezTo>
                <a:cubicBezTo>
                  <a:pt x="265" y="1322"/>
                  <a:pt x="264" y="1320"/>
                  <a:pt x="263" y="1318"/>
                </a:cubicBezTo>
                <a:cubicBezTo>
                  <a:pt x="263" y="1315"/>
                  <a:pt x="264" y="1313"/>
                  <a:pt x="265" y="1312"/>
                </a:cubicBezTo>
                <a:cubicBezTo>
                  <a:pt x="268" y="1308"/>
                  <a:pt x="274" y="1308"/>
                  <a:pt x="277" y="1310"/>
                </a:cubicBezTo>
                <a:cubicBezTo>
                  <a:pt x="281" y="1314"/>
                  <a:pt x="281" y="1319"/>
                  <a:pt x="278" y="1322"/>
                </a:cubicBezTo>
                <a:cubicBezTo>
                  <a:pt x="277" y="1324"/>
                  <a:pt x="274" y="1325"/>
                  <a:pt x="272" y="1325"/>
                </a:cubicBezTo>
                <a:close/>
                <a:moveTo>
                  <a:pt x="238" y="1295"/>
                </a:moveTo>
                <a:cubicBezTo>
                  <a:pt x="236" y="1295"/>
                  <a:pt x="234" y="1294"/>
                  <a:pt x="232" y="1293"/>
                </a:cubicBezTo>
                <a:cubicBezTo>
                  <a:pt x="226" y="1287"/>
                  <a:pt x="219" y="1280"/>
                  <a:pt x="213" y="1274"/>
                </a:cubicBezTo>
                <a:cubicBezTo>
                  <a:pt x="209" y="1270"/>
                  <a:pt x="205" y="1265"/>
                  <a:pt x="200" y="1260"/>
                </a:cubicBezTo>
                <a:cubicBezTo>
                  <a:pt x="200" y="1260"/>
                  <a:pt x="200" y="1260"/>
                  <a:pt x="200" y="1260"/>
                </a:cubicBezTo>
                <a:cubicBezTo>
                  <a:pt x="197" y="1257"/>
                  <a:pt x="197" y="1251"/>
                  <a:pt x="201" y="1248"/>
                </a:cubicBezTo>
                <a:cubicBezTo>
                  <a:pt x="204" y="1245"/>
                  <a:pt x="209" y="1245"/>
                  <a:pt x="213" y="1249"/>
                </a:cubicBezTo>
                <a:cubicBezTo>
                  <a:pt x="217" y="1254"/>
                  <a:pt x="221" y="1258"/>
                  <a:pt x="226" y="1262"/>
                </a:cubicBezTo>
                <a:cubicBezTo>
                  <a:pt x="232" y="1269"/>
                  <a:pt x="238" y="1275"/>
                  <a:pt x="244" y="1281"/>
                </a:cubicBezTo>
                <a:cubicBezTo>
                  <a:pt x="246" y="1282"/>
                  <a:pt x="247" y="1284"/>
                  <a:pt x="247" y="1287"/>
                </a:cubicBezTo>
                <a:cubicBezTo>
                  <a:pt x="247" y="1289"/>
                  <a:pt x="246" y="1291"/>
                  <a:pt x="244" y="1293"/>
                </a:cubicBezTo>
                <a:cubicBezTo>
                  <a:pt x="243" y="1294"/>
                  <a:pt x="240" y="1295"/>
                  <a:pt x="238" y="1295"/>
                </a:cubicBezTo>
                <a:close/>
                <a:moveTo>
                  <a:pt x="1294" y="1262"/>
                </a:moveTo>
                <a:cubicBezTo>
                  <a:pt x="1292" y="1262"/>
                  <a:pt x="1290" y="1261"/>
                  <a:pt x="1289" y="1259"/>
                </a:cubicBezTo>
                <a:cubicBezTo>
                  <a:pt x="1287" y="1258"/>
                  <a:pt x="1286" y="1256"/>
                  <a:pt x="1286" y="1253"/>
                </a:cubicBezTo>
                <a:cubicBezTo>
                  <a:pt x="1286" y="1251"/>
                  <a:pt x="1287" y="1249"/>
                  <a:pt x="1288" y="1247"/>
                </a:cubicBezTo>
                <a:cubicBezTo>
                  <a:pt x="1298" y="1237"/>
                  <a:pt x="1308" y="1225"/>
                  <a:pt x="1318" y="1214"/>
                </a:cubicBezTo>
                <a:cubicBezTo>
                  <a:pt x="1320" y="1210"/>
                  <a:pt x="1326" y="1210"/>
                  <a:pt x="1330" y="1212"/>
                </a:cubicBezTo>
                <a:cubicBezTo>
                  <a:pt x="1331" y="1214"/>
                  <a:pt x="1332" y="1216"/>
                  <a:pt x="1333" y="1218"/>
                </a:cubicBezTo>
                <a:cubicBezTo>
                  <a:pt x="1333" y="1220"/>
                  <a:pt x="1332" y="1223"/>
                  <a:pt x="1331" y="1224"/>
                </a:cubicBezTo>
                <a:cubicBezTo>
                  <a:pt x="1321" y="1236"/>
                  <a:pt x="1311" y="1248"/>
                  <a:pt x="1301" y="1259"/>
                </a:cubicBezTo>
                <a:cubicBezTo>
                  <a:pt x="1299" y="1261"/>
                  <a:pt x="1297" y="1262"/>
                  <a:pt x="1294" y="1262"/>
                </a:cubicBezTo>
                <a:close/>
                <a:moveTo>
                  <a:pt x="177" y="1229"/>
                </a:moveTo>
                <a:cubicBezTo>
                  <a:pt x="174" y="1229"/>
                  <a:pt x="172" y="1228"/>
                  <a:pt x="170" y="1226"/>
                </a:cubicBezTo>
                <a:cubicBezTo>
                  <a:pt x="122" y="1167"/>
                  <a:pt x="83" y="1103"/>
                  <a:pt x="55" y="1033"/>
                </a:cubicBezTo>
                <a:cubicBezTo>
                  <a:pt x="55" y="1032"/>
                  <a:pt x="54" y="1031"/>
                  <a:pt x="54" y="1030"/>
                </a:cubicBezTo>
                <a:cubicBezTo>
                  <a:pt x="52" y="1025"/>
                  <a:pt x="54" y="1021"/>
                  <a:pt x="58" y="1019"/>
                </a:cubicBezTo>
                <a:cubicBezTo>
                  <a:pt x="63" y="1017"/>
                  <a:pt x="68" y="1019"/>
                  <a:pt x="69" y="1023"/>
                </a:cubicBezTo>
                <a:cubicBezTo>
                  <a:pt x="70" y="1024"/>
                  <a:pt x="70" y="1025"/>
                  <a:pt x="70" y="1026"/>
                </a:cubicBezTo>
                <a:cubicBezTo>
                  <a:pt x="71" y="1027"/>
                  <a:pt x="71" y="1027"/>
                  <a:pt x="71" y="1027"/>
                </a:cubicBezTo>
                <a:cubicBezTo>
                  <a:pt x="98" y="1095"/>
                  <a:pt x="136" y="1158"/>
                  <a:pt x="183" y="1215"/>
                </a:cubicBezTo>
                <a:cubicBezTo>
                  <a:pt x="186" y="1219"/>
                  <a:pt x="186" y="1224"/>
                  <a:pt x="182" y="1227"/>
                </a:cubicBezTo>
                <a:cubicBezTo>
                  <a:pt x="180" y="1228"/>
                  <a:pt x="179" y="1229"/>
                  <a:pt x="177" y="1229"/>
                </a:cubicBezTo>
                <a:close/>
                <a:moveTo>
                  <a:pt x="1352" y="1192"/>
                </a:moveTo>
                <a:cubicBezTo>
                  <a:pt x="1350" y="1192"/>
                  <a:pt x="1348" y="1191"/>
                  <a:pt x="1347" y="1190"/>
                </a:cubicBezTo>
                <a:cubicBezTo>
                  <a:pt x="1343" y="1187"/>
                  <a:pt x="1342" y="1182"/>
                  <a:pt x="1345" y="1178"/>
                </a:cubicBezTo>
                <a:cubicBezTo>
                  <a:pt x="1345" y="1178"/>
                  <a:pt x="1345" y="1178"/>
                  <a:pt x="1345" y="1178"/>
                </a:cubicBezTo>
                <a:cubicBezTo>
                  <a:pt x="1345" y="1178"/>
                  <a:pt x="1345" y="1178"/>
                  <a:pt x="1345" y="1178"/>
                </a:cubicBezTo>
                <a:cubicBezTo>
                  <a:pt x="1348" y="1174"/>
                  <a:pt x="1353" y="1174"/>
                  <a:pt x="1357" y="1176"/>
                </a:cubicBezTo>
                <a:cubicBezTo>
                  <a:pt x="1360" y="1179"/>
                  <a:pt x="1361" y="1184"/>
                  <a:pt x="1359" y="1188"/>
                </a:cubicBezTo>
                <a:cubicBezTo>
                  <a:pt x="1357" y="1190"/>
                  <a:pt x="1354" y="1192"/>
                  <a:pt x="1352" y="1192"/>
                </a:cubicBezTo>
                <a:close/>
                <a:moveTo>
                  <a:pt x="1377" y="1154"/>
                </a:moveTo>
                <a:cubicBezTo>
                  <a:pt x="1375" y="1154"/>
                  <a:pt x="1374" y="1154"/>
                  <a:pt x="1373" y="1153"/>
                </a:cubicBezTo>
                <a:cubicBezTo>
                  <a:pt x="1369" y="1150"/>
                  <a:pt x="1367" y="1145"/>
                  <a:pt x="1370" y="1141"/>
                </a:cubicBezTo>
                <a:cubicBezTo>
                  <a:pt x="1387" y="1114"/>
                  <a:pt x="1402" y="1086"/>
                  <a:pt x="1416" y="1057"/>
                </a:cubicBezTo>
                <a:cubicBezTo>
                  <a:pt x="1433" y="1019"/>
                  <a:pt x="1448" y="978"/>
                  <a:pt x="1459" y="937"/>
                </a:cubicBezTo>
                <a:cubicBezTo>
                  <a:pt x="1460" y="932"/>
                  <a:pt x="1465" y="930"/>
                  <a:pt x="1469" y="931"/>
                </a:cubicBezTo>
                <a:cubicBezTo>
                  <a:pt x="1474" y="932"/>
                  <a:pt x="1476" y="937"/>
                  <a:pt x="1475" y="941"/>
                </a:cubicBezTo>
                <a:cubicBezTo>
                  <a:pt x="1464" y="983"/>
                  <a:pt x="1449" y="1025"/>
                  <a:pt x="1431" y="1064"/>
                </a:cubicBezTo>
                <a:cubicBezTo>
                  <a:pt x="1417" y="1094"/>
                  <a:pt x="1402" y="1123"/>
                  <a:pt x="1384" y="1150"/>
                </a:cubicBezTo>
                <a:cubicBezTo>
                  <a:pt x="1383" y="1153"/>
                  <a:pt x="1380" y="1154"/>
                  <a:pt x="1377" y="1154"/>
                </a:cubicBezTo>
                <a:close/>
                <a:moveTo>
                  <a:pt x="46" y="993"/>
                </a:moveTo>
                <a:cubicBezTo>
                  <a:pt x="42" y="993"/>
                  <a:pt x="39" y="990"/>
                  <a:pt x="38" y="987"/>
                </a:cubicBezTo>
                <a:cubicBezTo>
                  <a:pt x="37" y="985"/>
                  <a:pt x="37" y="982"/>
                  <a:pt x="38" y="980"/>
                </a:cubicBezTo>
                <a:cubicBezTo>
                  <a:pt x="39" y="978"/>
                  <a:pt x="41" y="977"/>
                  <a:pt x="43" y="976"/>
                </a:cubicBezTo>
                <a:cubicBezTo>
                  <a:pt x="48" y="975"/>
                  <a:pt x="52" y="977"/>
                  <a:pt x="54" y="981"/>
                </a:cubicBezTo>
                <a:cubicBezTo>
                  <a:pt x="54" y="981"/>
                  <a:pt x="54" y="981"/>
                  <a:pt x="54" y="981"/>
                </a:cubicBezTo>
                <a:cubicBezTo>
                  <a:pt x="54" y="981"/>
                  <a:pt x="54" y="981"/>
                  <a:pt x="54" y="981"/>
                </a:cubicBezTo>
                <a:cubicBezTo>
                  <a:pt x="55" y="986"/>
                  <a:pt x="53" y="991"/>
                  <a:pt x="49" y="992"/>
                </a:cubicBezTo>
                <a:cubicBezTo>
                  <a:pt x="48" y="992"/>
                  <a:pt x="47" y="993"/>
                  <a:pt x="46" y="993"/>
                </a:cubicBezTo>
                <a:close/>
                <a:moveTo>
                  <a:pt x="33" y="949"/>
                </a:moveTo>
                <a:cubicBezTo>
                  <a:pt x="29" y="949"/>
                  <a:pt x="26" y="947"/>
                  <a:pt x="25" y="943"/>
                </a:cubicBezTo>
                <a:cubicBezTo>
                  <a:pt x="21" y="928"/>
                  <a:pt x="17" y="913"/>
                  <a:pt x="14" y="898"/>
                </a:cubicBezTo>
                <a:cubicBezTo>
                  <a:pt x="14" y="896"/>
                  <a:pt x="14" y="894"/>
                  <a:pt x="16" y="892"/>
                </a:cubicBezTo>
                <a:cubicBezTo>
                  <a:pt x="17" y="890"/>
                  <a:pt x="19" y="889"/>
                  <a:pt x="21" y="888"/>
                </a:cubicBezTo>
                <a:cubicBezTo>
                  <a:pt x="26" y="887"/>
                  <a:pt x="30" y="891"/>
                  <a:pt x="31" y="895"/>
                </a:cubicBezTo>
                <a:cubicBezTo>
                  <a:pt x="34" y="910"/>
                  <a:pt x="37" y="924"/>
                  <a:pt x="41" y="939"/>
                </a:cubicBezTo>
                <a:cubicBezTo>
                  <a:pt x="42" y="943"/>
                  <a:pt x="40" y="948"/>
                  <a:pt x="35" y="949"/>
                </a:cubicBezTo>
                <a:cubicBezTo>
                  <a:pt x="34" y="949"/>
                  <a:pt x="34" y="949"/>
                  <a:pt x="33" y="949"/>
                </a:cubicBezTo>
                <a:close/>
                <a:moveTo>
                  <a:pt x="1477" y="903"/>
                </a:moveTo>
                <a:cubicBezTo>
                  <a:pt x="1477" y="903"/>
                  <a:pt x="1476" y="903"/>
                  <a:pt x="1476" y="903"/>
                </a:cubicBezTo>
                <a:cubicBezTo>
                  <a:pt x="1473" y="903"/>
                  <a:pt x="1471" y="901"/>
                  <a:pt x="1470" y="900"/>
                </a:cubicBezTo>
                <a:cubicBezTo>
                  <a:pt x="1469" y="898"/>
                  <a:pt x="1468" y="895"/>
                  <a:pt x="1469" y="893"/>
                </a:cubicBezTo>
                <a:cubicBezTo>
                  <a:pt x="1472" y="879"/>
                  <a:pt x="1474" y="864"/>
                  <a:pt x="1476" y="849"/>
                </a:cubicBezTo>
                <a:cubicBezTo>
                  <a:pt x="1477" y="845"/>
                  <a:pt x="1481" y="841"/>
                  <a:pt x="1486" y="842"/>
                </a:cubicBezTo>
                <a:cubicBezTo>
                  <a:pt x="1488" y="842"/>
                  <a:pt x="1490" y="843"/>
                  <a:pt x="1491" y="845"/>
                </a:cubicBezTo>
                <a:cubicBezTo>
                  <a:pt x="1493" y="847"/>
                  <a:pt x="1493" y="849"/>
                  <a:pt x="1493" y="851"/>
                </a:cubicBezTo>
                <a:cubicBezTo>
                  <a:pt x="1491" y="866"/>
                  <a:pt x="1488" y="882"/>
                  <a:pt x="1486" y="897"/>
                </a:cubicBezTo>
                <a:cubicBezTo>
                  <a:pt x="1485" y="897"/>
                  <a:pt x="1485" y="897"/>
                  <a:pt x="1485" y="897"/>
                </a:cubicBezTo>
                <a:cubicBezTo>
                  <a:pt x="1485" y="901"/>
                  <a:pt x="1481" y="903"/>
                  <a:pt x="1477" y="903"/>
                </a:cubicBezTo>
                <a:close/>
                <a:moveTo>
                  <a:pt x="15" y="861"/>
                </a:moveTo>
                <a:cubicBezTo>
                  <a:pt x="11" y="861"/>
                  <a:pt x="7" y="857"/>
                  <a:pt x="7" y="853"/>
                </a:cubicBezTo>
                <a:cubicBezTo>
                  <a:pt x="2" y="819"/>
                  <a:pt x="0" y="784"/>
                  <a:pt x="0" y="750"/>
                </a:cubicBezTo>
                <a:cubicBezTo>
                  <a:pt x="0" y="708"/>
                  <a:pt x="3" y="666"/>
                  <a:pt x="10" y="625"/>
                </a:cubicBezTo>
                <a:cubicBezTo>
                  <a:pt x="11" y="621"/>
                  <a:pt x="15" y="618"/>
                  <a:pt x="20" y="618"/>
                </a:cubicBezTo>
                <a:cubicBezTo>
                  <a:pt x="24" y="619"/>
                  <a:pt x="28" y="624"/>
                  <a:pt x="27" y="628"/>
                </a:cubicBezTo>
                <a:cubicBezTo>
                  <a:pt x="20" y="668"/>
                  <a:pt x="17" y="709"/>
                  <a:pt x="17" y="750"/>
                </a:cubicBezTo>
                <a:cubicBezTo>
                  <a:pt x="17" y="784"/>
                  <a:pt x="19" y="818"/>
                  <a:pt x="24" y="851"/>
                </a:cubicBezTo>
                <a:cubicBezTo>
                  <a:pt x="24" y="856"/>
                  <a:pt x="21" y="860"/>
                  <a:pt x="16" y="861"/>
                </a:cubicBezTo>
                <a:cubicBezTo>
                  <a:pt x="16" y="861"/>
                  <a:pt x="16" y="861"/>
                  <a:pt x="15" y="861"/>
                </a:cubicBezTo>
                <a:close/>
                <a:moveTo>
                  <a:pt x="1489" y="814"/>
                </a:moveTo>
                <a:cubicBezTo>
                  <a:pt x="1489" y="814"/>
                  <a:pt x="1489" y="814"/>
                  <a:pt x="1489" y="814"/>
                </a:cubicBezTo>
                <a:cubicBezTo>
                  <a:pt x="1486" y="814"/>
                  <a:pt x="1484" y="813"/>
                  <a:pt x="1483" y="811"/>
                </a:cubicBezTo>
                <a:cubicBezTo>
                  <a:pt x="1481" y="809"/>
                  <a:pt x="1481" y="807"/>
                  <a:pt x="1481" y="805"/>
                </a:cubicBezTo>
                <a:cubicBezTo>
                  <a:pt x="1481" y="800"/>
                  <a:pt x="1485" y="796"/>
                  <a:pt x="1490" y="797"/>
                </a:cubicBezTo>
                <a:cubicBezTo>
                  <a:pt x="1495" y="797"/>
                  <a:pt x="1498" y="801"/>
                  <a:pt x="1498" y="806"/>
                </a:cubicBezTo>
                <a:cubicBezTo>
                  <a:pt x="1497" y="810"/>
                  <a:pt x="1494" y="814"/>
                  <a:pt x="1489" y="814"/>
                </a:cubicBezTo>
                <a:close/>
                <a:moveTo>
                  <a:pt x="1491" y="725"/>
                </a:moveTo>
                <a:cubicBezTo>
                  <a:pt x="1486" y="725"/>
                  <a:pt x="1482" y="721"/>
                  <a:pt x="1482" y="716"/>
                </a:cubicBezTo>
                <a:cubicBezTo>
                  <a:pt x="1481" y="702"/>
                  <a:pt x="1480" y="687"/>
                  <a:pt x="1479" y="672"/>
                </a:cubicBezTo>
                <a:cubicBezTo>
                  <a:pt x="1479" y="670"/>
                  <a:pt x="1479" y="667"/>
                  <a:pt x="1481" y="666"/>
                </a:cubicBezTo>
                <a:cubicBezTo>
                  <a:pt x="1482" y="664"/>
                  <a:pt x="1484" y="663"/>
                  <a:pt x="1486" y="663"/>
                </a:cubicBezTo>
                <a:cubicBezTo>
                  <a:pt x="1491" y="662"/>
                  <a:pt x="1495" y="665"/>
                  <a:pt x="1496" y="670"/>
                </a:cubicBezTo>
                <a:cubicBezTo>
                  <a:pt x="1497" y="685"/>
                  <a:pt x="1498" y="700"/>
                  <a:pt x="1499" y="716"/>
                </a:cubicBezTo>
                <a:cubicBezTo>
                  <a:pt x="1499" y="720"/>
                  <a:pt x="1496" y="724"/>
                  <a:pt x="1491" y="725"/>
                </a:cubicBezTo>
                <a:cubicBezTo>
                  <a:pt x="1491" y="725"/>
                  <a:pt x="1491" y="725"/>
                  <a:pt x="1491" y="725"/>
                </a:cubicBezTo>
                <a:close/>
                <a:moveTo>
                  <a:pt x="1481" y="635"/>
                </a:moveTo>
                <a:cubicBezTo>
                  <a:pt x="1477" y="635"/>
                  <a:pt x="1473" y="632"/>
                  <a:pt x="1473" y="628"/>
                </a:cubicBezTo>
                <a:cubicBezTo>
                  <a:pt x="1472" y="625"/>
                  <a:pt x="1473" y="623"/>
                  <a:pt x="1474" y="621"/>
                </a:cubicBezTo>
                <a:cubicBezTo>
                  <a:pt x="1475" y="619"/>
                  <a:pt x="1477" y="618"/>
                  <a:pt x="1480" y="618"/>
                </a:cubicBezTo>
                <a:cubicBezTo>
                  <a:pt x="1484" y="617"/>
                  <a:pt x="1489" y="620"/>
                  <a:pt x="1489" y="625"/>
                </a:cubicBezTo>
                <a:cubicBezTo>
                  <a:pt x="1490" y="627"/>
                  <a:pt x="1489" y="629"/>
                  <a:pt x="1488" y="631"/>
                </a:cubicBezTo>
                <a:cubicBezTo>
                  <a:pt x="1487" y="633"/>
                  <a:pt x="1485" y="634"/>
                  <a:pt x="1482" y="635"/>
                </a:cubicBezTo>
                <a:cubicBezTo>
                  <a:pt x="1482" y="635"/>
                  <a:pt x="1482" y="635"/>
                  <a:pt x="1481" y="635"/>
                </a:cubicBezTo>
                <a:close/>
                <a:moveTo>
                  <a:pt x="27" y="591"/>
                </a:moveTo>
                <a:cubicBezTo>
                  <a:pt x="27" y="591"/>
                  <a:pt x="27" y="591"/>
                  <a:pt x="27" y="591"/>
                </a:cubicBezTo>
                <a:cubicBezTo>
                  <a:pt x="27" y="591"/>
                  <a:pt x="27" y="591"/>
                  <a:pt x="27" y="591"/>
                </a:cubicBezTo>
                <a:cubicBezTo>
                  <a:pt x="27" y="591"/>
                  <a:pt x="26" y="591"/>
                  <a:pt x="25" y="591"/>
                </a:cubicBezTo>
                <a:cubicBezTo>
                  <a:pt x="21" y="590"/>
                  <a:pt x="18" y="585"/>
                  <a:pt x="19" y="580"/>
                </a:cubicBezTo>
                <a:cubicBezTo>
                  <a:pt x="20" y="576"/>
                  <a:pt x="25" y="573"/>
                  <a:pt x="29" y="574"/>
                </a:cubicBezTo>
                <a:cubicBezTo>
                  <a:pt x="34" y="575"/>
                  <a:pt x="37" y="580"/>
                  <a:pt x="35" y="584"/>
                </a:cubicBezTo>
                <a:cubicBezTo>
                  <a:pt x="35" y="588"/>
                  <a:pt x="31" y="591"/>
                  <a:pt x="27" y="591"/>
                </a:cubicBezTo>
                <a:close/>
                <a:moveTo>
                  <a:pt x="1472" y="590"/>
                </a:moveTo>
                <a:cubicBezTo>
                  <a:pt x="1468" y="590"/>
                  <a:pt x="1465" y="588"/>
                  <a:pt x="1464" y="584"/>
                </a:cubicBezTo>
                <a:cubicBezTo>
                  <a:pt x="1453" y="535"/>
                  <a:pt x="1436" y="488"/>
                  <a:pt x="1416" y="443"/>
                </a:cubicBezTo>
                <a:cubicBezTo>
                  <a:pt x="1405" y="420"/>
                  <a:pt x="1394" y="398"/>
                  <a:pt x="1381" y="377"/>
                </a:cubicBezTo>
                <a:cubicBezTo>
                  <a:pt x="1379" y="373"/>
                  <a:pt x="1380" y="368"/>
                  <a:pt x="1384" y="365"/>
                </a:cubicBezTo>
                <a:cubicBezTo>
                  <a:pt x="1388" y="363"/>
                  <a:pt x="1393" y="364"/>
                  <a:pt x="1396" y="368"/>
                </a:cubicBezTo>
                <a:cubicBezTo>
                  <a:pt x="1408" y="390"/>
                  <a:pt x="1420" y="413"/>
                  <a:pt x="1431" y="436"/>
                </a:cubicBezTo>
                <a:cubicBezTo>
                  <a:pt x="1452" y="481"/>
                  <a:pt x="1469" y="530"/>
                  <a:pt x="1480" y="579"/>
                </a:cubicBezTo>
                <a:cubicBezTo>
                  <a:pt x="1480" y="580"/>
                  <a:pt x="1480" y="580"/>
                  <a:pt x="1480" y="580"/>
                </a:cubicBezTo>
                <a:cubicBezTo>
                  <a:pt x="1481" y="584"/>
                  <a:pt x="1479" y="589"/>
                  <a:pt x="1474" y="590"/>
                </a:cubicBezTo>
                <a:cubicBezTo>
                  <a:pt x="1473" y="590"/>
                  <a:pt x="1473" y="590"/>
                  <a:pt x="1472" y="590"/>
                </a:cubicBezTo>
                <a:close/>
                <a:moveTo>
                  <a:pt x="39" y="547"/>
                </a:moveTo>
                <a:cubicBezTo>
                  <a:pt x="38" y="547"/>
                  <a:pt x="37" y="547"/>
                  <a:pt x="36" y="547"/>
                </a:cubicBezTo>
                <a:cubicBezTo>
                  <a:pt x="34" y="546"/>
                  <a:pt x="32" y="545"/>
                  <a:pt x="31" y="543"/>
                </a:cubicBezTo>
                <a:cubicBezTo>
                  <a:pt x="30" y="541"/>
                  <a:pt x="30" y="538"/>
                  <a:pt x="31" y="536"/>
                </a:cubicBezTo>
                <a:cubicBezTo>
                  <a:pt x="35" y="522"/>
                  <a:pt x="40" y="507"/>
                  <a:pt x="45" y="493"/>
                </a:cubicBezTo>
                <a:cubicBezTo>
                  <a:pt x="47" y="488"/>
                  <a:pt x="52" y="486"/>
                  <a:pt x="56" y="488"/>
                </a:cubicBezTo>
                <a:cubicBezTo>
                  <a:pt x="60" y="489"/>
                  <a:pt x="63" y="494"/>
                  <a:pt x="61" y="499"/>
                </a:cubicBezTo>
                <a:cubicBezTo>
                  <a:pt x="56" y="513"/>
                  <a:pt x="51" y="527"/>
                  <a:pt x="47" y="541"/>
                </a:cubicBezTo>
                <a:cubicBezTo>
                  <a:pt x="46" y="545"/>
                  <a:pt x="42" y="547"/>
                  <a:pt x="39" y="547"/>
                </a:cubicBezTo>
                <a:close/>
                <a:moveTo>
                  <a:pt x="70" y="462"/>
                </a:moveTo>
                <a:cubicBezTo>
                  <a:pt x="69" y="462"/>
                  <a:pt x="67" y="462"/>
                  <a:pt x="66" y="461"/>
                </a:cubicBezTo>
                <a:cubicBezTo>
                  <a:pt x="64" y="461"/>
                  <a:pt x="63" y="459"/>
                  <a:pt x="62" y="457"/>
                </a:cubicBezTo>
                <a:cubicBezTo>
                  <a:pt x="61" y="455"/>
                  <a:pt x="61" y="452"/>
                  <a:pt x="62" y="450"/>
                </a:cubicBezTo>
                <a:cubicBezTo>
                  <a:pt x="93" y="380"/>
                  <a:pt x="134" y="316"/>
                  <a:pt x="184" y="258"/>
                </a:cubicBezTo>
                <a:cubicBezTo>
                  <a:pt x="184" y="258"/>
                  <a:pt x="184" y="258"/>
                  <a:pt x="184" y="258"/>
                </a:cubicBezTo>
                <a:cubicBezTo>
                  <a:pt x="187" y="254"/>
                  <a:pt x="193" y="254"/>
                  <a:pt x="196" y="257"/>
                </a:cubicBezTo>
                <a:cubicBezTo>
                  <a:pt x="199" y="260"/>
                  <a:pt x="200" y="265"/>
                  <a:pt x="197" y="269"/>
                </a:cubicBezTo>
                <a:cubicBezTo>
                  <a:pt x="147" y="325"/>
                  <a:pt x="107" y="389"/>
                  <a:pt x="78" y="457"/>
                </a:cubicBezTo>
                <a:cubicBezTo>
                  <a:pt x="76" y="460"/>
                  <a:pt x="73" y="462"/>
                  <a:pt x="70" y="462"/>
                </a:cubicBezTo>
                <a:close/>
                <a:moveTo>
                  <a:pt x="1364" y="343"/>
                </a:moveTo>
                <a:cubicBezTo>
                  <a:pt x="1364" y="343"/>
                  <a:pt x="1364" y="343"/>
                  <a:pt x="1364" y="343"/>
                </a:cubicBezTo>
                <a:cubicBezTo>
                  <a:pt x="1361" y="343"/>
                  <a:pt x="1359" y="341"/>
                  <a:pt x="1357" y="339"/>
                </a:cubicBezTo>
                <a:cubicBezTo>
                  <a:pt x="1349" y="327"/>
                  <a:pt x="1340" y="315"/>
                  <a:pt x="1331" y="303"/>
                </a:cubicBezTo>
                <a:cubicBezTo>
                  <a:pt x="1328" y="299"/>
                  <a:pt x="1329" y="294"/>
                  <a:pt x="1332" y="291"/>
                </a:cubicBezTo>
                <a:cubicBezTo>
                  <a:pt x="1336" y="288"/>
                  <a:pt x="1341" y="289"/>
                  <a:pt x="1344" y="293"/>
                </a:cubicBezTo>
                <a:cubicBezTo>
                  <a:pt x="1353" y="304"/>
                  <a:pt x="1362" y="317"/>
                  <a:pt x="1371" y="330"/>
                </a:cubicBezTo>
                <a:cubicBezTo>
                  <a:pt x="1371" y="330"/>
                  <a:pt x="1371" y="330"/>
                  <a:pt x="1371" y="330"/>
                </a:cubicBezTo>
                <a:cubicBezTo>
                  <a:pt x="1372" y="332"/>
                  <a:pt x="1373" y="334"/>
                  <a:pt x="1372" y="336"/>
                </a:cubicBezTo>
                <a:cubicBezTo>
                  <a:pt x="1372" y="338"/>
                  <a:pt x="1371" y="340"/>
                  <a:pt x="1369" y="341"/>
                </a:cubicBezTo>
                <a:cubicBezTo>
                  <a:pt x="1367" y="342"/>
                  <a:pt x="1366" y="343"/>
                  <a:pt x="1364" y="343"/>
                </a:cubicBezTo>
                <a:close/>
                <a:moveTo>
                  <a:pt x="1309" y="271"/>
                </a:moveTo>
                <a:cubicBezTo>
                  <a:pt x="1306" y="271"/>
                  <a:pt x="1304" y="270"/>
                  <a:pt x="1302" y="268"/>
                </a:cubicBezTo>
                <a:cubicBezTo>
                  <a:pt x="1301" y="267"/>
                  <a:pt x="1300" y="264"/>
                  <a:pt x="1300" y="262"/>
                </a:cubicBezTo>
                <a:cubicBezTo>
                  <a:pt x="1300" y="260"/>
                  <a:pt x="1301" y="258"/>
                  <a:pt x="1303" y="256"/>
                </a:cubicBezTo>
                <a:cubicBezTo>
                  <a:pt x="1307" y="253"/>
                  <a:pt x="1312" y="254"/>
                  <a:pt x="1315" y="257"/>
                </a:cubicBezTo>
                <a:cubicBezTo>
                  <a:pt x="1315" y="257"/>
                  <a:pt x="1315" y="257"/>
                  <a:pt x="1315" y="257"/>
                </a:cubicBezTo>
                <a:cubicBezTo>
                  <a:pt x="1318" y="261"/>
                  <a:pt x="1318" y="266"/>
                  <a:pt x="1314" y="269"/>
                </a:cubicBezTo>
                <a:cubicBezTo>
                  <a:pt x="1313" y="270"/>
                  <a:pt x="1311" y="271"/>
                  <a:pt x="1309" y="271"/>
                </a:cubicBezTo>
                <a:close/>
                <a:moveTo>
                  <a:pt x="221" y="238"/>
                </a:moveTo>
                <a:cubicBezTo>
                  <a:pt x="219" y="238"/>
                  <a:pt x="217" y="238"/>
                  <a:pt x="215" y="236"/>
                </a:cubicBezTo>
                <a:cubicBezTo>
                  <a:pt x="212" y="233"/>
                  <a:pt x="212" y="227"/>
                  <a:pt x="215" y="224"/>
                </a:cubicBezTo>
                <a:cubicBezTo>
                  <a:pt x="218" y="221"/>
                  <a:pt x="224" y="221"/>
                  <a:pt x="227" y="224"/>
                </a:cubicBezTo>
                <a:cubicBezTo>
                  <a:pt x="230" y="227"/>
                  <a:pt x="230" y="233"/>
                  <a:pt x="227" y="236"/>
                </a:cubicBezTo>
                <a:cubicBezTo>
                  <a:pt x="226" y="238"/>
                  <a:pt x="223" y="238"/>
                  <a:pt x="221" y="238"/>
                </a:cubicBezTo>
                <a:close/>
                <a:moveTo>
                  <a:pt x="1278" y="238"/>
                </a:moveTo>
                <a:cubicBezTo>
                  <a:pt x="1276" y="238"/>
                  <a:pt x="1274" y="237"/>
                  <a:pt x="1272" y="236"/>
                </a:cubicBezTo>
                <a:cubicBezTo>
                  <a:pt x="1265" y="228"/>
                  <a:pt x="1257" y="221"/>
                  <a:pt x="1250" y="214"/>
                </a:cubicBezTo>
                <a:cubicBezTo>
                  <a:pt x="1203" y="170"/>
                  <a:pt x="1150" y="133"/>
                  <a:pt x="1093" y="102"/>
                </a:cubicBezTo>
                <a:cubicBezTo>
                  <a:pt x="1091" y="101"/>
                  <a:pt x="1090" y="99"/>
                  <a:pt x="1089" y="97"/>
                </a:cubicBezTo>
                <a:cubicBezTo>
                  <a:pt x="1089" y="95"/>
                  <a:pt x="1089" y="93"/>
                  <a:pt x="1090" y="91"/>
                </a:cubicBezTo>
                <a:cubicBezTo>
                  <a:pt x="1092" y="87"/>
                  <a:pt x="1097" y="85"/>
                  <a:pt x="1101" y="87"/>
                </a:cubicBezTo>
                <a:cubicBezTo>
                  <a:pt x="1160" y="118"/>
                  <a:pt x="1214" y="157"/>
                  <a:pt x="1262" y="202"/>
                </a:cubicBezTo>
                <a:cubicBezTo>
                  <a:pt x="1269" y="209"/>
                  <a:pt x="1277" y="216"/>
                  <a:pt x="1284" y="224"/>
                </a:cubicBezTo>
                <a:cubicBezTo>
                  <a:pt x="1287" y="227"/>
                  <a:pt x="1287" y="232"/>
                  <a:pt x="1284" y="236"/>
                </a:cubicBezTo>
                <a:cubicBezTo>
                  <a:pt x="1282" y="237"/>
                  <a:pt x="1280" y="238"/>
                  <a:pt x="1278" y="238"/>
                </a:cubicBezTo>
                <a:close/>
                <a:moveTo>
                  <a:pt x="254" y="207"/>
                </a:moveTo>
                <a:cubicBezTo>
                  <a:pt x="251" y="207"/>
                  <a:pt x="249" y="206"/>
                  <a:pt x="247" y="204"/>
                </a:cubicBezTo>
                <a:cubicBezTo>
                  <a:pt x="246" y="203"/>
                  <a:pt x="245" y="201"/>
                  <a:pt x="245" y="198"/>
                </a:cubicBezTo>
                <a:cubicBezTo>
                  <a:pt x="245" y="196"/>
                  <a:pt x="246" y="194"/>
                  <a:pt x="248" y="192"/>
                </a:cubicBezTo>
                <a:cubicBezTo>
                  <a:pt x="259" y="182"/>
                  <a:pt x="271" y="172"/>
                  <a:pt x="283" y="163"/>
                </a:cubicBezTo>
                <a:cubicBezTo>
                  <a:pt x="287" y="160"/>
                  <a:pt x="292" y="161"/>
                  <a:pt x="295" y="164"/>
                </a:cubicBezTo>
                <a:cubicBezTo>
                  <a:pt x="298" y="168"/>
                  <a:pt x="297" y="173"/>
                  <a:pt x="294" y="176"/>
                </a:cubicBezTo>
                <a:cubicBezTo>
                  <a:pt x="282" y="185"/>
                  <a:pt x="270" y="195"/>
                  <a:pt x="259" y="205"/>
                </a:cubicBezTo>
                <a:cubicBezTo>
                  <a:pt x="258" y="206"/>
                  <a:pt x="256" y="207"/>
                  <a:pt x="254" y="207"/>
                </a:cubicBezTo>
                <a:close/>
                <a:moveTo>
                  <a:pt x="325" y="151"/>
                </a:moveTo>
                <a:cubicBezTo>
                  <a:pt x="322" y="151"/>
                  <a:pt x="319" y="150"/>
                  <a:pt x="318" y="147"/>
                </a:cubicBezTo>
                <a:cubicBezTo>
                  <a:pt x="316" y="145"/>
                  <a:pt x="316" y="143"/>
                  <a:pt x="316" y="141"/>
                </a:cubicBezTo>
                <a:cubicBezTo>
                  <a:pt x="317" y="139"/>
                  <a:pt x="318" y="137"/>
                  <a:pt x="320" y="135"/>
                </a:cubicBezTo>
                <a:cubicBezTo>
                  <a:pt x="361" y="106"/>
                  <a:pt x="405" y="82"/>
                  <a:pt x="451" y="62"/>
                </a:cubicBezTo>
                <a:cubicBezTo>
                  <a:pt x="475" y="52"/>
                  <a:pt x="499" y="42"/>
                  <a:pt x="524" y="34"/>
                </a:cubicBezTo>
                <a:cubicBezTo>
                  <a:pt x="524" y="34"/>
                  <a:pt x="524" y="34"/>
                  <a:pt x="524" y="34"/>
                </a:cubicBezTo>
                <a:cubicBezTo>
                  <a:pt x="524" y="34"/>
                  <a:pt x="524" y="34"/>
                  <a:pt x="524" y="34"/>
                </a:cubicBezTo>
                <a:cubicBezTo>
                  <a:pt x="529" y="33"/>
                  <a:pt x="533" y="36"/>
                  <a:pt x="535" y="40"/>
                </a:cubicBezTo>
                <a:cubicBezTo>
                  <a:pt x="536" y="44"/>
                  <a:pt x="534" y="49"/>
                  <a:pt x="529" y="51"/>
                </a:cubicBezTo>
                <a:cubicBezTo>
                  <a:pt x="505" y="58"/>
                  <a:pt x="481" y="67"/>
                  <a:pt x="458" y="77"/>
                </a:cubicBezTo>
                <a:cubicBezTo>
                  <a:pt x="413" y="97"/>
                  <a:pt x="370" y="121"/>
                  <a:pt x="329" y="149"/>
                </a:cubicBezTo>
                <a:cubicBezTo>
                  <a:pt x="328" y="150"/>
                  <a:pt x="326" y="151"/>
                  <a:pt x="325" y="151"/>
                </a:cubicBezTo>
                <a:close/>
                <a:moveTo>
                  <a:pt x="1057" y="83"/>
                </a:moveTo>
                <a:cubicBezTo>
                  <a:pt x="1056" y="83"/>
                  <a:pt x="1054" y="83"/>
                  <a:pt x="1053" y="82"/>
                </a:cubicBezTo>
                <a:cubicBezTo>
                  <a:pt x="1040" y="76"/>
                  <a:pt x="1026" y="70"/>
                  <a:pt x="1012" y="65"/>
                </a:cubicBezTo>
                <a:cubicBezTo>
                  <a:pt x="1008" y="64"/>
                  <a:pt x="1005" y="59"/>
                  <a:pt x="1007" y="54"/>
                </a:cubicBezTo>
                <a:cubicBezTo>
                  <a:pt x="1009" y="50"/>
                  <a:pt x="1014" y="48"/>
                  <a:pt x="1018" y="49"/>
                </a:cubicBezTo>
                <a:cubicBezTo>
                  <a:pt x="1032" y="55"/>
                  <a:pt x="1046" y="61"/>
                  <a:pt x="1060" y="67"/>
                </a:cubicBezTo>
                <a:cubicBezTo>
                  <a:pt x="1065" y="69"/>
                  <a:pt x="1066" y="74"/>
                  <a:pt x="1064" y="78"/>
                </a:cubicBezTo>
                <a:cubicBezTo>
                  <a:pt x="1063" y="81"/>
                  <a:pt x="1060" y="83"/>
                  <a:pt x="1057" y="83"/>
                </a:cubicBezTo>
                <a:close/>
                <a:moveTo>
                  <a:pt x="972" y="51"/>
                </a:moveTo>
                <a:cubicBezTo>
                  <a:pt x="971" y="51"/>
                  <a:pt x="971" y="51"/>
                  <a:pt x="970" y="50"/>
                </a:cubicBezTo>
                <a:cubicBezTo>
                  <a:pt x="968" y="50"/>
                  <a:pt x="966" y="48"/>
                  <a:pt x="965" y="46"/>
                </a:cubicBezTo>
                <a:cubicBezTo>
                  <a:pt x="964" y="44"/>
                  <a:pt x="964" y="42"/>
                  <a:pt x="964" y="40"/>
                </a:cubicBezTo>
                <a:cubicBezTo>
                  <a:pt x="966" y="35"/>
                  <a:pt x="970" y="33"/>
                  <a:pt x="975" y="34"/>
                </a:cubicBezTo>
                <a:cubicBezTo>
                  <a:pt x="979" y="36"/>
                  <a:pt x="982" y="40"/>
                  <a:pt x="980" y="45"/>
                </a:cubicBezTo>
                <a:cubicBezTo>
                  <a:pt x="979" y="48"/>
                  <a:pt x="976" y="51"/>
                  <a:pt x="972" y="51"/>
                </a:cubicBezTo>
                <a:close/>
                <a:moveTo>
                  <a:pt x="570" y="39"/>
                </a:moveTo>
                <a:cubicBezTo>
                  <a:pt x="570" y="39"/>
                  <a:pt x="570" y="39"/>
                  <a:pt x="570" y="39"/>
                </a:cubicBezTo>
                <a:cubicBezTo>
                  <a:pt x="566" y="39"/>
                  <a:pt x="563" y="36"/>
                  <a:pt x="562" y="32"/>
                </a:cubicBezTo>
                <a:cubicBezTo>
                  <a:pt x="561" y="28"/>
                  <a:pt x="564" y="23"/>
                  <a:pt x="568" y="22"/>
                </a:cubicBezTo>
                <a:cubicBezTo>
                  <a:pt x="573" y="21"/>
                  <a:pt x="577" y="24"/>
                  <a:pt x="578" y="28"/>
                </a:cubicBezTo>
                <a:cubicBezTo>
                  <a:pt x="579" y="31"/>
                  <a:pt x="579" y="33"/>
                  <a:pt x="577" y="35"/>
                </a:cubicBezTo>
                <a:cubicBezTo>
                  <a:pt x="577" y="36"/>
                  <a:pt x="575" y="37"/>
                  <a:pt x="573" y="38"/>
                </a:cubicBezTo>
                <a:cubicBezTo>
                  <a:pt x="574" y="38"/>
                  <a:pt x="574" y="38"/>
                  <a:pt x="574" y="38"/>
                </a:cubicBezTo>
                <a:cubicBezTo>
                  <a:pt x="572" y="39"/>
                  <a:pt x="572" y="39"/>
                  <a:pt x="572" y="39"/>
                </a:cubicBezTo>
                <a:cubicBezTo>
                  <a:pt x="572" y="39"/>
                  <a:pt x="571" y="39"/>
                  <a:pt x="570" y="39"/>
                </a:cubicBezTo>
                <a:close/>
                <a:moveTo>
                  <a:pt x="929" y="39"/>
                </a:moveTo>
                <a:cubicBezTo>
                  <a:pt x="928" y="39"/>
                  <a:pt x="927" y="39"/>
                  <a:pt x="927" y="38"/>
                </a:cubicBezTo>
                <a:cubicBezTo>
                  <a:pt x="869" y="24"/>
                  <a:pt x="810" y="17"/>
                  <a:pt x="750" y="17"/>
                </a:cubicBezTo>
                <a:cubicBezTo>
                  <a:pt x="744" y="17"/>
                  <a:pt x="738" y="17"/>
                  <a:pt x="733" y="17"/>
                </a:cubicBezTo>
                <a:cubicBezTo>
                  <a:pt x="724" y="17"/>
                  <a:pt x="714" y="18"/>
                  <a:pt x="705" y="18"/>
                </a:cubicBezTo>
                <a:cubicBezTo>
                  <a:pt x="700" y="19"/>
                  <a:pt x="696" y="15"/>
                  <a:pt x="696" y="10"/>
                </a:cubicBezTo>
                <a:cubicBezTo>
                  <a:pt x="695" y="6"/>
                  <a:pt x="699" y="2"/>
                  <a:pt x="704" y="1"/>
                </a:cubicBezTo>
                <a:cubicBezTo>
                  <a:pt x="713" y="1"/>
                  <a:pt x="723" y="0"/>
                  <a:pt x="733" y="0"/>
                </a:cubicBezTo>
                <a:cubicBezTo>
                  <a:pt x="738" y="0"/>
                  <a:pt x="744" y="0"/>
                  <a:pt x="750" y="0"/>
                </a:cubicBezTo>
                <a:cubicBezTo>
                  <a:pt x="811" y="0"/>
                  <a:pt x="872" y="7"/>
                  <a:pt x="931" y="22"/>
                </a:cubicBezTo>
                <a:cubicBezTo>
                  <a:pt x="933" y="23"/>
                  <a:pt x="935" y="24"/>
                  <a:pt x="936" y="26"/>
                </a:cubicBezTo>
                <a:cubicBezTo>
                  <a:pt x="937" y="28"/>
                  <a:pt x="938" y="30"/>
                  <a:pt x="937" y="32"/>
                </a:cubicBezTo>
                <a:cubicBezTo>
                  <a:pt x="936" y="36"/>
                  <a:pt x="933" y="39"/>
                  <a:pt x="929" y="39"/>
                </a:cubicBezTo>
                <a:close/>
                <a:moveTo>
                  <a:pt x="614" y="29"/>
                </a:moveTo>
                <a:cubicBezTo>
                  <a:pt x="610" y="29"/>
                  <a:pt x="607" y="26"/>
                  <a:pt x="606" y="22"/>
                </a:cubicBezTo>
                <a:cubicBezTo>
                  <a:pt x="605" y="18"/>
                  <a:pt x="608" y="13"/>
                  <a:pt x="613" y="12"/>
                </a:cubicBezTo>
                <a:cubicBezTo>
                  <a:pt x="628" y="10"/>
                  <a:pt x="643" y="7"/>
                  <a:pt x="658" y="6"/>
                </a:cubicBezTo>
                <a:cubicBezTo>
                  <a:pt x="658" y="6"/>
                  <a:pt x="658" y="6"/>
                  <a:pt x="658" y="6"/>
                </a:cubicBezTo>
                <a:cubicBezTo>
                  <a:pt x="663" y="5"/>
                  <a:pt x="667" y="8"/>
                  <a:pt x="668" y="13"/>
                </a:cubicBezTo>
                <a:cubicBezTo>
                  <a:pt x="668" y="18"/>
                  <a:pt x="665" y="22"/>
                  <a:pt x="660" y="22"/>
                </a:cubicBezTo>
                <a:cubicBezTo>
                  <a:pt x="645" y="24"/>
                  <a:pt x="631" y="26"/>
                  <a:pt x="616" y="29"/>
                </a:cubicBezTo>
                <a:cubicBezTo>
                  <a:pt x="615" y="29"/>
                  <a:pt x="615" y="29"/>
                  <a:pt x="614" y="29"/>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55DFA584-9037-4A51-963C-DEBC18501164}"/>
              </a:ext>
            </a:extLst>
          </p:cNvPr>
          <p:cNvSpPr txBox="1"/>
          <p:nvPr/>
        </p:nvSpPr>
        <p:spPr>
          <a:xfrm>
            <a:off x="10458180" y="4046468"/>
            <a:ext cx="3470822" cy="707886"/>
          </a:xfrm>
          <a:prstGeom prst="rect">
            <a:avLst/>
          </a:prstGeom>
          <a:noFill/>
        </p:spPr>
        <p:txBody>
          <a:bodyPr wrap="none" rtlCol="0" anchor="ctr">
            <a:spAutoFit/>
          </a:bodyPr>
          <a:lstStyle/>
          <a:p>
            <a:pPr algn="ctr"/>
            <a:r>
              <a:rPr lang="en-US" sz="4000" dirty="0">
                <a:solidFill>
                  <a:schemeClr val="bg1"/>
                </a:solidFill>
                <a:latin typeface="Century Gothic" panose="020B0502020202020204" pitchFamily="34" charset="0"/>
              </a:rPr>
              <a:t>In the year of</a:t>
            </a:r>
          </a:p>
        </p:txBody>
      </p:sp>
      <p:sp>
        <p:nvSpPr>
          <p:cNvPr id="6" name="TextBox 5">
            <a:extLst>
              <a:ext uri="{FF2B5EF4-FFF2-40B4-BE49-F238E27FC236}">
                <a16:creationId xmlns:a16="http://schemas.microsoft.com/office/drawing/2014/main" id="{5AD12F5F-41A7-4D03-995E-C0045162928A}"/>
              </a:ext>
            </a:extLst>
          </p:cNvPr>
          <p:cNvSpPr txBox="1"/>
          <p:nvPr/>
        </p:nvSpPr>
        <p:spPr>
          <a:xfrm>
            <a:off x="10119947" y="4754354"/>
            <a:ext cx="4147290" cy="2215991"/>
          </a:xfrm>
          <a:prstGeom prst="rect">
            <a:avLst/>
          </a:prstGeom>
          <a:noFill/>
        </p:spPr>
        <p:txBody>
          <a:bodyPr wrap="none" rtlCol="0" anchor="ctr">
            <a:spAutoFit/>
          </a:bodyPr>
          <a:lstStyle/>
          <a:p>
            <a:pPr algn="ctr"/>
            <a:r>
              <a:rPr lang="en-US" sz="13800" b="1" dirty="0">
                <a:solidFill>
                  <a:schemeClr val="bg1"/>
                </a:solidFill>
                <a:latin typeface="Century Gothic" panose="020B0502020202020204" pitchFamily="34" charset="0"/>
              </a:rPr>
              <a:t>2014</a:t>
            </a:r>
          </a:p>
        </p:txBody>
      </p:sp>
      <p:sp>
        <p:nvSpPr>
          <p:cNvPr id="3" name="Rectangle: Rounded Corners 2">
            <a:extLst>
              <a:ext uri="{FF2B5EF4-FFF2-40B4-BE49-F238E27FC236}">
                <a16:creationId xmlns:a16="http://schemas.microsoft.com/office/drawing/2014/main" id="{49DD84B6-ED55-4EB0-B1B2-61E8BD0AFC16}"/>
              </a:ext>
            </a:extLst>
          </p:cNvPr>
          <p:cNvSpPr/>
          <p:nvPr/>
        </p:nvSpPr>
        <p:spPr>
          <a:xfrm>
            <a:off x="8563517" y="7286809"/>
            <a:ext cx="7302568" cy="161296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5" name="TextBox 4">
            <a:extLst>
              <a:ext uri="{FF2B5EF4-FFF2-40B4-BE49-F238E27FC236}">
                <a16:creationId xmlns:a16="http://schemas.microsoft.com/office/drawing/2014/main" id="{423C3B24-3304-43CB-8F7C-AD4B6921672B}"/>
              </a:ext>
            </a:extLst>
          </p:cNvPr>
          <p:cNvSpPr txBox="1"/>
          <p:nvPr/>
        </p:nvSpPr>
        <p:spPr>
          <a:xfrm>
            <a:off x="9028309" y="7708569"/>
            <a:ext cx="6330579" cy="769441"/>
          </a:xfrm>
          <a:prstGeom prst="rect">
            <a:avLst/>
          </a:prstGeom>
          <a:noFill/>
        </p:spPr>
        <p:txBody>
          <a:bodyPr wrap="none" rtlCol="0" anchor="ctr">
            <a:spAutoFit/>
          </a:bodyPr>
          <a:lstStyle/>
          <a:p>
            <a:pPr algn="ctr"/>
            <a:r>
              <a:rPr lang="en-US" sz="4400" b="1" dirty="0">
                <a:latin typeface="Century Gothic" panose="020B0502020202020204" pitchFamily="34" charset="0"/>
              </a:rPr>
              <a:t>We started our journey</a:t>
            </a:r>
          </a:p>
        </p:txBody>
      </p:sp>
    </p:spTree>
    <p:extLst>
      <p:ext uri="{BB962C8B-B14F-4D97-AF65-F5344CB8AC3E}">
        <p14:creationId xmlns:p14="http://schemas.microsoft.com/office/powerpoint/2010/main" val="231424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style.rotation</p:attrName>
                                        </p:attrNameLst>
                                      </p:cBhvr>
                                      <p:tavLst>
                                        <p:tav tm="0">
                                          <p:val>
                                            <p:fltVal val="360"/>
                                          </p:val>
                                        </p:tav>
                                        <p:tav tm="100000">
                                          <p:val>
                                            <p:fltVal val="0"/>
                                          </p:val>
                                        </p:tav>
                                      </p:tavLst>
                                    </p:anim>
                                    <p:animEffect transition="in" filter="fade">
                                      <p:cBhvr>
                                        <p:cTn id="22" dur="1000"/>
                                        <p:tgtEl>
                                          <p:spTgt spid="8"/>
                                        </p:tgtEl>
                                      </p:cBhvr>
                                    </p:animEffect>
                                  </p:childTnLst>
                                </p:cTn>
                              </p:par>
                              <p:par>
                                <p:cTn id="23" presetID="49" presetClass="entr" presetSubtype="0" decel="100000" fill="hold" grpId="0" nodeType="withEffect">
                                  <p:stCondLst>
                                    <p:cond delay="10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360"/>
                                          </p:val>
                                        </p:tav>
                                        <p:tav tm="100000">
                                          <p:val>
                                            <p:fltVal val="0"/>
                                          </p:val>
                                        </p:tav>
                                      </p:tavLst>
                                    </p:anim>
                                    <p:animEffect transition="in" filter="fade">
                                      <p:cBhvr>
                                        <p:cTn id="28" dur="1000"/>
                                        <p:tgtEl>
                                          <p:spTgt spid="9"/>
                                        </p:tgtEl>
                                      </p:cBhvr>
                                    </p:animEffect>
                                  </p:childTnLst>
                                </p:cTn>
                              </p:par>
                              <p:par>
                                <p:cTn id="29" presetID="49" presetClass="entr" presetSubtype="0" decel="100000" fill="hold" grpId="0" nodeType="withEffect">
                                  <p:stCondLst>
                                    <p:cond delay="20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360"/>
                                          </p:val>
                                        </p:tav>
                                        <p:tav tm="100000">
                                          <p:val>
                                            <p:fltVal val="0"/>
                                          </p:val>
                                        </p:tav>
                                      </p:tavLst>
                                    </p:anim>
                                    <p:animEffect transition="in" filter="fade">
                                      <p:cBhvr>
                                        <p:cTn id="34" dur="1000"/>
                                        <p:tgtEl>
                                          <p:spTgt spid="10"/>
                                        </p:tgtEl>
                                      </p:cBhvr>
                                    </p:animEffect>
                                  </p:childTnLst>
                                </p:cTn>
                              </p:par>
                              <p:par>
                                <p:cTn id="35" presetID="49" presetClass="entr" presetSubtype="0" decel="100000" fill="hold" grpId="0" nodeType="withEffect">
                                  <p:stCondLst>
                                    <p:cond delay="300"/>
                                  </p:stCondLst>
                                  <p:childTnLst>
                                    <p:set>
                                      <p:cBhvr>
                                        <p:cTn id="36" dur="1" fill="hold">
                                          <p:stCondLst>
                                            <p:cond delay="0"/>
                                          </p:stCondLst>
                                        </p:cTn>
                                        <p:tgtEl>
                                          <p:spTgt spid="11"/>
                                        </p:tgtEl>
                                        <p:attrNameLst>
                                          <p:attrName>style.visibility</p:attrName>
                                        </p:attrNameLst>
                                      </p:cBhvr>
                                      <p:to>
                                        <p:strVal val="visible"/>
                                      </p:to>
                                    </p:set>
                                    <p:anim calcmode="lin" valueType="num">
                                      <p:cBhvr>
                                        <p:cTn id="37" dur="1000" fill="hold"/>
                                        <p:tgtEl>
                                          <p:spTgt spid="11"/>
                                        </p:tgtEl>
                                        <p:attrNameLst>
                                          <p:attrName>ppt_w</p:attrName>
                                        </p:attrNameLst>
                                      </p:cBhvr>
                                      <p:tavLst>
                                        <p:tav tm="0">
                                          <p:val>
                                            <p:fltVal val="0"/>
                                          </p:val>
                                        </p:tav>
                                        <p:tav tm="100000">
                                          <p:val>
                                            <p:strVal val="#ppt_w"/>
                                          </p:val>
                                        </p:tav>
                                      </p:tavLst>
                                    </p:anim>
                                    <p:anim calcmode="lin" valueType="num">
                                      <p:cBhvr>
                                        <p:cTn id="38" dur="1000" fill="hold"/>
                                        <p:tgtEl>
                                          <p:spTgt spid="11"/>
                                        </p:tgtEl>
                                        <p:attrNameLst>
                                          <p:attrName>ppt_h</p:attrName>
                                        </p:attrNameLst>
                                      </p:cBhvr>
                                      <p:tavLst>
                                        <p:tav tm="0">
                                          <p:val>
                                            <p:fltVal val="0"/>
                                          </p:val>
                                        </p:tav>
                                        <p:tav tm="100000">
                                          <p:val>
                                            <p:strVal val="#ppt_h"/>
                                          </p:val>
                                        </p:tav>
                                      </p:tavLst>
                                    </p:anim>
                                    <p:anim calcmode="lin" valueType="num">
                                      <p:cBhvr>
                                        <p:cTn id="39" dur="1000" fill="hold"/>
                                        <p:tgtEl>
                                          <p:spTgt spid="11"/>
                                        </p:tgtEl>
                                        <p:attrNameLst>
                                          <p:attrName>style.rotation</p:attrName>
                                        </p:attrNameLst>
                                      </p:cBhvr>
                                      <p:tavLst>
                                        <p:tav tm="0">
                                          <p:val>
                                            <p:fltVal val="360"/>
                                          </p:val>
                                        </p:tav>
                                        <p:tav tm="100000">
                                          <p:val>
                                            <p:fltVal val="0"/>
                                          </p:val>
                                        </p:tav>
                                      </p:tavLst>
                                    </p:anim>
                                    <p:animEffect transition="in" filter="fade">
                                      <p:cBhvr>
                                        <p:cTn id="40" dur="1000"/>
                                        <p:tgtEl>
                                          <p:spTgt spid="11"/>
                                        </p:tgtEl>
                                      </p:cBhvr>
                                    </p:animEffect>
                                  </p:childTnLst>
                                </p:cTn>
                              </p:par>
                              <p:par>
                                <p:cTn id="41" presetID="49" presetClass="entr" presetSubtype="0" decel="100000" fill="hold" grpId="0" nodeType="withEffect">
                                  <p:stCondLst>
                                    <p:cond delay="40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000" fill="hold"/>
                                        <p:tgtEl>
                                          <p:spTgt spid="12"/>
                                        </p:tgtEl>
                                        <p:attrNameLst>
                                          <p:attrName>ppt_w</p:attrName>
                                        </p:attrNameLst>
                                      </p:cBhvr>
                                      <p:tavLst>
                                        <p:tav tm="0">
                                          <p:val>
                                            <p:fltVal val="0"/>
                                          </p:val>
                                        </p:tav>
                                        <p:tav tm="100000">
                                          <p:val>
                                            <p:strVal val="#ppt_w"/>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style.rotation</p:attrName>
                                        </p:attrNameLst>
                                      </p:cBhvr>
                                      <p:tavLst>
                                        <p:tav tm="0">
                                          <p:val>
                                            <p:fltVal val="360"/>
                                          </p:val>
                                        </p:tav>
                                        <p:tav tm="100000">
                                          <p:val>
                                            <p:fltVal val="0"/>
                                          </p:val>
                                        </p:tav>
                                      </p:tavLst>
                                    </p:anim>
                                    <p:animEffect transition="in" filter="fade">
                                      <p:cBhvr>
                                        <p:cTn id="46" dur="1000"/>
                                        <p:tgtEl>
                                          <p:spTgt spid="12"/>
                                        </p:tgtEl>
                                      </p:cBhvr>
                                    </p:animEffect>
                                  </p:childTnLst>
                                </p:cTn>
                              </p:par>
                              <p:par>
                                <p:cTn id="47" presetID="49" presetClass="entr" presetSubtype="0" decel="100000" fill="hold" grpId="0" nodeType="withEffect">
                                  <p:stCondLst>
                                    <p:cond delay="50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fltVal val="0"/>
                                          </p:val>
                                        </p:tav>
                                        <p:tav tm="100000">
                                          <p:val>
                                            <p:strVal val="#ppt_w"/>
                                          </p:val>
                                        </p:tav>
                                      </p:tavLst>
                                    </p:anim>
                                    <p:anim calcmode="lin" valueType="num">
                                      <p:cBhvr>
                                        <p:cTn id="50" dur="1000" fill="hold"/>
                                        <p:tgtEl>
                                          <p:spTgt spid="13"/>
                                        </p:tgtEl>
                                        <p:attrNameLst>
                                          <p:attrName>ppt_h</p:attrName>
                                        </p:attrNameLst>
                                      </p:cBhvr>
                                      <p:tavLst>
                                        <p:tav tm="0">
                                          <p:val>
                                            <p:fltVal val="0"/>
                                          </p:val>
                                        </p:tav>
                                        <p:tav tm="100000">
                                          <p:val>
                                            <p:strVal val="#ppt_h"/>
                                          </p:val>
                                        </p:tav>
                                      </p:tavLst>
                                    </p:anim>
                                    <p:anim calcmode="lin" valueType="num">
                                      <p:cBhvr>
                                        <p:cTn id="51" dur="1000" fill="hold"/>
                                        <p:tgtEl>
                                          <p:spTgt spid="13"/>
                                        </p:tgtEl>
                                        <p:attrNameLst>
                                          <p:attrName>style.rotation</p:attrName>
                                        </p:attrNameLst>
                                      </p:cBhvr>
                                      <p:tavLst>
                                        <p:tav tm="0">
                                          <p:val>
                                            <p:fltVal val="360"/>
                                          </p:val>
                                        </p:tav>
                                        <p:tav tm="100000">
                                          <p:val>
                                            <p:fltVal val="0"/>
                                          </p:val>
                                        </p:tav>
                                      </p:tavLst>
                                    </p:anim>
                                    <p:animEffect transition="in" filter="fade">
                                      <p:cBhvr>
                                        <p:cTn id="52" dur="1000"/>
                                        <p:tgtEl>
                                          <p:spTgt spid="13"/>
                                        </p:tgtEl>
                                      </p:cBhvr>
                                    </p:animEffect>
                                  </p:childTnLst>
                                </p:cTn>
                              </p:par>
                              <p:par>
                                <p:cTn id="53" presetID="49" presetClass="entr" presetSubtype="0" decel="100000" fill="hold" grpId="0" nodeType="withEffect">
                                  <p:stCondLst>
                                    <p:cond delay="600"/>
                                  </p:stCondLst>
                                  <p:childTnLst>
                                    <p:set>
                                      <p:cBhvr>
                                        <p:cTn id="54" dur="1" fill="hold">
                                          <p:stCondLst>
                                            <p:cond delay="0"/>
                                          </p:stCondLst>
                                        </p:cTn>
                                        <p:tgtEl>
                                          <p:spTgt spid="14"/>
                                        </p:tgtEl>
                                        <p:attrNameLst>
                                          <p:attrName>style.visibility</p:attrName>
                                        </p:attrNameLst>
                                      </p:cBhvr>
                                      <p:to>
                                        <p:strVal val="visible"/>
                                      </p:to>
                                    </p:set>
                                    <p:anim calcmode="lin" valueType="num">
                                      <p:cBhvr>
                                        <p:cTn id="55" dur="1000" fill="hold"/>
                                        <p:tgtEl>
                                          <p:spTgt spid="14"/>
                                        </p:tgtEl>
                                        <p:attrNameLst>
                                          <p:attrName>ppt_w</p:attrName>
                                        </p:attrNameLst>
                                      </p:cBhvr>
                                      <p:tavLst>
                                        <p:tav tm="0">
                                          <p:val>
                                            <p:fltVal val="0"/>
                                          </p:val>
                                        </p:tav>
                                        <p:tav tm="100000">
                                          <p:val>
                                            <p:strVal val="#ppt_w"/>
                                          </p:val>
                                        </p:tav>
                                      </p:tavLst>
                                    </p:anim>
                                    <p:anim calcmode="lin" valueType="num">
                                      <p:cBhvr>
                                        <p:cTn id="56" dur="1000" fill="hold"/>
                                        <p:tgtEl>
                                          <p:spTgt spid="14"/>
                                        </p:tgtEl>
                                        <p:attrNameLst>
                                          <p:attrName>ppt_h</p:attrName>
                                        </p:attrNameLst>
                                      </p:cBhvr>
                                      <p:tavLst>
                                        <p:tav tm="0">
                                          <p:val>
                                            <p:fltVal val="0"/>
                                          </p:val>
                                        </p:tav>
                                        <p:tav tm="100000">
                                          <p:val>
                                            <p:strVal val="#ppt_h"/>
                                          </p:val>
                                        </p:tav>
                                      </p:tavLst>
                                    </p:anim>
                                    <p:anim calcmode="lin" valueType="num">
                                      <p:cBhvr>
                                        <p:cTn id="57" dur="1000" fill="hold"/>
                                        <p:tgtEl>
                                          <p:spTgt spid="14"/>
                                        </p:tgtEl>
                                        <p:attrNameLst>
                                          <p:attrName>style.rotation</p:attrName>
                                        </p:attrNameLst>
                                      </p:cBhvr>
                                      <p:tavLst>
                                        <p:tav tm="0">
                                          <p:val>
                                            <p:fltVal val="360"/>
                                          </p:val>
                                        </p:tav>
                                        <p:tav tm="100000">
                                          <p:val>
                                            <p:fltVal val="0"/>
                                          </p:val>
                                        </p:tav>
                                      </p:tavLst>
                                    </p:anim>
                                    <p:animEffect transition="in" filter="fade">
                                      <p:cBhvr>
                                        <p:cTn id="58" dur="1000"/>
                                        <p:tgtEl>
                                          <p:spTgt spid="14"/>
                                        </p:tgtEl>
                                      </p:cBhvr>
                                    </p:animEffect>
                                  </p:childTnLst>
                                </p:cTn>
                              </p:par>
                              <p:par>
                                <p:cTn id="59" presetID="49" presetClass="entr" presetSubtype="0" decel="100000" fill="hold" grpId="0" nodeType="withEffect">
                                  <p:stCondLst>
                                    <p:cond delay="700"/>
                                  </p:stCondLst>
                                  <p:childTnLst>
                                    <p:set>
                                      <p:cBhvr>
                                        <p:cTn id="60" dur="1" fill="hold">
                                          <p:stCondLst>
                                            <p:cond delay="0"/>
                                          </p:stCondLst>
                                        </p:cTn>
                                        <p:tgtEl>
                                          <p:spTgt spid="15"/>
                                        </p:tgtEl>
                                        <p:attrNameLst>
                                          <p:attrName>style.visibility</p:attrName>
                                        </p:attrNameLst>
                                      </p:cBhvr>
                                      <p:to>
                                        <p:strVal val="visible"/>
                                      </p:to>
                                    </p:set>
                                    <p:anim calcmode="lin" valueType="num">
                                      <p:cBhvr>
                                        <p:cTn id="61" dur="1000" fill="hold"/>
                                        <p:tgtEl>
                                          <p:spTgt spid="15"/>
                                        </p:tgtEl>
                                        <p:attrNameLst>
                                          <p:attrName>ppt_w</p:attrName>
                                        </p:attrNameLst>
                                      </p:cBhvr>
                                      <p:tavLst>
                                        <p:tav tm="0">
                                          <p:val>
                                            <p:fltVal val="0"/>
                                          </p:val>
                                        </p:tav>
                                        <p:tav tm="100000">
                                          <p:val>
                                            <p:strVal val="#ppt_w"/>
                                          </p:val>
                                        </p:tav>
                                      </p:tavLst>
                                    </p:anim>
                                    <p:anim calcmode="lin" valueType="num">
                                      <p:cBhvr>
                                        <p:cTn id="62" dur="1000" fill="hold"/>
                                        <p:tgtEl>
                                          <p:spTgt spid="15"/>
                                        </p:tgtEl>
                                        <p:attrNameLst>
                                          <p:attrName>ppt_h</p:attrName>
                                        </p:attrNameLst>
                                      </p:cBhvr>
                                      <p:tavLst>
                                        <p:tav tm="0">
                                          <p:val>
                                            <p:fltVal val="0"/>
                                          </p:val>
                                        </p:tav>
                                        <p:tav tm="100000">
                                          <p:val>
                                            <p:strVal val="#ppt_h"/>
                                          </p:val>
                                        </p:tav>
                                      </p:tavLst>
                                    </p:anim>
                                    <p:anim calcmode="lin" valueType="num">
                                      <p:cBhvr>
                                        <p:cTn id="63" dur="1000" fill="hold"/>
                                        <p:tgtEl>
                                          <p:spTgt spid="15"/>
                                        </p:tgtEl>
                                        <p:attrNameLst>
                                          <p:attrName>style.rotation</p:attrName>
                                        </p:attrNameLst>
                                      </p:cBhvr>
                                      <p:tavLst>
                                        <p:tav tm="0">
                                          <p:val>
                                            <p:fltVal val="360"/>
                                          </p:val>
                                        </p:tav>
                                        <p:tav tm="100000">
                                          <p:val>
                                            <p:fltVal val="0"/>
                                          </p:val>
                                        </p:tav>
                                      </p:tavLst>
                                    </p:anim>
                                    <p:animEffect transition="in" filter="fade">
                                      <p:cBhvr>
                                        <p:cTn id="64" dur="1000"/>
                                        <p:tgtEl>
                                          <p:spTgt spid="15"/>
                                        </p:tgtEl>
                                      </p:cBhvr>
                                    </p:animEffect>
                                  </p:childTnLst>
                                </p:cTn>
                              </p:par>
                              <p:par>
                                <p:cTn id="65" presetID="49" presetClass="entr" presetSubtype="0" decel="100000" fill="hold" grpId="0" nodeType="withEffect">
                                  <p:stCondLst>
                                    <p:cond delay="800"/>
                                  </p:stCondLst>
                                  <p:childTnLst>
                                    <p:set>
                                      <p:cBhvr>
                                        <p:cTn id="66" dur="1" fill="hold">
                                          <p:stCondLst>
                                            <p:cond delay="0"/>
                                          </p:stCondLst>
                                        </p:cTn>
                                        <p:tgtEl>
                                          <p:spTgt spid="16"/>
                                        </p:tgtEl>
                                        <p:attrNameLst>
                                          <p:attrName>style.visibility</p:attrName>
                                        </p:attrNameLst>
                                      </p:cBhvr>
                                      <p:to>
                                        <p:strVal val="visible"/>
                                      </p:to>
                                    </p:set>
                                    <p:anim calcmode="lin" valueType="num">
                                      <p:cBhvr>
                                        <p:cTn id="67" dur="1000" fill="hold"/>
                                        <p:tgtEl>
                                          <p:spTgt spid="16"/>
                                        </p:tgtEl>
                                        <p:attrNameLst>
                                          <p:attrName>ppt_w</p:attrName>
                                        </p:attrNameLst>
                                      </p:cBhvr>
                                      <p:tavLst>
                                        <p:tav tm="0">
                                          <p:val>
                                            <p:fltVal val="0"/>
                                          </p:val>
                                        </p:tav>
                                        <p:tav tm="100000">
                                          <p:val>
                                            <p:strVal val="#ppt_w"/>
                                          </p:val>
                                        </p:tav>
                                      </p:tavLst>
                                    </p:anim>
                                    <p:anim calcmode="lin" valueType="num">
                                      <p:cBhvr>
                                        <p:cTn id="68" dur="1000" fill="hold"/>
                                        <p:tgtEl>
                                          <p:spTgt spid="16"/>
                                        </p:tgtEl>
                                        <p:attrNameLst>
                                          <p:attrName>ppt_h</p:attrName>
                                        </p:attrNameLst>
                                      </p:cBhvr>
                                      <p:tavLst>
                                        <p:tav tm="0">
                                          <p:val>
                                            <p:fltVal val="0"/>
                                          </p:val>
                                        </p:tav>
                                        <p:tav tm="100000">
                                          <p:val>
                                            <p:strVal val="#ppt_h"/>
                                          </p:val>
                                        </p:tav>
                                      </p:tavLst>
                                    </p:anim>
                                    <p:anim calcmode="lin" valueType="num">
                                      <p:cBhvr>
                                        <p:cTn id="69" dur="1000" fill="hold"/>
                                        <p:tgtEl>
                                          <p:spTgt spid="16"/>
                                        </p:tgtEl>
                                        <p:attrNameLst>
                                          <p:attrName>style.rotation</p:attrName>
                                        </p:attrNameLst>
                                      </p:cBhvr>
                                      <p:tavLst>
                                        <p:tav tm="0">
                                          <p:val>
                                            <p:fltVal val="360"/>
                                          </p:val>
                                        </p:tav>
                                        <p:tav tm="100000">
                                          <p:val>
                                            <p:fltVal val="0"/>
                                          </p:val>
                                        </p:tav>
                                      </p:tavLst>
                                    </p:anim>
                                    <p:animEffect transition="in" filter="fade">
                                      <p:cBhvr>
                                        <p:cTn id="70" dur="1000"/>
                                        <p:tgtEl>
                                          <p:spTgt spid="16"/>
                                        </p:tgtEl>
                                      </p:cBhvr>
                                    </p:animEffect>
                                  </p:childTnLst>
                                </p:cTn>
                              </p:par>
                              <p:par>
                                <p:cTn id="71" presetID="8" presetClass="emph" presetSubtype="0" repeatCount="indefinite" fill="hold" grpId="1" nodeType="withEffect">
                                  <p:stCondLst>
                                    <p:cond delay="0"/>
                                  </p:stCondLst>
                                  <p:childTnLst>
                                    <p:animRot by="21600000">
                                      <p:cBhvr>
                                        <p:cTn id="72" dur="15000" fill="hold"/>
                                        <p:tgtEl>
                                          <p:spTgt spid="8"/>
                                        </p:tgtEl>
                                        <p:attrNameLst>
                                          <p:attrName>r</p:attrName>
                                        </p:attrNameLst>
                                      </p:cBhvr>
                                    </p:animRot>
                                  </p:childTnLst>
                                </p:cTn>
                              </p:par>
                              <p:par>
                                <p:cTn id="73" presetID="8" presetClass="emph" presetSubtype="0" repeatCount="indefinite" fill="hold" grpId="1" nodeType="withEffect">
                                  <p:stCondLst>
                                    <p:cond delay="0"/>
                                  </p:stCondLst>
                                  <p:childTnLst>
                                    <p:animRot by="-21600000">
                                      <p:cBhvr>
                                        <p:cTn id="74" dur="15000" fill="hold"/>
                                        <p:tgtEl>
                                          <p:spTgt spid="9"/>
                                        </p:tgtEl>
                                        <p:attrNameLst>
                                          <p:attrName>r</p:attrName>
                                        </p:attrNameLst>
                                      </p:cBhvr>
                                    </p:animRot>
                                  </p:childTnLst>
                                </p:cTn>
                              </p:par>
                              <p:par>
                                <p:cTn id="75" presetID="8" presetClass="emph" presetSubtype="0" repeatCount="indefinite" fill="hold" grpId="1" nodeType="withEffect">
                                  <p:stCondLst>
                                    <p:cond delay="0"/>
                                  </p:stCondLst>
                                  <p:childTnLst>
                                    <p:animRot by="21600000">
                                      <p:cBhvr>
                                        <p:cTn id="76" dur="15000" fill="hold"/>
                                        <p:tgtEl>
                                          <p:spTgt spid="10"/>
                                        </p:tgtEl>
                                        <p:attrNameLst>
                                          <p:attrName>r</p:attrName>
                                        </p:attrNameLst>
                                      </p:cBhvr>
                                    </p:animRot>
                                  </p:childTnLst>
                                </p:cTn>
                              </p:par>
                              <p:par>
                                <p:cTn id="77" presetID="8" presetClass="emph" presetSubtype="0" repeatCount="indefinite" fill="hold" grpId="1" nodeType="withEffect">
                                  <p:stCondLst>
                                    <p:cond delay="0"/>
                                  </p:stCondLst>
                                  <p:childTnLst>
                                    <p:animRot by="-21600000">
                                      <p:cBhvr>
                                        <p:cTn id="78" dur="15000" fill="hold"/>
                                        <p:tgtEl>
                                          <p:spTgt spid="11"/>
                                        </p:tgtEl>
                                        <p:attrNameLst>
                                          <p:attrName>r</p:attrName>
                                        </p:attrNameLst>
                                      </p:cBhvr>
                                    </p:animRot>
                                  </p:childTnLst>
                                </p:cTn>
                              </p:par>
                              <p:par>
                                <p:cTn id="79" presetID="8" presetClass="emph" presetSubtype="0" repeatCount="indefinite" fill="hold" grpId="1" nodeType="withEffect">
                                  <p:stCondLst>
                                    <p:cond delay="0"/>
                                  </p:stCondLst>
                                  <p:childTnLst>
                                    <p:animRot by="21600000">
                                      <p:cBhvr>
                                        <p:cTn id="80" dur="15000" fill="hold"/>
                                        <p:tgtEl>
                                          <p:spTgt spid="12"/>
                                        </p:tgtEl>
                                        <p:attrNameLst>
                                          <p:attrName>r</p:attrName>
                                        </p:attrNameLst>
                                      </p:cBhvr>
                                    </p:animRot>
                                  </p:childTnLst>
                                </p:cTn>
                              </p:par>
                              <p:par>
                                <p:cTn id="81" presetID="8" presetClass="emph" presetSubtype="0" repeatCount="indefinite" fill="hold" grpId="1" nodeType="withEffect">
                                  <p:stCondLst>
                                    <p:cond delay="0"/>
                                  </p:stCondLst>
                                  <p:childTnLst>
                                    <p:animRot by="-21600000">
                                      <p:cBhvr>
                                        <p:cTn id="82" dur="15000" fill="hold"/>
                                        <p:tgtEl>
                                          <p:spTgt spid="13"/>
                                        </p:tgtEl>
                                        <p:attrNameLst>
                                          <p:attrName>r</p:attrName>
                                        </p:attrNameLst>
                                      </p:cBhvr>
                                    </p:animRot>
                                  </p:childTnLst>
                                </p:cTn>
                              </p:par>
                              <p:par>
                                <p:cTn id="83" presetID="8" presetClass="emph" presetSubtype="0" repeatCount="indefinite" fill="hold" grpId="1" nodeType="withEffect">
                                  <p:stCondLst>
                                    <p:cond delay="0"/>
                                  </p:stCondLst>
                                  <p:childTnLst>
                                    <p:animRot by="21600000">
                                      <p:cBhvr>
                                        <p:cTn id="84" dur="15000" fill="hold"/>
                                        <p:tgtEl>
                                          <p:spTgt spid="14"/>
                                        </p:tgtEl>
                                        <p:attrNameLst>
                                          <p:attrName>r</p:attrName>
                                        </p:attrNameLst>
                                      </p:cBhvr>
                                    </p:animRot>
                                  </p:childTnLst>
                                </p:cTn>
                              </p:par>
                              <p:par>
                                <p:cTn id="85" presetID="8" presetClass="emph" presetSubtype="0" repeatCount="indefinite" fill="hold" grpId="1" nodeType="withEffect">
                                  <p:stCondLst>
                                    <p:cond delay="0"/>
                                  </p:stCondLst>
                                  <p:childTnLst>
                                    <p:animRot by="-21600000">
                                      <p:cBhvr>
                                        <p:cTn id="86" dur="15000" fill="hold"/>
                                        <p:tgtEl>
                                          <p:spTgt spid="15"/>
                                        </p:tgtEl>
                                        <p:attrNameLst>
                                          <p:attrName>r</p:attrName>
                                        </p:attrNameLst>
                                      </p:cBhvr>
                                    </p:animRot>
                                  </p:childTnLst>
                                </p:cTn>
                              </p:par>
                              <p:par>
                                <p:cTn id="87" presetID="8" presetClass="emph" presetSubtype="0" repeatCount="indefinite" fill="hold" grpId="1" nodeType="withEffect">
                                  <p:stCondLst>
                                    <p:cond delay="0"/>
                                  </p:stCondLst>
                                  <p:childTnLst>
                                    <p:animRot by="21600000">
                                      <p:cBhvr>
                                        <p:cTn id="88" dur="15000" fill="hold"/>
                                        <p:tgtEl>
                                          <p:spTgt spid="16"/>
                                        </p:tgtEl>
                                        <p:attrNameLst>
                                          <p:attrName>r</p:attrName>
                                        </p:attrNameLst>
                                      </p:cBhvr>
                                    </p:animRot>
                                  </p:childTnLst>
                                </p:cTn>
                              </p:par>
                              <p:par>
                                <p:cTn id="89" presetID="10" presetClass="entr" presetSubtype="0" fill="hold" grpId="0" nodeType="with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fade">
                                      <p:cBhvr>
                                        <p:cTn id="91" dur="500"/>
                                        <p:tgtEl>
                                          <p:spTgt spid="5"/>
                                        </p:tgtEl>
                                      </p:cBhvr>
                                    </p:animEffect>
                                  </p:childTnLst>
                                </p:cTn>
                              </p:par>
                              <p:par>
                                <p:cTn id="92" presetID="2" presetClass="entr" presetSubtype="4" fill="hold" nodeType="withEffect">
                                  <p:stCondLst>
                                    <p:cond delay="0"/>
                                  </p:stCondLst>
                                  <p:childTnLst>
                                    <p:set>
                                      <p:cBhvr>
                                        <p:cTn id="93" dur="1" fill="hold">
                                          <p:stCondLst>
                                            <p:cond delay="0"/>
                                          </p:stCondLst>
                                        </p:cTn>
                                        <p:tgtEl>
                                          <p:spTgt spid="18"/>
                                        </p:tgtEl>
                                        <p:attrNameLst>
                                          <p:attrName>style.visibility</p:attrName>
                                        </p:attrNameLst>
                                      </p:cBhvr>
                                      <p:to>
                                        <p:strVal val="visible"/>
                                      </p:to>
                                    </p:set>
                                    <p:anim calcmode="lin" valueType="num">
                                      <p:cBhvr additive="base">
                                        <p:cTn id="94" dur="500" fill="hold"/>
                                        <p:tgtEl>
                                          <p:spTgt spid="18"/>
                                        </p:tgtEl>
                                        <p:attrNameLst>
                                          <p:attrName>ppt_x</p:attrName>
                                        </p:attrNameLst>
                                      </p:cBhvr>
                                      <p:tavLst>
                                        <p:tav tm="0">
                                          <p:val>
                                            <p:strVal val="#ppt_x"/>
                                          </p:val>
                                        </p:tav>
                                        <p:tav tm="100000">
                                          <p:val>
                                            <p:strVal val="#ppt_x"/>
                                          </p:val>
                                        </p:tav>
                                      </p:tavLst>
                                    </p:anim>
                                    <p:anim calcmode="lin" valueType="num">
                                      <p:cBhvr additive="base">
                                        <p:cTn id="9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4" grpId="0"/>
      <p:bldP spid="6" grpId="0"/>
      <p:bldP spid="3" grpId="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15300" y="1172927"/>
            <a:ext cx="7829550" cy="769441"/>
          </a:xfrm>
          <a:prstGeom prst="rect">
            <a:avLst/>
          </a:prstGeom>
        </p:spPr>
        <p:txBody>
          <a:bodyPr wrap="square">
            <a:spAutoFit/>
          </a:bodyPr>
          <a:lstStyle/>
          <a:p>
            <a:pPr algn="ctr"/>
            <a:r>
              <a:rPr lang="en-US" sz="4400" b="1" dirty="0">
                <a:solidFill>
                  <a:schemeClr val="bg1"/>
                </a:solidFill>
                <a:ea typeface="Calibri" panose="020F0502020204030204" pitchFamily="34" charset="0"/>
                <a:cs typeface="Calibri" panose="020F0502020204030204" pitchFamily="34" charset="0"/>
              </a:rPr>
              <a:t>Customer Service Touch </a:t>
            </a:r>
            <a:r>
              <a:rPr lang="en-US" sz="4400" b="1" dirty="0" smtClean="0">
                <a:solidFill>
                  <a:schemeClr val="bg1"/>
                </a:solidFill>
                <a:ea typeface="Calibri" panose="020F0502020204030204" pitchFamily="34" charset="0"/>
                <a:cs typeface="Calibri" panose="020F0502020204030204" pitchFamily="34" charset="0"/>
              </a:rPr>
              <a:t>Points:</a:t>
            </a:r>
            <a:endParaRPr lang="en-US" sz="4400" b="1" dirty="0">
              <a:solidFill>
                <a:schemeClr val="bg1"/>
              </a:solidFill>
            </a:endParaRPr>
          </a:p>
        </p:txBody>
      </p:sp>
      <p:pic>
        <p:nvPicPr>
          <p:cNvPr id="3" name="Picture 2"/>
          <p:cNvPicPr>
            <a:picLocks noChangeAspect="1"/>
          </p:cNvPicPr>
          <p:nvPr/>
        </p:nvPicPr>
        <p:blipFill rotWithShape="1">
          <a:blip r:embed="rId2"/>
          <a:srcRect l="28667" r="28362" b="21837"/>
          <a:stretch/>
        </p:blipFill>
        <p:spPr>
          <a:xfrm>
            <a:off x="5924550" y="7326614"/>
            <a:ext cx="1127859" cy="1148858"/>
          </a:xfrm>
          <a:prstGeom prst="rect">
            <a:avLst/>
          </a:prstGeom>
          <a:solidFill>
            <a:schemeClr val="accent1"/>
          </a:solidFill>
        </p:spPr>
      </p:pic>
      <p:sp>
        <p:nvSpPr>
          <p:cNvPr id="4" name="Rectangle 3"/>
          <p:cNvSpPr/>
          <p:nvPr/>
        </p:nvSpPr>
        <p:spPr>
          <a:xfrm>
            <a:off x="7736929" y="4383960"/>
            <a:ext cx="5017079" cy="1200329"/>
          </a:xfrm>
          <a:prstGeom prst="rect">
            <a:avLst/>
          </a:prstGeom>
          <a:noFill/>
        </p:spPr>
        <p:txBody>
          <a:bodyPr wrap="none" lIns="91440" tIns="45720" rIns="91440" bIns="45720">
            <a:spAutoFit/>
          </a:bodyPr>
          <a:lstStyle/>
          <a:p>
            <a:r>
              <a:rPr lang="en-US" sz="3600" dirty="0" smtClean="0">
                <a:solidFill>
                  <a:schemeClr val="bg1"/>
                </a:solidFill>
              </a:rPr>
              <a:t>Short code – 16622</a:t>
            </a:r>
          </a:p>
          <a:p>
            <a:r>
              <a:rPr lang="en-US" sz="3600" dirty="0">
                <a:solidFill>
                  <a:schemeClr val="bg1"/>
                </a:solidFill>
              </a:rPr>
              <a:t>Long code - </a:t>
            </a:r>
            <a:r>
              <a:rPr lang="en-US" sz="3600" dirty="0" smtClean="0">
                <a:solidFill>
                  <a:schemeClr val="bg1"/>
                </a:solidFill>
              </a:rPr>
              <a:t>09612316622</a:t>
            </a:r>
            <a:endParaRPr lang="en-US" sz="3600" dirty="0">
              <a:solidFill>
                <a:schemeClr val="bg1"/>
              </a:solidFill>
            </a:endParaRPr>
          </a:p>
        </p:txBody>
      </p:sp>
      <p:sp>
        <p:nvSpPr>
          <p:cNvPr id="5" name="Rectangle 4"/>
          <p:cNvSpPr/>
          <p:nvPr/>
        </p:nvSpPr>
        <p:spPr>
          <a:xfrm>
            <a:off x="15944850" y="4367370"/>
            <a:ext cx="2513317" cy="646331"/>
          </a:xfrm>
          <a:prstGeom prst="rect">
            <a:avLst/>
          </a:prstGeom>
          <a:noFill/>
        </p:spPr>
        <p:txBody>
          <a:bodyPr wrap="none" lIns="91440" tIns="45720" rIns="91440" bIns="45720">
            <a:spAutoFit/>
          </a:bodyPr>
          <a:lstStyle/>
          <a:p>
            <a:r>
              <a:rPr lang="en-US" sz="3600" dirty="0" smtClean="0">
                <a:solidFill>
                  <a:schemeClr val="bg1"/>
                </a:solidFill>
              </a:rPr>
              <a:t>24/7 Service</a:t>
            </a:r>
          </a:p>
        </p:txBody>
      </p:sp>
      <p:sp>
        <p:nvSpPr>
          <p:cNvPr id="6" name="Rectangle 5"/>
          <p:cNvSpPr/>
          <p:nvPr/>
        </p:nvSpPr>
        <p:spPr>
          <a:xfrm>
            <a:off x="7736929" y="7506448"/>
            <a:ext cx="4134273" cy="646331"/>
          </a:xfrm>
          <a:prstGeom prst="rect">
            <a:avLst/>
          </a:prstGeom>
        </p:spPr>
        <p:txBody>
          <a:bodyPr wrap="none">
            <a:spAutoFit/>
          </a:bodyPr>
          <a:lstStyle/>
          <a:p>
            <a:r>
              <a:rPr lang="en-US" sz="3600" dirty="0">
                <a:solidFill>
                  <a:schemeClr val="bg1"/>
                </a:solidFill>
              </a:rPr>
              <a:t>Facebook </a:t>
            </a:r>
            <a:r>
              <a:rPr lang="en-US" sz="3600" dirty="0" smtClean="0">
                <a:solidFill>
                  <a:schemeClr val="bg1"/>
                </a:solidFill>
              </a:rPr>
              <a:t>Messenger</a:t>
            </a:r>
            <a:endParaRPr lang="en-US" sz="3600" dirty="0">
              <a:solidFill>
                <a:schemeClr val="bg1"/>
              </a:solidFill>
            </a:endParaRPr>
          </a:p>
        </p:txBody>
      </p:sp>
      <p:sp>
        <p:nvSpPr>
          <p:cNvPr id="7" name="Rectangle 6"/>
          <p:cNvSpPr/>
          <p:nvPr/>
        </p:nvSpPr>
        <p:spPr>
          <a:xfrm>
            <a:off x="15944849" y="7564074"/>
            <a:ext cx="6588855" cy="646331"/>
          </a:xfrm>
          <a:prstGeom prst="rect">
            <a:avLst/>
          </a:prstGeom>
          <a:noFill/>
        </p:spPr>
        <p:txBody>
          <a:bodyPr wrap="none" lIns="91440" tIns="45720" rIns="91440" bIns="45720">
            <a:spAutoFit/>
          </a:bodyPr>
          <a:lstStyle/>
          <a:p>
            <a:r>
              <a:rPr lang="en-US" sz="3600" dirty="0" smtClean="0">
                <a:solidFill>
                  <a:schemeClr val="bg1"/>
                </a:solidFill>
              </a:rPr>
              <a:t>24/7 Live Agent &amp; </a:t>
            </a:r>
            <a:r>
              <a:rPr lang="en-US" sz="3600" dirty="0" err="1" smtClean="0">
                <a:solidFill>
                  <a:schemeClr val="bg1"/>
                </a:solidFill>
              </a:rPr>
              <a:t>ChatBot</a:t>
            </a:r>
            <a:r>
              <a:rPr lang="en-US" sz="3600" dirty="0" smtClean="0">
                <a:solidFill>
                  <a:schemeClr val="bg1"/>
                </a:solidFill>
              </a:rPr>
              <a:t> Service</a:t>
            </a:r>
          </a:p>
        </p:txBody>
      </p:sp>
      <p:sp>
        <p:nvSpPr>
          <p:cNvPr id="8" name="Rectangle 7"/>
          <p:cNvSpPr/>
          <p:nvPr/>
        </p:nvSpPr>
        <p:spPr>
          <a:xfrm>
            <a:off x="7815371" y="9294508"/>
            <a:ext cx="7628114" cy="646331"/>
          </a:xfrm>
          <a:prstGeom prst="rect">
            <a:avLst/>
          </a:prstGeom>
        </p:spPr>
        <p:txBody>
          <a:bodyPr wrap="none">
            <a:spAutoFit/>
          </a:bodyPr>
          <a:lstStyle/>
          <a:p>
            <a:r>
              <a:rPr lang="en-US" sz="3600" dirty="0">
                <a:solidFill>
                  <a:schemeClr val="bg1"/>
                </a:solidFill>
                <a:ea typeface="Calibri" panose="020F0502020204030204" pitchFamily="34" charset="0"/>
                <a:cs typeface="Calibri" panose="020F0502020204030204" pitchFamily="34" charset="0"/>
              </a:rPr>
              <a:t>corporatesupport@guardianlife.com.bd</a:t>
            </a:r>
            <a:endParaRPr lang="en-US" sz="3600" dirty="0">
              <a:solidFill>
                <a:schemeClr val="bg1"/>
              </a:solidFill>
            </a:endParaRPr>
          </a:p>
        </p:txBody>
      </p:sp>
      <p:sp>
        <p:nvSpPr>
          <p:cNvPr id="9" name="Rectangle 8"/>
          <p:cNvSpPr/>
          <p:nvPr/>
        </p:nvSpPr>
        <p:spPr>
          <a:xfrm>
            <a:off x="15944849" y="9209299"/>
            <a:ext cx="6489790" cy="646331"/>
          </a:xfrm>
          <a:prstGeom prst="rect">
            <a:avLst/>
          </a:prstGeom>
          <a:noFill/>
        </p:spPr>
        <p:txBody>
          <a:bodyPr wrap="none" lIns="91440" tIns="45720" rIns="91440" bIns="45720">
            <a:spAutoFit/>
          </a:bodyPr>
          <a:lstStyle/>
          <a:p>
            <a:r>
              <a:rPr lang="en-US" sz="3600" dirty="0">
                <a:solidFill>
                  <a:schemeClr val="bg1"/>
                </a:solidFill>
              </a:rPr>
              <a:t>Response within 6 working hours.</a:t>
            </a:r>
            <a:endParaRPr lang="en-US" sz="3600" dirty="0" smtClean="0">
              <a:solidFill>
                <a:schemeClr val="bg1"/>
              </a:solidFill>
            </a:endParaRPr>
          </a:p>
        </p:txBody>
      </p:sp>
      <p:sp>
        <p:nvSpPr>
          <p:cNvPr id="10" name="Rectangle 9"/>
          <p:cNvSpPr/>
          <p:nvPr/>
        </p:nvSpPr>
        <p:spPr>
          <a:xfrm>
            <a:off x="15944850" y="6127305"/>
            <a:ext cx="6588855" cy="646331"/>
          </a:xfrm>
          <a:prstGeom prst="rect">
            <a:avLst/>
          </a:prstGeom>
          <a:noFill/>
        </p:spPr>
        <p:txBody>
          <a:bodyPr wrap="none" lIns="91440" tIns="45720" rIns="91440" bIns="45720">
            <a:spAutoFit/>
          </a:bodyPr>
          <a:lstStyle/>
          <a:p>
            <a:r>
              <a:rPr lang="en-US" sz="3600" dirty="0" smtClean="0">
                <a:solidFill>
                  <a:schemeClr val="bg1"/>
                </a:solidFill>
              </a:rPr>
              <a:t>24/7 Live Agent &amp; </a:t>
            </a:r>
            <a:r>
              <a:rPr lang="en-US" sz="3600" dirty="0" err="1" smtClean="0">
                <a:solidFill>
                  <a:schemeClr val="bg1"/>
                </a:solidFill>
              </a:rPr>
              <a:t>ChatBot</a:t>
            </a:r>
            <a:r>
              <a:rPr lang="en-US" sz="3600" dirty="0" smtClean="0">
                <a:solidFill>
                  <a:schemeClr val="bg1"/>
                </a:solidFill>
              </a:rPr>
              <a:t> Service</a:t>
            </a:r>
          </a:p>
        </p:txBody>
      </p:sp>
      <p:sp>
        <p:nvSpPr>
          <p:cNvPr id="11" name="Rectangle 10"/>
          <p:cNvSpPr/>
          <p:nvPr/>
        </p:nvSpPr>
        <p:spPr>
          <a:xfrm>
            <a:off x="7736929" y="5975753"/>
            <a:ext cx="4906151" cy="1200329"/>
          </a:xfrm>
          <a:prstGeom prst="rect">
            <a:avLst/>
          </a:prstGeom>
          <a:noFill/>
        </p:spPr>
        <p:txBody>
          <a:bodyPr wrap="none" lIns="91440" tIns="45720" rIns="91440" bIns="45720">
            <a:spAutoFit/>
          </a:bodyPr>
          <a:lstStyle/>
          <a:p>
            <a:r>
              <a:rPr lang="en-US" sz="3600" dirty="0" smtClean="0">
                <a:solidFill>
                  <a:schemeClr val="bg1"/>
                </a:solidFill>
              </a:rPr>
              <a:t>Guardian Live Chat</a:t>
            </a:r>
          </a:p>
          <a:p>
            <a:r>
              <a:rPr lang="en-US" sz="3600" dirty="0" smtClean="0">
                <a:solidFill>
                  <a:schemeClr val="bg1"/>
                </a:solidFill>
              </a:rPr>
              <a:t>Available: Website &amp; App</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4550" y="5830718"/>
            <a:ext cx="1072943" cy="1072943"/>
          </a:xfrm>
          <a:prstGeom prst="rect">
            <a:avLst/>
          </a:prstGeom>
          <a:solidFill>
            <a:schemeClr val="accent1"/>
          </a:solidFill>
        </p:spPr>
      </p:pic>
      <p:pic>
        <p:nvPicPr>
          <p:cNvPr id="13" name="Picture 12"/>
          <p:cNvPicPr>
            <a:picLocks noChangeAspect="1"/>
          </p:cNvPicPr>
          <p:nvPr/>
        </p:nvPicPr>
        <p:blipFill>
          <a:blip r:embed="rId4"/>
          <a:stretch>
            <a:fillRect/>
          </a:stretch>
        </p:blipFill>
        <p:spPr>
          <a:xfrm>
            <a:off x="5924550" y="4264866"/>
            <a:ext cx="1103543" cy="1158971"/>
          </a:xfrm>
          <a:prstGeom prst="rect">
            <a:avLst/>
          </a:prstGeom>
          <a:solidFill>
            <a:schemeClr val="accent1"/>
          </a:solidFill>
        </p:spPr>
      </p:pic>
      <p:pic>
        <p:nvPicPr>
          <p:cNvPr id="14" name="Picture 13"/>
          <p:cNvPicPr>
            <a:picLocks noChangeAspect="1"/>
          </p:cNvPicPr>
          <p:nvPr/>
        </p:nvPicPr>
        <p:blipFill>
          <a:blip r:embed="rId5"/>
          <a:stretch>
            <a:fillRect/>
          </a:stretch>
        </p:blipFill>
        <p:spPr>
          <a:xfrm>
            <a:off x="5924550" y="9061448"/>
            <a:ext cx="1127859" cy="1127859"/>
          </a:xfrm>
          <a:prstGeom prst="rect">
            <a:avLst/>
          </a:prstGeom>
          <a:solidFill>
            <a:schemeClr val="accent1"/>
          </a:solidFill>
        </p:spPr>
      </p:pic>
    </p:spTree>
    <p:extLst>
      <p:ext uri="{BB962C8B-B14F-4D97-AF65-F5344CB8AC3E}">
        <p14:creationId xmlns:p14="http://schemas.microsoft.com/office/powerpoint/2010/main" val="1052907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9970068" y="1449623"/>
            <a:ext cx="4469832" cy="769441"/>
          </a:xfrm>
          <a:prstGeom prst="rect">
            <a:avLst/>
          </a:prstGeom>
          <a:noFill/>
        </p:spPr>
        <p:txBody>
          <a:bodyPr wrap="square" rtlCol="0">
            <a:spAutoFit/>
          </a:bodyPr>
          <a:lstStyle/>
          <a:p>
            <a:r>
              <a:rPr lang="en-US" sz="4400" b="1" dirty="0">
                <a:solidFill>
                  <a:schemeClr val="bg1"/>
                </a:solidFill>
              </a:rPr>
              <a:t>My Guardian App</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0" y="3880145"/>
            <a:ext cx="5391149" cy="7530805"/>
          </a:xfrm>
          <a:prstGeom prst="rect">
            <a:avLst/>
          </a:prstGeom>
        </p:spPr>
      </p:pic>
      <p:sp>
        <p:nvSpPr>
          <p:cNvPr id="20" name="Rectangle 19"/>
          <p:cNvSpPr/>
          <p:nvPr/>
        </p:nvSpPr>
        <p:spPr>
          <a:xfrm>
            <a:off x="1252975" y="3880145"/>
            <a:ext cx="9224525" cy="5078313"/>
          </a:xfrm>
          <a:prstGeom prst="rect">
            <a:avLst/>
          </a:prstGeom>
        </p:spPr>
        <p:txBody>
          <a:bodyPr wrap="square">
            <a:spAutoFit/>
          </a:bodyPr>
          <a:lstStyle/>
          <a:p>
            <a:pPr algn="just"/>
            <a:r>
              <a:rPr lang="en-US" sz="3600" dirty="0">
                <a:solidFill>
                  <a:schemeClr val="bg1"/>
                </a:solidFill>
                <a:latin typeface="Calibri" panose="020F0502020204030204" pitchFamily="34" charset="0"/>
                <a:cs typeface="Calibri" panose="020F0502020204030204" pitchFamily="34" charset="0"/>
              </a:rPr>
              <a:t>Now, with the arrival of </a:t>
            </a:r>
            <a:r>
              <a:rPr lang="en-US" sz="3600" b="1" dirty="0" smtClean="0">
                <a:solidFill>
                  <a:schemeClr val="bg1"/>
                </a:solidFill>
                <a:latin typeface="Calibri" panose="020F0502020204030204" pitchFamily="34" charset="0"/>
                <a:cs typeface="Calibri" panose="020F0502020204030204" pitchFamily="34" charset="0"/>
              </a:rPr>
              <a:t>My Guardian</a:t>
            </a:r>
            <a:r>
              <a:rPr lang="en-US" sz="3600" dirty="0" smtClean="0">
                <a:solidFill>
                  <a:schemeClr val="bg1"/>
                </a:solidFill>
                <a:latin typeface="Calibri" panose="020F0502020204030204" pitchFamily="34" charset="0"/>
                <a:cs typeface="Calibri" panose="020F0502020204030204" pitchFamily="34" charset="0"/>
              </a:rPr>
              <a:t> </a:t>
            </a:r>
            <a:r>
              <a:rPr lang="en-US" sz="3600" dirty="0">
                <a:solidFill>
                  <a:schemeClr val="bg1"/>
                </a:solidFill>
                <a:latin typeface="Calibri" panose="020F0502020204030204" pitchFamily="34" charset="0"/>
                <a:cs typeface="Calibri" panose="020F0502020204030204" pitchFamily="34" charset="0"/>
              </a:rPr>
              <a:t>app, all the corporate and individual policy holders can avail the following features: </a:t>
            </a:r>
          </a:p>
          <a:p>
            <a:endParaRPr lang="en-US" sz="3600" dirty="0">
              <a:solidFill>
                <a:schemeClr val="bg1"/>
              </a:solidFill>
              <a:latin typeface="Calibri" panose="020F0502020204030204" pitchFamily="34" charset="0"/>
              <a:cs typeface="Calibri" panose="020F0502020204030204" pitchFamily="34" charset="0"/>
            </a:endParaRPr>
          </a:p>
          <a:p>
            <a:r>
              <a:rPr lang="en-US" sz="3600" dirty="0">
                <a:solidFill>
                  <a:schemeClr val="bg1"/>
                </a:solidFill>
                <a:latin typeface="Calibri" panose="020F0502020204030204" pitchFamily="34" charset="0"/>
                <a:cs typeface="Calibri" panose="020F0502020204030204" pitchFamily="34" charset="0"/>
              </a:rPr>
              <a:t>- Find our preferred Hospitals and Diagnostics.</a:t>
            </a:r>
          </a:p>
          <a:p>
            <a:r>
              <a:rPr lang="en-US" sz="3600" dirty="0">
                <a:solidFill>
                  <a:schemeClr val="bg1"/>
                </a:solidFill>
                <a:latin typeface="Calibri" panose="020F0502020204030204" pitchFamily="34" charset="0"/>
                <a:cs typeface="Calibri" panose="020F0502020204030204" pitchFamily="34" charset="0"/>
              </a:rPr>
              <a:t>- Request for Cashless Hospitalization</a:t>
            </a:r>
            <a:br>
              <a:rPr lang="en-US" sz="3600" dirty="0">
                <a:solidFill>
                  <a:schemeClr val="bg1"/>
                </a:solidFill>
                <a:latin typeface="Calibri" panose="020F0502020204030204" pitchFamily="34" charset="0"/>
                <a:cs typeface="Calibri" panose="020F0502020204030204" pitchFamily="34" charset="0"/>
              </a:rPr>
            </a:br>
            <a:r>
              <a:rPr lang="en-US" sz="3600" dirty="0">
                <a:solidFill>
                  <a:schemeClr val="bg1"/>
                </a:solidFill>
                <a:latin typeface="Calibri" panose="020F0502020204030204" pitchFamily="34" charset="0"/>
                <a:cs typeface="Calibri" panose="020F0502020204030204" pitchFamily="34" charset="0"/>
              </a:rPr>
              <a:t>- Make an Online Claim</a:t>
            </a:r>
          </a:p>
          <a:p>
            <a:r>
              <a:rPr lang="en-US" sz="3600" dirty="0">
                <a:solidFill>
                  <a:schemeClr val="bg1"/>
                </a:solidFill>
                <a:latin typeface="Calibri" panose="020F0502020204030204" pitchFamily="34" charset="0"/>
                <a:cs typeface="Calibri" panose="020F0502020204030204" pitchFamily="34" charset="0"/>
              </a:rPr>
              <a:t>- Claim Track by unique intimation number and etc.</a:t>
            </a:r>
          </a:p>
        </p:txBody>
      </p:sp>
      <p:pic>
        <p:nvPicPr>
          <p:cNvPr id="21" name="Picture 20"/>
          <p:cNvPicPr>
            <a:picLocks noChangeAspect="1"/>
          </p:cNvPicPr>
          <p:nvPr/>
        </p:nvPicPr>
        <p:blipFill>
          <a:blip r:embed="rId3"/>
          <a:stretch>
            <a:fillRect/>
          </a:stretch>
        </p:blipFill>
        <p:spPr>
          <a:xfrm>
            <a:off x="1970776" y="10382918"/>
            <a:ext cx="2505974" cy="1275682"/>
          </a:xfrm>
          <a:prstGeom prst="rect">
            <a:avLst/>
          </a:prstGeom>
        </p:spPr>
      </p:pic>
      <p:sp>
        <p:nvSpPr>
          <p:cNvPr id="22" name="Rectangle 21"/>
          <p:cNvSpPr/>
          <p:nvPr/>
        </p:nvSpPr>
        <p:spPr>
          <a:xfrm>
            <a:off x="4528389" y="10619539"/>
            <a:ext cx="2673696" cy="646331"/>
          </a:xfrm>
          <a:prstGeom prst="rect">
            <a:avLst/>
          </a:prstGeom>
        </p:spPr>
        <p:txBody>
          <a:bodyPr wrap="square">
            <a:spAutoFit/>
          </a:bodyPr>
          <a:lstStyle/>
          <a:p>
            <a:r>
              <a:rPr lang="en-US" sz="3600" dirty="0">
                <a:solidFill>
                  <a:schemeClr val="bg1"/>
                </a:solidFill>
                <a:latin typeface="Calibri" panose="020F0502020204030204" pitchFamily="34" charset="0"/>
                <a:cs typeface="Calibri" panose="020F0502020204030204" pitchFamily="34" charset="0"/>
                <a:hlinkClick r:id="rId4"/>
              </a:rPr>
              <a:t>APK App Link</a:t>
            </a:r>
            <a:endParaRPr lang="en-US" sz="3600" dirty="0">
              <a:solidFill>
                <a:schemeClr val="bg1"/>
              </a:solidFill>
              <a:latin typeface="Calibri" panose="020F0502020204030204" pitchFamily="34" charset="0"/>
              <a:cs typeface="Calibri" panose="020F0502020204030204" pitchFamily="34" charset="0"/>
            </a:endParaRPr>
          </a:p>
        </p:txBody>
      </p:sp>
      <p:sp>
        <p:nvSpPr>
          <p:cNvPr id="23" name="Rounded Rectangle 22"/>
          <p:cNvSpPr/>
          <p:nvPr/>
        </p:nvSpPr>
        <p:spPr>
          <a:xfrm>
            <a:off x="11292577" y="6209748"/>
            <a:ext cx="1465796" cy="914949"/>
          </a:xfrm>
          <a:prstGeom prst="roundRect">
            <a:avLst/>
          </a:prstGeom>
          <a:ln w="57150"/>
          <a:effectLst>
            <a:outerShdw blurRad="50800" dist="1270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r>
              <a:rPr lang="en-US" sz="2000" b="1" u="sng" dirty="0" smtClean="0">
                <a:solidFill>
                  <a:srgbClr val="72C3C9"/>
                </a:solidFill>
              </a:rPr>
              <a:t>Claim Tracking</a:t>
            </a:r>
            <a:endParaRPr lang="en-US" sz="2000" b="1" u="sng" dirty="0">
              <a:solidFill>
                <a:srgbClr val="72C3C9"/>
              </a:solidFill>
            </a:endParaRPr>
          </a:p>
        </p:txBody>
      </p:sp>
      <p:sp>
        <p:nvSpPr>
          <p:cNvPr id="24" name="Right Arrow 23"/>
          <p:cNvSpPr/>
          <p:nvPr/>
        </p:nvSpPr>
        <p:spPr>
          <a:xfrm>
            <a:off x="12844098" y="6451395"/>
            <a:ext cx="606668" cy="431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11044602" y="7236179"/>
            <a:ext cx="1698711" cy="1088672"/>
          </a:xfrm>
          <a:prstGeom prst="roundRect">
            <a:avLst/>
          </a:prstGeom>
          <a:ln w="57150"/>
          <a:effectLst>
            <a:outerShdw blurRad="50800" dist="1270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r>
              <a:rPr lang="en-US" sz="2000" b="1" u="sng" dirty="0">
                <a:solidFill>
                  <a:srgbClr val="72C3C9"/>
                </a:solidFill>
              </a:rPr>
              <a:t>Dr. Guardian Wellness Platform</a:t>
            </a:r>
          </a:p>
        </p:txBody>
      </p:sp>
      <p:sp>
        <p:nvSpPr>
          <p:cNvPr id="26" name="Right Arrow 25"/>
          <p:cNvSpPr/>
          <p:nvPr/>
        </p:nvSpPr>
        <p:spPr>
          <a:xfrm>
            <a:off x="12836772" y="7657292"/>
            <a:ext cx="606668" cy="431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0789261" y="8958458"/>
            <a:ext cx="1853269" cy="1424460"/>
          </a:xfrm>
          <a:prstGeom prst="roundRect">
            <a:avLst/>
          </a:prstGeom>
          <a:ln w="57150"/>
          <a:effectLst>
            <a:outerShdw blurRad="50800" dist="1270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r>
              <a:rPr lang="en-US" sz="2000" b="1" dirty="0">
                <a:solidFill>
                  <a:srgbClr val="72C3C9"/>
                </a:solidFill>
                <a:hlinkClick r:id="rId5"/>
              </a:rPr>
              <a:t>GLIL Preferred Hospitals List </a:t>
            </a:r>
            <a:endParaRPr lang="en-US" sz="2000" b="1" dirty="0">
              <a:solidFill>
                <a:srgbClr val="72C3C9"/>
              </a:solidFill>
            </a:endParaRPr>
          </a:p>
          <a:p>
            <a:r>
              <a:rPr lang="en-US" sz="2000" b="1" u="sng" dirty="0">
                <a:solidFill>
                  <a:srgbClr val="72C3C9"/>
                </a:solidFill>
              </a:rPr>
              <a:t>(GOP &amp; Discounts)</a:t>
            </a:r>
          </a:p>
        </p:txBody>
      </p:sp>
      <p:sp>
        <p:nvSpPr>
          <p:cNvPr id="28" name="Right Arrow 27"/>
          <p:cNvSpPr/>
          <p:nvPr/>
        </p:nvSpPr>
        <p:spPr>
          <a:xfrm>
            <a:off x="12723531" y="9454298"/>
            <a:ext cx="606668" cy="431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9369451" y="6209748"/>
            <a:ext cx="1846027" cy="902685"/>
          </a:xfrm>
          <a:prstGeom prst="roundRect">
            <a:avLst/>
          </a:prstGeom>
          <a:ln w="57150"/>
          <a:effectLst>
            <a:outerShdw blurRad="50800" dist="1270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r>
              <a:rPr lang="en-US" sz="2000" b="1" u="sng" dirty="0">
                <a:solidFill>
                  <a:srgbClr val="72C3C9"/>
                </a:solidFill>
                <a:hlinkClick r:id="rId6"/>
              </a:rPr>
              <a:t>Make an Online Claim</a:t>
            </a:r>
            <a:endParaRPr lang="en-US" sz="2000" b="1" u="sng" dirty="0">
              <a:solidFill>
                <a:srgbClr val="72C3C9"/>
              </a:solidFill>
            </a:endParaRPr>
          </a:p>
        </p:txBody>
      </p:sp>
      <p:sp>
        <p:nvSpPr>
          <p:cNvPr id="30" name="Left Arrow 29"/>
          <p:cNvSpPr/>
          <p:nvPr/>
        </p:nvSpPr>
        <p:spPr>
          <a:xfrm>
            <a:off x="18683937" y="6480115"/>
            <a:ext cx="567102" cy="40293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19369450" y="8382948"/>
            <a:ext cx="2023700" cy="1071350"/>
          </a:xfrm>
          <a:prstGeom prst="roundRect">
            <a:avLst/>
          </a:prstGeom>
          <a:ln w="57150"/>
          <a:effectLst>
            <a:outerShdw blurRad="50800" dist="1270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r>
              <a:rPr lang="en-US" sz="2000" b="1" u="sng" dirty="0">
                <a:solidFill>
                  <a:srgbClr val="72C3C9"/>
                </a:solidFill>
                <a:hlinkClick r:id=""/>
              </a:rPr>
              <a:t>Make a Cashless/GOP </a:t>
            </a:r>
          </a:p>
          <a:p>
            <a:r>
              <a:rPr lang="en-US" sz="2000" b="1" u="sng" dirty="0">
                <a:solidFill>
                  <a:srgbClr val="72C3C9"/>
                </a:solidFill>
                <a:hlinkClick r:id=""/>
              </a:rPr>
              <a:t>request Online</a:t>
            </a:r>
            <a:endParaRPr lang="en-US" sz="2000" b="1" u="sng" dirty="0">
              <a:solidFill>
                <a:srgbClr val="72C3C9"/>
              </a:solidFill>
            </a:endParaRPr>
          </a:p>
        </p:txBody>
      </p:sp>
      <p:sp>
        <p:nvSpPr>
          <p:cNvPr id="32" name="Left Arrow 31"/>
          <p:cNvSpPr/>
          <p:nvPr/>
        </p:nvSpPr>
        <p:spPr>
          <a:xfrm>
            <a:off x="16790011" y="8717156"/>
            <a:ext cx="2496927" cy="42684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18802346" y="10738090"/>
            <a:ext cx="2374685" cy="1055561"/>
            <a:chOff x="9763397" y="6219156"/>
            <a:chExt cx="1396288" cy="704399"/>
          </a:xfrm>
        </p:grpSpPr>
        <p:sp>
          <p:nvSpPr>
            <p:cNvPr id="34" name="Right Arrow 33"/>
            <p:cNvSpPr/>
            <p:nvPr/>
          </p:nvSpPr>
          <p:spPr>
            <a:xfrm rot="10800000">
              <a:off x="9763397" y="6362572"/>
              <a:ext cx="383855" cy="30559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n w="0"/>
                <a:solidFill>
                  <a:srgbClr val="72C3C9"/>
                </a:solidFill>
                <a:effectLst>
                  <a:outerShdw blurRad="38100" dist="25400" dir="5400000" algn="ctr" rotWithShape="0">
                    <a:srgbClr val="6E747A">
                      <a:alpha val="43000"/>
                    </a:srgbClr>
                  </a:outerShdw>
                </a:effectLst>
              </a:endParaRPr>
            </a:p>
          </p:txBody>
        </p:sp>
        <p:sp>
          <p:nvSpPr>
            <p:cNvPr id="35" name="Rounded Rectangle 34"/>
            <p:cNvSpPr/>
            <p:nvPr/>
          </p:nvSpPr>
          <p:spPr>
            <a:xfrm>
              <a:off x="10215367" y="6219156"/>
              <a:ext cx="944318" cy="704399"/>
            </a:xfrm>
            <a:prstGeom prst="roundRect">
              <a:avLst/>
            </a:prstGeom>
            <a:ln w="57150"/>
            <a:effectLst>
              <a:outerShdw blurRad="50800" dist="1270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r>
                <a:rPr lang="en-US" sz="2000" b="1" dirty="0">
                  <a:solidFill>
                    <a:srgbClr val="72C3C9"/>
                  </a:solidFill>
                </a:rPr>
                <a:t>Live Chat</a:t>
              </a:r>
            </a:p>
          </p:txBody>
        </p:sp>
      </p:grpSp>
    </p:spTree>
    <p:extLst>
      <p:ext uri="{BB962C8B-B14F-4D97-AF65-F5344CB8AC3E}">
        <p14:creationId xmlns:p14="http://schemas.microsoft.com/office/powerpoint/2010/main" val="33771257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Picture 9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087" y="4052887"/>
            <a:ext cx="8818563" cy="6442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9" name="Rectangle 98"/>
          <p:cNvSpPr/>
          <p:nvPr/>
        </p:nvSpPr>
        <p:spPr>
          <a:xfrm>
            <a:off x="8415584" y="1644134"/>
            <a:ext cx="6849567" cy="707886"/>
          </a:xfrm>
          <a:prstGeom prst="rect">
            <a:avLst/>
          </a:prstGeom>
        </p:spPr>
        <p:txBody>
          <a:bodyPr wrap="none">
            <a:spAutoFit/>
          </a:bodyPr>
          <a:lstStyle/>
          <a:p>
            <a:r>
              <a:rPr lang="en-US" sz="4000" b="1" dirty="0" smtClean="0">
                <a:solidFill>
                  <a:schemeClr val="bg1"/>
                </a:solidFill>
              </a:rPr>
              <a:t>Dr. Guardian Wellness Platform</a:t>
            </a:r>
            <a:endParaRPr lang="en-US" sz="4000" b="1" dirty="0">
              <a:solidFill>
                <a:schemeClr val="bg1"/>
              </a:solidFill>
            </a:endParaRPr>
          </a:p>
        </p:txBody>
      </p:sp>
    </p:spTree>
    <p:extLst>
      <p:ext uri="{BB962C8B-B14F-4D97-AF65-F5344CB8AC3E}">
        <p14:creationId xmlns:p14="http://schemas.microsoft.com/office/powerpoint/2010/main" val="2766218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17565" y="847514"/>
            <a:ext cx="8694035" cy="769441"/>
          </a:xfrm>
          <a:prstGeom prst="rect">
            <a:avLst/>
          </a:prstGeom>
          <a:noFill/>
        </p:spPr>
        <p:txBody>
          <a:bodyPr wrap="square" rtlCol="0">
            <a:spAutoFit/>
          </a:bodyPr>
          <a:lstStyle/>
          <a:p>
            <a:r>
              <a:rPr lang="en-US" sz="4400" b="1" dirty="0">
                <a:solidFill>
                  <a:srgbClr val="FFFFFF"/>
                </a:solidFill>
              </a:rPr>
              <a:t>Login for Claim, GOP, Track Claim</a:t>
            </a:r>
          </a:p>
        </p:txBody>
      </p:sp>
      <p:pic>
        <p:nvPicPr>
          <p:cNvPr id="11" name="object 7"/>
          <p:cNvPicPr/>
          <p:nvPr/>
        </p:nvPicPr>
        <p:blipFill>
          <a:blip r:embed="rId2" cstate="print"/>
          <a:stretch>
            <a:fillRect/>
          </a:stretch>
        </p:blipFill>
        <p:spPr>
          <a:xfrm>
            <a:off x="3454400" y="2876550"/>
            <a:ext cx="6203950" cy="8972549"/>
          </a:xfrm>
          <a:prstGeom prst="rect">
            <a:avLst/>
          </a:prstGeom>
          <a:ln>
            <a:noFill/>
          </a:ln>
          <a:effectLst>
            <a:outerShdw blurRad="190500" algn="tl" rotWithShape="0">
              <a:srgbClr val="000000">
                <a:alpha val="70000"/>
              </a:srgbClr>
            </a:outerShdw>
          </a:effectLst>
        </p:spPr>
      </p:pic>
      <p:pic>
        <p:nvPicPr>
          <p:cNvPr id="12" name="object 9"/>
          <p:cNvPicPr/>
          <p:nvPr/>
        </p:nvPicPr>
        <p:blipFill>
          <a:blip r:embed="rId3" cstate="print"/>
          <a:stretch>
            <a:fillRect/>
          </a:stretch>
        </p:blipFill>
        <p:spPr>
          <a:xfrm>
            <a:off x="6371782" y="5781353"/>
            <a:ext cx="3091565" cy="1467494"/>
          </a:xfrm>
          <a:prstGeom prst="rect">
            <a:avLst/>
          </a:prstGeom>
          <a:ln>
            <a:noFill/>
          </a:ln>
          <a:effectLst>
            <a:outerShdw blurRad="190500" algn="tl" rotWithShape="0">
              <a:srgbClr val="000000">
                <a:alpha val="70000"/>
              </a:srgbClr>
            </a:outerShdw>
          </a:effectLst>
        </p:spPr>
      </p:pic>
      <p:sp>
        <p:nvSpPr>
          <p:cNvPr id="13" name="object 14"/>
          <p:cNvSpPr txBox="1"/>
          <p:nvPr/>
        </p:nvSpPr>
        <p:spPr>
          <a:xfrm>
            <a:off x="12993068" y="8144526"/>
            <a:ext cx="5714032" cy="750847"/>
          </a:xfrm>
          <a:prstGeom prst="rect">
            <a:avLst/>
          </a:prstGeom>
        </p:spPr>
        <p:txBody>
          <a:bodyPr vert="horz" wrap="square" lIns="0" tIns="12065" rIns="0" bIns="0" rtlCol="0">
            <a:spAutoFit/>
          </a:bodyPr>
          <a:lstStyle/>
          <a:p>
            <a:pPr marL="12700" marR="5080">
              <a:lnSpc>
                <a:spcPct val="100000"/>
              </a:lnSpc>
              <a:spcBef>
                <a:spcPts val="95"/>
              </a:spcBef>
            </a:pPr>
            <a:r>
              <a:rPr sz="2400" b="1" dirty="0" smtClean="0">
                <a:solidFill>
                  <a:srgbClr val="FFFFFF"/>
                </a:solidFill>
              </a:rPr>
              <a:t>L</a:t>
            </a:r>
            <a:r>
              <a:rPr lang="en-US" sz="2400" b="1" dirty="0" smtClean="0">
                <a:solidFill>
                  <a:srgbClr val="FFFFFF"/>
                </a:solidFill>
              </a:rPr>
              <a:t>og</a:t>
            </a:r>
            <a:r>
              <a:rPr sz="2400" b="1" dirty="0" smtClean="0">
                <a:solidFill>
                  <a:srgbClr val="FFFFFF"/>
                </a:solidFill>
              </a:rPr>
              <a:t> </a:t>
            </a:r>
            <a:r>
              <a:rPr lang="en-US" sz="2400" b="1" dirty="0" smtClean="0">
                <a:solidFill>
                  <a:srgbClr val="FFFFFF"/>
                </a:solidFill>
              </a:rPr>
              <a:t>in</a:t>
            </a:r>
            <a:r>
              <a:rPr sz="2400" b="1" dirty="0" smtClean="0">
                <a:solidFill>
                  <a:srgbClr val="FFFFFF"/>
                </a:solidFill>
              </a:rPr>
              <a:t> </a:t>
            </a:r>
            <a:r>
              <a:rPr lang="en-US" sz="2400" b="1" dirty="0" smtClean="0">
                <a:solidFill>
                  <a:srgbClr val="FFFFFF"/>
                </a:solidFill>
              </a:rPr>
              <a:t>as</a:t>
            </a:r>
            <a:r>
              <a:rPr sz="2400" b="1" dirty="0" smtClean="0">
                <a:solidFill>
                  <a:srgbClr val="FFFFFF"/>
                </a:solidFill>
              </a:rPr>
              <a:t> </a:t>
            </a:r>
            <a:r>
              <a:rPr lang="en-US" sz="2400" b="1" dirty="0" smtClean="0">
                <a:solidFill>
                  <a:srgbClr val="FFFFFF"/>
                </a:solidFill>
              </a:rPr>
              <a:t>a client</a:t>
            </a:r>
            <a:r>
              <a:rPr sz="2400" b="1" dirty="0" smtClean="0">
                <a:solidFill>
                  <a:srgbClr val="FFFFFF"/>
                </a:solidFill>
              </a:rPr>
              <a:t> </a:t>
            </a:r>
            <a:r>
              <a:rPr lang="en-US" sz="2400" b="1" dirty="0" smtClean="0">
                <a:solidFill>
                  <a:srgbClr val="FFFFFF"/>
                </a:solidFill>
              </a:rPr>
              <a:t>From Group Claim with</a:t>
            </a:r>
            <a:r>
              <a:rPr sz="2400" b="1" dirty="0" smtClean="0">
                <a:solidFill>
                  <a:srgbClr val="FFFFFF"/>
                </a:solidFill>
              </a:rPr>
              <a:t> </a:t>
            </a:r>
            <a:r>
              <a:rPr lang="en-US" sz="2400" b="1" dirty="0" smtClean="0">
                <a:solidFill>
                  <a:srgbClr val="FFFFFF"/>
                </a:solidFill>
              </a:rPr>
              <a:t>your</a:t>
            </a:r>
            <a:r>
              <a:rPr sz="2400" b="1" dirty="0" smtClean="0">
                <a:solidFill>
                  <a:srgbClr val="FFFFFF"/>
                </a:solidFill>
              </a:rPr>
              <a:t> </a:t>
            </a:r>
            <a:r>
              <a:rPr sz="2400" b="1" dirty="0">
                <a:solidFill>
                  <a:srgbClr val="FFFFFF"/>
                </a:solidFill>
              </a:rPr>
              <a:t>GLIL  </a:t>
            </a:r>
            <a:r>
              <a:rPr lang="en-US" sz="2400" b="1" dirty="0" smtClean="0">
                <a:solidFill>
                  <a:srgbClr val="FFFFFF"/>
                </a:solidFill>
              </a:rPr>
              <a:t>member</a:t>
            </a:r>
            <a:r>
              <a:rPr sz="2400" b="1" dirty="0" smtClean="0">
                <a:solidFill>
                  <a:srgbClr val="FFFFFF"/>
                </a:solidFill>
              </a:rPr>
              <a:t> </a:t>
            </a:r>
            <a:r>
              <a:rPr sz="2400" b="1" dirty="0">
                <a:solidFill>
                  <a:srgbClr val="FFFFFF"/>
                </a:solidFill>
              </a:rPr>
              <a:t>ID </a:t>
            </a:r>
            <a:r>
              <a:rPr lang="en-US" sz="2400" b="1" dirty="0" smtClean="0">
                <a:solidFill>
                  <a:srgbClr val="FFFFFF"/>
                </a:solidFill>
              </a:rPr>
              <a:t>ex</a:t>
            </a:r>
            <a:r>
              <a:rPr sz="2400" b="1" dirty="0" smtClean="0">
                <a:solidFill>
                  <a:srgbClr val="FFFFFF"/>
                </a:solidFill>
              </a:rPr>
              <a:t>: </a:t>
            </a:r>
            <a:r>
              <a:rPr sz="2400" b="1" dirty="0">
                <a:solidFill>
                  <a:srgbClr val="FFFFFF"/>
                </a:solidFill>
              </a:rPr>
              <a:t>7123456789-0</a:t>
            </a:r>
          </a:p>
        </p:txBody>
      </p:sp>
      <p:pic>
        <p:nvPicPr>
          <p:cNvPr id="14" name="object 16"/>
          <p:cNvPicPr/>
          <p:nvPr/>
        </p:nvPicPr>
        <p:blipFill>
          <a:blip r:embed="rId4" cstate="print"/>
          <a:stretch>
            <a:fillRect/>
          </a:stretch>
        </p:blipFill>
        <p:spPr>
          <a:xfrm>
            <a:off x="12148338" y="3598492"/>
            <a:ext cx="6558762" cy="43657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33023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53600" y="1131988"/>
            <a:ext cx="5461446" cy="769441"/>
          </a:xfrm>
          <a:prstGeom prst="rect">
            <a:avLst/>
          </a:prstGeom>
          <a:noFill/>
        </p:spPr>
        <p:txBody>
          <a:bodyPr wrap="square" rtlCol="0">
            <a:spAutoFit/>
          </a:bodyPr>
          <a:lstStyle/>
          <a:p>
            <a:r>
              <a:rPr lang="en-US" sz="4400" b="1" dirty="0">
                <a:solidFill>
                  <a:srgbClr val="FFFFFF"/>
                </a:solidFill>
              </a:rPr>
              <a:t>Make an Online Claim </a:t>
            </a:r>
          </a:p>
        </p:txBody>
      </p:sp>
      <p:pic>
        <p:nvPicPr>
          <p:cNvPr id="3" name="Picture 2"/>
          <p:cNvPicPr>
            <a:picLocks noChangeAspect="1"/>
          </p:cNvPicPr>
          <p:nvPr/>
        </p:nvPicPr>
        <p:blipFill>
          <a:blip r:embed="rId2"/>
          <a:stretch>
            <a:fillRect/>
          </a:stretch>
        </p:blipFill>
        <p:spPr>
          <a:xfrm>
            <a:off x="3276600" y="2457450"/>
            <a:ext cx="17316450" cy="7829550"/>
          </a:xfrm>
          <a:prstGeom prst="rect">
            <a:avLst/>
          </a:prstGeom>
          <a:ln>
            <a:noFill/>
          </a:ln>
          <a:effectLst>
            <a:outerShdw blurRad="190500" algn="tl" rotWithShape="0">
              <a:srgbClr val="000000">
                <a:alpha val="70000"/>
              </a:srgbClr>
            </a:outerShdw>
          </a:effectLst>
        </p:spPr>
      </p:pic>
      <p:sp>
        <p:nvSpPr>
          <p:cNvPr id="4" name="Rectangle 3"/>
          <p:cNvSpPr/>
          <p:nvPr/>
        </p:nvSpPr>
        <p:spPr>
          <a:xfrm>
            <a:off x="1295400" y="11109721"/>
            <a:ext cx="22955250" cy="1200329"/>
          </a:xfrm>
          <a:prstGeom prst="rect">
            <a:avLst/>
          </a:prstGeom>
        </p:spPr>
        <p:txBody>
          <a:bodyPr wrap="square">
            <a:spAutoFit/>
          </a:bodyPr>
          <a:lstStyle/>
          <a:p>
            <a:r>
              <a:rPr lang="en-US" sz="3600" b="1" dirty="0">
                <a:solidFill>
                  <a:srgbClr val="72C3C9"/>
                </a:solidFill>
              </a:rPr>
              <a:t>Client Login</a:t>
            </a:r>
            <a:r>
              <a:rPr lang="en-US" sz="3600" b="1" dirty="0">
                <a:solidFill>
                  <a:srgbClr val="FFFFFF"/>
                </a:solidFill>
              </a:rPr>
              <a:t>: </a:t>
            </a:r>
            <a:r>
              <a:rPr lang="en-US" sz="3600" dirty="0">
                <a:solidFill>
                  <a:srgbClr val="FFFFFF"/>
                </a:solidFill>
              </a:rPr>
              <a:t>Make an online claim by going to the ACPS: </a:t>
            </a:r>
            <a:r>
              <a:rPr lang="en-US" sz="3600" dirty="0">
                <a:solidFill>
                  <a:srgbClr val="FFFFFF"/>
                </a:solidFill>
                <a:hlinkClick r:id="rId3"/>
              </a:rPr>
              <a:t>Claim Link</a:t>
            </a:r>
            <a:r>
              <a:rPr lang="en-US" sz="3600" dirty="0">
                <a:solidFill>
                  <a:srgbClr val="FFFFFF"/>
                </a:solidFill>
              </a:rPr>
              <a:t>, insert your GLIL member ID- ex:7123456789-0 (This member ID will be provided by GLIL), and upload the necessary documents for the insurance claim.</a:t>
            </a:r>
          </a:p>
        </p:txBody>
      </p:sp>
    </p:spTree>
    <p:extLst>
      <p:ext uri="{BB962C8B-B14F-4D97-AF65-F5344CB8AC3E}">
        <p14:creationId xmlns:p14="http://schemas.microsoft.com/office/powerpoint/2010/main" val="1602287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71284" y="1331237"/>
            <a:ext cx="5454416" cy="769441"/>
          </a:xfrm>
          <a:prstGeom prst="rect">
            <a:avLst/>
          </a:prstGeom>
          <a:noFill/>
        </p:spPr>
        <p:txBody>
          <a:bodyPr wrap="square" rtlCol="0">
            <a:spAutoFit/>
          </a:bodyPr>
          <a:lstStyle/>
          <a:p>
            <a:r>
              <a:rPr lang="en-US" sz="4400" b="1" dirty="0">
                <a:solidFill>
                  <a:srgbClr val="FFFFFF"/>
                </a:solidFill>
              </a:rPr>
              <a:t>Make an Online Claim </a:t>
            </a:r>
          </a:p>
        </p:txBody>
      </p:sp>
      <p:grpSp>
        <p:nvGrpSpPr>
          <p:cNvPr id="3" name="Group 2"/>
          <p:cNvGrpSpPr/>
          <p:nvPr/>
        </p:nvGrpSpPr>
        <p:grpSpPr>
          <a:xfrm>
            <a:off x="3486150" y="2819400"/>
            <a:ext cx="14306550" cy="7391400"/>
            <a:chOff x="1590261" y="812883"/>
            <a:chExt cx="7248939" cy="3852125"/>
          </a:xfrm>
        </p:grpSpPr>
        <p:pic>
          <p:nvPicPr>
            <p:cNvPr id="4" name="Picture 3"/>
            <p:cNvPicPr>
              <a:picLocks noChangeAspect="1"/>
            </p:cNvPicPr>
            <p:nvPr/>
          </p:nvPicPr>
          <p:blipFill>
            <a:blip r:embed="rId2"/>
            <a:stretch>
              <a:fillRect/>
            </a:stretch>
          </p:blipFill>
          <p:spPr>
            <a:xfrm>
              <a:off x="3397112" y="812883"/>
              <a:ext cx="5442088" cy="3852125"/>
            </a:xfrm>
            <a:prstGeom prst="rect">
              <a:avLst/>
            </a:prstGeom>
            <a:ln>
              <a:noFill/>
            </a:ln>
            <a:effectLst>
              <a:outerShdw blurRad="292100" dist="139700" dir="2700000" algn="tl" rotWithShape="0">
                <a:srgbClr val="333333">
                  <a:alpha val="65000"/>
                </a:srgbClr>
              </a:outerShdw>
            </a:effectLst>
          </p:spPr>
        </p:pic>
        <p:sp>
          <p:nvSpPr>
            <p:cNvPr id="5" name="Right Arrow 4"/>
            <p:cNvSpPr/>
            <p:nvPr/>
          </p:nvSpPr>
          <p:spPr>
            <a:xfrm>
              <a:off x="3327743" y="3379303"/>
              <a:ext cx="435873" cy="33130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w="0"/>
                <a:solidFill>
                  <a:schemeClr val="accent2"/>
                </a:solidFill>
                <a:effectLst>
                  <a:outerShdw blurRad="38100" dist="25400" dir="5400000" algn="ctr" rotWithShape="0">
                    <a:srgbClr val="6E747A">
                      <a:alpha val="43000"/>
                    </a:srgbClr>
                  </a:outerShdw>
                </a:effectLst>
              </a:endParaRPr>
            </a:p>
          </p:txBody>
        </p:sp>
        <p:sp>
          <p:nvSpPr>
            <p:cNvPr id="6" name="Rounded Rectangle 5"/>
            <p:cNvSpPr/>
            <p:nvPr/>
          </p:nvSpPr>
          <p:spPr>
            <a:xfrm>
              <a:off x="1590261" y="3220361"/>
              <a:ext cx="1737482" cy="649188"/>
            </a:xfrm>
            <a:prstGeom prst="roundRect">
              <a:avLst/>
            </a:prstGeom>
            <a:ln w="57150"/>
            <a:effectLst>
              <a:outerShdw blurRad="50800" dist="1270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r>
                <a:rPr lang="en-US" sz="1350" b="1" dirty="0"/>
                <a:t>Enter your OTP here to login</a:t>
              </a:r>
            </a:p>
          </p:txBody>
        </p:sp>
      </p:grpSp>
      <p:sp>
        <p:nvSpPr>
          <p:cNvPr id="7" name="Rectangle 6"/>
          <p:cNvSpPr/>
          <p:nvPr/>
        </p:nvSpPr>
        <p:spPr>
          <a:xfrm>
            <a:off x="2498817" y="11169134"/>
            <a:ext cx="19847228" cy="646331"/>
          </a:xfrm>
          <a:prstGeom prst="rect">
            <a:avLst/>
          </a:prstGeom>
        </p:spPr>
        <p:txBody>
          <a:bodyPr wrap="none">
            <a:spAutoFit/>
          </a:bodyPr>
          <a:lstStyle/>
          <a:p>
            <a:r>
              <a:rPr lang="en-US" sz="3600" b="1" dirty="0">
                <a:solidFill>
                  <a:srgbClr val="72C3C9"/>
                </a:solidFill>
              </a:rPr>
              <a:t>Login with OTP</a:t>
            </a:r>
            <a:r>
              <a:rPr lang="en-US" sz="3600" b="1" dirty="0">
                <a:solidFill>
                  <a:srgbClr val="FFFFFF"/>
                </a:solidFill>
              </a:rPr>
              <a:t>:  </a:t>
            </a:r>
            <a:r>
              <a:rPr lang="en-US" sz="3600" dirty="0">
                <a:solidFill>
                  <a:srgbClr val="FFFFFF"/>
                </a:solidFill>
              </a:rPr>
              <a:t>After inserting your GLIL member ID, OTP will be sent to your registered mobile number.</a:t>
            </a:r>
          </a:p>
        </p:txBody>
      </p:sp>
    </p:spTree>
    <p:extLst>
      <p:ext uri="{BB962C8B-B14F-4D97-AF65-F5344CB8AC3E}">
        <p14:creationId xmlns:p14="http://schemas.microsoft.com/office/powerpoint/2010/main" val="743132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15384" y="1252835"/>
            <a:ext cx="5286466" cy="769441"/>
          </a:xfrm>
          <a:prstGeom prst="rect">
            <a:avLst/>
          </a:prstGeom>
          <a:noFill/>
        </p:spPr>
        <p:txBody>
          <a:bodyPr wrap="square" rtlCol="0">
            <a:spAutoFit/>
          </a:bodyPr>
          <a:lstStyle/>
          <a:p>
            <a:r>
              <a:rPr lang="en-US" sz="4400" b="1" dirty="0">
                <a:solidFill>
                  <a:srgbClr val="FFFFFF"/>
                </a:solidFill>
              </a:rPr>
              <a:t>Make an Online Claim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2930622"/>
            <a:ext cx="15621000" cy="7889778"/>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4495800" y="2153825"/>
            <a:ext cx="3278398" cy="66737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16859250" y="2255652"/>
            <a:ext cx="1466850" cy="67497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stretch>
            <a:fillRect/>
          </a:stretch>
        </p:blipFill>
        <p:spPr>
          <a:xfrm>
            <a:off x="18649950" y="2279369"/>
            <a:ext cx="1066800" cy="630401"/>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2914650" y="11495370"/>
            <a:ext cx="19088100" cy="1200329"/>
          </a:xfrm>
          <a:prstGeom prst="rect">
            <a:avLst/>
          </a:prstGeom>
        </p:spPr>
        <p:txBody>
          <a:bodyPr wrap="square">
            <a:spAutoFit/>
          </a:bodyPr>
          <a:lstStyle/>
          <a:p>
            <a:pPr algn="ctr"/>
            <a:r>
              <a:rPr lang="en-US" sz="3600" b="1" dirty="0">
                <a:solidFill>
                  <a:srgbClr val="72C3C9"/>
                </a:solidFill>
              </a:rPr>
              <a:t>Make a claim</a:t>
            </a:r>
            <a:r>
              <a:rPr lang="en-US" sz="3600" b="1" dirty="0">
                <a:solidFill>
                  <a:srgbClr val="FFFFFF"/>
                </a:solidFill>
              </a:rPr>
              <a:t>: </a:t>
            </a:r>
            <a:r>
              <a:rPr lang="en-US" sz="3600" dirty="0">
                <a:solidFill>
                  <a:srgbClr val="FFFFFF"/>
                </a:solidFill>
              </a:rPr>
              <a:t>After entering your member id- organization name, employee name, employee mobile </a:t>
            </a:r>
            <a:r>
              <a:rPr lang="en-US" sz="3600" dirty="0" smtClean="0">
                <a:solidFill>
                  <a:srgbClr val="FFFFFF"/>
                </a:solidFill>
              </a:rPr>
              <a:t>number, employee </a:t>
            </a:r>
            <a:r>
              <a:rPr lang="en-US" sz="3600" dirty="0">
                <a:solidFill>
                  <a:srgbClr val="FFFFFF"/>
                </a:solidFill>
              </a:rPr>
              <a:t>email, member name will be filled automatically.</a:t>
            </a:r>
          </a:p>
        </p:txBody>
      </p:sp>
    </p:spTree>
    <p:extLst>
      <p:ext uri="{BB962C8B-B14F-4D97-AF65-F5344CB8AC3E}">
        <p14:creationId xmlns:p14="http://schemas.microsoft.com/office/powerpoint/2010/main" val="13692169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56260" y="1106517"/>
            <a:ext cx="5997990" cy="769441"/>
          </a:xfrm>
          <a:prstGeom prst="rect">
            <a:avLst/>
          </a:prstGeom>
          <a:noFill/>
        </p:spPr>
        <p:txBody>
          <a:bodyPr wrap="square" rtlCol="0">
            <a:spAutoFit/>
          </a:bodyPr>
          <a:lstStyle/>
          <a:p>
            <a:r>
              <a:rPr lang="en-US" sz="4400" b="1" dirty="0">
                <a:solidFill>
                  <a:srgbClr val="FFFFFF"/>
                </a:solidFill>
              </a:rPr>
              <a:t>Real-time Claim Tracking</a:t>
            </a:r>
            <a:endParaRPr lang="en-US" sz="4400" dirty="0">
              <a:solidFill>
                <a:srgbClr val="FFFFFF"/>
              </a:solidFill>
            </a:endParaRPr>
          </a:p>
        </p:txBody>
      </p:sp>
      <p:grpSp>
        <p:nvGrpSpPr>
          <p:cNvPr id="3" name="Group 2"/>
          <p:cNvGrpSpPr/>
          <p:nvPr/>
        </p:nvGrpSpPr>
        <p:grpSpPr>
          <a:xfrm>
            <a:off x="4114800" y="2438400"/>
            <a:ext cx="6762750" cy="5067299"/>
            <a:chOff x="755084" y="791570"/>
            <a:chExt cx="4971199" cy="4241640"/>
          </a:xfrm>
        </p:grpSpPr>
        <p:pic>
          <p:nvPicPr>
            <p:cNvPr id="4" name="Picture 3"/>
            <p:cNvPicPr>
              <a:picLocks noChangeAspect="1"/>
            </p:cNvPicPr>
            <p:nvPr/>
          </p:nvPicPr>
          <p:blipFill>
            <a:blip r:embed="rId2"/>
            <a:stretch>
              <a:fillRect/>
            </a:stretch>
          </p:blipFill>
          <p:spPr>
            <a:xfrm>
              <a:off x="755084" y="791570"/>
              <a:ext cx="4971199" cy="4241640"/>
            </a:xfrm>
            <a:prstGeom prst="rect">
              <a:avLst/>
            </a:prstGeom>
            <a:ln>
              <a:noFill/>
            </a:ln>
            <a:effectLst>
              <a:outerShdw blurRad="292100" dist="139700" dir="2700000" algn="tl" rotWithShape="0">
                <a:srgbClr val="333333">
                  <a:alpha val="65000"/>
                </a:srgbClr>
              </a:outerShdw>
            </a:effectLst>
          </p:spPr>
        </p:pic>
        <p:sp>
          <p:nvSpPr>
            <p:cNvPr id="5" name="Rounded Rectangle 4"/>
            <p:cNvSpPr/>
            <p:nvPr/>
          </p:nvSpPr>
          <p:spPr>
            <a:xfrm>
              <a:off x="964229" y="3029804"/>
              <a:ext cx="4327702" cy="655092"/>
            </a:xfrm>
            <a:prstGeom prst="roundRect">
              <a:avLst/>
            </a:prstGeom>
            <a:noFill/>
            <a:ln w="57150"/>
            <a:effectLst>
              <a:outerShdw blurRad="50800" dist="1270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endParaRPr lang="en-US" sz="900" b="1" dirty="0"/>
            </a:p>
          </p:txBody>
        </p:sp>
      </p:grpSp>
      <p:pic>
        <p:nvPicPr>
          <p:cNvPr id="6" name="Picture 5"/>
          <p:cNvPicPr>
            <a:picLocks noChangeAspect="1"/>
          </p:cNvPicPr>
          <p:nvPr/>
        </p:nvPicPr>
        <p:blipFill>
          <a:blip r:embed="rId3"/>
          <a:stretch>
            <a:fillRect/>
          </a:stretch>
        </p:blipFill>
        <p:spPr>
          <a:xfrm>
            <a:off x="12426328" y="2438400"/>
            <a:ext cx="7157072" cy="5067299"/>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931641" y="7806531"/>
            <a:ext cx="7129067" cy="523220"/>
          </a:xfrm>
          <a:prstGeom prst="rect">
            <a:avLst/>
          </a:prstGeom>
          <a:noFill/>
        </p:spPr>
        <p:txBody>
          <a:bodyPr wrap="none" rtlCol="0">
            <a:spAutoFit/>
          </a:bodyPr>
          <a:lstStyle/>
          <a:p>
            <a:r>
              <a:rPr lang="en-US" sz="2800" b="1" dirty="0">
                <a:solidFill>
                  <a:srgbClr val="FFFFFF"/>
                </a:solidFill>
              </a:rPr>
              <a:t>Enter your Claim ID or Intimation number here</a:t>
            </a:r>
          </a:p>
        </p:txBody>
      </p:sp>
      <p:sp>
        <p:nvSpPr>
          <p:cNvPr id="8" name="TextBox 7"/>
          <p:cNvSpPr txBox="1"/>
          <p:nvPr/>
        </p:nvSpPr>
        <p:spPr>
          <a:xfrm>
            <a:off x="13565478" y="7806531"/>
            <a:ext cx="4878771" cy="523220"/>
          </a:xfrm>
          <a:prstGeom prst="rect">
            <a:avLst/>
          </a:prstGeom>
          <a:noFill/>
        </p:spPr>
        <p:txBody>
          <a:bodyPr wrap="none" rtlCol="0">
            <a:spAutoFit/>
          </a:bodyPr>
          <a:lstStyle/>
          <a:p>
            <a:r>
              <a:rPr lang="en-US" sz="2800" b="1" dirty="0">
                <a:solidFill>
                  <a:srgbClr val="FFFFFF"/>
                </a:solidFill>
              </a:rPr>
              <a:t>This is how the status will show</a:t>
            </a:r>
          </a:p>
        </p:txBody>
      </p:sp>
      <p:sp>
        <p:nvSpPr>
          <p:cNvPr id="9" name="Rectangle 8"/>
          <p:cNvSpPr/>
          <p:nvPr/>
        </p:nvSpPr>
        <p:spPr>
          <a:xfrm>
            <a:off x="1104900" y="10093666"/>
            <a:ext cx="22002750" cy="1754326"/>
          </a:xfrm>
          <a:prstGeom prst="rect">
            <a:avLst/>
          </a:prstGeom>
        </p:spPr>
        <p:txBody>
          <a:bodyPr wrap="square">
            <a:spAutoFit/>
          </a:bodyPr>
          <a:lstStyle/>
          <a:p>
            <a:r>
              <a:rPr lang="en-US" sz="3600" dirty="0">
                <a:solidFill>
                  <a:srgbClr val="FFFFFF"/>
                </a:solidFill>
              </a:rPr>
              <a:t>After the succession of claim submission, you will get a claim ID. </a:t>
            </a:r>
            <a:r>
              <a:rPr lang="en-US" sz="3600" dirty="0">
                <a:solidFill>
                  <a:srgbClr val="FFFFFF"/>
                </a:solidFill>
                <a:hlinkClick r:id="rId4"/>
              </a:rPr>
              <a:t>Track your claim status</a:t>
            </a:r>
            <a:r>
              <a:rPr lang="en-US" sz="3600" dirty="0">
                <a:solidFill>
                  <a:srgbClr val="FFFFFF"/>
                </a:solidFill>
              </a:rPr>
              <a:t> by entering your online claim ID (ex: 1234) or you can search with the intimation number( which will be provided via SMS) after the claim process starts. (Intimation number ex: 22-1234)</a:t>
            </a:r>
          </a:p>
        </p:txBody>
      </p:sp>
    </p:spTree>
    <p:extLst>
      <p:ext uri="{BB962C8B-B14F-4D97-AF65-F5344CB8AC3E}">
        <p14:creationId xmlns:p14="http://schemas.microsoft.com/office/powerpoint/2010/main" val="1873778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82150" y="1178867"/>
            <a:ext cx="4495800" cy="769441"/>
          </a:xfrm>
          <a:prstGeom prst="rect">
            <a:avLst/>
          </a:prstGeom>
          <a:noFill/>
        </p:spPr>
        <p:txBody>
          <a:bodyPr wrap="square" rtlCol="0">
            <a:spAutoFit/>
          </a:bodyPr>
          <a:lstStyle/>
          <a:p>
            <a:r>
              <a:rPr lang="en-US" sz="4400" b="1" dirty="0">
                <a:solidFill>
                  <a:srgbClr val="FFFFFF"/>
                </a:solidFill>
              </a:rPr>
              <a:t>View Claim Details</a:t>
            </a:r>
            <a:endParaRPr lang="en-US" sz="4400" dirty="0">
              <a:solidFill>
                <a:srgbClr val="FFFFFF"/>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0250" y="3124200"/>
            <a:ext cx="20745450" cy="9906000"/>
          </a:xfrm>
          <a:prstGeom prst="rect">
            <a:avLst/>
          </a:prstGeom>
        </p:spPr>
      </p:pic>
      <p:pic>
        <p:nvPicPr>
          <p:cNvPr id="4" name="Picture 3"/>
          <p:cNvPicPr>
            <a:picLocks noChangeAspect="1"/>
          </p:cNvPicPr>
          <p:nvPr/>
        </p:nvPicPr>
        <p:blipFill>
          <a:blip r:embed="rId3"/>
          <a:stretch>
            <a:fillRect/>
          </a:stretch>
        </p:blipFill>
        <p:spPr>
          <a:xfrm>
            <a:off x="2990850" y="1948308"/>
            <a:ext cx="2343150" cy="77416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18326100" y="1948308"/>
            <a:ext cx="1124837" cy="774076"/>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stretch>
            <a:fillRect/>
          </a:stretch>
        </p:blipFill>
        <p:spPr>
          <a:xfrm>
            <a:off x="20032025" y="1948308"/>
            <a:ext cx="1494475" cy="803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9294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895350"/>
            <a:ext cx="21488400" cy="11849100"/>
          </a:xfrm>
          <a:prstGeom prst="rect">
            <a:avLst/>
          </a:prstGeom>
        </p:spPr>
      </p:pic>
    </p:spTree>
    <p:extLst>
      <p:ext uri="{BB962C8B-B14F-4D97-AF65-F5344CB8AC3E}">
        <p14:creationId xmlns:p14="http://schemas.microsoft.com/office/powerpoint/2010/main" val="3966780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943B76F-1091-40EF-B59E-E63E54C63469}"/>
              </a:ext>
            </a:extLst>
          </p:cNvPr>
          <p:cNvSpPr/>
          <p:nvPr/>
        </p:nvSpPr>
        <p:spPr>
          <a:xfrm>
            <a:off x="1563688" y="1295400"/>
            <a:ext cx="10888814" cy="11049000"/>
          </a:xfrm>
          <a:prstGeom prst="roundRect">
            <a:avLst>
              <a:gd name="adj" fmla="val 28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7339E10-DB5D-40AD-BF10-1DB0429825DC}"/>
              </a:ext>
            </a:extLst>
          </p:cNvPr>
          <p:cNvSpPr txBox="1"/>
          <p:nvPr/>
        </p:nvSpPr>
        <p:spPr>
          <a:xfrm>
            <a:off x="3687067" y="4864447"/>
            <a:ext cx="7988694" cy="2369880"/>
          </a:xfrm>
          <a:prstGeom prst="rect">
            <a:avLst/>
          </a:prstGeom>
          <a:noFill/>
        </p:spPr>
        <p:txBody>
          <a:bodyPr wrap="square" rtlCol="0">
            <a:spAutoFit/>
          </a:bodyPr>
          <a:lstStyle/>
          <a:p>
            <a:r>
              <a:rPr lang="en-US" sz="60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1st </a:t>
            </a:r>
            <a:r>
              <a:rPr lang="en-US" sz="6000" b="1" dirty="0" smtClean="0">
                <a:solidFill>
                  <a:srgbClr val="FFFFFF"/>
                </a:solidFill>
                <a:latin typeface="Open Sans" panose="020B0606030504020204" pitchFamily="34" charset="0"/>
                <a:ea typeface="Open Sans" panose="020B0606030504020204" pitchFamily="34" charset="0"/>
                <a:cs typeface="Open Sans" panose="020B0606030504020204" pitchFamily="34" charset="0"/>
              </a:rPr>
              <a:t>January, </a:t>
            </a:r>
            <a:r>
              <a:rPr lang="en-US" sz="60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2014</a:t>
            </a:r>
          </a:p>
          <a:p>
            <a:endParaRPr lang="en-US" sz="24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a:p>
            <a:endParaRPr lang="en-US" sz="2400"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FFFFFF"/>
                </a:solidFill>
                <a:latin typeface="Century Gothic" panose="020B0502020202020204" pitchFamily="34" charset="0"/>
                <a:ea typeface="Open Sans" panose="020B0606030504020204" pitchFamily="34" charset="0"/>
                <a:cs typeface="Open Sans" panose="020B0606030504020204" pitchFamily="34" charset="0"/>
              </a:rPr>
              <a:t>With some visionary people to change the face &amp; perception of the industry</a:t>
            </a:r>
            <a:endParaRPr lang="en-US" sz="4400" dirty="0">
              <a:solidFill>
                <a:srgbClr val="FFFFFF"/>
              </a:solidFill>
              <a:latin typeface="Century Gothic" panose="020B0502020202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229B6051-2B8B-4D81-ABA2-C1B25F25DBEB}"/>
              </a:ext>
            </a:extLst>
          </p:cNvPr>
          <p:cNvSpPr txBox="1"/>
          <p:nvPr/>
        </p:nvSpPr>
        <p:spPr>
          <a:xfrm>
            <a:off x="3758784" y="8389702"/>
            <a:ext cx="5994816" cy="1015663"/>
          </a:xfrm>
          <a:prstGeom prst="rect">
            <a:avLst/>
          </a:prstGeom>
          <a:noFill/>
        </p:spPr>
        <p:txBody>
          <a:bodyPr wrap="square" rtlCol="0">
            <a:spAutoFit/>
          </a:bodyPr>
          <a:lstStyle/>
          <a:p>
            <a:r>
              <a:rPr lang="en-US" sz="2000" dirty="0">
                <a:solidFill>
                  <a:srgbClr val="FFFFFF"/>
                </a:solidFill>
                <a:latin typeface="Century Gothic" panose="020B0502020202020204" pitchFamily="34" charset="0"/>
              </a:rPr>
              <a:t>Apart from the below mentioned sponsors, we have 11 more institutional and individual sponsors/shareholders</a:t>
            </a:r>
          </a:p>
        </p:txBody>
      </p:sp>
      <p:sp>
        <p:nvSpPr>
          <p:cNvPr id="10" name="TextBox 9">
            <a:extLst>
              <a:ext uri="{FF2B5EF4-FFF2-40B4-BE49-F238E27FC236}">
                <a16:creationId xmlns:a16="http://schemas.microsoft.com/office/drawing/2014/main" id="{3CC4ED39-D099-41CC-B4C0-574206B35785}"/>
              </a:ext>
            </a:extLst>
          </p:cNvPr>
          <p:cNvSpPr txBox="1"/>
          <p:nvPr/>
        </p:nvSpPr>
        <p:spPr>
          <a:xfrm>
            <a:off x="3492195" y="2374153"/>
            <a:ext cx="7923964" cy="1323439"/>
          </a:xfrm>
          <a:prstGeom prst="rect">
            <a:avLst/>
          </a:prstGeom>
          <a:noFill/>
        </p:spPr>
        <p:txBody>
          <a:bodyPr wrap="none" rtlCol="0" anchor="ctr">
            <a:spAutoFit/>
          </a:bodyPr>
          <a:lstStyle/>
          <a:p>
            <a:r>
              <a:rPr lang="en-US" sz="8000" b="1" dirty="0">
                <a:solidFill>
                  <a:srgbClr val="FFFFFF"/>
                </a:solidFill>
                <a:latin typeface="Century Gothic" panose="020B0502020202020204" pitchFamily="34" charset="0"/>
              </a:rPr>
              <a:t>Journey Started</a:t>
            </a:r>
          </a:p>
        </p:txBody>
      </p:sp>
      <p:cxnSp>
        <p:nvCxnSpPr>
          <p:cNvPr id="13" name="Straight Connector 12">
            <a:extLst>
              <a:ext uri="{FF2B5EF4-FFF2-40B4-BE49-F238E27FC236}">
                <a16:creationId xmlns:a16="http://schemas.microsoft.com/office/drawing/2014/main" id="{69BF2BBB-0CF3-44D6-92CB-892E8D092A86}"/>
              </a:ext>
            </a:extLst>
          </p:cNvPr>
          <p:cNvCxnSpPr>
            <a:cxnSpLocks/>
          </p:cNvCxnSpPr>
          <p:nvPr/>
        </p:nvCxnSpPr>
        <p:spPr>
          <a:xfrm>
            <a:off x="3687067" y="4402782"/>
            <a:ext cx="1537855" cy="0"/>
          </a:xfrm>
          <a:prstGeom prst="line">
            <a:avLst/>
          </a:prstGeom>
          <a:ln w="190500">
            <a:solidFill>
              <a:srgbClr val="FFFFFF"/>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621B60F-7783-40CE-8B20-4A5ADEC75BB9}"/>
              </a:ext>
            </a:extLst>
          </p:cNvPr>
          <p:cNvSpPr/>
          <p:nvPr/>
        </p:nvSpPr>
        <p:spPr>
          <a:xfrm>
            <a:off x="12193588" y="13716002"/>
            <a:ext cx="10629901" cy="13715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8152CDE8-5E91-4380-9E36-E0071E104188}"/>
              </a:ext>
            </a:extLst>
          </p:cNvPr>
          <p:cNvCxnSpPr>
            <a:cxnSpLocks/>
          </p:cNvCxnSpPr>
          <p:nvPr/>
        </p:nvCxnSpPr>
        <p:spPr>
          <a:xfrm>
            <a:off x="12193587" y="0"/>
            <a:ext cx="0" cy="137160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D6B57B7-506F-433A-B047-2F14F33AF315}"/>
              </a:ext>
            </a:extLst>
          </p:cNvPr>
          <p:cNvSpPr/>
          <p:nvPr/>
        </p:nvSpPr>
        <p:spPr>
          <a:xfrm>
            <a:off x="11934675" y="6599087"/>
            <a:ext cx="517827" cy="51782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Placeholder 3">
            <a:extLst>
              <a:ext uri="{FF2B5EF4-FFF2-40B4-BE49-F238E27FC236}">
                <a16:creationId xmlns:a16="http://schemas.microsoft.com/office/drawing/2014/main" id="{DEEE9025-A16F-4223-CCCF-1B7059D2A31B}"/>
              </a:ext>
            </a:extLst>
          </p:cNvPr>
          <p:cNvPicPr>
            <a:picLocks noChangeAspect="1"/>
          </p:cNvPicPr>
          <p:nvPr/>
        </p:nvPicPr>
        <p:blipFill>
          <a:blip r:embed="rId3">
            <a:extLst>
              <a:ext uri="{28A0092B-C50C-407E-A947-70E740481C1C}">
                <a14:useLocalDpi xmlns:a14="http://schemas.microsoft.com/office/drawing/2010/main" val="0"/>
              </a:ext>
            </a:extLst>
          </a:blip>
          <a:srcRect l="4394" r="4394"/>
          <a:stretch>
            <a:fillRect/>
          </a:stretch>
        </p:blipFill>
        <p:spPr>
          <a:xfrm>
            <a:off x="3188853" y="9897484"/>
            <a:ext cx="2737986" cy="1875494"/>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noFill/>
          <a:effectLst/>
        </p:spPr>
      </p:pic>
      <p:pic>
        <p:nvPicPr>
          <p:cNvPr id="4" name="Picture Placeholder 7">
            <a:extLst>
              <a:ext uri="{FF2B5EF4-FFF2-40B4-BE49-F238E27FC236}">
                <a16:creationId xmlns:a16="http://schemas.microsoft.com/office/drawing/2014/main" id="{D0CB00D4-1689-BE70-3B41-44CF1D13A330}"/>
              </a:ext>
            </a:extLst>
          </p:cNvPr>
          <p:cNvPicPr>
            <a:picLocks noChangeAspect="1"/>
          </p:cNvPicPr>
          <p:nvPr/>
        </p:nvPicPr>
        <p:blipFill>
          <a:blip r:embed="rId4">
            <a:extLst>
              <a:ext uri="{28A0092B-C50C-407E-A947-70E740481C1C}">
                <a14:useLocalDpi xmlns:a14="http://schemas.microsoft.com/office/drawing/2010/main" val="0"/>
              </a:ext>
            </a:extLst>
          </a:blip>
          <a:srcRect l="4379" r="4379"/>
          <a:stretch/>
        </p:blipFill>
        <p:spPr>
          <a:xfrm>
            <a:off x="5926839" y="9587690"/>
            <a:ext cx="3549493" cy="2431368"/>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p:spPr>
      </p:pic>
      <p:pic>
        <p:nvPicPr>
          <p:cNvPr id="6" name="Picture Placeholder 9">
            <a:extLst>
              <a:ext uri="{FF2B5EF4-FFF2-40B4-BE49-F238E27FC236}">
                <a16:creationId xmlns:a16="http://schemas.microsoft.com/office/drawing/2014/main" id="{3BD29BFF-A17F-ADD1-D6CE-5599B0CA9380}"/>
              </a:ext>
            </a:extLst>
          </p:cNvPr>
          <p:cNvPicPr>
            <a:picLocks noChangeAspect="1"/>
          </p:cNvPicPr>
          <p:nvPr/>
        </p:nvPicPr>
        <p:blipFill>
          <a:blip r:embed="rId5">
            <a:extLst>
              <a:ext uri="{28A0092B-C50C-407E-A947-70E740481C1C}">
                <a14:useLocalDpi xmlns:a14="http://schemas.microsoft.com/office/drawing/2010/main" val="0"/>
              </a:ext>
            </a:extLst>
          </a:blip>
          <a:srcRect l="4394" r="4394"/>
          <a:stretch>
            <a:fillRect/>
          </a:stretch>
        </p:blipFill>
        <p:spPr>
          <a:xfrm>
            <a:off x="8860784" y="9897484"/>
            <a:ext cx="2737984" cy="1875494"/>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p:spPr>
      </p:pic>
      <p:pic>
        <p:nvPicPr>
          <p:cNvPr id="20" name="Picture Placeholder 10">
            <a:extLst>
              <a:ext uri="{FF2B5EF4-FFF2-40B4-BE49-F238E27FC236}">
                <a16:creationId xmlns:a16="http://schemas.microsoft.com/office/drawing/2014/main" id="{C1D0405D-2759-101D-5DC9-03154313F688}"/>
              </a:ext>
            </a:extLst>
          </p:cNvPr>
          <p:cNvPicPr>
            <a:picLocks noGrp="1" noChangeAspect="1"/>
          </p:cNvPicPr>
          <p:nvPr>
            <p:ph type="pic" sz="quarter" idx="15"/>
          </p:nvPr>
        </p:nvPicPr>
        <p:blipFill>
          <a:blip r:embed="rId6">
            <a:extLst>
              <a:ext uri="{28A0092B-C50C-407E-A947-70E740481C1C}">
                <a14:useLocalDpi xmlns:a14="http://schemas.microsoft.com/office/drawing/2010/main" val="0"/>
              </a:ext>
            </a:extLst>
          </a:blip>
          <a:srcRect/>
          <a:stretch/>
        </p:blipFill>
        <p:spPr>
          <a:xfrm>
            <a:off x="12895504" y="1243102"/>
            <a:ext cx="10629901" cy="11101298"/>
          </a:xfrm>
        </p:spPr>
      </p:pic>
    </p:spTree>
    <p:extLst>
      <p:ext uri="{BB962C8B-B14F-4D97-AF65-F5344CB8AC3E}">
        <p14:creationId xmlns:p14="http://schemas.microsoft.com/office/powerpoint/2010/main" val="1621107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750" fill="hold"/>
                                        <p:tgtEl>
                                          <p:spTgt spid="21"/>
                                        </p:tgtEl>
                                        <p:attrNameLst>
                                          <p:attrName>ppt_x</p:attrName>
                                        </p:attrNameLst>
                                      </p:cBhvr>
                                      <p:tavLst>
                                        <p:tav tm="0">
                                          <p:val>
                                            <p:strVal val="#ppt_x"/>
                                          </p:val>
                                        </p:tav>
                                        <p:tav tm="100000">
                                          <p:val>
                                            <p:strVal val="#ppt_x"/>
                                          </p:val>
                                        </p:tav>
                                      </p:tavLst>
                                    </p:anim>
                                    <p:anim calcmode="lin" valueType="num">
                                      <p:cBhvr additive="base">
                                        <p:cTn id="8" dur="2750" fill="hold"/>
                                        <p:tgtEl>
                                          <p:spTgt spid="21"/>
                                        </p:tgtEl>
                                        <p:attrNameLst>
                                          <p:attrName>ppt_y</p:attrName>
                                        </p:attrNameLst>
                                      </p:cBhvr>
                                      <p:tavLst>
                                        <p:tav tm="0">
                                          <p:val>
                                            <p:strVal val="0-#ppt_h/2"/>
                                          </p:val>
                                        </p:tav>
                                        <p:tav tm="100000">
                                          <p:val>
                                            <p:strVal val="#ppt_y"/>
                                          </p:val>
                                        </p:tav>
                                      </p:tavLst>
                                    </p:anim>
                                  </p:childTnLst>
                                </p:cTn>
                              </p:par>
                              <p:par>
                                <p:cTn id="9" presetID="1" presetClass="entr" presetSubtype="0" fill="hold" grpId="1" nodeType="withEffect">
                                  <p:stCondLst>
                                    <p:cond delay="1300"/>
                                  </p:stCondLst>
                                  <p:childTnLst>
                                    <p:set>
                                      <p:cBhvr>
                                        <p:cTn id="10" dur="1" fill="hold">
                                          <p:stCondLst>
                                            <p:cond delay="0"/>
                                          </p:stCondLst>
                                        </p:cTn>
                                        <p:tgtEl>
                                          <p:spTgt spid="5"/>
                                        </p:tgtEl>
                                        <p:attrNameLst>
                                          <p:attrName>style.visibility</p:attrName>
                                        </p:attrNameLst>
                                      </p:cBhvr>
                                      <p:to>
                                        <p:strVal val="visible"/>
                                      </p:to>
                                    </p:set>
                                  </p:childTnLst>
                                </p:cTn>
                              </p:par>
                              <p:par>
                                <p:cTn id="11" presetID="35" presetClass="path" presetSubtype="0" decel="100000" fill="hold" grpId="0" nodeType="withEffect">
                                  <p:stCondLst>
                                    <p:cond delay="1300"/>
                                  </p:stCondLst>
                                  <p:childTnLst>
                                    <p:animMotion origin="layout" path="M -2.3786E-6 -2.22222E-6 L 0.43588 -2.22222E-6 " pathEditMode="relative" rAng="0" ptsTypes="AA">
                                      <p:cBhvr>
                                        <p:cTn id="12" dur="2000" spd="-100000" fill="hold"/>
                                        <p:tgtEl>
                                          <p:spTgt spid="5"/>
                                        </p:tgtEl>
                                        <p:attrNameLst>
                                          <p:attrName>ppt_x</p:attrName>
                                          <p:attrName>ppt_y</p:attrName>
                                        </p:attrNameLst>
                                      </p:cBhvr>
                                      <p:rCtr x="21794" y="0"/>
                                    </p:animMotion>
                                  </p:childTnLst>
                                </p:cTn>
                              </p:par>
                              <p:par>
                                <p:cTn id="13" presetID="2" presetClass="entr" presetSubtype="2" decel="100000" fill="hold" grpId="0" nodeType="withEffect">
                                  <p:stCondLst>
                                    <p:cond delay="1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250" fill="hold"/>
                                        <p:tgtEl>
                                          <p:spTgt spid="10"/>
                                        </p:tgtEl>
                                        <p:attrNameLst>
                                          <p:attrName>ppt_x</p:attrName>
                                        </p:attrNameLst>
                                      </p:cBhvr>
                                      <p:tavLst>
                                        <p:tav tm="0">
                                          <p:val>
                                            <p:strVal val="1+#ppt_w/2"/>
                                          </p:val>
                                        </p:tav>
                                        <p:tav tm="100000">
                                          <p:val>
                                            <p:strVal val="#ppt_x"/>
                                          </p:val>
                                        </p:tav>
                                      </p:tavLst>
                                    </p:anim>
                                    <p:anim calcmode="lin" valueType="num">
                                      <p:cBhvr additive="base">
                                        <p:cTn id="16" dur="22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15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250" fill="hold"/>
                                        <p:tgtEl>
                                          <p:spTgt spid="13"/>
                                        </p:tgtEl>
                                        <p:attrNameLst>
                                          <p:attrName>ppt_x</p:attrName>
                                        </p:attrNameLst>
                                      </p:cBhvr>
                                      <p:tavLst>
                                        <p:tav tm="0">
                                          <p:val>
                                            <p:strVal val="1+#ppt_w/2"/>
                                          </p:val>
                                        </p:tav>
                                        <p:tav tm="100000">
                                          <p:val>
                                            <p:strVal val="#ppt_x"/>
                                          </p:val>
                                        </p:tav>
                                      </p:tavLst>
                                    </p:anim>
                                    <p:anim calcmode="lin" valueType="num">
                                      <p:cBhvr additive="base">
                                        <p:cTn id="20" dur="2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16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2250" fill="hold"/>
                                        <p:tgtEl>
                                          <p:spTgt spid="9"/>
                                        </p:tgtEl>
                                        <p:attrNameLst>
                                          <p:attrName>ppt_x</p:attrName>
                                        </p:attrNameLst>
                                      </p:cBhvr>
                                      <p:tavLst>
                                        <p:tav tm="0">
                                          <p:val>
                                            <p:strVal val="1+#ppt_w/2"/>
                                          </p:val>
                                        </p:tav>
                                        <p:tav tm="100000">
                                          <p:val>
                                            <p:strVal val="#ppt_x"/>
                                          </p:val>
                                        </p:tav>
                                      </p:tavLst>
                                    </p:anim>
                                    <p:anim calcmode="lin" valueType="num">
                                      <p:cBhvr additive="base">
                                        <p:cTn id="24" dur="225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18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250" fill="hold"/>
                                        <p:tgtEl>
                                          <p:spTgt spid="15"/>
                                        </p:tgtEl>
                                        <p:attrNameLst>
                                          <p:attrName>ppt_x</p:attrName>
                                        </p:attrNameLst>
                                      </p:cBhvr>
                                      <p:tavLst>
                                        <p:tav tm="0">
                                          <p:val>
                                            <p:strVal val="1+#ppt_w/2"/>
                                          </p:val>
                                        </p:tav>
                                        <p:tav tm="100000">
                                          <p:val>
                                            <p:strVal val="#ppt_x"/>
                                          </p:val>
                                        </p:tav>
                                      </p:tavLst>
                                    </p:anim>
                                    <p:anim calcmode="lin" valueType="num">
                                      <p:cBhvr additive="base">
                                        <p:cTn id="28" dur="22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190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2250" fill="hold"/>
                                        <p:tgtEl>
                                          <p:spTgt spid="3"/>
                                        </p:tgtEl>
                                        <p:attrNameLst>
                                          <p:attrName>ppt_x</p:attrName>
                                        </p:attrNameLst>
                                      </p:cBhvr>
                                      <p:tavLst>
                                        <p:tav tm="0">
                                          <p:val>
                                            <p:strVal val="1+#ppt_w/2"/>
                                          </p:val>
                                        </p:tav>
                                        <p:tav tm="100000">
                                          <p:val>
                                            <p:strVal val="#ppt_x"/>
                                          </p:val>
                                        </p:tav>
                                      </p:tavLst>
                                    </p:anim>
                                    <p:anim calcmode="lin" valueType="num">
                                      <p:cBhvr additive="base">
                                        <p:cTn id="32" dur="2250" fill="hold"/>
                                        <p:tgtEl>
                                          <p:spTgt spid="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200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2250" fill="hold"/>
                                        <p:tgtEl>
                                          <p:spTgt spid="4"/>
                                        </p:tgtEl>
                                        <p:attrNameLst>
                                          <p:attrName>ppt_x</p:attrName>
                                        </p:attrNameLst>
                                      </p:cBhvr>
                                      <p:tavLst>
                                        <p:tav tm="0">
                                          <p:val>
                                            <p:strVal val="1+#ppt_w/2"/>
                                          </p:val>
                                        </p:tav>
                                        <p:tav tm="100000">
                                          <p:val>
                                            <p:strVal val="#ppt_x"/>
                                          </p:val>
                                        </p:tav>
                                      </p:tavLst>
                                    </p:anim>
                                    <p:anim calcmode="lin" valueType="num">
                                      <p:cBhvr additive="base">
                                        <p:cTn id="36" dur="2250" fill="hold"/>
                                        <p:tgtEl>
                                          <p:spTgt spid="4"/>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210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2250" fill="hold"/>
                                        <p:tgtEl>
                                          <p:spTgt spid="6"/>
                                        </p:tgtEl>
                                        <p:attrNameLst>
                                          <p:attrName>ppt_x</p:attrName>
                                        </p:attrNameLst>
                                      </p:cBhvr>
                                      <p:tavLst>
                                        <p:tav tm="0">
                                          <p:val>
                                            <p:strVal val="1+#ppt_w/2"/>
                                          </p:val>
                                        </p:tav>
                                        <p:tav tm="100000">
                                          <p:val>
                                            <p:strVal val="#ppt_x"/>
                                          </p:val>
                                        </p:tav>
                                      </p:tavLst>
                                    </p:anim>
                                    <p:anim calcmode="lin" valueType="num">
                                      <p:cBhvr additive="base">
                                        <p:cTn id="40" dur="2250" fill="hold"/>
                                        <p:tgtEl>
                                          <p:spTgt spid="6"/>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5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p:bldP spid="15" grpId="0"/>
      <p:bldP spid="10" grpId="0"/>
      <p:bldP spid="21"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32741" y="1148821"/>
            <a:ext cx="5671874" cy="769441"/>
          </a:xfrm>
          <a:prstGeom prst="rect">
            <a:avLst/>
          </a:prstGeom>
        </p:spPr>
        <p:txBody>
          <a:bodyPr wrap="none">
            <a:spAutoFit/>
          </a:bodyPr>
          <a:lstStyle/>
          <a:p>
            <a:r>
              <a:rPr lang="en-US" sz="4400" b="1" dirty="0">
                <a:solidFill>
                  <a:srgbClr val="FFFFFF"/>
                </a:solidFill>
              </a:rPr>
              <a:t>Real-time GOP Tracking</a:t>
            </a:r>
            <a:endParaRPr lang="en-US" sz="4400" dirty="0">
              <a:solidFill>
                <a:srgbClr val="FFFFFF"/>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2680215"/>
            <a:ext cx="10725150" cy="741628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2038" y="3302257"/>
            <a:ext cx="9333662" cy="6172200"/>
          </a:xfrm>
          <a:prstGeom prst="rect">
            <a:avLst/>
          </a:prstGeom>
          <a:ln>
            <a:noFill/>
          </a:ln>
          <a:effectLst>
            <a:outerShdw blurRad="292100" dist="139700" dir="2700000" algn="tl" rotWithShape="0">
              <a:srgbClr val="333333">
                <a:alpha val="65000"/>
              </a:srgbClr>
            </a:outerShdw>
          </a:effectLst>
        </p:spPr>
      </p:pic>
      <p:sp>
        <p:nvSpPr>
          <p:cNvPr id="9" name="TextBox 8"/>
          <p:cNvSpPr txBox="1"/>
          <p:nvPr/>
        </p:nvSpPr>
        <p:spPr>
          <a:xfrm>
            <a:off x="4076700" y="9634835"/>
            <a:ext cx="3540456" cy="461665"/>
          </a:xfrm>
          <a:prstGeom prst="rect">
            <a:avLst/>
          </a:prstGeom>
          <a:noFill/>
        </p:spPr>
        <p:txBody>
          <a:bodyPr wrap="none" rtlCol="0">
            <a:spAutoFit/>
          </a:bodyPr>
          <a:lstStyle/>
          <a:p>
            <a:r>
              <a:rPr lang="en-US" sz="2400" b="1" dirty="0">
                <a:solidFill>
                  <a:srgbClr val="FFFFFF"/>
                </a:solidFill>
              </a:rPr>
              <a:t>Enter your GOP request ID</a:t>
            </a:r>
          </a:p>
        </p:txBody>
      </p:sp>
      <p:sp>
        <p:nvSpPr>
          <p:cNvPr id="10" name="TextBox 9"/>
          <p:cNvSpPr txBox="1"/>
          <p:nvPr/>
        </p:nvSpPr>
        <p:spPr>
          <a:xfrm>
            <a:off x="16440150" y="9768184"/>
            <a:ext cx="4207306" cy="461665"/>
          </a:xfrm>
          <a:prstGeom prst="rect">
            <a:avLst/>
          </a:prstGeom>
          <a:noFill/>
        </p:spPr>
        <p:txBody>
          <a:bodyPr wrap="none" rtlCol="0">
            <a:spAutoFit/>
          </a:bodyPr>
          <a:lstStyle/>
          <a:p>
            <a:r>
              <a:rPr lang="en-US" sz="2400" b="1" dirty="0">
                <a:solidFill>
                  <a:srgbClr val="FFFFFF"/>
                </a:solidFill>
              </a:rPr>
              <a:t>This is how the status will show</a:t>
            </a:r>
          </a:p>
        </p:txBody>
      </p:sp>
      <p:sp>
        <p:nvSpPr>
          <p:cNvPr id="11" name="Rectangle 10"/>
          <p:cNvSpPr/>
          <p:nvPr/>
        </p:nvSpPr>
        <p:spPr>
          <a:xfrm>
            <a:off x="1371600" y="10858452"/>
            <a:ext cx="21374100" cy="1754326"/>
          </a:xfrm>
          <a:prstGeom prst="rect">
            <a:avLst/>
          </a:prstGeom>
        </p:spPr>
        <p:txBody>
          <a:bodyPr wrap="square">
            <a:spAutoFit/>
          </a:bodyPr>
          <a:lstStyle/>
          <a:p>
            <a:r>
              <a:rPr lang="en-US" sz="3600" dirty="0">
                <a:solidFill>
                  <a:srgbClr val="FFFFFF"/>
                </a:solidFill>
              </a:rPr>
              <a:t>After the succession of claim submission, you will get a claim ID. </a:t>
            </a:r>
            <a:r>
              <a:rPr lang="en-US" sz="3600" dirty="0">
                <a:solidFill>
                  <a:srgbClr val="FFFFFF"/>
                </a:solidFill>
                <a:hlinkClick r:id="rId4"/>
              </a:rPr>
              <a:t>Track your GOP status</a:t>
            </a:r>
            <a:r>
              <a:rPr lang="en-US" sz="3600" dirty="0">
                <a:solidFill>
                  <a:srgbClr val="FFFFFF"/>
                </a:solidFill>
              </a:rPr>
              <a:t> by inserting your GOP claim ID (ex: GLIL-GOP-1234). After successful request submission customer will get a tracking ID and link on his registered mobile number via SMS.</a:t>
            </a:r>
          </a:p>
        </p:txBody>
      </p:sp>
    </p:spTree>
    <p:extLst>
      <p:ext uri="{BB962C8B-B14F-4D97-AF65-F5344CB8AC3E}">
        <p14:creationId xmlns:p14="http://schemas.microsoft.com/office/powerpoint/2010/main" val="15312655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05950" y="1209594"/>
            <a:ext cx="4932761" cy="769441"/>
          </a:xfrm>
          <a:prstGeom prst="rect">
            <a:avLst/>
          </a:prstGeom>
        </p:spPr>
        <p:txBody>
          <a:bodyPr wrap="none">
            <a:spAutoFit/>
          </a:bodyPr>
          <a:lstStyle/>
          <a:p>
            <a:r>
              <a:rPr lang="en-US" sz="4400" b="1" dirty="0">
                <a:solidFill>
                  <a:srgbClr val="FFFFFF"/>
                </a:solidFill>
              </a:rPr>
              <a:t>Cashless Ambulance</a:t>
            </a:r>
            <a:endParaRPr lang="en-US" sz="4400" dirty="0">
              <a:solidFill>
                <a:srgbClr val="FFFFFF"/>
              </a:solidFill>
            </a:endParaRPr>
          </a:p>
        </p:txBody>
      </p:sp>
      <p:sp>
        <p:nvSpPr>
          <p:cNvPr id="4" name="Rectangle 3"/>
          <p:cNvSpPr/>
          <p:nvPr/>
        </p:nvSpPr>
        <p:spPr>
          <a:xfrm>
            <a:off x="1153886" y="3143250"/>
            <a:ext cx="11495314" cy="6740307"/>
          </a:xfrm>
          <a:prstGeom prst="rect">
            <a:avLst/>
          </a:prstGeom>
        </p:spPr>
        <p:txBody>
          <a:bodyPr wrap="square">
            <a:spAutoFit/>
          </a:bodyPr>
          <a:lstStyle/>
          <a:p>
            <a:pPr algn="just"/>
            <a:r>
              <a:rPr lang="en-US" sz="3600" b="1" u="sng" dirty="0">
                <a:solidFill>
                  <a:srgbClr val="FFFFFF"/>
                </a:solidFill>
                <a:latin typeface="Calibri" panose="020F0502020204030204" pitchFamily="34" charset="0"/>
                <a:ea typeface="Calibri" panose="020F0502020204030204" pitchFamily="34" charset="0"/>
              </a:rPr>
              <a:t>Key Features of Cashless Ambulance Service:</a:t>
            </a:r>
          </a:p>
          <a:p>
            <a:pPr algn="just"/>
            <a:endParaRPr lang="en-US" sz="3600" b="1" dirty="0">
              <a:solidFill>
                <a:srgbClr val="FFFFFF"/>
              </a:solidFill>
              <a:latin typeface="Calibri" panose="020F0502020204030204" pitchFamily="34" charset="0"/>
              <a:ea typeface="Calibri" panose="020F0502020204030204" pitchFamily="34" charset="0"/>
            </a:endParaRPr>
          </a:p>
          <a:p>
            <a:pPr marL="571500" indent="-571500" algn="just">
              <a:buClr>
                <a:schemeClr val="accent4">
                  <a:lumMod val="60000"/>
                  <a:lumOff val="40000"/>
                </a:schemeClr>
              </a:buClr>
              <a:buFont typeface="Wingdings" panose="05000000000000000000" pitchFamily="2" charset="2"/>
              <a:buChar char="v"/>
            </a:pPr>
            <a:r>
              <a:rPr lang="en-US" sz="3600" dirty="0">
                <a:solidFill>
                  <a:srgbClr val="FFFFFF"/>
                </a:solidFill>
                <a:latin typeface="Calibri" panose="020F0502020204030204" pitchFamily="34" charset="0"/>
                <a:ea typeface="Calibri" panose="020F0502020204030204" pitchFamily="34" charset="0"/>
              </a:rPr>
              <a:t>Request ambulance from </a:t>
            </a:r>
            <a:r>
              <a:rPr lang="en-US" sz="3600" dirty="0" err="1">
                <a:solidFill>
                  <a:srgbClr val="FFFFFF"/>
                </a:solidFill>
                <a:latin typeface="Calibri" panose="020F0502020204030204" pitchFamily="34" charset="0"/>
                <a:ea typeface="Calibri" panose="020F0502020204030204" pitchFamily="34" charset="0"/>
              </a:rPr>
              <a:t>MyGuardian</a:t>
            </a:r>
            <a:r>
              <a:rPr lang="en-US" sz="3600" dirty="0">
                <a:solidFill>
                  <a:srgbClr val="FFFFFF"/>
                </a:solidFill>
                <a:latin typeface="Calibri" panose="020F0502020204030204" pitchFamily="34" charset="0"/>
                <a:ea typeface="Calibri" panose="020F0502020204030204" pitchFamily="34" charset="0"/>
              </a:rPr>
              <a:t> App by providing patient's member id, pickup and destination location and hospital name.</a:t>
            </a:r>
          </a:p>
          <a:p>
            <a:pPr marL="571500" indent="-571500" algn="just">
              <a:buClr>
                <a:schemeClr val="accent4">
                  <a:lumMod val="60000"/>
                  <a:lumOff val="40000"/>
                </a:schemeClr>
              </a:buClr>
              <a:buFont typeface="Wingdings" panose="05000000000000000000" pitchFamily="2" charset="2"/>
              <a:buChar char="v"/>
            </a:pPr>
            <a:r>
              <a:rPr lang="en-US" sz="3600" dirty="0">
                <a:solidFill>
                  <a:srgbClr val="FFFFFF"/>
                </a:solidFill>
                <a:latin typeface="Calibri" panose="020F0502020204030204" pitchFamily="34" charset="0"/>
                <a:ea typeface="Calibri" panose="020F0502020204030204" pitchFamily="34" charset="0"/>
              </a:rPr>
              <a:t>Both AC ambulance &amp; ICU ambulance (including stretcher, oxygen &amp; paramedic as required).</a:t>
            </a:r>
          </a:p>
          <a:p>
            <a:pPr marL="571500" indent="-571500" algn="just">
              <a:buClr>
                <a:schemeClr val="accent4">
                  <a:lumMod val="60000"/>
                  <a:lumOff val="40000"/>
                </a:schemeClr>
              </a:buClr>
              <a:buFont typeface="Wingdings" panose="05000000000000000000" pitchFamily="2" charset="2"/>
              <a:buChar char="v"/>
            </a:pPr>
            <a:r>
              <a:rPr lang="en-US" sz="3600" dirty="0">
                <a:solidFill>
                  <a:srgbClr val="FFFFFF"/>
                </a:solidFill>
                <a:latin typeface="Calibri" panose="020F0502020204030204" pitchFamily="34" charset="0"/>
                <a:ea typeface="Calibri" panose="020F0502020204030204" pitchFamily="34" charset="0"/>
              </a:rPr>
              <a:t>Service covers prior admission into hospital.</a:t>
            </a:r>
          </a:p>
          <a:p>
            <a:pPr marL="571500" indent="-571500" algn="just">
              <a:buClr>
                <a:schemeClr val="accent4">
                  <a:lumMod val="60000"/>
                  <a:lumOff val="40000"/>
                </a:schemeClr>
              </a:buClr>
              <a:buFont typeface="Wingdings" panose="05000000000000000000" pitchFamily="2" charset="2"/>
              <a:buChar char="v"/>
            </a:pPr>
            <a:r>
              <a:rPr lang="en-US" sz="3600" dirty="0">
                <a:solidFill>
                  <a:srgbClr val="FFFFFF"/>
                </a:solidFill>
                <a:latin typeface="Calibri" panose="020F0502020204030204" pitchFamily="34" charset="0"/>
                <a:ea typeface="Calibri" panose="020F0502020204030204" pitchFamily="34" charset="0"/>
              </a:rPr>
              <a:t>Applicable for hospitals inside Dhaka metropolitan city.</a:t>
            </a:r>
          </a:p>
          <a:p>
            <a:pPr marL="571500" indent="-571500" algn="just">
              <a:buClr>
                <a:schemeClr val="accent4">
                  <a:lumMod val="60000"/>
                  <a:lumOff val="40000"/>
                </a:schemeClr>
              </a:buClr>
              <a:buFont typeface="Wingdings" panose="05000000000000000000" pitchFamily="2" charset="2"/>
              <a:buChar char="v"/>
            </a:pPr>
            <a:r>
              <a:rPr lang="en-US" sz="3600" dirty="0">
                <a:solidFill>
                  <a:srgbClr val="FFFFFF"/>
                </a:solidFill>
                <a:latin typeface="Calibri" panose="020F0502020204030204" pitchFamily="34" charset="0"/>
                <a:ea typeface="Calibri" panose="020F0502020204030204" pitchFamily="34" charset="0"/>
              </a:rPr>
              <a:t>Reporting time of ambulance is maximum 30 minutes.</a:t>
            </a:r>
          </a:p>
          <a:p>
            <a:pPr marL="571500" indent="-571500" algn="just">
              <a:buClr>
                <a:schemeClr val="accent4">
                  <a:lumMod val="60000"/>
                  <a:lumOff val="40000"/>
                </a:schemeClr>
              </a:buClr>
              <a:buFont typeface="Wingdings" panose="05000000000000000000" pitchFamily="2" charset="2"/>
              <a:buChar char="v"/>
            </a:pPr>
            <a:r>
              <a:rPr lang="en-US" sz="3600" dirty="0">
                <a:solidFill>
                  <a:srgbClr val="FFFFFF"/>
                </a:solidFill>
                <a:latin typeface="Calibri" panose="020F0502020204030204" pitchFamily="34" charset="0"/>
                <a:ea typeface="Calibri" panose="020F0502020204030204" pitchFamily="34" charset="0"/>
              </a:rPr>
              <a:t>Ambulance service is of completely cashless.</a:t>
            </a:r>
          </a:p>
          <a:p>
            <a:pPr marL="571500" indent="-571500" algn="just">
              <a:buClr>
                <a:schemeClr val="accent4">
                  <a:lumMod val="60000"/>
                  <a:lumOff val="40000"/>
                </a:schemeClr>
              </a:buClr>
              <a:buFont typeface="Wingdings" panose="05000000000000000000" pitchFamily="2" charset="2"/>
              <a:buChar char="v"/>
            </a:pPr>
            <a:r>
              <a:rPr lang="en-US" sz="3600" dirty="0">
                <a:solidFill>
                  <a:schemeClr val="accent4">
                    <a:lumMod val="60000"/>
                    <a:lumOff val="40000"/>
                  </a:schemeClr>
                </a:solidFill>
                <a:latin typeface="Calibri" panose="020F0502020204030204" pitchFamily="34" charset="0"/>
                <a:ea typeface="Calibri" panose="020F0502020204030204" pitchFamily="34" charset="0"/>
              </a:rPr>
              <a:t>One way </a:t>
            </a:r>
            <a:r>
              <a:rPr lang="en-US" sz="3600" dirty="0">
                <a:solidFill>
                  <a:srgbClr val="FFFFFF"/>
                </a:solidFill>
                <a:latin typeface="Calibri" panose="020F0502020204030204" pitchFamily="34" charset="0"/>
                <a:ea typeface="Calibri" panose="020F0502020204030204" pitchFamily="34" charset="0"/>
              </a:rPr>
              <a:t>ambulance service (</a:t>
            </a:r>
            <a:r>
              <a:rPr lang="en-US" sz="3600" dirty="0">
                <a:solidFill>
                  <a:schemeClr val="accent4">
                    <a:lumMod val="60000"/>
                    <a:lumOff val="40000"/>
                  </a:schemeClr>
                </a:solidFill>
                <a:latin typeface="Calibri" panose="020F0502020204030204" pitchFamily="34" charset="0"/>
                <a:ea typeface="Calibri" panose="020F0502020204030204" pitchFamily="34" charset="0"/>
              </a:rPr>
              <a:t>Pick up</a:t>
            </a:r>
            <a:endParaRPr lang="en-US" sz="3600" dirty="0">
              <a:solidFill>
                <a:srgbClr val="FFFFFF"/>
              </a:solidFill>
              <a:latin typeface="Calibri" panose="020F0502020204030204" pitchFamily="34" charset="0"/>
              <a:ea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1461" y="2505938"/>
            <a:ext cx="9165826" cy="9165826"/>
          </a:xfrm>
          <a:prstGeom prst="rect">
            <a:avLst/>
          </a:prstGeom>
        </p:spPr>
      </p:pic>
    </p:spTree>
    <p:extLst>
      <p:ext uri="{BB962C8B-B14F-4D97-AF65-F5344CB8AC3E}">
        <p14:creationId xmlns:p14="http://schemas.microsoft.com/office/powerpoint/2010/main" val="1267958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C3D7B1F8-D3A6-4809-A550-0633CD45FABE}"/>
              </a:ext>
            </a:extLst>
          </p:cNvPr>
          <p:cNvSpPr>
            <a:spLocks noEditPoints="1"/>
          </p:cNvSpPr>
          <p:nvPr/>
        </p:nvSpPr>
        <p:spPr bwMode="auto">
          <a:xfrm>
            <a:off x="7832785" y="2495100"/>
            <a:ext cx="8471140" cy="8475217"/>
          </a:xfrm>
          <a:custGeom>
            <a:avLst/>
            <a:gdLst>
              <a:gd name="T0" fmla="*/ 1101 w 2076"/>
              <a:gd name="T1" fmla="*/ 2066 h 2076"/>
              <a:gd name="T2" fmla="*/ 1121 w 2076"/>
              <a:gd name="T3" fmla="*/ 2073 h 2076"/>
              <a:gd name="T4" fmla="*/ 1351 w 2076"/>
              <a:gd name="T5" fmla="*/ 2010 h 2076"/>
              <a:gd name="T6" fmla="*/ 856 w 2076"/>
              <a:gd name="T7" fmla="*/ 2060 h 2076"/>
              <a:gd name="T8" fmla="*/ 733 w 2076"/>
              <a:gd name="T9" fmla="*/ 2030 h 2076"/>
              <a:gd name="T10" fmla="*/ 738 w 2076"/>
              <a:gd name="T11" fmla="*/ 2014 h 2076"/>
              <a:gd name="T12" fmla="*/ 1377 w 2076"/>
              <a:gd name="T13" fmla="*/ 2001 h 2076"/>
              <a:gd name="T14" fmla="*/ 1505 w 2076"/>
              <a:gd name="T15" fmla="*/ 1946 h 2076"/>
              <a:gd name="T16" fmla="*/ 1513 w 2076"/>
              <a:gd name="T17" fmla="*/ 1961 h 2076"/>
              <a:gd name="T18" fmla="*/ 611 w 2076"/>
              <a:gd name="T19" fmla="*/ 1975 h 2076"/>
              <a:gd name="T20" fmla="*/ 406 w 2076"/>
              <a:gd name="T21" fmla="*/ 1841 h 2076"/>
              <a:gd name="T22" fmla="*/ 1624 w 2076"/>
              <a:gd name="T23" fmla="*/ 1885 h 2076"/>
              <a:gd name="T24" fmla="*/ 1802 w 2076"/>
              <a:gd name="T25" fmla="*/ 1728 h 2076"/>
              <a:gd name="T26" fmla="*/ 374 w 2076"/>
              <a:gd name="T27" fmla="*/ 1837 h 2076"/>
              <a:gd name="T28" fmla="*/ 358 w 2076"/>
              <a:gd name="T29" fmla="*/ 1820 h 2076"/>
              <a:gd name="T30" fmla="*/ 295 w 2076"/>
              <a:gd name="T31" fmla="*/ 1739 h 2076"/>
              <a:gd name="T32" fmla="*/ 1807 w 2076"/>
              <a:gd name="T33" fmla="*/ 1714 h 2076"/>
              <a:gd name="T34" fmla="*/ 1825 w 2076"/>
              <a:gd name="T35" fmla="*/ 1693 h 2076"/>
              <a:gd name="T36" fmla="*/ 1833 w 2076"/>
              <a:gd name="T37" fmla="*/ 1700 h 2076"/>
              <a:gd name="T38" fmla="*/ 183 w 2076"/>
              <a:gd name="T39" fmla="*/ 1621 h 2076"/>
              <a:gd name="T40" fmla="*/ 183 w 2076"/>
              <a:gd name="T41" fmla="*/ 1621 h 2076"/>
              <a:gd name="T42" fmla="*/ 1969 w 2076"/>
              <a:gd name="T43" fmla="*/ 1496 h 2076"/>
              <a:gd name="T44" fmla="*/ 2033 w 2076"/>
              <a:gd name="T45" fmla="*/ 1267 h 2076"/>
              <a:gd name="T46" fmla="*/ 1981 w 2076"/>
              <a:gd name="T47" fmla="*/ 1471 h 2076"/>
              <a:gd name="T48" fmla="*/ 52 w 2076"/>
              <a:gd name="T49" fmla="*/ 1336 h 2076"/>
              <a:gd name="T50" fmla="*/ 39 w 2076"/>
              <a:gd name="T51" fmla="*/ 1313 h 2076"/>
              <a:gd name="T52" fmla="*/ 12 w 2076"/>
              <a:gd name="T53" fmla="*/ 1197 h 2076"/>
              <a:gd name="T54" fmla="*/ 41 w 2076"/>
              <a:gd name="T55" fmla="*/ 1298 h 2076"/>
              <a:gd name="T56" fmla="*/ 2047 w 2076"/>
              <a:gd name="T57" fmla="*/ 1250 h 2076"/>
              <a:gd name="T58" fmla="*/ 2067 w 2076"/>
              <a:gd name="T59" fmla="*/ 997 h 2076"/>
              <a:gd name="T60" fmla="*/ 8 w 2076"/>
              <a:gd name="T61" fmla="*/ 1064 h 2076"/>
              <a:gd name="T62" fmla="*/ 8 w 2076"/>
              <a:gd name="T63" fmla="*/ 1035 h 2076"/>
              <a:gd name="T64" fmla="*/ 40 w 2076"/>
              <a:gd name="T65" fmla="*/ 821 h 2076"/>
              <a:gd name="T66" fmla="*/ 2074 w 2076"/>
              <a:gd name="T67" fmla="*/ 976 h 2076"/>
              <a:gd name="T68" fmla="*/ 2017 w 2076"/>
              <a:gd name="T69" fmla="*/ 740 h 2076"/>
              <a:gd name="T70" fmla="*/ 36 w 2076"/>
              <a:gd name="T71" fmla="*/ 800 h 2076"/>
              <a:gd name="T72" fmla="*/ 45 w 2076"/>
              <a:gd name="T73" fmla="*/ 773 h 2076"/>
              <a:gd name="T74" fmla="*/ 69 w 2076"/>
              <a:gd name="T75" fmla="*/ 666 h 2076"/>
              <a:gd name="T76" fmla="*/ 45 w 2076"/>
              <a:gd name="T77" fmla="*/ 773 h 2076"/>
              <a:gd name="T78" fmla="*/ 2007 w 2076"/>
              <a:gd name="T79" fmla="*/ 698 h 2076"/>
              <a:gd name="T80" fmla="*/ 1970 w 2076"/>
              <a:gd name="T81" fmla="*/ 582 h 2076"/>
              <a:gd name="T82" fmla="*/ 134 w 2076"/>
              <a:gd name="T83" fmla="*/ 553 h 2076"/>
              <a:gd name="T84" fmla="*/ 144 w 2076"/>
              <a:gd name="T85" fmla="*/ 527 h 2076"/>
              <a:gd name="T86" fmla="*/ 148 w 2076"/>
              <a:gd name="T87" fmla="*/ 528 h 2076"/>
              <a:gd name="T88" fmla="*/ 1901 w 2076"/>
              <a:gd name="T89" fmla="*/ 486 h 2076"/>
              <a:gd name="T90" fmla="*/ 1823 w 2076"/>
              <a:gd name="T91" fmla="*/ 359 h 2076"/>
              <a:gd name="T92" fmla="*/ 299 w 2076"/>
              <a:gd name="T93" fmla="*/ 330 h 2076"/>
              <a:gd name="T94" fmla="*/ 468 w 2076"/>
              <a:gd name="T95" fmla="*/ 171 h 2076"/>
              <a:gd name="T96" fmla="*/ 1724 w 2076"/>
              <a:gd name="T97" fmla="*/ 282 h 2076"/>
              <a:gd name="T98" fmla="*/ 1703 w 2076"/>
              <a:gd name="T99" fmla="*/ 263 h 2076"/>
              <a:gd name="T100" fmla="*/ 1714 w 2076"/>
              <a:gd name="T101" fmla="*/ 250 h 2076"/>
              <a:gd name="T102" fmla="*/ 503 w 2076"/>
              <a:gd name="T103" fmla="*/ 158 h 2076"/>
              <a:gd name="T104" fmla="*/ 602 w 2076"/>
              <a:gd name="T105" fmla="*/ 96 h 2076"/>
              <a:gd name="T106" fmla="*/ 609 w 2076"/>
              <a:gd name="T107" fmla="*/ 112 h 2076"/>
              <a:gd name="T108" fmla="*/ 1504 w 2076"/>
              <a:gd name="T109" fmla="*/ 120 h 2076"/>
              <a:gd name="T110" fmla="*/ 1288 w 2076"/>
              <a:gd name="T111" fmla="*/ 48 h 2076"/>
              <a:gd name="T112" fmla="*/ 1494 w 2076"/>
              <a:gd name="T113" fmla="*/ 115 h 2076"/>
              <a:gd name="T114" fmla="*/ 764 w 2076"/>
              <a:gd name="T115" fmla="*/ 54 h 2076"/>
              <a:gd name="T116" fmla="*/ 767 w 2076"/>
              <a:gd name="T117" fmla="*/ 54 h 2076"/>
              <a:gd name="T118" fmla="*/ 1263 w 2076"/>
              <a:gd name="T119" fmla="*/ 42 h 2076"/>
              <a:gd name="T120" fmla="*/ 1019 w 2076"/>
              <a:gd name="T121" fmla="*/ 9 h 2076"/>
              <a:gd name="T122" fmla="*/ 990 w 2076"/>
              <a:gd name="T123" fmla="*/ 10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76" h="2076">
                <a:moveTo>
                  <a:pt x="1038" y="2076"/>
                </a:moveTo>
                <a:cubicBezTo>
                  <a:pt x="1024" y="2076"/>
                  <a:pt x="1010" y="2076"/>
                  <a:pt x="996" y="2076"/>
                </a:cubicBezTo>
                <a:cubicBezTo>
                  <a:pt x="958" y="2074"/>
                  <a:pt x="920" y="2070"/>
                  <a:pt x="883" y="2065"/>
                </a:cubicBezTo>
                <a:cubicBezTo>
                  <a:pt x="878" y="2064"/>
                  <a:pt x="875" y="2060"/>
                  <a:pt x="876" y="2055"/>
                </a:cubicBezTo>
                <a:cubicBezTo>
                  <a:pt x="876" y="2051"/>
                  <a:pt x="881" y="2047"/>
                  <a:pt x="885" y="2048"/>
                </a:cubicBezTo>
                <a:cubicBezTo>
                  <a:pt x="922" y="2054"/>
                  <a:pt x="960" y="2057"/>
                  <a:pt x="997" y="2059"/>
                </a:cubicBezTo>
                <a:cubicBezTo>
                  <a:pt x="1028" y="2060"/>
                  <a:pt x="1060" y="2060"/>
                  <a:pt x="1092" y="2058"/>
                </a:cubicBezTo>
                <a:cubicBezTo>
                  <a:pt x="1097" y="2058"/>
                  <a:pt x="1101" y="2061"/>
                  <a:pt x="1101" y="2066"/>
                </a:cubicBezTo>
                <a:cubicBezTo>
                  <a:pt x="1101" y="2071"/>
                  <a:pt x="1098" y="2075"/>
                  <a:pt x="1093" y="2075"/>
                </a:cubicBezTo>
                <a:cubicBezTo>
                  <a:pt x="1075" y="2076"/>
                  <a:pt x="1057" y="2076"/>
                  <a:pt x="1038" y="2076"/>
                </a:cubicBezTo>
                <a:close/>
                <a:moveTo>
                  <a:pt x="1121" y="2073"/>
                </a:moveTo>
                <a:cubicBezTo>
                  <a:pt x="1116" y="2073"/>
                  <a:pt x="1113" y="2070"/>
                  <a:pt x="1112" y="2065"/>
                </a:cubicBezTo>
                <a:cubicBezTo>
                  <a:pt x="1112" y="2061"/>
                  <a:pt x="1116" y="2057"/>
                  <a:pt x="1120" y="2056"/>
                </a:cubicBezTo>
                <a:cubicBezTo>
                  <a:pt x="1125" y="2056"/>
                  <a:pt x="1129" y="2059"/>
                  <a:pt x="1129" y="2064"/>
                </a:cubicBezTo>
                <a:cubicBezTo>
                  <a:pt x="1130" y="2069"/>
                  <a:pt x="1126" y="2073"/>
                  <a:pt x="1122" y="2073"/>
                </a:cubicBezTo>
                <a:cubicBezTo>
                  <a:pt x="1121" y="2073"/>
                  <a:pt x="1121" y="2073"/>
                  <a:pt x="1121" y="2073"/>
                </a:cubicBezTo>
                <a:close/>
                <a:moveTo>
                  <a:pt x="1149" y="2070"/>
                </a:moveTo>
                <a:cubicBezTo>
                  <a:pt x="1145" y="2070"/>
                  <a:pt x="1141" y="2067"/>
                  <a:pt x="1141" y="2063"/>
                </a:cubicBezTo>
                <a:cubicBezTo>
                  <a:pt x="1140" y="2061"/>
                  <a:pt x="1141" y="2058"/>
                  <a:pt x="1142" y="2057"/>
                </a:cubicBezTo>
                <a:cubicBezTo>
                  <a:pt x="1144" y="2055"/>
                  <a:pt x="1146" y="2054"/>
                  <a:pt x="1148" y="2054"/>
                </a:cubicBezTo>
                <a:cubicBezTo>
                  <a:pt x="1185" y="2050"/>
                  <a:pt x="1222" y="2043"/>
                  <a:pt x="1259" y="2035"/>
                </a:cubicBezTo>
                <a:cubicBezTo>
                  <a:pt x="1259" y="2035"/>
                  <a:pt x="1259" y="2035"/>
                  <a:pt x="1259" y="2035"/>
                </a:cubicBezTo>
                <a:cubicBezTo>
                  <a:pt x="1259" y="2035"/>
                  <a:pt x="1259" y="2035"/>
                  <a:pt x="1259" y="2035"/>
                </a:cubicBezTo>
                <a:cubicBezTo>
                  <a:pt x="1290" y="2028"/>
                  <a:pt x="1321" y="2020"/>
                  <a:pt x="1351" y="2010"/>
                </a:cubicBezTo>
                <a:cubicBezTo>
                  <a:pt x="1355" y="2009"/>
                  <a:pt x="1360" y="2011"/>
                  <a:pt x="1361" y="2016"/>
                </a:cubicBezTo>
                <a:cubicBezTo>
                  <a:pt x="1362" y="2018"/>
                  <a:pt x="1362" y="2020"/>
                  <a:pt x="1361" y="2022"/>
                </a:cubicBezTo>
                <a:cubicBezTo>
                  <a:pt x="1360" y="2024"/>
                  <a:pt x="1358" y="2026"/>
                  <a:pt x="1356" y="2026"/>
                </a:cubicBezTo>
                <a:cubicBezTo>
                  <a:pt x="1325" y="2036"/>
                  <a:pt x="1294" y="2045"/>
                  <a:pt x="1262" y="2052"/>
                </a:cubicBezTo>
                <a:cubicBezTo>
                  <a:pt x="1225" y="2060"/>
                  <a:pt x="1187" y="2066"/>
                  <a:pt x="1150" y="2070"/>
                </a:cubicBezTo>
                <a:cubicBezTo>
                  <a:pt x="1150" y="2070"/>
                  <a:pt x="1149" y="2070"/>
                  <a:pt x="1149" y="2070"/>
                </a:cubicBezTo>
                <a:close/>
                <a:moveTo>
                  <a:pt x="856" y="2060"/>
                </a:moveTo>
                <a:cubicBezTo>
                  <a:pt x="856" y="2060"/>
                  <a:pt x="856" y="2060"/>
                  <a:pt x="856" y="2060"/>
                </a:cubicBezTo>
                <a:cubicBezTo>
                  <a:pt x="856" y="2060"/>
                  <a:pt x="855" y="2060"/>
                  <a:pt x="855" y="2060"/>
                </a:cubicBezTo>
                <a:cubicBezTo>
                  <a:pt x="850" y="2059"/>
                  <a:pt x="847" y="2055"/>
                  <a:pt x="848" y="2050"/>
                </a:cubicBezTo>
                <a:cubicBezTo>
                  <a:pt x="849" y="2046"/>
                  <a:pt x="853" y="2043"/>
                  <a:pt x="858" y="2043"/>
                </a:cubicBezTo>
                <a:cubicBezTo>
                  <a:pt x="862" y="2044"/>
                  <a:pt x="865" y="2049"/>
                  <a:pt x="864" y="2053"/>
                </a:cubicBezTo>
                <a:cubicBezTo>
                  <a:pt x="864" y="2057"/>
                  <a:pt x="860" y="2060"/>
                  <a:pt x="856" y="2060"/>
                </a:cubicBezTo>
                <a:close/>
                <a:moveTo>
                  <a:pt x="828" y="2055"/>
                </a:moveTo>
                <a:cubicBezTo>
                  <a:pt x="828" y="2055"/>
                  <a:pt x="827" y="2055"/>
                  <a:pt x="827" y="2055"/>
                </a:cubicBezTo>
                <a:cubicBezTo>
                  <a:pt x="795" y="2048"/>
                  <a:pt x="763" y="2040"/>
                  <a:pt x="733" y="2030"/>
                </a:cubicBezTo>
                <a:cubicBezTo>
                  <a:pt x="732" y="2030"/>
                  <a:pt x="732" y="2030"/>
                  <a:pt x="732" y="2030"/>
                </a:cubicBezTo>
                <a:cubicBezTo>
                  <a:pt x="732" y="2030"/>
                  <a:pt x="732" y="2030"/>
                  <a:pt x="732" y="2030"/>
                </a:cubicBezTo>
                <a:cubicBezTo>
                  <a:pt x="696" y="2019"/>
                  <a:pt x="660" y="2006"/>
                  <a:pt x="626" y="1991"/>
                </a:cubicBezTo>
                <a:cubicBezTo>
                  <a:pt x="624" y="1990"/>
                  <a:pt x="622" y="1988"/>
                  <a:pt x="621" y="1986"/>
                </a:cubicBezTo>
                <a:cubicBezTo>
                  <a:pt x="620" y="1984"/>
                  <a:pt x="620" y="1982"/>
                  <a:pt x="621" y="1980"/>
                </a:cubicBezTo>
                <a:cubicBezTo>
                  <a:pt x="623" y="1976"/>
                  <a:pt x="628" y="1974"/>
                  <a:pt x="632" y="1975"/>
                </a:cubicBezTo>
                <a:cubicBezTo>
                  <a:pt x="667" y="1990"/>
                  <a:pt x="702" y="2003"/>
                  <a:pt x="737" y="2014"/>
                </a:cubicBezTo>
                <a:cubicBezTo>
                  <a:pt x="738" y="2014"/>
                  <a:pt x="738" y="2014"/>
                  <a:pt x="738" y="2014"/>
                </a:cubicBezTo>
                <a:cubicBezTo>
                  <a:pt x="738" y="2014"/>
                  <a:pt x="738" y="2014"/>
                  <a:pt x="738" y="2014"/>
                </a:cubicBezTo>
                <a:cubicBezTo>
                  <a:pt x="768" y="2024"/>
                  <a:pt x="799" y="2032"/>
                  <a:pt x="830" y="2038"/>
                </a:cubicBezTo>
                <a:cubicBezTo>
                  <a:pt x="835" y="2039"/>
                  <a:pt x="838" y="2043"/>
                  <a:pt x="837" y="2048"/>
                </a:cubicBezTo>
                <a:cubicBezTo>
                  <a:pt x="836" y="2052"/>
                  <a:pt x="832" y="2055"/>
                  <a:pt x="828" y="2055"/>
                </a:cubicBezTo>
                <a:close/>
                <a:moveTo>
                  <a:pt x="1380" y="2018"/>
                </a:moveTo>
                <a:cubicBezTo>
                  <a:pt x="1377" y="2018"/>
                  <a:pt x="1373" y="2015"/>
                  <a:pt x="1372" y="2012"/>
                </a:cubicBezTo>
                <a:cubicBezTo>
                  <a:pt x="1371" y="2008"/>
                  <a:pt x="1373" y="2003"/>
                  <a:pt x="1377" y="2001"/>
                </a:cubicBezTo>
                <a:cubicBezTo>
                  <a:pt x="1377" y="2001"/>
                  <a:pt x="1377" y="2001"/>
                  <a:pt x="1377" y="2001"/>
                </a:cubicBezTo>
                <a:cubicBezTo>
                  <a:pt x="1382" y="2000"/>
                  <a:pt x="1387" y="2002"/>
                  <a:pt x="1388" y="2006"/>
                </a:cubicBezTo>
                <a:cubicBezTo>
                  <a:pt x="1390" y="2011"/>
                  <a:pt x="1387" y="2016"/>
                  <a:pt x="1383" y="2017"/>
                </a:cubicBezTo>
                <a:cubicBezTo>
                  <a:pt x="1382" y="2017"/>
                  <a:pt x="1381" y="2018"/>
                  <a:pt x="1380" y="2018"/>
                </a:cubicBezTo>
                <a:close/>
                <a:moveTo>
                  <a:pt x="1407" y="2008"/>
                </a:moveTo>
                <a:cubicBezTo>
                  <a:pt x="1403" y="2008"/>
                  <a:pt x="1400" y="2006"/>
                  <a:pt x="1399" y="2002"/>
                </a:cubicBezTo>
                <a:cubicBezTo>
                  <a:pt x="1398" y="2000"/>
                  <a:pt x="1398" y="1998"/>
                  <a:pt x="1399" y="1996"/>
                </a:cubicBezTo>
                <a:cubicBezTo>
                  <a:pt x="1400" y="1994"/>
                  <a:pt x="1401" y="1992"/>
                  <a:pt x="1404" y="1991"/>
                </a:cubicBezTo>
                <a:cubicBezTo>
                  <a:pt x="1438" y="1978"/>
                  <a:pt x="1472" y="1963"/>
                  <a:pt x="1505" y="1946"/>
                </a:cubicBezTo>
                <a:cubicBezTo>
                  <a:pt x="1505" y="1946"/>
                  <a:pt x="1505" y="1946"/>
                  <a:pt x="1505" y="1946"/>
                </a:cubicBezTo>
                <a:cubicBezTo>
                  <a:pt x="1506" y="1946"/>
                  <a:pt x="1506" y="1946"/>
                  <a:pt x="1506" y="1946"/>
                </a:cubicBezTo>
                <a:cubicBezTo>
                  <a:pt x="1534" y="1931"/>
                  <a:pt x="1562" y="1915"/>
                  <a:pt x="1589" y="1898"/>
                </a:cubicBezTo>
                <a:cubicBezTo>
                  <a:pt x="1592" y="1896"/>
                  <a:pt x="1598" y="1897"/>
                  <a:pt x="1600" y="1901"/>
                </a:cubicBezTo>
                <a:cubicBezTo>
                  <a:pt x="1603" y="1905"/>
                  <a:pt x="1602" y="1910"/>
                  <a:pt x="1598" y="1912"/>
                </a:cubicBezTo>
                <a:cubicBezTo>
                  <a:pt x="1571" y="1930"/>
                  <a:pt x="1542" y="1946"/>
                  <a:pt x="1514" y="1961"/>
                </a:cubicBezTo>
                <a:cubicBezTo>
                  <a:pt x="1513" y="1961"/>
                  <a:pt x="1513" y="1961"/>
                  <a:pt x="1513" y="1961"/>
                </a:cubicBezTo>
                <a:cubicBezTo>
                  <a:pt x="1513" y="1961"/>
                  <a:pt x="1513" y="1961"/>
                  <a:pt x="1513" y="1961"/>
                </a:cubicBezTo>
                <a:cubicBezTo>
                  <a:pt x="1479" y="1978"/>
                  <a:pt x="1445" y="1994"/>
                  <a:pt x="1410" y="2007"/>
                </a:cubicBezTo>
                <a:cubicBezTo>
                  <a:pt x="1409" y="2008"/>
                  <a:pt x="1408" y="2008"/>
                  <a:pt x="1407" y="2008"/>
                </a:cubicBezTo>
                <a:close/>
                <a:moveTo>
                  <a:pt x="603" y="1980"/>
                </a:moveTo>
                <a:cubicBezTo>
                  <a:pt x="602" y="1980"/>
                  <a:pt x="601" y="1980"/>
                  <a:pt x="600" y="1979"/>
                </a:cubicBezTo>
                <a:cubicBezTo>
                  <a:pt x="595" y="1977"/>
                  <a:pt x="594" y="1972"/>
                  <a:pt x="596" y="1968"/>
                </a:cubicBezTo>
                <a:cubicBezTo>
                  <a:pt x="597" y="1964"/>
                  <a:pt x="603" y="1962"/>
                  <a:pt x="607" y="1964"/>
                </a:cubicBezTo>
                <a:cubicBezTo>
                  <a:pt x="607" y="1964"/>
                  <a:pt x="607" y="1964"/>
                  <a:pt x="607" y="1964"/>
                </a:cubicBezTo>
                <a:cubicBezTo>
                  <a:pt x="611" y="1966"/>
                  <a:pt x="613" y="1971"/>
                  <a:pt x="611" y="1975"/>
                </a:cubicBezTo>
                <a:cubicBezTo>
                  <a:pt x="610" y="1978"/>
                  <a:pt x="607" y="1980"/>
                  <a:pt x="603" y="1980"/>
                </a:cubicBezTo>
                <a:close/>
                <a:moveTo>
                  <a:pt x="578" y="1968"/>
                </a:moveTo>
                <a:cubicBezTo>
                  <a:pt x="576" y="1968"/>
                  <a:pt x="575" y="1968"/>
                  <a:pt x="574" y="1967"/>
                </a:cubicBezTo>
                <a:cubicBezTo>
                  <a:pt x="545" y="1953"/>
                  <a:pt x="517" y="1937"/>
                  <a:pt x="489" y="1920"/>
                </a:cubicBezTo>
                <a:cubicBezTo>
                  <a:pt x="457" y="1900"/>
                  <a:pt x="426" y="1878"/>
                  <a:pt x="396" y="1854"/>
                </a:cubicBezTo>
                <a:cubicBezTo>
                  <a:pt x="394" y="1853"/>
                  <a:pt x="393" y="1851"/>
                  <a:pt x="393" y="1849"/>
                </a:cubicBezTo>
                <a:cubicBezTo>
                  <a:pt x="393" y="1846"/>
                  <a:pt x="393" y="1844"/>
                  <a:pt x="395" y="1842"/>
                </a:cubicBezTo>
                <a:cubicBezTo>
                  <a:pt x="397" y="1839"/>
                  <a:pt x="403" y="1838"/>
                  <a:pt x="406" y="1841"/>
                </a:cubicBezTo>
                <a:cubicBezTo>
                  <a:pt x="436" y="1864"/>
                  <a:pt x="467" y="1886"/>
                  <a:pt x="498" y="1905"/>
                </a:cubicBezTo>
                <a:cubicBezTo>
                  <a:pt x="525" y="1922"/>
                  <a:pt x="553" y="1938"/>
                  <a:pt x="582" y="1952"/>
                </a:cubicBezTo>
                <a:cubicBezTo>
                  <a:pt x="586" y="1954"/>
                  <a:pt x="587" y="1959"/>
                  <a:pt x="585" y="1963"/>
                </a:cubicBezTo>
                <a:cubicBezTo>
                  <a:pt x="584" y="1966"/>
                  <a:pt x="581" y="1968"/>
                  <a:pt x="578" y="1968"/>
                </a:cubicBezTo>
                <a:close/>
                <a:moveTo>
                  <a:pt x="1617" y="1898"/>
                </a:moveTo>
                <a:cubicBezTo>
                  <a:pt x="1614" y="1898"/>
                  <a:pt x="1611" y="1897"/>
                  <a:pt x="1610" y="1894"/>
                </a:cubicBezTo>
                <a:cubicBezTo>
                  <a:pt x="1607" y="1890"/>
                  <a:pt x="1608" y="1885"/>
                  <a:pt x="1612" y="1883"/>
                </a:cubicBezTo>
                <a:cubicBezTo>
                  <a:pt x="1616" y="1880"/>
                  <a:pt x="1621" y="1881"/>
                  <a:pt x="1624" y="1885"/>
                </a:cubicBezTo>
                <a:cubicBezTo>
                  <a:pt x="1626" y="1889"/>
                  <a:pt x="1625" y="1894"/>
                  <a:pt x="1622" y="1897"/>
                </a:cubicBezTo>
                <a:cubicBezTo>
                  <a:pt x="1620" y="1898"/>
                  <a:pt x="1618" y="1898"/>
                  <a:pt x="1617" y="1898"/>
                </a:cubicBezTo>
                <a:close/>
                <a:moveTo>
                  <a:pt x="1640" y="1882"/>
                </a:moveTo>
                <a:cubicBezTo>
                  <a:pt x="1637" y="1882"/>
                  <a:pt x="1635" y="1881"/>
                  <a:pt x="1633" y="1878"/>
                </a:cubicBezTo>
                <a:cubicBezTo>
                  <a:pt x="1630" y="1875"/>
                  <a:pt x="1631" y="1869"/>
                  <a:pt x="1635" y="1866"/>
                </a:cubicBezTo>
                <a:cubicBezTo>
                  <a:pt x="1665" y="1845"/>
                  <a:pt x="1695" y="1821"/>
                  <a:pt x="1722" y="1796"/>
                </a:cubicBezTo>
                <a:cubicBezTo>
                  <a:pt x="1746" y="1775"/>
                  <a:pt x="1769" y="1752"/>
                  <a:pt x="1790" y="1729"/>
                </a:cubicBezTo>
                <a:cubicBezTo>
                  <a:pt x="1793" y="1726"/>
                  <a:pt x="1799" y="1725"/>
                  <a:pt x="1802" y="1728"/>
                </a:cubicBezTo>
                <a:cubicBezTo>
                  <a:pt x="1805" y="1732"/>
                  <a:pt x="1806" y="1737"/>
                  <a:pt x="1803" y="1740"/>
                </a:cubicBezTo>
                <a:cubicBezTo>
                  <a:pt x="1781" y="1764"/>
                  <a:pt x="1758" y="1787"/>
                  <a:pt x="1734" y="1808"/>
                </a:cubicBezTo>
                <a:cubicBezTo>
                  <a:pt x="1734" y="1809"/>
                  <a:pt x="1734" y="1809"/>
                  <a:pt x="1734" y="1809"/>
                </a:cubicBezTo>
                <a:cubicBezTo>
                  <a:pt x="1734" y="1809"/>
                  <a:pt x="1733" y="1809"/>
                  <a:pt x="1733" y="1809"/>
                </a:cubicBezTo>
                <a:cubicBezTo>
                  <a:pt x="1705" y="1834"/>
                  <a:pt x="1676" y="1858"/>
                  <a:pt x="1645" y="1880"/>
                </a:cubicBezTo>
                <a:cubicBezTo>
                  <a:pt x="1643" y="1881"/>
                  <a:pt x="1642" y="1882"/>
                  <a:pt x="1640" y="1882"/>
                </a:cubicBezTo>
                <a:close/>
                <a:moveTo>
                  <a:pt x="379" y="1838"/>
                </a:moveTo>
                <a:cubicBezTo>
                  <a:pt x="377" y="1838"/>
                  <a:pt x="376" y="1838"/>
                  <a:pt x="374" y="1837"/>
                </a:cubicBezTo>
                <a:cubicBezTo>
                  <a:pt x="374" y="1837"/>
                  <a:pt x="374" y="1837"/>
                  <a:pt x="374" y="1837"/>
                </a:cubicBezTo>
                <a:cubicBezTo>
                  <a:pt x="374" y="1836"/>
                  <a:pt x="374" y="1836"/>
                  <a:pt x="374" y="1836"/>
                </a:cubicBezTo>
                <a:cubicBezTo>
                  <a:pt x="372" y="1835"/>
                  <a:pt x="371" y="1833"/>
                  <a:pt x="371" y="1831"/>
                </a:cubicBezTo>
                <a:cubicBezTo>
                  <a:pt x="371" y="1828"/>
                  <a:pt x="371" y="1826"/>
                  <a:pt x="373" y="1825"/>
                </a:cubicBezTo>
                <a:cubicBezTo>
                  <a:pt x="376" y="1821"/>
                  <a:pt x="381" y="1821"/>
                  <a:pt x="385" y="1823"/>
                </a:cubicBezTo>
                <a:cubicBezTo>
                  <a:pt x="388" y="1826"/>
                  <a:pt x="389" y="1832"/>
                  <a:pt x="386" y="1835"/>
                </a:cubicBezTo>
                <a:cubicBezTo>
                  <a:pt x="384" y="1837"/>
                  <a:pt x="382" y="1838"/>
                  <a:pt x="379" y="1838"/>
                </a:cubicBezTo>
                <a:close/>
                <a:moveTo>
                  <a:pt x="358" y="1820"/>
                </a:moveTo>
                <a:cubicBezTo>
                  <a:pt x="356" y="1820"/>
                  <a:pt x="354" y="1819"/>
                  <a:pt x="352" y="1818"/>
                </a:cubicBezTo>
                <a:cubicBezTo>
                  <a:pt x="328" y="1797"/>
                  <a:pt x="304" y="1774"/>
                  <a:pt x="282" y="1751"/>
                </a:cubicBezTo>
                <a:cubicBezTo>
                  <a:pt x="256" y="1723"/>
                  <a:pt x="232" y="1694"/>
                  <a:pt x="209" y="1663"/>
                </a:cubicBezTo>
                <a:cubicBezTo>
                  <a:pt x="207" y="1662"/>
                  <a:pt x="207" y="1659"/>
                  <a:pt x="207" y="1657"/>
                </a:cubicBezTo>
                <a:cubicBezTo>
                  <a:pt x="208" y="1655"/>
                  <a:pt x="209" y="1653"/>
                  <a:pt x="211" y="1652"/>
                </a:cubicBezTo>
                <a:cubicBezTo>
                  <a:pt x="214" y="1649"/>
                  <a:pt x="220" y="1650"/>
                  <a:pt x="222" y="1653"/>
                </a:cubicBezTo>
                <a:cubicBezTo>
                  <a:pt x="245" y="1683"/>
                  <a:pt x="269" y="1712"/>
                  <a:pt x="294" y="1739"/>
                </a:cubicBezTo>
                <a:cubicBezTo>
                  <a:pt x="295" y="1739"/>
                  <a:pt x="295" y="1739"/>
                  <a:pt x="295" y="1739"/>
                </a:cubicBezTo>
                <a:cubicBezTo>
                  <a:pt x="295" y="1739"/>
                  <a:pt x="295" y="1739"/>
                  <a:pt x="295" y="1739"/>
                </a:cubicBezTo>
                <a:cubicBezTo>
                  <a:pt x="316" y="1762"/>
                  <a:pt x="339" y="1784"/>
                  <a:pt x="363" y="1805"/>
                </a:cubicBezTo>
                <a:cubicBezTo>
                  <a:pt x="365" y="1807"/>
                  <a:pt x="366" y="1809"/>
                  <a:pt x="366" y="1811"/>
                </a:cubicBezTo>
                <a:cubicBezTo>
                  <a:pt x="366" y="1813"/>
                  <a:pt x="366" y="1815"/>
                  <a:pt x="364" y="1817"/>
                </a:cubicBezTo>
                <a:cubicBezTo>
                  <a:pt x="362" y="1819"/>
                  <a:pt x="360" y="1820"/>
                  <a:pt x="358" y="1820"/>
                </a:cubicBezTo>
                <a:close/>
                <a:moveTo>
                  <a:pt x="1815" y="1722"/>
                </a:moveTo>
                <a:cubicBezTo>
                  <a:pt x="1813" y="1722"/>
                  <a:pt x="1811" y="1721"/>
                  <a:pt x="1810" y="1720"/>
                </a:cubicBezTo>
                <a:cubicBezTo>
                  <a:pt x="1808" y="1719"/>
                  <a:pt x="1807" y="1716"/>
                  <a:pt x="1807" y="1714"/>
                </a:cubicBezTo>
                <a:cubicBezTo>
                  <a:pt x="1806" y="1712"/>
                  <a:pt x="1807" y="1710"/>
                  <a:pt x="1809" y="1708"/>
                </a:cubicBezTo>
                <a:cubicBezTo>
                  <a:pt x="1812" y="1705"/>
                  <a:pt x="1817" y="1704"/>
                  <a:pt x="1821" y="1707"/>
                </a:cubicBezTo>
                <a:cubicBezTo>
                  <a:pt x="1822" y="1709"/>
                  <a:pt x="1823" y="1711"/>
                  <a:pt x="1824" y="1713"/>
                </a:cubicBezTo>
                <a:cubicBezTo>
                  <a:pt x="1824" y="1715"/>
                  <a:pt x="1823" y="1717"/>
                  <a:pt x="1821" y="1719"/>
                </a:cubicBezTo>
                <a:cubicBezTo>
                  <a:pt x="1820" y="1721"/>
                  <a:pt x="1818" y="1722"/>
                  <a:pt x="1815" y="1722"/>
                </a:cubicBezTo>
                <a:close/>
                <a:moveTo>
                  <a:pt x="1833" y="1700"/>
                </a:moveTo>
                <a:cubicBezTo>
                  <a:pt x="1831" y="1700"/>
                  <a:pt x="1829" y="1700"/>
                  <a:pt x="1828" y="1699"/>
                </a:cubicBezTo>
                <a:cubicBezTo>
                  <a:pt x="1826" y="1697"/>
                  <a:pt x="1825" y="1695"/>
                  <a:pt x="1825" y="1693"/>
                </a:cubicBezTo>
                <a:cubicBezTo>
                  <a:pt x="1825" y="1691"/>
                  <a:pt x="1825" y="1688"/>
                  <a:pt x="1827" y="1687"/>
                </a:cubicBezTo>
                <a:cubicBezTo>
                  <a:pt x="1850" y="1658"/>
                  <a:pt x="1873" y="1627"/>
                  <a:pt x="1893" y="1596"/>
                </a:cubicBezTo>
                <a:cubicBezTo>
                  <a:pt x="1910" y="1570"/>
                  <a:pt x="1926" y="1542"/>
                  <a:pt x="1941" y="1514"/>
                </a:cubicBezTo>
                <a:cubicBezTo>
                  <a:pt x="1943" y="1510"/>
                  <a:pt x="1949" y="1508"/>
                  <a:pt x="1953" y="1510"/>
                </a:cubicBezTo>
                <a:cubicBezTo>
                  <a:pt x="1957" y="1513"/>
                  <a:pt x="1958" y="1518"/>
                  <a:pt x="1956" y="1522"/>
                </a:cubicBezTo>
                <a:cubicBezTo>
                  <a:pt x="1941" y="1550"/>
                  <a:pt x="1925" y="1578"/>
                  <a:pt x="1907" y="1605"/>
                </a:cubicBezTo>
                <a:cubicBezTo>
                  <a:pt x="1887" y="1637"/>
                  <a:pt x="1864" y="1668"/>
                  <a:pt x="1840" y="1697"/>
                </a:cubicBezTo>
                <a:cubicBezTo>
                  <a:pt x="1838" y="1699"/>
                  <a:pt x="1836" y="1700"/>
                  <a:pt x="1833" y="1700"/>
                </a:cubicBezTo>
                <a:close/>
                <a:moveTo>
                  <a:pt x="199" y="1644"/>
                </a:moveTo>
                <a:cubicBezTo>
                  <a:pt x="196" y="1644"/>
                  <a:pt x="194" y="1643"/>
                  <a:pt x="192" y="1640"/>
                </a:cubicBezTo>
                <a:cubicBezTo>
                  <a:pt x="191" y="1639"/>
                  <a:pt x="190" y="1636"/>
                  <a:pt x="191" y="1634"/>
                </a:cubicBezTo>
                <a:cubicBezTo>
                  <a:pt x="191" y="1632"/>
                  <a:pt x="192" y="1630"/>
                  <a:pt x="194" y="1629"/>
                </a:cubicBezTo>
                <a:cubicBezTo>
                  <a:pt x="198" y="1626"/>
                  <a:pt x="203" y="1627"/>
                  <a:pt x="206" y="1631"/>
                </a:cubicBezTo>
                <a:cubicBezTo>
                  <a:pt x="209" y="1634"/>
                  <a:pt x="208" y="1640"/>
                  <a:pt x="204" y="1642"/>
                </a:cubicBezTo>
                <a:cubicBezTo>
                  <a:pt x="202" y="1643"/>
                  <a:pt x="201" y="1644"/>
                  <a:pt x="199" y="1644"/>
                </a:cubicBezTo>
                <a:close/>
                <a:moveTo>
                  <a:pt x="183" y="1621"/>
                </a:moveTo>
                <a:cubicBezTo>
                  <a:pt x="180" y="1621"/>
                  <a:pt x="177" y="1619"/>
                  <a:pt x="176" y="1617"/>
                </a:cubicBezTo>
                <a:cubicBezTo>
                  <a:pt x="158" y="1590"/>
                  <a:pt x="141" y="1562"/>
                  <a:pt x="126" y="1534"/>
                </a:cubicBezTo>
                <a:cubicBezTo>
                  <a:pt x="125" y="1532"/>
                  <a:pt x="124" y="1530"/>
                  <a:pt x="125" y="1528"/>
                </a:cubicBezTo>
                <a:cubicBezTo>
                  <a:pt x="126" y="1525"/>
                  <a:pt x="127" y="1524"/>
                  <a:pt x="129" y="1523"/>
                </a:cubicBezTo>
                <a:cubicBezTo>
                  <a:pt x="133" y="1520"/>
                  <a:pt x="138" y="1522"/>
                  <a:pt x="141" y="1526"/>
                </a:cubicBezTo>
                <a:cubicBezTo>
                  <a:pt x="156" y="1554"/>
                  <a:pt x="172" y="1581"/>
                  <a:pt x="190" y="1608"/>
                </a:cubicBezTo>
                <a:cubicBezTo>
                  <a:pt x="192" y="1611"/>
                  <a:pt x="191" y="1617"/>
                  <a:pt x="188" y="1619"/>
                </a:cubicBezTo>
                <a:cubicBezTo>
                  <a:pt x="186" y="1620"/>
                  <a:pt x="185" y="1621"/>
                  <a:pt x="183" y="1621"/>
                </a:cubicBezTo>
                <a:close/>
                <a:moveTo>
                  <a:pt x="1962" y="1501"/>
                </a:moveTo>
                <a:cubicBezTo>
                  <a:pt x="1962" y="1501"/>
                  <a:pt x="1962" y="1501"/>
                  <a:pt x="1962" y="1501"/>
                </a:cubicBezTo>
                <a:cubicBezTo>
                  <a:pt x="1960" y="1501"/>
                  <a:pt x="1959" y="1501"/>
                  <a:pt x="1958" y="1500"/>
                </a:cubicBezTo>
                <a:cubicBezTo>
                  <a:pt x="1956" y="1499"/>
                  <a:pt x="1954" y="1498"/>
                  <a:pt x="1954" y="1495"/>
                </a:cubicBezTo>
                <a:cubicBezTo>
                  <a:pt x="1953" y="1493"/>
                  <a:pt x="1953" y="1491"/>
                  <a:pt x="1954" y="1489"/>
                </a:cubicBezTo>
                <a:cubicBezTo>
                  <a:pt x="1956" y="1485"/>
                  <a:pt x="1961" y="1483"/>
                  <a:pt x="1965" y="1485"/>
                </a:cubicBezTo>
                <a:cubicBezTo>
                  <a:pt x="1967" y="1486"/>
                  <a:pt x="1969" y="1488"/>
                  <a:pt x="1970" y="1490"/>
                </a:cubicBezTo>
                <a:cubicBezTo>
                  <a:pt x="1970" y="1492"/>
                  <a:pt x="1970" y="1494"/>
                  <a:pt x="1969" y="1496"/>
                </a:cubicBezTo>
                <a:cubicBezTo>
                  <a:pt x="1968" y="1499"/>
                  <a:pt x="1965" y="1501"/>
                  <a:pt x="1962" y="1501"/>
                </a:cubicBezTo>
                <a:close/>
                <a:moveTo>
                  <a:pt x="1974" y="1476"/>
                </a:moveTo>
                <a:cubicBezTo>
                  <a:pt x="1972" y="1476"/>
                  <a:pt x="1971" y="1475"/>
                  <a:pt x="1970" y="1475"/>
                </a:cubicBezTo>
                <a:cubicBezTo>
                  <a:pt x="1966" y="1473"/>
                  <a:pt x="1964" y="1468"/>
                  <a:pt x="1966" y="1464"/>
                </a:cubicBezTo>
                <a:cubicBezTo>
                  <a:pt x="1981" y="1430"/>
                  <a:pt x="1995" y="1396"/>
                  <a:pt x="2006" y="1361"/>
                </a:cubicBezTo>
                <a:cubicBezTo>
                  <a:pt x="2007" y="1360"/>
                  <a:pt x="2007" y="1360"/>
                  <a:pt x="2007" y="1360"/>
                </a:cubicBezTo>
                <a:cubicBezTo>
                  <a:pt x="2007" y="1360"/>
                  <a:pt x="2007" y="1360"/>
                  <a:pt x="2007" y="1359"/>
                </a:cubicBezTo>
                <a:cubicBezTo>
                  <a:pt x="2017" y="1329"/>
                  <a:pt x="2026" y="1298"/>
                  <a:pt x="2033" y="1267"/>
                </a:cubicBezTo>
                <a:cubicBezTo>
                  <a:pt x="2034" y="1263"/>
                  <a:pt x="2038" y="1260"/>
                  <a:pt x="2043" y="1261"/>
                </a:cubicBezTo>
                <a:cubicBezTo>
                  <a:pt x="2047" y="1262"/>
                  <a:pt x="2050" y="1267"/>
                  <a:pt x="2049" y="1271"/>
                </a:cubicBezTo>
                <a:cubicBezTo>
                  <a:pt x="2042" y="1303"/>
                  <a:pt x="2033" y="1334"/>
                  <a:pt x="2023" y="1365"/>
                </a:cubicBezTo>
                <a:cubicBezTo>
                  <a:pt x="2023" y="1365"/>
                  <a:pt x="2023" y="1365"/>
                  <a:pt x="2023" y="1365"/>
                </a:cubicBezTo>
                <a:cubicBezTo>
                  <a:pt x="2023" y="1366"/>
                  <a:pt x="2023" y="1366"/>
                  <a:pt x="2022" y="1366"/>
                </a:cubicBezTo>
                <a:cubicBezTo>
                  <a:pt x="2011" y="1402"/>
                  <a:pt x="1997" y="1437"/>
                  <a:pt x="1981" y="1471"/>
                </a:cubicBezTo>
                <a:cubicBezTo>
                  <a:pt x="1981" y="1471"/>
                  <a:pt x="1981" y="1471"/>
                  <a:pt x="1981" y="1471"/>
                </a:cubicBezTo>
                <a:cubicBezTo>
                  <a:pt x="1981" y="1471"/>
                  <a:pt x="1981" y="1471"/>
                  <a:pt x="1981" y="1471"/>
                </a:cubicBezTo>
                <a:cubicBezTo>
                  <a:pt x="1980" y="1474"/>
                  <a:pt x="1977" y="1476"/>
                  <a:pt x="1974" y="1476"/>
                </a:cubicBezTo>
                <a:close/>
                <a:moveTo>
                  <a:pt x="92" y="1454"/>
                </a:moveTo>
                <a:cubicBezTo>
                  <a:pt x="89" y="1454"/>
                  <a:pt x="86" y="1452"/>
                  <a:pt x="84" y="1449"/>
                </a:cubicBezTo>
                <a:cubicBezTo>
                  <a:pt x="70" y="1416"/>
                  <a:pt x="58" y="1382"/>
                  <a:pt x="47" y="1348"/>
                </a:cubicBezTo>
                <a:cubicBezTo>
                  <a:pt x="47" y="1348"/>
                  <a:pt x="47" y="1348"/>
                  <a:pt x="47" y="1348"/>
                </a:cubicBezTo>
                <a:cubicBezTo>
                  <a:pt x="46" y="1347"/>
                  <a:pt x="46" y="1347"/>
                  <a:pt x="46" y="1347"/>
                </a:cubicBezTo>
                <a:cubicBezTo>
                  <a:pt x="46" y="1345"/>
                  <a:pt x="46" y="1343"/>
                  <a:pt x="47" y="1341"/>
                </a:cubicBezTo>
                <a:cubicBezTo>
                  <a:pt x="48" y="1339"/>
                  <a:pt x="50" y="1337"/>
                  <a:pt x="52" y="1336"/>
                </a:cubicBezTo>
                <a:cubicBezTo>
                  <a:pt x="56" y="1335"/>
                  <a:pt x="61" y="1338"/>
                  <a:pt x="63" y="1342"/>
                </a:cubicBezTo>
                <a:cubicBezTo>
                  <a:pt x="73" y="1376"/>
                  <a:pt x="86" y="1410"/>
                  <a:pt x="100" y="1442"/>
                </a:cubicBezTo>
                <a:cubicBezTo>
                  <a:pt x="102" y="1447"/>
                  <a:pt x="100" y="1452"/>
                  <a:pt x="95" y="1454"/>
                </a:cubicBezTo>
                <a:cubicBezTo>
                  <a:pt x="94" y="1454"/>
                  <a:pt x="93" y="1454"/>
                  <a:pt x="92" y="1454"/>
                </a:cubicBezTo>
                <a:close/>
                <a:moveTo>
                  <a:pt x="47" y="1326"/>
                </a:moveTo>
                <a:cubicBezTo>
                  <a:pt x="43" y="1326"/>
                  <a:pt x="39" y="1323"/>
                  <a:pt x="38" y="1320"/>
                </a:cubicBezTo>
                <a:cubicBezTo>
                  <a:pt x="38" y="1320"/>
                  <a:pt x="38" y="1320"/>
                  <a:pt x="38" y="1320"/>
                </a:cubicBezTo>
                <a:cubicBezTo>
                  <a:pt x="38" y="1318"/>
                  <a:pt x="38" y="1315"/>
                  <a:pt x="39" y="1313"/>
                </a:cubicBezTo>
                <a:cubicBezTo>
                  <a:pt x="40" y="1311"/>
                  <a:pt x="42" y="1310"/>
                  <a:pt x="44" y="1309"/>
                </a:cubicBezTo>
                <a:cubicBezTo>
                  <a:pt x="49" y="1308"/>
                  <a:pt x="53" y="1311"/>
                  <a:pt x="55" y="1315"/>
                </a:cubicBezTo>
                <a:cubicBezTo>
                  <a:pt x="55" y="1317"/>
                  <a:pt x="55" y="1320"/>
                  <a:pt x="54" y="1322"/>
                </a:cubicBezTo>
                <a:cubicBezTo>
                  <a:pt x="53" y="1324"/>
                  <a:pt x="51" y="1325"/>
                  <a:pt x="49" y="1326"/>
                </a:cubicBezTo>
                <a:cubicBezTo>
                  <a:pt x="48" y="1326"/>
                  <a:pt x="47" y="1326"/>
                  <a:pt x="47" y="1326"/>
                </a:cubicBezTo>
                <a:close/>
                <a:moveTo>
                  <a:pt x="39" y="1299"/>
                </a:moveTo>
                <a:cubicBezTo>
                  <a:pt x="35" y="1299"/>
                  <a:pt x="32" y="1296"/>
                  <a:pt x="31" y="1292"/>
                </a:cubicBezTo>
                <a:cubicBezTo>
                  <a:pt x="23" y="1261"/>
                  <a:pt x="17" y="1229"/>
                  <a:pt x="12" y="1197"/>
                </a:cubicBezTo>
                <a:cubicBezTo>
                  <a:pt x="6" y="1160"/>
                  <a:pt x="2" y="1121"/>
                  <a:pt x="0" y="1084"/>
                </a:cubicBezTo>
                <a:cubicBezTo>
                  <a:pt x="0" y="1081"/>
                  <a:pt x="1" y="1079"/>
                  <a:pt x="3" y="1078"/>
                </a:cubicBezTo>
                <a:cubicBezTo>
                  <a:pt x="4" y="1076"/>
                  <a:pt x="6" y="1075"/>
                  <a:pt x="9" y="1075"/>
                </a:cubicBezTo>
                <a:cubicBezTo>
                  <a:pt x="13" y="1075"/>
                  <a:pt x="17" y="1078"/>
                  <a:pt x="17" y="1083"/>
                </a:cubicBezTo>
                <a:cubicBezTo>
                  <a:pt x="19" y="1120"/>
                  <a:pt x="23" y="1158"/>
                  <a:pt x="28" y="1195"/>
                </a:cubicBezTo>
                <a:cubicBezTo>
                  <a:pt x="28" y="1195"/>
                  <a:pt x="28" y="1195"/>
                  <a:pt x="28" y="1195"/>
                </a:cubicBezTo>
                <a:cubicBezTo>
                  <a:pt x="33" y="1226"/>
                  <a:pt x="40" y="1257"/>
                  <a:pt x="47" y="1288"/>
                </a:cubicBezTo>
                <a:cubicBezTo>
                  <a:pt x="49" y="1293"/>
                  <a:pt x="46" y="1297"/>
                  <a:pt x="41" y="1298"/>
                </a:cubicBezTo>
                <a:cubicBezTo>
                  <a:pt x="41" y="1298"/>
                  <a:pt x="40" y="1299"/>
                  <a:pt x="39" y="1299"/>
                </a:cubicBezTo>
                <a:close/>
                <a:moveTo>
                  <a:pt x="2047" y="1250"/>
                </a:moveTo>
                <a:cubicBezTo>
                  <a:pt x="2046" y="1250"/>
                  <a:pt x="2046" y="1250"/>
                  <a:pt x="2045" y="1250"/>
                </a:cubicBezTo>
                <a:cubicBezTo>
                  <a:pt x="2041" y="1249"/>
                  <a:pt x="2038" y="1245"/>
                  <a:pt x="2039" y="1240"/>
                </a:cubicBezTo>
                <a:cubicBezTo>
                  <a:pt x="2039" y="1240"/>
                  <a:pt x="2039" y="1240"/>
                  <a:pt x="2039" y="1240"/>
                </a:cubicBezTo>
                <a:cubicBezTo>
                  <a:pt x="2040" y="1235"/>
                  <a:pt x="2044" y="1232"/>
                  <a:pt x="2049" y="1233"/>
                </a:cubicBezTo>
                <a:cubicBezTo>
                  <a:pt x="2053" y="1234"/>
                  <a:pt x="2056" y="1239"/>
                  <a:pt x="2055" y="1243"/>
                </a:cubicBezTo>
                <a:cubicBezTo>
                  <a:pt x="2054" y="1247"/>
                  <a:pt x="2051" y="1250"/>
                  <a:pt x="2047" y="1250"/>
                </a:cubicBezTo>
                <a:close/>
                <a:moveTo>
                  <a:pt x="2052" y="1222"/>
                </a:moveTo>
                <a:cubicBezTo>
                  <a:pt x="2052" y="1222"/>
                  <a:pt x="2051" y="1222"/>
                  <a:pt x="2051" y="1222"/>
                </a:cubicBezTo>
                <a:cubicBezTo>
                  <a:pt x="2049" y="1222"/>
                  <a:pt x="2047" y="1221"/>
                  <a:pt x="2045" y="1219"/>
                </a:cubicBezTo>
                <a:cubicBezTo>
                  <a:pt x="2044" y="1217"/>
                  <a:pt x="2043" y="1215"/>
                  <a:pt x="2044" y="1212"/>
                </a:cubicBezTo>
                <a:cubicBezTo>
                  <a:pt x="2050" y="1176"/>
                  <a:pt x="2055" y="1138"/>
                  <a:pt x="2057" y="1101"/>
                </a:cubicBezTo>
                <a:cubicBezTo>
                  <a:pt x="2058" y="1080"/>
                  <a:pt x="2059" y="1059"/>
                  <a:pt x="2059" y="1038"/>
                </a:cubicBezTo>
                <a:cubicBezTo>
                  <a:pt x="2059" y="1027"/>
                  <a:pt x="2059" y="1016"/>
                  <a:pt x="2058" y="1006"/>
                </a:cubicBezTo>
                <a:cubicBezTo>
                  <a:pt x="2058" y="1001"/>
                  <a:pt x="2062" y="997"/>
                  <a:pt x="2067" y="997"/>
                </a:cubicBezTo>
                <a:cubicBezTo>
                  <a:pt x="2071" y="997"/>
                  <a:pt x="2075" y="1000"/>
                  <a:pt x="2075" y="1005"/>
                </a:cubicBezTo>
                <a:cubicBezTo>
                  <a:pt x="2076" y="1016"/>
                  <a:pt x="2076" y="1027"/>
                  <a:pt x="2076" y="1038"/>
                </a:cubicBezTo>
                <a:cubicBezTo>
                  <a:pt x="2076" y="1059"/>
                  <a:pt x="2075" y="1081"/>
                  <a:pt x="2074" y="1102"/>
                </a:cubicBezTo>
                <a:cubicBezTo>
                  <a:pt x="2072" y="1140"/>
                  <a:pt x="2067" y="1178"/>
                  <a:pt x="2061" y="1215"/>
                </a:cubicBezTo>
                <a:cubicBezTo>
                  <a:pt x="2061" y="1215"/>
                  <a:pt x="2061" y="1215"/>
                  <a:pt x="2061" y="1215"/>
                </a:cubicBezTo>
                <a:cubicBezTo>
                  <a:pt x="2060" y="1219"/>
                  <a:pt x="2056" y="1222"/>
                  <a:pt x="2052" y="1222"/>
                </a:cubicBezTo>
                <a:close/>
                <a:moveTo>
                  <a:pt x="8" y="1064"/>
                </a:moveTo>
                <a:cubicBezTo>
                  <a:pt x="8" y="1064"/>
                  <a:pt x="8" y="1064"/>
                  <a:pt x="8" y="1064"/>
                </a:cubicBezTo>
                <a:cubicBezTo>
                  <a:pt x="3" y="1064"/>
                  <a:pt x="0" y="1060"/>
                  <a:pt x="0" y="1055"/>
                </a:cubicBezTo>
                <a:cubicBezTo>
                  <a:pt x="0" y="1053"/>
                  <a:pt x="0" y="1051"/>
                  <a:pt x="2" y="1049"/>
                </a:cubicBezTo>
                <a:cubicBezTo>
                  <a:pt x="4" y="1048"/>
                  <a:pt x="6" y="1047"/>
                  <a:pt x="8" y="1047"/>
                </a:cubicBezTo>
                <a:cubicBezTo>
                  <a:pt x="8" y="1047"/>
                  <a:pt x="8" y="1047"/>
                  <a:pt x="8" y="1047"/>
                </a:cubicBezTo>
                <a:cubicBezTo>
                  <a:pt x="13" y="1047"/>
                  <a:pt x="16" y="1050"/>
                  <a:pt x="17" y="1055"/>
                </a:cubicBezTo>
                <a:cubicBezTo>
                  <a:pt x="17" y="1060"/>
                  <a:pt x="13" y="1063"/>
                  <a:pt x="8" y="1064"/>
                </a:cubicBezTo>
                <a:close/>
                <a:moveTo>
                  <a:pt x="8" y="1035"/>
                </a:moveTo>
                <a:cubicBezTo>
                  <a:pt x="8" y="1035"/>
                  <a:pt x="8" y="1035"/>
                  <a:pt x="8" y="1035"/>
                </a:cubicBezTo>
                <a:cubicBezTo>
                  <a:pt x="6" y="1035"/>
                  <a:pt x="4" y="1034"/>
                  <a:pt x="2" y="1033"/>
                </a:cubicBezTo>
                <a:cubicBezTo>
                  <a:pt x="0" y="1031"/>
                  <a:pt x="0" y="1029"/>
                  <a:pt x="0" y="1027"/>
                </a:cubicBezTo>
                <a:cubicBezTo>
                  <a:pt x="0" y="995"/>
                  <a:pt x="2" y="962"/>
                  <a:pt x="5" y="930"/>
                </a:cubicBezTo>
                <a:cubicBezTo>
                  <a:pt x="9" y="892"/>
                  <a:pt x="15" y="855"/>
                  <a:pt x="23" y="818"/>
                </a:cubicBezTo>
                <a:cubicBezTo>
                  <a:pt x="23" y="817"/>
                  <a:pt x="23" y="817"/>
                  <a:pt x="23" y="817"/>
                </a:cubicBezTo>
                <a:cubicBezTo>
                  <a:pt x="24" y="813"/>
                  <a:pt x="29" y="810"/>
                  <a:pt x="34" y="811"/>
                </a:cubicBezTo>
                <a:cubicBezTo>
                  <a:pt x="36" y="811"/>
                  <a:pt x="38" y="813"/>
                  <a:pt x="39" y="815"/>
                </a:cubicBezTo>
                <a:cubicBezTo>
                  <a:pt x="40" y="817"/>
                  <a:pt x="40" y="819"/>
                  <a:pt x="40" y="821"/>
                </a:cubicBezTo>
                <a:cubicBezTo>
                  <a:pt x="32" y="857"/>
                  <a:pt x="26" y="895"/>
                  <a:pt x="22" y="932"/>
                </a:cubicBezTo>
                <a:cubicBezTo>
                  <a:pt x="19" y="963"/>
                  <a:pt x="17" y="995"/>
                  <a:pt x="17" y="1027"/>
                </a:cubicBezTo>
                <a:cubicBezTo>
                  <a:pt x="16" y="1032"/>
                  <a:pt x="13" y="1035"/>
                  <a:pt x="8" y="1035"/>
                </a:cubicBezTo>
                <a:close/>
                <a:moveTo>
                  <a:pt x="2066" y="986"/>
                </a:moveTo>
                <a:cubicBezTo>
                  <a:pt x="2061" y="986"/>
                  <a:pt x="2057" y="982"/>
                  <a:pt x="2057" y="978"/>
                </a:cubicBezTo>
                <a:cubicBezTo>
                  <a:pt x="2057" y="975"/>
                  <a:pt x="2058" y="973"/>
                  <a:pt x="2059" y="972"/>
                </a:cubicBezTo>
                <a:cubicBezTo>
                  <a:pt x="2061" y="970"/>
                  <a:pt x="2063" y="969"/>
                  <a:pt x="2065" y="969"/>
                </a:cubicBezTo>
                <a:cubicBezTo>
                  <a:pt x="2070" y="968"/>
                  <a:pt x="2074" y="972"/>
                  <a:pt x="2074" y="976"/>
                </a:cubicBezTo>
                <a:cubicBezTo>
                  <a:pt x="2074" y="977"/>
                  <a:pt x="2074" y="977"/>
                  <a:pt x="2074" y="977"/>
                </a:cubicBezTo>
                <a:cubicBezTo>
                  <a:pt x="2074" y="981"/>
                  <a:pt x="2071" y="985"/>
                  <a:pt x="2066" y="986"/>
                </a:cubicBezTo>
                <a:cubicBezTo>
                  <a:pt x="2066" y="986"/>
                  <a:pt x="2066" y="986"/>
                  <a:pt x="2066" y="986"/>
                </a:cubicBezTo>
                <a:close/>
                <a:moveTo>
                  <a:pt x="2064" y="957"/>
                </a:moveTo>
                <a:cubicBezTo>
                  <a:pt x="2059" y="957"/>
                  <a:pt x="2055" y="954"/>
                  <a:pt x="2055" y="950"/>
                </a:cubicBezTo>
                <a:cubicBezTo>
                  <a:pt x="2052" y="913"/>
                  <a:pt x="2047" y="875"/>
                  <a:pt x="2039" y="839"/>
                </a:cubicBezTo>
                <a:cubicBezTo>
                  <a:pt x="2033" y="808"/>
                  <a:pt x="2025" y="777"/>
                  <a:pt x="2016" y="746"/>
                </a:cubicBezTo>
                <a:cubicBezTo>
                  <a:pt x="2016" y="744"/>
                  <a:pt x="2016" y="742"/>
                  <a:pt x="2017" y="740"/>
                </a:cubicBezTo>
                <a:cubicBezTo>
                  <a:pt x="2018" y="738"/>
                  <a:pt x="2020" y="736"/>
                  <a:pt x="2022" y="736"/>
                </a:cubicBezTo>
                <a:cubicBezTo>
                  <a:pt x="2026" y="734"/>
                  <a:pt x="2031" y="737"/>
                  <a:pt x="2032" y="741"/>
                </a:cubicBezTo>
                <a:cubicBezTo>
                  <a:pt x="2042" y="772"/>
                  <a:pt x="2050" y="804"/>
                  <a:pt x="2056" y="835"/>
                </a:cubicBezTo>
                <a:cubicBezTo>
                  <a:pt x="2063" y="873"/>
                  <a:pt x="2069" y="911"/>
                  <a:pt x="2072" y="948"/>
                </a:cubicBezTo>
                <a:cubicBezTo>
                  <a:pt x="2072" y="953"/>
                  <a:pt x="2069" y="957"/>
                  <a:pt x="2064" y="957"/>
                </a:cubicBezTo>
                <a:cubicBezTo>
                  <a:pt x="2064" y="957"/>
                  <a:pt x="2064" y="957"/>
                  <a:pt x="2064" y="957"/>
                </a:cubicBezTo>
                <a:close/>
                <a:moveTo>
                  <a:pt x="38" y="800"/>
                </a:moveTo>
                <a:cubicBezTo>
                  <a:pt x="37" y="800"/>
                  <a:pt x="37" y="800"/>
                  <a:pt x="36" y="800"/>
                </a:cubicBezTo>
                <a:cubicBezTo>
                  <a:pt x="32" y="799"/>
                  <a:pt x="29" y="794"/>
                  <a:pt x="30" y="790"/>
                </a:cubicBezTo>
                <a:cubicBezTo>
                  <a:pt x="30" y="788"/>
                  <a:pt x="30" y="788"/>
                  <a:pt x="30" y="788"/>
                </a:cubicBezTo>
                <a:cubicBezTo>
                  <a:pt x="30" y="788"/>
                  <a:pt x="30" y="788"/>
                  <a:pt x="30" y="788"/>
                </a:cubicBezTo>
                <a:cubicBezTo>
                  <a:pt x="32" y="785"/>
                  <a:pt x="36" y="782"/>
                  <a:pt x="40" y="783"/>
                </a:cubicBezTo>
                <a:cubicBezTo>
                  <a:pt x="42" y="784"/>
                  <a:pt x="44" y="785"/>
                  <a:pt x="45" y="787"/>
                </a:cubicBezTo>
                <a:cubicBezTo>
                  <a:pt x="47" y="789"/>
                  <a:pt x="47" y="791"/>
                  <a:pt x="46" y="794"/>
                </a:cubicBezTo>
                <a:cubicBezTo>
                  <a:pt x="45" y="797"/>
                  <a:pt x="42" y="800"/>
                  <a:pt x="38" y="800"/>
                </a:cubicBezTo>
                <a:close/>
                <a:moveTo>
                  <a:pt x="45" y="773"/>
                </a:moveTo>
                <a:cubicBezTo>
                  <a:pt x="45" y="773"/>
                  <a:pt x="44" y="773"/>
                  <a:pt x="43" y="772"/>
                </a:cubicBezTo>
                <a:cubicBezTo>
                  <a:pt x="41" y="772"/>
                  <a:pt x="39" y="770"/>
                  <a:pt x="38" y="768"/>
                </a:cubicBezTo>
                <a:cubicBezTo>
                  <a:pt x="37" y="766"/>
                  <a:pt x="36" y="764"/>
                  <a:pt x="37" y="762"/>
                </a:cubicBezTo>
                <a:cubicBezTo>
                  <a:pt x="46" y="731"/>
                  <a:pt x="56" y="700"/>
                  <a:pt x="67" y="670"/>
                </a:cubicBezTo>
                <a:cubicBezTo>
                  <a:pt x="67" y="670"/>
                  <a:pt x="67" y="670"/>
                  <a:pt x="67" y="670"/>
                </a:cubicBezTo>
                <a:cubicBezTo>
                  <a:pt x="67" y="670"/>
                  <a:pt x="67" y="670"/>
                  <a:pt x="67" y="670"/>
                </a:cubicBezTo>
                <a:cubicBezTo>
                  <a:pt x="68" y="669"/>
                  <a:pt x="68" y="669"/>
                  <a:pt x="68" y="669"/>
                </a:cubicBezTo>
                <a:cubicBezTo>
                  <a:pt x="68" y="668"/>
                  <a:pt x="68" y="667"/>
                  <a:pt x="69" y="666"/>
                </a:cubicBezTo>
                <a:cubicBezTo>
                  <a:pt x="82" y="632"/>
                  <a:pt x="97" y="598"/>
                  <a:pt x="113" y="566"/>
                </a:cubicBezTo>
                <a:cubicBezTo>
                  <a:pt x="115" y="562"/>
                  <a:pt x="121" y="560"/>
                  <a:pt x="125" y="562"/>
                </a:cubicBezTo>
                <a:cubicBezTo>
                  <a:pt x="129" y="564"/>
                  <a:pt x="131" y="569"/>
                  <a:pt x="129" y="573"/>
                </a:cubicBezTo>
                <a:cubicBezTo>
                  <a:pt x="112" y="605"/>
                  <a:pt x="97" y="638"/>
                  <a:pt x="85" y="672"/>
                </a:cubicBezTo>
                <a:cubicBezTo>
                  <a:pt x="84" y="672"/>
                  <a:pt x="84" y="673"/>
                  <a:pt x="84" y="674"/>
                </a:cubicBezTo>
                <a:cubicBezTo>
                  <a:pt x="84" y="675"/>
                  <a:pt x="83" y="675"/>
                  <a:pt x="83" y="676"/>
                </a:cubicBezTo>
                <a:cubicBezTo>
                  <a:pt x="72" y="706"/>
                  <a:pt x="62" y="736"/>
                  <a:pt x="53" y="767"/>
                </a:cubicBezTo>
                <a:cubicBezTo>
                  <a:pt x="52" y="770"/>
                  <a:pt x="49" y="773"/>
                  <a:pt x="45" y="773"/>
                </a:cubicBezTo>
                <a:close/>
                <a:moveTo>
                  <a:pt x="2016" y="725"/>
                </a:moveTo>
                <a:cubicBezTo>
                  <a:pt x="2012" y="725"/>
                  <a:pt x="2009" y="723"/>
                  <a:pt x="2008" y="719"/>
                </a:cubicBezTo>
                <a:cubicBezTo>
                  <a:pt x="2007" y="717"/>
                  <a:pt x="2007" y="715"/>
                  <a:pt x="2008" y="713"/>
                </a:cubicBezTo>
                <a:cubicBezTo>
                  <a:pt x="2009" y="711"/>
                  <a:pt x="2011" y="709"/>
                  <a:pt x="2013" y="709"/>
                </a:cubicBezTo>
                <a:cubicBezTo>
                  <a:pt x="2018" y="707"/>
                  <a:pt x="2023" y="710"/>
                  <a:pt x="2024" y="714"/>
                </a:cubicBezTo>
                <a:cubicBezTo>
                  <a:pt x="2025" y="719"/>
                  <a:pt x="2023" y="723"/>
                  <a:pt x="2019" y="725"/>
                </a:cubicBezTo>
                <a:cubicBezTo>
                  <a:pt x="2018" y="725"/>
                  <a:pt x="2017" y="725"/>
                  <a:pt x="2016" y="725"/>
                </a:cubicBezTo>
                <a:close/>
                <a:moveTo>
                  <a:pt x="2007" y="698"/>
                </a:moveTo>
                <a:cubicBezTo>
                  <a:pt x="2003" y="698"/>
                  <a:pt x="2000" y="696"/>
                  <a:pt x="1999" y="693"/>
                </a:cubicBezTo>
                <a:cubicBezTo>
                  <a:pt x="1986" y="659"/>
                  <a:pt x="1972" y="625"/>
                  <a:pt x="1956" y="592"/>
                </a:cubicBezTo>
                <a:cubicBezTo>
                  <a:pt x="1956" y="591"/>
                  <a:pt x="1956" y="591"/>
                  <a:pt x="1956" y="591"/>
                </a:cubicBezTo>
                <a:cubicBezTo>
                  <a:pt x="1956" y="591"/>
                  <a:pt x="1955" y="590"/>
                  <a:pt x="1955" y="590"/>
                </a:cubicBezTo>
                <a:cubicBezTo>
                  <a:pt x="1941" y="561"/>
                  <a:pt x="1926" y="533"/>
                  <a:pt x="1909" y="506"/>
                </a:cubicBezTo>
                <a:cubicBezTo>
                  <a:pt x="1907" y="502"/>
                  <a:pt x="1908" y="497"/>
                  <a:pt x="1912" y="494"/>
                </a:cubicBezTo>
                <a:cubicBezTo>
                  <a:pt x="1916" y="492"/>
                  <a:pt x="1921" y="493"/>
                  <a:pt x="1924" y="497"/>
                </a:cubicBezTo>
                <a:cubicBezTo>
                  <a:pt x="1940" y="525"/>
                  <a:pt x="1956" y="553"/>
                  <a:pt x="1970" y="582"/>
                </a:cubicBezTo>
                <a:cubicBezTo>
                  <a:pt x="1970" y="582"/>
                  <a:pt x="1971" y="583"/>
                  <a:pt x="1971" y="583"/>
                </a:cubicBezTo>
                <a:cubicBezTo>
                  <a:pt x="1971" y="584"/>
                  <a:pt x="1971" y="584"/>
                  <a:pt x="1971" y="584"/>
                </a:cubicBezTo>
                <a:cubicBezTo>
                  <a:pt x="1988" y="618"/>
                  <a:pt x="2002" y="652"/>
                  <a:pt x="2015" y="687"/>
                </a:cubicBezTo>
                <a:cubicBezTo>
                  <a:pt x="2015" y="687"/>
                  <a:pt x="2015" y="687"/>
                  <a:pt x="2015" y="687"/>
                </a:cubicBezTo>
                <a:cubicBezTo>
                  <a:pt x="2015" y="689"/>
                  <a:pt x="2015" y="692"/>
                  <a:pt x="2014" y="694"/>
                </a:cubicBezTo>
                <a:cubicBezTo>
                  <a:pt x="2013" y="696"/>
                  <a:pt x="2012" y="697"/>
                  <a:pt x="2010" y="698"/>
                </a:cubicBezTo>
                <a:cubicBezTo>
                  <a:pt x="2009" y="698"/>
                  <a:pt x="2008" y="698"/>
                  <a:pt x="2007" y="698"/>
                </a:cubicBezTo>
                <a:close/>
                <a:moveTo>
                  <a:pt x="134" y="553"/>
                </a:moveTo>
                <a:cubicBezTo>
                  <a:pt x="133" y="553"/>
                  <a:pt x="131" y="553"/>
                  <a:pt x="130" y="552"/>
                </a:cubicBezTo>
                <a:cubicBezTo>
                  <a:pt x="128" y="551"/>
                  <a:pt x="127" y="549"/>
                  <a:pt x="126" y="547"/>
                </a:cubicBezTo>
                <a:cubicBezTo>
                  <a:pt x="125" y="545"/>
                  <a:pt x="126" y="542"/>
                  <a:pt x="127" y="540"/>
                </a:cubicBezTo>
                <a:cubicBezTo>
                  <a:pt x="129" y="536"/>
                  <a:pt x="134" y="535"/>
                  <a:pt x="138" y="537"/>
                </a:cubicBezTo>
                <a:cubicBezTo>
                  <a:pt x="142" y="539"/>
                  <a:pt x="144" y="544"/>
                  <a:pt x="142" y="549"/>
                </a:cubicBezTo>
                <a:cubicBezTo>
                  <a:pt x="140" y="551"/>
                  <a:pt x="137" y="553"/>
                  <a:pt x="134" y="553"/>
                </a:cubicBezTo>
                <a:close/>
                <a:moveTo>
                  <a:pt x="148" y="528"/>
                </a:moveTo>
                <a:cubicBezTo>
                  <a:pt x="147" y="528"/>
                  <a:pt x="145" y="528"/>
                  <a:pt x="144" y="527"/>
                </a:cubicBezTo>
                <a:cubicBezTo>
                  <a:pt x="140" y="525"/>
                  <a:pt x="138" y="520"/>
                  <a:pt x="141" y="516"/>
                </a:cubicBezTo>
                <a:cubicBezTo>
                  <a:pt x="157" y="488"/>
                  <a:pt x="175" y="460"/>
                  <a:pt x="193" y="434"/>
                </a:cubicBezTo>
                <a:cubicBezTo>
                  <a:pt x="215" y="403"/>
                  <a:pt x="239" y="373"/>
                  <a:pt x="265" y="345"/>
                </a:cubicBezTo>
                <a:cubicBezTo>
                  <a:pt x="268" y="342"/>
                  <a:pt x="273" y="342"/>
                  <a:pt x="277" y="345"/>
                </a:cubicBezTo>
                <a:cubicBezTo>
                  <a:pt x="280" y="348"/>
                  <a:pt x="280" y="353"/>
                  <a:pt x="277" y="357"/>
                </a:cubicBezTo>
                <a:cubicBezTo>
                  <a:pt x="252" y="384"/>
                  <a:pt x="229" y="414"/>
                  <a:pt x="207" y="444"/>
                </a:cubicBezTo>
                <a:cubicBezTo>
                  <a:pt x="189" y="470"/>
                  <a:pt x="171" y="497"/>
                  <a:pt x="155" y="524"/>
                </a:cubicBezTo>
                <a:cubicBezTo>
                  <a:pt x="154" y="527"/>
                  <a:pt x="151" y="528"/>
                  <a:pt x="148" y="528"/>
                </a:cubicBezTo>
                <a:close/>
                <a:moveTo>
                  <a:pt x="1901" y="486"/>
                </a:moveTo>
                <a:cubicBezTo>
                  <a:pt x="1899" y="486"/>
                  <a:pt x="1896" y="485"/>
                  <a:pt x="1895" y="483"/>
                </a:cubicBezTo>
                <a:cubicBezTo>
                  <a:pt x="1895" y="483"/>
                  <a:pt x="1895" y="483"/>
                  <a:pt x="1895" y="483"/>
                </a:cubicBezTo>
                <a:cubicBezTo>
                  <a:pt x="1894" y="482"/>
                  <a:pt x="1894" y="482"/>
                  <a:pt x="1894" y="482"/>
                </a:cubicBezTo>
                <a:cubicBezTo>
                  <a:pt x="1892" y="478"/>
                  <a:pt x="1893" y="473"/>
                  <a:pt x="1897" y="470"/>
                </a:cubicBezTo>
                <a:cubicBezTo>
                  <a:pt x="1901" y="468"/>
                  <a:pt x="1906" y="469"/>
                  <a:pt x="1908" y="473"/>
                </a:cubicBezTo>
                <a:cubicBezTo>
                  <a:pt x="1911" y="477"/>
                  <a:pt x="1910" y="482"/>
                  <a:pt x="1906" y="485"/>
                </a:cubicBezTo>
                <a:cubicBezTo>
                  <a:pt x="1905" y="486"/>
                  <a:pt x="1903" y="486"/>
                  <a:pt x="1901" y="486"/>
                </a:cubicBezTo>
                <a:close/>
                <a:moveTo>
                  <a:pt x="1886" y="463"/>
                </a:moveTo>
                <a:cubicBezTo>
                  <a:pt x="1883" y="463"/>
                  <a:pt x="1880" y="461"/>
                  <a:pt x="1879" y="459"/>
                </a:cubicBezTo>
                <a:cubicBezTo>
                  <a:pt x="1857" y="428"/>
                  <a:pt x="1834" y="398"/>
                  <a:pt x="1810" y="370"/>
                </a:cubicBezTo>
                <a:cubicBezTo>
                  <a:pt x="1789" y="346"/>
                  <a:pt x="1767" y="323"/>
                  <a:pt x="1744" y="301"/>
                </a:cubicBezTo>
                <a:cubicBezTo>
                  <a:pt x="1743" y="299"/>
                  <a:pt x="1742" y="297"/>
                  <a:pt x="1742" y="295"/>
                </a:cubicBezTo>
                <a:cubicBezTo>
                  <a:pt x="1742" y="293"/>
                  <a:pt x="1743" y="291"/>
                  <a:pt x="1744" y="289"/>
                </a:cubicBezTo>
                <a:cubicBezTo>
                  <a:pt x="1747" y="286"/>
                  <a:pt x="1753" y="286"/>
                  <a:pt x="1756" y="289"/>
                </a:cubicBezTo>
                <a:cubicBezTo>
                  <a:pt x="1779" y="311"/>
                  <a:pt x="1802" y="335"/>
                  <a:pt x="1823" y="359"/>
                </a:cubicBezTo>
                <a:cubicBezTo>
                  <a:pt x="1848" y="388"/>
                  <a:pt x="1871" y="418"/>
                  <a:pt x="1893" y="449"/>
                </a:cubicBezTo>
                <a:cubicBezTo>
                  <a:pt x="1895" y="453"/>
                  <a:pt x="1894" y="458"/>
                  <a:pt x="1890" y="461"/>
                </a:cubicBezTo>
                <a:cubicBezTo>
                  <a:pt x="1889" y="462"/>
                  <a:pt x="1887" y="463"/>
                  <a:pt x="1886" y="463"/>
                </a:cubicBezTo>
                <a:close/>
                <a:moveTo>
                  <a:pt x="290" y="339"/>
                </a:moveTo>
                <a:cubicBezTo>
                  <a:pt x="288" y="339"/>
                  <a:pt x="286" y="338"/>
                  <a:pt x="284" y="336"/>
                </a:cubicBezTo>
                <a:cubicBezTo>
                  <a:pt x="281" y="333"/>
                  <a:pt x="281" y="328"/>
                  <a:pt x="284" y="324"/>
                </a:cubicBezTo>
                <a:cubicBezTo>
                  <a:pt x="287" y="321"/>
                  <a:pt x="293" y="321"/>
                  <a:pt x="296" y="324"/>
                </a:cubicBezTo>
                <a:cubicBezTo>
                  <a:pt x="298" y="325"/>
                  <a:pt x="298" y="328"/>
                  <a:pt x="299" y="330"/>
                </a:cubicBezTo>
                <a:cubicBezTo>
                  <a:pt x="299" y="332"/>
                  <a:pt x="298" y="334"/>
                  <a:pt x="296" y="336"/>
                </a:cubicBezTo>
                <a:cubicBezTo>
                  <a:pt x="295" y="338"/>
                  <a:pt x="292" y="339"/>
                  <a:pt x="290" y="339"/>
                </a:cubicBezTo>
                <a:close/>
                <a:moveTo>
                  <a:pt x="310" y="318"/>
                </a:moveTo>
                <a:cubicBezTo>
                  <a:pt x="308" y="318"/>
                  <a:pt x="305" y="317"/>
                  <a:pt x="304" y="316"/>
                </a:cubicBezTo>
                <a:cubicBezTo>
                  <a:pt x="300" y="312"/>
                  <a:pt x="300" y="307"/>
                  <a:pt x="304" y="304"/>
                </a:cubicBezTo>
                <a:cubicBezTo>
                  <a:pt x="327" y="281"/>
                  <a:pt x="351" y="259"/>
                  <a:pt x="376" y="239"/>
                </a:cubicBezTo>
                <a:cubicBezTo>
                  <a:pt x="405" y="215"/>
                  <a:pt x="436" y="192"/>
                  <a:pt x="467" y="171"/>
                </a:cubicBezTo>
                <a:cubicBezTo>
                  <a:pt x="468" y="171"/>
                  <a:pt x="468" y="171"/>
                  <a:pt x="468" y="171"/>
                </a:cubicBezTo>
                <a:cubicBezTo>
                  <a:pt x="468" y="171"/>
                  <a:pt x="468" y="171"/>
                  <a:pt x="468" y="171"/>
                </a:cubicBezTo>
                <a:cubicBezTo>
                  <a:pt x="471" y="168"/>
                  <a:pt x="477" y="170"/>
                  <a:pt x="479" y="173"/>
                </a:cubicBezTo>
                <a:cubicBezTo>
                  <a:pt x="482" y="177"/>
                  <a:pt x="481" y="183"/>
                  <a:pt x="477" y="185"/>
                </a:cubicBezTo>
                <a:cubicBezTo>
                  <a:pt x="445" y="206"/>
                  <a:pt x="415" y="228"/>
                  <a:pt x="386" y="252"/>
                </a:cubicBezTo>
                <a:cubicBezTo>
                  <a:pt x="362" y="272"/>
                  <a:pt x="338" y="293"/>
                  <a:pt x="316" y="316"/>
                </a:cubicBezTo>
                <a:cubicBezTo>
                  <a:pt x="314" y="317"/>
                  <a:pt x="312" y="318"/>
                  <a:pt x="310" y="318"/>
                </a:cubicBezTo>
                <a:close/>
                <a:moveTo>
                  <a:pt x="1730" y="284"/>
                </a:moveTo>
                <a:cubicBezTo>
                  <a:pt x="1728" y="284"/>
                  <a:pt x="1725" y="283"/>
                  <a:pt x="1724" y="282"/>
                </a:cubicBezTo>
                <a:cubicBezTo>
                  <a:pt x="1722" y="280"/>
                  <a:pt x="1721" y="278"/>
                  <a:pt x="1721" y="276"/>
                </a:cubicBezTo>
                <a:cubicBezTo>
                  <a:pt x="1721" y="274"/>
                  <a:pt x="1722" y="272"/>
                  <a:pt x="1723" y="270"/>
                </a:cubicBezTo>
                <a:cubicBezTo>
                  <a:pt x="1726" y="267"/>
                  <a:pt x="1732" y="266"/>
                  <a:pt x="1735" y="269"/>
                </a:cubicBezTo>
                <a:cubicBezTo>
                  <a:pt x="1737" y="271"/>
                  <a:pt x="1738" y="273"/>
                  <a:pt x="1738" y="275"/>
                </a:cubicBezTo>
                <a:cubicBezTo>
                  <a:pt x="1738" y="277"/>
                  <a:pt x="1737" y="280"/>
                  <a:pt x="1736" y="281"/>
                </a:cubicBezTo>
                <a:cubicBezTo>
                  <a:pt x="1734" y="283"/>
                  <a:pt x="1732" y="284"/>
                  <a:pt x="1730" y="284"/>
                </a:cubicBezTo>
                <a:close/>
                <a:moveTo>
                  <a:pt x="1708" y="265"/>
                </a:moveTo>
                <a:cubicBezTo>
                  <a:pt x="1706" y="265"/>
                  <a:pt x="1704" y="265"/>
                  <a:pt x="1703" y="263"/>
                </a:cubicBezTo>
                <a:cubicBezTo>
                  <a:pt x="1675" y="239"/>
                  <a:pt x="1645" y="216"/>
                  <a:pt x="1614" y="195"/>
                </a:cubicBezTo>
                <a:cubicBezTo>
                  <a:pt x="1614" y="195"/>
                  <a:pt x="1614" y="195"/>
                  <a:pt x="1614" y="195"/>
                </a:cubicBezTo>
                <a:cubicBezTo>
                  <a:pt x="1614" y="195"/>
                  <a:pt x="1614" y="195"/>
                  <a:pt x="1614" y="195"/>
                </a:cubicBezTo>
                <a:cubicBezTo>
                  <a:pt x="1588" y="177"/>
                  <a:pt x="1560" y="160"/>
                  <a:pt x="1533" y="145"/>
                </a:cubicBezTo>
                <a:cubicBezTo>
                  <a:pt x="1529" y="143"/>
                  <a:pt x="1527" y="138"/>
                  <a:pt x="1529" y="134"/>
                </a:cubicBezTo>
                <a:cubicBezTo>
                  <a:pt x="1532" y="130"/>
                  <a:pt x="1537" y="128"/>
                  <a:pt x="1541" y="130"/>
                </a:cubicBezTo>
                <a:cubicBezTo>
                  <a:pt x="1569" y="146"/>
                  <a:pt x="1597" y="163"/>
                  <a:pt x="1623" y="181"/>
                </a:cubicBezTo>
                <a:cubicBezTo>
                  <a:pt x="1655" y="202"/>
                  <a:pt x="1685" y="226"/>
                  <a:pt x="1714" y="250"/>
                </a:cubicBezTo>
                <a:cubicBezTo>
                  <a:pt x="1716" y="252"/>
                  <a:pt x="1717" y="254"/>
                  <a:pt x="1717" y="256"/>
                </a:cubicBezTo>
                <a:cubicBezTo>
                  <a:pt x="1717" y="259"/>
                  <a:pt x="1716" y="261"/>
                  <a:pt x="1715" y="262"/>
                </a:cubicBezTo>
                <a:cubicBezTo>
                  <a:pt x="1713" y="264"/>
                  <a:pt x="1711" y="265"/>
                  <a:pt x="1708" y="265"/>
                </a:cubicBezTo>
                <a:close/>
                <a:moveTo>
                  <a:pt x="496" y="171"/>
                </a:moveTo>
                <a:cubicBezTo>
                  <a:pt x="493" y="171"/>
                  <a:pt x="490" y="170"/>
                  <a:pt x="489" y="167"/>
                </a:cubicBezTo>
                <a:cubicBezTo>
                  <a:pt x="487" y="165"/>
                  <a:pt x="487" y="163"/>
                  <a:pt x="488" y="161"/>
                </a:cubicBezTo>
                <a:cubicBezTo>
                  <a:pt x="488" y="159"/>
                  <a:pt x="489" y="157"/>
                  <a:pt x="491" y="156"/>
                </a:cubicBezTo>
                <a:cubicBezTo>
                  <a:pt x="495" y="153"/>
                  <a:pt x="501" y="155"/>
                  <a:pt x="503" y="158"/>
                </a:cubicBezTo>
                <a:cubicBezTo>
                  <a:pt x="504" y="160"/>
                  <a:pt x="505" y="163"/>
                  <a:pt x="504" y="165"/>
                </a:cubicBezTo>
                <a:cubicBezTo>
                  <a:pt x="504" y="167"/>
                  <a:pt x="502" y="169"/>
                  <a:pt x="500" y="170"/>
                </a:cubicBezTo>
                <a:cubicBezTo>
                  <a:pt x="499" y="171"/>
                  <a:pt x="497" y="171"/>
                  <a:pt x="496" y="171"/>
                </a:cubicBezTo>
                <a:close/>
                <a:moveTo>
                  <a:pt x="520" y="157"/>
                </a:moveTo>
                <a:cubicBezTo>
                  <a:pt x="517" y="157"/>
                  <a:pt x="514" y="155"/>
                  <a:pt x="513" y="153"/>
                </a:cubicBezTo>
                <a:cubicBezTo>
                  <a:pt x="512" y="151"/>
                  <a:pt x="511" y="148"/>
                  <a:pt x="512" y="146"/>
                </a:cubicBezTo>
                <a:cubicBezTo>
                  <a:pt x="512" y="144"/>
                  <a:pt x="514" y="142"/>
                  <a:pt x="516" y="141"/>
                </a:cubicBezTo>
                <a:cubicBezTo>
                  <a:pt x="544" y="125"/>
                  <a:pt x="573" y="110"/>
                  <a:pt x="602" y="96"/>
                </a:cubicBezTo>
                <a:cubicBezTo>
                  <a:pt x="602" y="96"/>
                  <a:pt x="603" y="96"/>
                  <a:pt x="604" y="95"/>
                </a:cubicBezTo>
                <a:cubicBezTo>
                  <a:pt x="605" y="95"/>
                  <a:pt x="605" y="95"/>
                  <a:pt x="605" y="95"/>
                </a:cubicBezTo>
                <a:cubicBezTo>
                  <a:pt x="638" y="79"/>
                  <a:pt x="673" y="66"/>
                  <a:pt x="708" y="54"/>
                </a:cubicBezTo>
                <a:cubicBezTo>
                  <a:pt x="712" y="53"/>
                  <a:pt x="717" y="55"/>
                  <a:pt x="718" y="59"/>
                </a:cubicBezTo>
                <a:cubicBezTo>
                  <a:pt x="720" y="64"/>
                  <a:pt x="718" y="69"/>
                  <a:pt x="713" y="70"/>
                </a:cubicBezTo>
                <a:cubicBezTo>
                  <a:pt x="679" y="82"/>
                  <a:pt x="645" y="95"/>
                  <a:pt x="612" y="110"/>
                </a:cubicBezTo>
                <a:cubicBezTo>
                  <a:pt x="611" y="110"/>
                  <a:pt x="611" y="111"/>
                  <a:pt x="610" y="111"/>
                </a:cubicBezTo>
                <a:cubicBezTo>
                  <a:pt x="609" y="112"/>
                  <a:pt x="609" y="112"/>
                  <a:pt x="609" y="112"/>
                </a:cubicBezTo>
                <a:cubicBezTo>
                  <a:pt x="609" y="112"/>
                  <a:pt x="609" y="112"/>
                  <a:pt x="609" y="112"/>
                </a:cubicBezTo>
                <a:cubicBezTo>
                  <a:pt x="609" y="112"/>
                  <a:pt x="609" y="112"/>
                  <a:pt x="609" y="112"/>
                </a:cubicBezTo>
                <a:cubicBezTo>
                  <a:pt x="580" y="125"/>
                  <a:pt x="552" y="140"/>
                  <a:pt x="524" y="156"/>
                </a:cubicBezTo>
                <a:cubicBezTo>
                  <a:pt x="523" y="156"/>
                  <a:pt x="522" y="157"/>
                  <a:pt x="520" y="157"/>
                </a:cubicBezTo>
                <a:close/>
                <a:moveTo>
                  <a:pt x="1512" y="133"/>
                </a:moveTo>
                <a:cubicBezTo>
                  <a:pt x="1511" y="133"/>
                  <a:pt x="1509" y="133"/>
                  <a:pt x="1508" y="132"/>
                </a:cubicBezTo>
                <a:cubicBezTo>
                  <a:pt x="1506" y="131"/>
                  <a:pt x="1504" y="129"/>
                  <a:pt x="1504" y="127"/>
                </a:cubicBezTo>
                <a:cubicBezTo>
                  <a:pt x="1503" y="125"/>
                  <a:pt x="1503" y="122"/>
                  <a:pt x="1504" y="120"/>
                </a:cubicBezTo>
                <a:cubicBezTo>
                  <a:pt x="1506" y="116"/>
                  <a:pt x="1512" y="115"/>
                  <a:pt x="1516" y="117"/>
                </a:cubicBezTo>
                <a:cubicBezTo>
                  <a:pt x="1520" y="119"/>
                  <a:pt x="1522" y="124"/>
                  <a:pt x="1519" y="128"/>
                </a:cubicBezTo>
                <a:cubicBezTo>
                  <a:pt x="1518" y="131"/>
                  <a:pt x="1515" y="133"/>
                  <a:pt x="1512" y="133"/>
                </a:cubicBezTo>
                <a:close/>
                <a:moveTo>
                  <a:pt x="1487" y="120"/>
                </a:moveTo>
                <a:cubicBezTo>
                  <a:pt x="1485" y="120"/>
                  <a:pt x="1484" y="120"/>
                  <a:pt x="1483" y="119"/>
                </a:cubicBezTo>
                <a:cubicBezTo>
                  <a:pt x="1450" y="104"/>
                  <a:pt x="1416" y="89"/>
                  <a:pt x="1382" y="77"/>
                </a:cubicBezTo>
                <a:cubicBezTo>
                  <a:pt x="1381" y="77"/>
                  <a:pt x="1380" y="76"/>
                  <a:pt x="1379" y="76"/>
                </a:cubicBezTo>
                <a:cubicBezTo>
                  <a:pt x="1350" y="65"/>
                  <a:pt x="1319" y="56"/>
                  <a:pt x="1288" y="48"/>
                </a:cubicBezTo>
                <a:cubicBezTo>
                  <a:pt x="1284" y="47"/>
                  <a:pt x="1281" y="43"/>
                  <a:pt x="1282" y="38"/>
                </a:cubicBezTo>
                <a:cubicBezTo>
                  <a:pt x="1283" y="34"/>
                  <a:pt x="1288" y="31"/>
                  <a:pt x="1292" y="32"/>
                </a:cubicBezTo>
                <a:cubicBezTo>
                  <a:pt x="1324" y="40"/>
                  <a:pt x="1355" y="49"/>
                  <a:pt x="1385" y="60"/>
                </a:cubicBezTo>
                <a:cubicBezTo>
                  <a:pt x="1386" y="60"/>
                  <a:pt x="1386" y="61"/>
                  <a:pt x="1387" y="61"/>
                </a:cubicBezTo>
                <a:cubicBezTo>
                  <a:pt x="1388" y="61"/>
                  <a:pt x="1388" y="61"/>
                  <a:pt x="1388" y="61"/>
                </a:cubicBezTo>
                <a:cubicBezTo>
                  <a:pt x="1423" y="74"/>
                  <a:pt x="1457" y="88"/>
                  <a:pt x="1490" y="104"/>
                </a:cubicBezTo>
                <a:cubicBezTo>
                  <a:pt x="1492" y="105"/>
                  <a:pt x="1494" y="107"/>
                  <a:pt x="1495" y="109"/>
                </a:cubicBezTo>
                <a:cubicBezTo>
                  <a:pt x="1495" y="111"/>
                  <a:pt x="1495" y="113"/>
                  <a:pt x="1494" y="115"/>
                </a:cubicBezTo>
                <a:cubicBezTo>
                  <a:pt x="1493" y="118"/>
                  <a:pt x="1490" y="120"/>
                  <a:pt x="1487" y="120"/>
                </a:cubicBezTo>
                <a:close/>
                <a:moveTo>
                  <a:pt x="737" y="62"/>
                </a:moveTo>
                <a:cubicBezTo>
                  <a:pt x="734" y="62"/>
                  <a:pt x="730" y="59"/>
                  <a:pt x="729" y="56"/>
                </a:cubicBezTo>
                <a:cubicBezTo>
                  <a:pt x="728" y="51"/>
                  <a:pt x="730" y="47"/>
                  <a:pt x="735" y="45"/>
                </a:cubicBezTo>
                <a:cubicBezTo>
                  <a:pt x="739" y="44"/>
                  <a:pt x="744" y="47"/>
                  <a:pt x="745" y="51"/>
                </a:cubicBezTo>
                <a:cubicBezTo>
                  <a:pt x="747" y="55"/>
                  <a:pt x="744" y="60"/>
                  <a:pt x="740" y="62"/>
                </a:cubicBezTo>
                <a:cubicBezTo>
                  <a:pt x="739" y="62"/>
                  <a:pt x="738" y="62"/>
                  <a:pt x="737" y="62"/>
                </a:cubicBezTo>
                <a:close/>
                <a:moveTo>
                  <a:pt x="764" y="54"/>
                </a:moveTo>
                <a:cubicBezTo>
                  <a:pt x="761" y="54"/>
                  <a:pt x="757" y="51"/>
                  <a:pt x="756" y="48"/>
                </a:cubicBezTo>
                <a:cubicBezTo>
                  <a:pt x="755" y="43"/>
                  <a:pt x="758" y="39"/>
                  <a:pt x="762" y="37"/>
                </a:cubicBezTo>
                <a:cubicBezTo>
                  <a:pt x="793" y="29"/>
                  <a:pt x="825" y="22"/>
                  <a:pt x="857" y="16"/>
                </a:cubicBezTo>
                <a:cubicBezTo>
                  <a:pt x="894" y="9"/>
                  <a:pt x="932" y="5"/>
                  <a:pt x="970" y="2"/>
                </a:cubicBezTo>
                <a:cubicBezTo>
                  <a:pt x="975" y="2"/>
                  <a:pt x="979" y="5"/>
                  <a:pt x="979" y="10"/>
                </a:cubicBezTo>
                <a:cubicBezTo>
                  <a:pt x="979" y="15"/>
                  <a:pt x="976" y="19"/>
                  <a:pt x="971" y="19"/>
                </a:cubicBezTo>
                <a:cubicBezTo>
                  <a:pt x="934" y="22"/>
                  <a:pt x="897" y="26"/>
                  <a:pt x="860" y="33"/>
                </a:cubicBezTo>
                <a:cubicBezTo>
                  <a:pt x="828" y="38"/>
                  <a:pt x="797" y="45"/>
                  <a:pt x="767" y="54"/>
                </a:cubicBezTo>
                <a:cubicBezTo>
                  <a:pt x="766" y="54"/>
                  <a:pt x="765" y="54"/>
                  <a:pt x="764" y="54"/>
                </a:cubicBezTo>
                <a:close/>
                <a:moveTo>
                  <a:pt x="1263" y="42"/>
                </a:moveTo>
                <a:cubicBezTo>
                  <a:pt x="1262" y="42"/>
                  <a:pt x="1262" y="42"/>
                  <a:pt x="1261" y="42"/>
                </a:cubicBezTo>
                <a:cubicBezTo>
                  <a:pt x="1256" y="41"/>
                  <a:pt x="1253" y="36"/>
                  <a:pt x="1254" y="32"/>
                </a:cubicBezTo>
                <a:cubicBezTo>
                  <a:pt x="1255" y="27"/>
                  <a:pt x="1260" y="24"/>
                  <a:pt x="1265" y="25"/>
                </a:cubicBezTo>
                <a:cubicBezTo>
                  <a:pt x="1267" y="26"/>
                  <a:pt x="1269" y="27"/>
                  <a:pt x="1270" y="29"/>
                </a:cubicBezTo>
                <a:cubicBezTo>
                  <a:pt x="1271" y="31"/>
                  <a:pt x="1272" y="33"/>
                  <a:pt x="1271" y="35"/>
                </a:cubicBezTo>
                <a:cubicBezTo>
                  <a:pt x="1270" y="39"/>
                  <a:pt x="1267" y="42"/>
                  <a:pt x="1263" y="42"/>
                </a:cubicBezTo>
                <a:close/>
                <a:moveTo>
                  <a:pt x="1235" y="36"/>
                </a:moveTo>
                <a:cubicBezTo>
                  <a:pt x="1235" y="36"/>
                  <a:pt x="1234" y="36"/>
                  <a:pt x="1233" y="36"/>
                </a:cubicBezTo>
                <a:cubicBezTo>
                  <a:pt x="1197" y="29"/>
                  <a:pt x="1160" y="24"/>
                  <a:pt x="1123" y="21"/>
                </a:cubicBezTo>
                <a:cubicBezTo>
                  <a:pt x="1123" y="21"/>
                  <a:pt x="1123" y="21"/>
                  <a:pt x="1122" y="21"/>
                </a:cubicBezTo>
                <a:cubicBezTo>
                  <a:pt x="1094" y="18"/>
                  <a:pt x="1065" y="17"/>
                  <a:pt x="1037" y="17"/>
                </a:cubicBezTo>
                <a:cubicBezTo>
                  <a:pt x="1034" y="17"/>
                  <a:pt x="1031" y="17"/>
                  <a:pt x="1027" y="17"/>
                </a:cubicBezTo>
                <a:cubicBezTo>
                  <a:pt x="1027" y="17"/>
                  <a:pt x="1027" y="17"/>
                  <a:pt x="1027" y="17"/>
                </a:cubicBezTo>
                <a:cubicBezTo>
                  <a:pt x="1022" y="17"/>
                  <a:pt x="1019" y="13"/>
                  <a:pt x="1019" y="9"/>
                </a:cubicBezTo>
                <a:cubicBezTo>
                  <a:pt x="1018" y="4"/>
                  <a:pt x="1022" y="0"/>
                  <a:pt x="1027" y="0"/>
                </a:cubicBezTo>
                <a:cubicBezTo>
                  <a:pt x="1031" y="0"/>
                  <a:pt x="1034" y="0"/>
                  <a:pt x="1037" y="0"/>
                </a:cubicBezTo>
                <a:cubicBezTo>
                  <a:pt x="1066" y="0"/>
                  <a:pt x="1095" y="1"/>
                  <a:pt x="1124" y="4"/>
                </a:cubicBezTo>
                <a:cubicBezTo>
                  <a:pt x="1162" y="7"/>
                  <a:pt x="1200" y="12"/>
                  <a:pt x="1237" y="19"/>
                </a:cubicBezTo>
                <a:cubicBezTo>
                  <a:pt x="1241" y="20"/>
                  <a:pt x="1244" y="25"/>
                  <a:pt x="1243" y="29"/>
                </a:cubicBezTo>
                <a:cubicBezTo>
                  <a:pt x="1243" y="33"/>
                  <a:pt x="1239" y="36"/>
                  <a:pt x="1235" y="36"/>
                </a:cubicBezTo>
                <a:close/>
                <a:moveTo>
                  <a:pt x="999" y="18"/>
                </a:moveTo>
                <a:cubicBezTo>
                  <a:pt x="994" y="18"/>
                  <a:pt x="990" y="14"/>
                  <a:pt x="990" y="10"/>
                </a:cubicBezTo>
                <a:cubicBezTo>
                  <a:pt x="990" y="7"/>
                  <a:pt x="991" y="5"/>
                  <a:pt x="993" y="3"/>
                </a:cubicBezTo>
                <a:cubicBezTo>
                  <a:pt x="994" y="2"/>
                  <a:pt x="996" y="1"/>
                  <a:pt x="998" y="1"/>
                </a:cubicBezTo>
                <a:cubicBezTo>
                  <a:pt x="999" y="1"/>
                  <a:pt x="999" y="1"/>
                  <a:pt x="999" y="1"/>
                </a:cubicBezTo>
                <a:cubicBezTo>
                  <a:pt x="1003" y="1"/>
                  <a:pt x="1007" y="4"/>
                  <a:pt x="1007" y="9"/>
                </a:cubicBezTo>
                <a:cubicBezTo>
                  <a:pt x="1007" y="14"/>
                  <a:pt x="1004" y="18"/>
                  <a:pt x="999" y="18"/>
                </a:cubicBezTo>
                <a:cubicBezTo>
                  <a:pt x="999" y="18"/>
                  <a:pt x="999" y="18"/>
                  <a:pt x="999" y="18"/>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9" name="Freeform 6">
            <a:extLst>
              <a:ext uri="{FF2B5EF4-FFF2-40B4-BE49-F238E27FC236}">
                <a16:creationId xmlns:a16="http://schemas.microsoft.com/office/drawing/2014/main" id="{7A9C8164-320D-48C7-A0F7-D1696BB87EFD}"/>
              </a:ext>
            </a:extLst>
          </p:cNvPr>
          <p:cNvSpPr>
            <a:spLocks noEditPoints="1"/>
          </p:cNvSpPr>
          <p:nvPr/>
        </p:nvSpPr>
        <p:spPr bwMode="auto">
          <a:xfrm>
            <a:off x="7983881" y="2638824"/>
            <a:ext cx="8177626" cy="8189856"/>
          </a:xfrm>
          <a:custGeom>
            <a:avLst/>
            <a:gdLst>
              <a:gd name="T0" fmla="*/ 991 w 2004"/>
              <a:gd name="T1" fmla="*/ 1989 h 2006"/>
              <a:gd name="T2" fmla="*/ 1003 w 2004"/>
              <a:gd name="T3" fmla="*/ 2006 h 2006"/>
              <a:gd name="T4" fmla="*/ 1354 w 2004"/>
              <a:gd name="T5" fmla="*/ 1924 h 2006"/>
              <a:gd name="T6" fmla="*/ 1037 w 2004"/>
              <a:gd name="T7" fmla="*/ 2005 h 2006"/>
              <a:gd name="T8" fmla="*/ 631 w 2004"/>
              <a:gd name="T9" fmla="*/ 1925 h 2006"/>
              <a:gd name="T10" fmla="*/ 958 w 2004"/>
              <a:gd name="T11" fmla="*/ 2005 h 2006"/>
              <a:gd name="T12" fmla="*/ 1408 w 2004"/>
              <a:gd name="T13" fmla="*/ 1920 h 2006"/>
              <a:gd name="T14" fmla="*/ 584 w 2004"/>
              <a:gd name="T15" fmla="*/ 1905 h 2006"/>
              <a:gd name="T16" fmla="*/ 1422 w 2004"/>
              <a:gd name="T17" fmla="*/ 1904 h 2006"/>
              <a:gd name="T18" fmla="*/ 1704 w 2004"/>
              <a:gd name="T19" fmla="*/ 1707 h 2006"/>
              <a:gd name="T20" fmla="*/ 1430 w 2004"/>
              <a:gd name="T21" fmla="*/ 1909 h 2006"/>
              <a:gd name="T22" fmla="*/ 294 w 2004"/>
              <a:gd name="T23" fmla="*/ 1701 h 2006"/>
              <a:gd name="T24" fmla="*/ 566 w 2004"/>
              <a:gd name="T25" fmla="*/ 1905 h 2006"/>
              <a:gd name="T26" fmla="*/ 1739 w 2004"/>
              <a:gd name="T27" fmla="*/ 1682 h 2006"/>
              <a:gd name="T28" fmla="*/ 259 w 2004"/>
              <a:gd name="T29" fmla="*/ 1664 h 2006"/>
              <a:gd name="T30" fmla="*/ 1746 w 2004"/>
              <a:gd name="T31" fmla="*/ 1662 h 2006"/>
              <a:gd name="T32" fmla="*/ 1926 w 2004"/>
              <a:gd name="T33" fmla="*/ 1369 h 2006"/>
              <a:gd name="T34" fmla="*/ 1752 w 2004"/>
              <a:gd name="T35" fmla="*/ 1664 h 2006"/>
              <a:gd name="T36" fmla="*/ 70 w 2004"/>
              <a:gd name="T37" fmla="*/ 1372 h 2006"/>
              <a:gd name="T38" fmla="*/ 253 w 2004"/>
              <a:gd name="T39" fmla="*/ 1643 h 2006"/>
              <a:gd name="T40" fmla="*/ 1933 w 2004"/>
              <a:gd name="T41" fmla="*/ 1327 h 2006"/>
              <a:gd name="T42" fmla="*/ 60 w 2004"/>
              <a:gd name="T43" fmla="*/ 1345 h 2006"/>
              <a:gd name="T44" fmla="*/ 68 w 2004"/>
              <a:gd name="T45" fmla="*/ 1351 h 2006"/>
              <a:gd name="T46" fmla="*/ 1987 w 2004"/>
              <a:gd name="T47" fmla="*/ 1037 h 2006"/>
              <a:gd name="T48" fmla="*/ 2004 w 2004"/>
              <a:gd name="T49" fmla="*/ 1037 h 2006"/>
              <a:gd name="T50" fmla="*/ 44 w 2004"/>
              <a:gd name="T51" fmla="*/ 1297 h 2006"/>
              <a:gd name="T52" fmla="*/ 9 w 2004"/>
              <a:gd name="T53" fmla="*/ 962 h 2006"/>
              <a:gd name="T54" fmla="*/ 60 w 2004"/>
              <a:gd name="T55" fmla="*/ 1292 h 2006"/>
              <a:gd name="T56" fmla="*/ 1992 w 2004"/>
              <a:gd name="T57" fmla="*/ 920 h 2006"/>
              <a:gd name="T58" fmla="*/ 10 w 2004"/>
              <a:gd name="T59" fmla="*/ 951 h 2006"/>
              <a:gd name="T60" fmla="*/ 10 w 2004"/>
              <a:gd name="T61" fmla="*/ 951 h 2006"/>
              <a:gd name="T62" fmla="*/ 1896 w 2004"/>
              <a:gd name="T63" fmla="*/ 589 h 2006"/>
              <a:gd name="T64" fmla="*/ 1999 w 2004"/>
              <a:gd name="T65" fmla="*/ 899 h 2006"/>
              <a:gd name="T66" fmla="*/ 54 w 2004"/>
              <a:gd name="T67" fmla="*/ 679 h 2006"/>
              <a:gd name="T68" fmla="*/ 85 w 2004"/>
              <a:gd name="T69" fmla="*/ 643 h 2006"/>
              <a:gd name="T70" fmla="*/ 1883 w 2004"/>
              <a:gd name="T71" fmla="*/ 564 h 2006"/>
              <a:gd name="T72" fmla="*/ 1891 w 2004"/>
              <a:gd name="T73" fmla="*/ 568 h 2006"/>
              <a:gd name="T74" fmla="*/ 135 w 2004"/>
              <a:gd name="T75" fmla="*/ 536 h 2006"/>
              <a:gd name="T76" fmla="*/ 1799 w 2004"/>
              <a:gd name="T77" fmla="*/ 425 h 2006"/>
              <a:gd name="T78" fmla="*/ 1813 w 2004"/>
              <a:gd name="T79" fmla="*/ 415 h 2006"/>
              <a:gd name="T80" fmla="*/ 137 w 2004"/>
              <a:gd name="T81" fmla="*/ 515 h 2006"/>
              <a:gd name="T82" fmla="*/ 355 w 2004"/>
              <a:gd name="T83" fmla="*/ 249 h 2006"/>
              <a:gd name="T84" fmla="*/ 141 w 2004"/>
              <a:gd name="T85" fmla="*/ 516 h 2006"/>
              <a:gd name="T86" fmla="*/ 1646 w 2004"/>
              <a:gd name="T87" fmla="*/ 236 h 2006"/>
              <a:gd name="T88" fmla="*/ 383 w 2004"/>
              <a:gd name="T89" fmla="*/ 216 h 2006"/>
              <a:gd name="T90" fmla="*/ 1596 w 2004"/>
              <a:gd name="T91" fmla="*/ 217 h 2006"/>
              <a:gd name="T92" fmla="*/ 1314 w 2004"/>
              <a:gd name="T93" fmla="*/ 51 h 2006"/>
              <a:gd name="T94" fmla="*/ 1601 w 2004"/>
              <a:gd name="T95" fmla="*/ 219 h 2006"/>
              <a:gd name="T96" fmla="*/ 599 w 2004"/>
              <a:gd name="T97" fmla="*/ 105 h 2006"/>
              <a:gd name="T98" fmla="*/ 718 w 2004"/>
              <a:gd name="T99" fmla="*/ 42 h 2006"/>
              <a:gd name="T100" fmla="*/ 723 w 2004"/>
              <a:gd name="T101" fmla="*/ 59 h 2006"/>
              <a:gd name="T102" fmla="*/ 1254 w 2004"/>
              <a:gd name="T103" fmla="*/ 42 h 2006"/>
              <a:gd name="T104" fmla="*/ 1233 w 2004"/>
              <a:gd name="T105" fmla="*/ 46 h 2006"/>
              <a:gd name="T106" fmla="*/ 909 w 2004"/>
              <a:gd name="T107" fmla="*/ 6 h 2006"/>
              <a:gd name="T108" fmla="*/ 1235 w 2004"/>
              <a:gd name="T109" fmla="*/ 46 h 2006"/>
              <a:gd name="T110" fmla="*/ 882 w 2004"/>
              <a:gd name="T111" fmla="*/ 26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4" h="2006">
                <a:moveTo>
                  <a:pt x="1003" y="2006"/>
                </a:moveTo>
                <a:cubicBezTo>
                  <a:pt x="999" y="2006"/>
                  <a:pt x="995" y="2006"/>
                  <a:pt x="991" y="2006"/>
                </a:cubicBezTo>
                <a:cubicBezTo>
                  <a:pt x="986" y="2006"/>
                  <a:pt x="986" y="2006"/>
                  <a:pt x="986" y="2006"/>
                </a:cubicBezTo>
                <a:cubicBezTo>
                  <a:pt x="981" y="2006"/>
                  <a:pt x="978" y="2002"/>
                  <a:pt x="978" y="1997"/>
                </a:cubicBezTo>
                <a:cubicBezTo>
                  <a:pt x="978" y="1992"/>
                  <a:pt x="982" y="1989"/>
                  <a:pt x="986" y="1989"/>
                </a:cubicBezTo>
                <a:cubicBezTo>
                  <a:pt x="991" y="1989"/>
                  <a:pt x="991" y="1989"/>
                  <a:pt x="991" y="1989"/>
                </a:cubicBezTo>
                <a:cubicBezTo>
                  <a:pt x="995" y="1989"/>
                  <a:pt x="999" y="1989"/>
                  <a:pt x="1003" y="1989"/>
                </a:cubicBezTo>
                <a:cubicBezTo>
                  <a:pt x="1009" y="1989"/>
                  <a:pt x="1009" y="1989"/>
                  <a:pt x="1009" y="1989"/>
                </a:cubicBezTo>
                <a:cubicBezTo>
                  <a:pt x="1009" y="1989"/>
                  <a:pt x="1009" y="1989"/>
                  <a:pt x="1009" y="1989"/>
                </a:cubicBezTo>
                <a:cubicBezTo>
                  <a:pt x="1014" y="1989"/>
                  <a:pt x="1017" y="1993"/>
                  <a:pt x="1017" y="1997"/>
                </a:cubicBezTo>
                <a:cubicBezTo>
                  <a:pt x="1017" y="2002"/>
                  <a:pt x="1014" y="2006"/>
                  <a:pt x="1009" y="2006"/>
                </a:cubicBezTo>
                <a:lnTo>
                  <a:pt x="1003" y="2006"/>
                </a:lnTo>
                <a:close/>
                <a:moveTo>
                  <a:pt x="1037" y="2005"/>
                </a:moveTo>
                <a:cubicBezTo>
                  <a:pt x="1033" y="2005"/>
                  <a:pt x="1029" y="2002"/>
                  <a:pt x="1029" y="1997"/>
                </a:cubicBezTo>
                <a:cubicBezTo>
                  <a:pt x="1029" y="1992"/>
                  <a:pt x="1032" y="1988"/>
                  <a:pt x="1037" y="1988"/>
                </a:cubicBezTo>
                <a:cubicBezTo>
                  <a:pt x="1074" y="1987"/>
                  <a:pt x="1111" y="1983"/>
                  <a:pt x="1148" y="1978"/>
                </a:cubicBezTo>
                <a:cubicBezTo>
                  <a:pt x="1148" y="1978"/>
                  <a:pt x="1148" y="1978"/>
                  <a:pt x="1148" y="1978"/>
                </a:cubicBezTo>
                <a:cubicBezTo>
                  <a:pt x="1219" y="1967"/>
                  <a:pt x="1288" y="1949"/>
                  <a:pt x="1354" y="1924"/>
                </a:cubicBezTo>
                <a:cubicBezTo>
                  <a:pt x="1359" y="1922"/>
                  <a:pt x="1363" y="1924"/>
                  <a:pt x="1365" y="1929"/>
                </a:cubicBezTo>
                <a:cubicBezTo>
                  <a:pt x="1367" y="1933"/>
                  <a:pt x="1365" y="1938"/>
                  <a:pt x="1360" y="1939"/>
                </a:cubicBezTo>
                <a:cubicBezTo>
                  <a:pt x="1293" y="1965"/>
                  <a:pt x="1223" y="1984"/>
                  <a:pt x="1151" y="1995"/>
                </a:cubicBezTo>
                <a:cubicBezTo>
                  <a:pt x="1151" y="1995"/>
                  <a:pt x="1151" y="1995"/>
                  <a:pt x="1151" y="1995"/>
                </a:cubicBezTo>
                <a:cubicBezTo>
                  <a:pt x="1113" y="2000"/>
                  <a:pt x="1075" y="2004"/>
                  <a:pt x="1037" y="2005"/>
                </a:cubicBezTo>
                <a:cubicBezTo>
                  <a:pt x="1037" y="2005"/>
                  <a:pt x="1037" y="2005"/>
                  <a:pt x="1037" y="2005"/>
                </a:cubicBezTo>
                <a:close/>
                <a:moveTo>
                  <a:pt x="958" y="2005"/>
                </a:moveTo>
                <a:cubicBezTo>
                  <a:pt x="958" y="2005"/>
                  <a:pt x="958" y="2005"/>
                  <a:pt x="958" y="2005"/>
                </a:cubicBezTo>
                <a:cubicBezTo>
                  <a:pt x="886" y="2002"/>
                  <a:pt x="814" y="1990"/>
                  <a:pt x="744" y="1972"/>
                </a:cubicBezTo>
                <a:cubicBezTo>
                  <a:pt x="744" y="1972"/>
                  <a:pt x="744" y="1972"/>
                  <a:pt x="744" y="1972"/>
                </a:cubicBezTo>
                <a:cubicBezTo>
                  <a:pt x="707" y="1962"/>
                  <a:pt x="671" y="1950"/>
                  <a:pt x="635" y="1936"/>
                </a:cubicBezTo>
                <a:cubicBezTo>
                  <a:pt x="631" y="1934"/>
                  <a:pt x="629" y="1929"/>
                  <a:pt x="631" y="1925"/>
                </a:cubicBezTo>
                <a:cubicBezTo>
                  <a:pt x="632" y="1921"/>
                  <a:pt x="637" y="1919"/>
                  <a:pt x="642" y="1920"/>
                </a:cubicBezTo>
                <a:cubicBezTo>
                  <a:pt x="676" y="1934"/>
                  <a:pt x="712" y="1946"/>
                  <a:pt x="748" y="1955"/>
                </a:cubicBezTo>
                <a:cubicBezTo>
                  <a:pt x="748" y="1955"/>
                  <a:pt x="748" y="1955"/>
                  <a:pt x="748" y="1955"/>
                </a:cubicBezTo>
                <a:cubicBezTo>
                  <a:pt x="817" y="1974"/>
                  <a:pt x="888" y="1985"/>
                  <a:pt x="958" y="1988"/>
                </a:cubicBezTo>
                <a:cubicBezTo>
                  <a:pt x="963" y="1988"/>
                  <a:pt x="967" y="1992"/>
                  <a:pt x="966" y="1997"/>
                </a:cubicBezTo>
                <a:cubicBezTo>
                  <a:pt x="966" y="2001"/>
                  <a:pt x="963" y="2005"/>
                  <a:pt x="958" y="2005"/>
                </a:cubicBezTo>
                <a:close/>
                <a:moveTo>
                  <a:pt x="1384" y="1930"/>
                </a:moveTo>
                <a:cubicBezTo>
                  <a:pt x="1380" y="1930"/>
                  <a:pt x="1377" y="1928"/>
                  <a:pt x="1376" y="1924"/>
                </a:cubicBezTo>
                <a:cubicBezTo>
                  <a:pt x="1374" y="1920"/>
                  <a:pt x="1376" y="1915"/>
                  <a:pt x="1380" y="1913"/>
                </a:cubicBezTo>
                <a:cubicBezTo>
                  <a:pt x="1387" y="1910"/>
                  <a:pt x="1394" y="1907"/>
                  <a:pt x="1401" y="1904"/>
                </a:cubicBezTo>
                <a:cubicBezTo>
                  <a:pt x="1405" y="1902"/>
                  <a:pt x="1410" y="1904"/>
                  <a:pt x="1412" y="1909"/>
                </a:cubicBezTo>
                <a:cubicBezTo>
                  <a:pt x="1414" y="1913"/>
                  <a:pt x="1412" y="1918"/>
                  <a:pt x="1408" y="1920"/>
                </a:cubicBezTo>
                <a:cubicBezTo>
                  <a:pt x="1401" y="1923"/>
                  <a:pt x="1394" y="1926"/>
                  <a:pt x="1387" y="1929"/>
                </a:cubicBezTo>
                <a:cubicBezTo>
                  <a:pt x="1386" y="1929"/>
                  <a:pt x="1385" y="1930"/>
                  <a:pt x="1384" y="1930"/>
                </a:cubicBezTo>
                <a:close/>
                <a:moveTo>
                  <a:pt x="612" y="1926"/>
                </a:moveTo>
                <a:cubicBezTo>
                  <a:pt x="611" y="1926"/>
                  <a:pt x="610" y="1926"/>
                  <a:pt x="609" y="1925"/>
                </a:cubicBezTo>
                <a:cubicBezTo>
                  <a:pt x="602" y="1922"/>
                  <a:pt x="595" y="1919"/>
                  <a:pt x="588" y="1916"/>
                </a:cubicBezTo>
                <a:cubicBezTo>
                  <a:pt x="584" y="1914"/>
                  <a:pt x="582" y="1909"/>
                  <a:pt x="584" y="1905"/>
                </a:cubicBezTo>
                <a:cubicBezTo>
                  <a:pt x="586" y="1901"/>
                  <a:pt x="591" y="1899"/>
                  <a:pt x="595" y="1901"/>
                </a:cubicBezTo>
                <a:cubicBezTo>
                  <a:pt x="602" y="1904"/>
                  <a:pt x="609" y="1907"/>
                  <a:pt x="616" y="1910"/>
                </a:cubicBezTo>
                <a:cubicBezTo>
                  <a:pt x="620" y="1911"/>
                  <a:pt x="622" y="1916"/>
                  <a:pt x="620" y="1921"/>
                </a:cubicBezTo>
                <a:cubicBezTo>
                  <a:pt x="619" y="1924"/>
                  <a:pt x="616" y="1926"/>
                  <a:pt x="612" y="1926"/>
                </a:cubicBezTo>
                <a:close/>
                <a:moveTo>
                  <a:pt x="1430" y="1909"/>
                </a:moveTo>
                <a:cubicBezTo>
                  <a:pt x="1427" y="1909"/>
                  <a:pt x="1424" y="1907"/>
                  <a:pt x="1422" y="1904"/>
                </a:cubicBezTo>
                <a:cubicBezTo>
                  <a:pt x="1420" y="1900"/>
                  <a:pt x="1422" y="1895"/>
                  <a:pt x="1426" y="1893"/>
                </a:cubicBezTo>
                <a:cubicBezTo>
                  <a:pt x="1460" y="1877"/>
                  <a:pt x="1493" y="1858"/>
                  <a:pt x="1524" y="1839"/>
                </a:cubicBezTo>
                <a:cubicBezTo>
                  <a:pt x="1524" y="1839"/>
                  <a:pt x="1525" y="1839"/>
                  <a:pt x="1525" y="1839"/>
                </a:cubicBezTo>
                <a:cubicBezTo>
                  <a:pt x="1582" y="1803"/>
                  <a:pt x="1635" y="1762"/>
                  <a:pt x="1683" y="1716"/>
                </a:cubicBezTo>
                <a:cubicBezTo>
                  <a:pt x="1686" y="1713"/>
                  <a:pt x="1689" y="1710"/>
                  <a:pt x="1692" y="1707"/>
                </a:cubicBezTo>
                <a:cubicBezTo>
                  <a:pt x="1695" y="1704"/>
                  <a:pt x="1700" y="1704"/>
                  <a:pt x="1704" y="1707"/>
                </a:cubicBezTo>
                <a:cubicBezTo>
                  <a:pt x="1707" y="1711"/>
                  <a:pt x="1707" y="1716"/>
                  <a:pt x="1704" y="1719"/>
                </a:cubicBezTo>
                <a:cubicBezTo>
                  <a:pt x="1701" y="1722"/>
                  <a:pt x="1698" y="1725"/>
                  <a:pt x="1695" y="1728"/>
                </a:cubicBezTo>
                <a:cubicBezTo>
                  <a:pt x="1646" y="1775"/>
                  <a:pt x="1592" y="1817"/>
                  <a:pt x="1534" y="1853"/>
                </a:cubicBezTo>
                <a:cubicBezTo>
                  <a:pt x="1534" y="1853"/>
                  <a:pt x="1534" y="1853"/>
                  <a:pt x="1534" y="1853"/>
                </a:cubicBezTo>
                <a:cubicBezTo>
                  <a:pt x="1501" y="1873"/>
                  <a:pt x="1468" y="1892"/>
                  <a:pt x="1434" y="1908"/>
                </a:cubicBezTo>
                <a:cubicBezTo>
                  <a:pt x="1432" y="1909"/>
                  <a:pt x="1431" y="1909"/>
                  <a:pt x="1430" y="1909"/>
                </a:cubicBezTo>
                <a:close/>
                <a:moveTo>
                  <a:pt x="566" y="1905"/>
                </a:moveTo>
                <a:cubicBezTo>
                  <a:pt x="565" y="1905"/>
                  <a:pt x="564" y="1905"/>
                  <a:pt x="562" y="1904"/>
                </a:cubicBezTo>
                <a:cubicBezTo>
                  <a:pt x="497" y="1872"/>
                  <a:pt x="436" y="1833"/>
                  <a:pt x="379" y="1789"/>
                </a:cubicBezTo>
                <a:cubicBezTo>
                  <a:pt x="379" y="1789"/>
                  <a:pt x="379" y="1789"/>
                  <a:pt x="379" y="1789"/>
                </a:cubicBezTo>
                <a:cubicBezTo>
                  <a:pt x="349" y="1765"/>
                  <a:pt x="321" y="1740"/>
                  <a:pt x="294" y="1713"/>
                </a:cubicBezTo>
                <a:cubicBezTo>
                  <a:pt x="291" y="1710"/>
                  <a:pt x="291" y="1704"/>
                  <a:pt x="294" y="1701"/>
                </a:cubicBezTo>
                <a:cubicBezTo>
                  <a:pt x="297" y="1698"/>
                  <a:pt x="303" y="1698"/>
                  <a:pt x="306" y="1701"/>
                </a:cubicBezTo>
                <a:cubicBezTo>
                  <a:pt x="332" y="1727"/>
                  <a:pt x="360" y="1752"/>
                  <a:pt x="390" y="1775"/>
                </a:cubicBezTo>
                <a:cubicBezTo>
                  <a:pt x="390" y="1775"/>
                  <a:pt x="390" y="1775"/>
                  <a:pt x="390" y="1775"/>
                </a:cubicBezTo>
                <a:cubicBezTo>
                  <a:pt x="445" y="1819"/>
                  <a:pt x="506" y="1858"/>
                  <a:pt x="570" y="1889"/>
                </a:cubicBezTo>
                <a:cubicBezTo>
                  <a:pt x="574" y="1891"/>
                  <a:pt x="576" y="1896"/>
                  <a:pt x="574" y="1900"/>
                </a:cubicBezTo>
                <a:cubicBezTo>
                  <a:pt x="572" y="1903"/>
                  <a:pt x="569" y="1905"/>
                  <a:pt x="566" y="1905"/>
                </a:cubicBezTo>
                <a:close/>
                <a:moveTo>
                  <a:pt x="1718" y="1702"/>
                </a:moveTo>
                <a:cubicBezTo>
                  <a:pt x="1715" y="1702"/>
                  <a:pt x="1713" y="1701"/>
                  <a:pt x="1712" y="1699"/>
                </a:cubicBezTo>
                <a:cubicBezTo>
                  <a:pt x="1708" y="1696"/>
                  <a:pt x="1708" y="1691"/>
                  <a:pt x="1711" y="1687"/>
                </a:cubicBezTo>
                <a:cubicBezTo>
                  <a:pt x="1717" y="1682"/>
                  <a:pt x="1722" y="1676"/>
                  <a:pt x="1727" y="1671"/>
                </a:cubicBezTo>
                <a:cubicBezTo>
                  <a:pt x="1730" y="1667"/>
                  <a:pt x="1735" y="1667"/>
                  <a:pt x="1739" y="1670"/>
                </a:cubicBezTo>
                <a:cubicBezTo>
                  <a:pt x="1742" y="1674"/>
                  <a:pt x="1742" y="1679"/>
                  <a:pt x="1739" y="1682"/>
                </a:cubicBezTo>
                <a:cubicBezTo>
                  <a:pt x="1734" y="1688"/>
                  <a:pt x="1729" y="1693"/>
                  <a:pt x="1724" y="1699"/>
                </a:cubicBezTo>
                <a:cubicBezTo>
                  <a:pt x="1722" y="1701"/>
                  <a:pt x="1720" y="1702"/>
                  <a:pt x="1718" y="1702"/>
                </a:cubicBezTo>
                <a:close/>
                <a:moveTo>
                  <a:pt x="280" y="1695"/>
                </a:moveTo>
                <a:cubicBezTo>
                  <a:pt x="278" y="1695"/>
                  <a:pt x="276" y="1694"/>
                  <a:pt x="274" y="1692"/>
                </a:cubicBezTo>
                <a:cubicBezTo>
                  <a:pt x="269" y="1687"/>
                  <a:pt x="264" y="1681"/>
                  <a:pt x="259" y="1676"/>
                </a:cubicBezTo>
                <a:cubicBezTo>
                  <a:pt x="255" y="1672"/>
                  <a:pt x="256" y="1667"/>
                  <a:pt x="259" y="1664"/>
                </a:cubicBezTo>
                <a:cubicBezTo>
                  <a:pt x="263" y="1661"/>
                  <a:pt x="268" y="1661"/>
                  <a:pt x="271" y="1664"/>
                </a:cubicBezTo>
                <a:cubicBezTo>
                  <a:pt x="276" y="1670"/>
                  <a:pt x="281" y="1675"/>
                  <a:pt x="286" y="1681"/>
                </a:cubicBezTo>
                <a:cubicBezTo>
                  <a:pt x="290" y="1684"/>
                  <a:pt x="289" y="1690"/>
                  <a:pt x="286" y="1693"/>
                </a:cubicBezTo>
                <a:cubicBezTo>
                  <a:pt x="284" y="1694"/>
                  <a:pt x="282" y="1695"/>
                  <a:pt x="280" y="1695"/>
                </a:cubicBezTo>
                <a:close/>
                <a:moveTo>
                  <a:pt x="1752" y="1664"/>
                </a:moveTo>
                <a:cubicBezTo>
                  <a:pt x="1750" y="1664"/>
                  <a:pt x="1748" y="1663"/>
                  <a:pt x="1746" y="1662"/>
                </a:cubicBezTo>
                <a:cubicBezTo>
                  <a:pt x="1743" y="1659"/>
                  <a:pt x="1742" y="1653"/>
                  <a:pt x="1746" y="1650"/>
                </a:cubicBezTo>
                <a:cubicBezTo>
                  <a:pt x="1770" y="1622"/>
                  <a:pt x="1793" y="1592"/>
                  <a:pt x="1814" y="1561"/>
                </a:cubicBezTo>
                <a:cubicBezTo>
                  <a:pt x="1814" y="1561"/>
                  <a:pt x="1814" y="1561"/>
                  <a:pt x="1814" y="1561"/>
                </a:cubicBezTo>
                <a:cubicBezTo>
                  <a:pt x="1848" y="1512"/>
                  <a:pt x="1877" y="1460"/>
                  <a:pt x="1901" y="1406"/>
                </a:cubicBezTo>
                <a:cubicBezTo>
                  <a:pt x="1906" y="1395"/>
                  <a:pt x="1910" y="1385"/>
                  <a:pt x="1915" y="1374"/>
                </a:cubicBezTo>
                <a:cubicBezTo>
                  <a:pt x="1917" y="1370"/>
                  <a:pt x="1922" y="1367"/>
                  <a:pt x="1926" y="1369"/>
                </a:cubicBezTo>
                <a:cubicBezTo>
                  <a:pt x="1930" y="1371"/>
                  <a:pt x="1932" y="1376"/>
                  <a:pt x="1931" y="1380"/>
                </a:cubicBezTo>
                <a:cubicBezTo>
                  <a:pt x="1926" y="1391"/>
                  <a:pt x="1921" y="1402"/>
                  <a:pt x="1917" y="1413"/>
                </a:cubicBezTo>
                <a:cubicBezTo>
                  <a:pt x="1892" y="1468"/>
                  <a:pt x="1862" y="1521"/>
                  <a:pt x="1828" y="1571"/>
                </a:cubicBezTo>
                <a:cubicBezTo>
                  <a:pt x="1828" y="1571"/>
                  <a:pt x="1828" y="1571"/>
                  <a:pt x="1828" y="1571"/>
                </a:cubicBezTo>
                <a:cubicBezTo>
                  <a:pt x="1806" y="1602"/>
                  <a:pt x="1783" y="1633"/>
                  <a:pt x="1758" y="1661"/>
                </a:cubicBezTo>
                <a:cubicBezTo>
                  <a:pt x="1757" y="1663"/>
                  <a:pt x="1754" y="1664"/>
                  <a:pt x="1752" y="1664"/>
                </a:cubicBezTo>
                <a:close/>
                <a:moveTo>
                  <a:pt x="246" y="1657"/>
                </a:moveTo>
                <a:cubicBezTo>
                  <a:pt x="244" y="1657"/>
                  <a:pt x="241" y="1656"/>
                  <a:pt x="240" y="1654"/>
                </a:cubicBezTo>
                <a:cubicBezTo>
                  <a:pt x="193" y="1599"/>
                  <a:pt x="152" y="1539"/>
                  <a:pt x="118" y="1475"/>
                </a:cubicBezTo>
                <a:cubicBezTo>
                  <a:pt x="118" y="1475"/>
                  <a:pt x="118" y="1475"/>
                  <a:pt x="118" y="1475"/>
                </a:cubicBezTo>
                <a:cubicBezTo>
                  <a:pt x="104" y="1448"/>
                  <a:pt x="90" y="1421"/>
                  <a:pt x="79" y="1393"/>
                </a:cubicBezTo>
                <a:cubicBezTo>
                  <a:pt x="76" y="1386"/>
                  <a:pt x="73" y="1379"/>
                  <a:pt x="70" y="1372"/>
                </a:cubicBezTo>
                <a:cubicBezTo>
                  <a:pt x="69" y="1368"/>
                  <a:pt x="71" y="1363"/>
                  <a:pt x="75" y="1361"/>
                </a:cubicBezTo>
                <a:cubicBezTo>
                  <a:pt x="79" y="1359"/>
                  <a:pt x="84" y="1361"/>
                  <a:pt x="86" y="1366"/>
                </a:cubicBezTo>
                <a:cubicBezTo>
                  <a:pt x="89" y="1372"/>
                  <a:pt x="91" y="1379"/>
                  <a:pt x="94" y="1386"/>
                </a:cubicBezTo>
                <a:cubicBezTo>
                  <a:pt x="106" y="1414"/>
                  <a:pt x="119" y="1441"/>
                  <a:pt x="133" y="1467"/>
                </a:cubicBezTo>
                <a:cubicBezTo>
                  <a:pt x="133" y="1467"/>
                  <a:pt x="133" y="1467"/>
                  <a:pt x="133" y="1467"/>
                </a:cubicBezTo>
                <a:cubicBezTo>
                  <a:pt x="166" y="1530"/>
                  <a:pt x="207" y="1589"/>
                  <a:pt x="253" y="1643"/>
                </a:cubicBezTo>
                <a:cubicBezTo>
                  <a:pt x="256" y="1647"/>
                  <a:pt x="255" y="1652"/>
                  <a:pt x="252" y="1655"/>
                </a:cubicBezTo>
                <a:cubicBezTo>
                  <a:pt x="250" y="1657"/>
                  <a:pt x="248" y="1657"/>
                  <a:pt x="246" y="1657"/>
                </a:cubicBezTo>
                <a:close/>
                <a:moveTo>
                  <a:pt x="1933" y="1359"/>
                </a:moveTo>
                <a:cubicBezTo>
                  <a:pt x="1932" y="1359"/>
                  <a:pt x="1931" y="1359"/>
                  <a:pt x="1930" y="1359"/>
                </a:cubicBezTo>
                <a:cubicBezTo>
                  <a:pt x="1926" y="1357"/>
                  <a:pt x="1923" y="1352"/>
                  <a:pt x="1925" y="1348"/>
                </a:cubicBezTo>
                <a:cubicBezTo>
                  <a:pt x="1928" y="1341"/>
                  <a:pt x="1930" y="1334"/>
                  <a:pt x="1933" y="1327"/>
                </a:cubicBezTo>
                <a:cubicBezTo>
                  <a:pt x="1934" y="1322"/>
                  <a:pt x="1939" y="1320"/>
                  <a:pt x="1943" y="1321"/>
                </a:cubicBezTo>
                <a:cubicBezTo>
                  <a:pt x="1948" y="1323"/>
                  <a:pt x="1950" y="1328"/>
                  <a:pt x="1949" y="1332"/>
                </a:cubicBezTo>
                <a:cubicBezTo>
                  <a:pt x="1946" y="1339"/>
                  <a:pt x="1944" y="1347"/>
                  <a:pt x="1941" y="1354"/>
                </a:cubicBezTo>
                <a:cubicBezTo>
                  <a:pt x="1940" y="1357"/>
                  <a:pt x="1936" y="1359"/>
                  <a:pt x="1933" y="1359"/>
                </a:cubicBezTo>
                <a:close/>
                <a:moveTo>
                  <a:pt x="68" y="1351"/>
                </a:moveTo>
                <a:cubicBezTo>
                  <a:pt x="65" y="1351"/>
                  <a:pt x="61" y="1349"/>
                  <a:pt x="60" y="1345"/>
                </a:cubicBezTo>
                <a:cubicBezTo>
                  <a:pt x="58" y="1338"/>
                  <a:pt x="55" y="1331"/>
                  <a:pt x="53" y="1324"/>
                </a:cubicBezTo>
                <a:cubicBezTo>
                  <a:pt x="51" y="1319"/>
                  <a:pt x="53" y="1314"/>
                  <a:pt x="58" y="1313"/>
                </a:cubicBezTo>
                <a:cubicBezTo>
                  <a:pt x="62" y="1311"/>
                  <a:pt x="67" y="1314"/>
                  <a:pt x="69" y="1318"/>
                </a:cubicBezTo>
                <a:cubicBezTo>
                  <a:pt x="71" y="1325"/>
                  <a:pt x="74" y="1332"/>
                  <a:pt x="76" y="1339"/>
                </a:cubicBezTo>
                <a:cubicBezTo>
                  <a:pt x="78" y="1344"/>
                  <a:pt x="75" y="1349"/>
                  <a:pt x="71" y="1350"/>
                </a:cubicBezTo>
                <a:cubicBezTo>
                  <a:pt x="70" y="1351"/>
                  <a:pt x="69" y="1351"/>
                  <a:pt x="68" y="1351"/>
                </a:cubicBezTo>
                <a:close/>
                <a:moveTo>
                  <a:pt x="1950" y="1311"/>
                </a:moveTo>
                <a:cubicBezTo>
                  <a:pt x="1949" y="1311"/>
                  <a:pt x="1948" y="1311"/>
                  <a:pt x="1947" y="1311"/>
                </a:cubicBezTo>
                <a:cubicBezTo>
                  <a:pt x="1942" y="1309"/>
                  <a:pt x="1940" y="1304"/>
                  <a:pt x="1941" y="1300"/>
                </a:cubicBezTo>
                <a:cubicBezTo>
                  <a:pt x="1953" y="1264"/>
                  <a:pt x="1962" y="1228"/>
                  <a:pt x="1969" y="1191"/>
                </a:cubicBezTo>
                <a:cubicBezTo>
                  <a:pt x="1969" y="1191"/>
                  <a:pt x="1969" y="1191"/>
                  <a:pt x="1969" y="1191"/>
                </a:cubicBezTo>
                <a:cubicBezTo>
                  <a:pt x="1979" y="1140"/>
                  <a:pt x="1985" y="1088"/>
                  <a:pt x="1987" y="1037"/>
                </a:cubicBezTo>
                <a:cubicBezTo>
                  <a:pt x="1987" y="1026"/>
                  <a:pt x="1987" y="1014"/>
                  <a:pt x="1987" y="1003"/>
                </a:cubicBezTo>
                <a:cubicBezTo>
                  <a:pt x="1987" y="995"/>
                  <a:pt x="1987" y="987"/>
                  <a:pt x="1987" y="979"/>
                </a:cubicBezTo>
                <a:cubicBezTo>
                  <a:pt x="1987" y="975"/>
                  <a:pt x="1991" y="971"/>
                  <a:pt x="1995" y="971"/>
                </a:cubicBezTo>
                <a:cubicBezTo>
                  <a:pt x="2000" y="971"/>
                  <a:pt x="2004" y="974"/>
                  <a:pt x="2004" y="979"/>
                </a:cubicBezTo>
                <a:cubicBezTo>
                  <a:pt x="2004" y="987"/>
                  <a:pt x="2004" y="995"/>
                  <a:pt x="2004" y="1003"/>
                </a:cubicBezTo>
                <a:cubicBezTo>
                  <a:pt x="2004" y="1015"/>
                  <a:pt x="2004" y="1026"/>
                  <a:pt x="2004" y="1037"/>
                </a:cubicBezTo>
                <a:cubicBezTo>
                  <a:pt x="2002" y="1090"/>
                  <a:pt x="1996" y="1143"/>
                  <a:pt x="1986" y="1195"/>
                </a:cubicBezTo>
                <a:cubicBezTo>
                  <a:pt x="1986" y="1195"/>
                  <a:pt x="1986" y="1195"/>
                  <a:pt x="1986" y="1195"/>
                </a:cubicBezTo>
                <a:cubicBezTo>
                  <a:pt x="1978" y="1232"/>
                  <a:pt x="1969" y="1269"/>
                  <a:pt x="1958" y="1305"/>
                </a:cubicBezTo>
                <a:cubicBezTo>
                  <a:pt x="1956" y="1309"/>
                  <a:pt x="1953" y="1311"/>
                  <a:pt x="1950" y="1311"/>
                </a:cubicBezTo>
                <a:close/>
                <a:moveTo>
                  <a:pt x="52" y="1303"/>
                </a:moveTo>
                <a:cubicBezTo>
                  <a:pt x="48" y="1303"/>
                  <a:pt x="45" y="1300"/>
                  <a:pt x="44" y="1297"/>
                </a:cubicBezTo>
                <a:cubicBezTo>
                  <a:pt x="23" y="1227"/>
                  <a:pt x="9" y="1156"/>
                  <a:pt x="3" y="1084"/>
                </a:cubicBezTo>
                <a:cubicBezTo>
                  <a:pt x="3" y="1084"/>
                  <a:pt x="3" y="1084"/>
                  <a:pt x="3" y="1084"/>
                </a:cubicBezTo>
                <a:cubicBezTo>
                  <a:pt x="1" y="1061"/>
                  <a:pt x="0" y="1038"/>
                  <a:pt x="0" y="1015"/>
                </a:cubicBezTo>
                <a:cubicBezTo>
                  <a:pt x="0" y="1011"/>
                  <a:pt x="0" y="1007"/>
                  <a:pt x="0" y="1003"/>
                </a:cubicBezTo>
                <a:cubicBezTo>
                  <a:pt x="0" y="992"/>
                  <a:pt x="0" y="981"/>
                  <a:pt x="0" y="970"/>
                </a:cubicBezTo>
                <a:cubicBezTo>
                  <a:pt x="0" y="965"/>
                  <a:pt x="4" y="962"/>
                  <a:pt x="9" y="962"/>
                </a:cubicBezTo>
                <a:cubicBezTo>
                  <a:pt x="14" y="962"/>
                  <a:pt x="17" y="966"/>
                  <a:pt x="17" y="971"/>
                </a:cubicBezTo>
                <a:cubicBezTo>
                  <a:pt x="17" y="981"/>
                  <a:pt x="17" y="992"/>
                  <a:pt x="17" y="1003"/>
                </a:cubicBezTo>
                <a:cubicBezTo>
                  <a:pt x="17" y="1007"/>
                  <a:pt x="17" y="1011"/>
                  <a:pt x="17" y="1015"/>
                </a:cubicBezTo>
                <a:cubicBezTo>
                  <a:pt x="17" y="1037"/>
                  <a:pt x="18" y="1060"/>
                  <a:pt x="20" y="1083"/>
                </a:cubicBezTo>
                <a:cubicBezTo>
                  <a:pt x="20" y="1083"/>
                  <a:pt x="20" y="1083"/>
                  <a:pt x="20" y="1083"/>
                </a:cubicBezTo>
                <a:cubicBezTo>
                  <a:pt x="26" y="1153"/>
                  <a:pt x="39" y="1223"/>
                  <a:pt x="60" y="1292"/>
                </a:cubicBezTo>
                <a:cubicBezTo>
                  <a:pt x="61" y="1296"/>
                  <a:pt x="59" y="1301"/>
                  <a:pt x="54" y="1302"/>
                </a:cubicBezTo>
                <a:cubicBezTo>
                  <a:pt x="54" y="1302"/>
                  <a:pt x="53" y="1303"/>
                  <a:pt x="52" y="1303"/>
                </a:cubicBezTo>
                <a:close/>
                <a:moveTo>
                  <a:pt x="1994" y="959"/>
                </a:moveTo>
                <a:cubicBezTo>
                  <a:pt x="1990" y="959"/>
                  <a:pt x="1986" y="956"/>
                  <a:pt x="1986" y="951"/>
                </a:cubicBezTo>
                <a:cubicBezTo>
                  <a:pt x="1986" y="944"/>
                  <a:pt x="1985" y="936"/>
                  <a:pt x="1984" y="929"/>
                </a:cubicBezTo>
                <a:cubicBezTo>
                  <a:pt x="1984" y="924"/>
                  <a:pt x="1988" y="920"/>
                  <a:pt x="1992" y="920"/>
                </a:cubicBezTo>
                <a:cubicBezTo>
                  <a:pt x="1997" y="920"/>
                  <a:pt x="2001" y="923"/>
                  <a:pt x="2001" y="928"/>
                </a:cubicBezTo>
                <a:cubicBezTo>
                  <a:pt x="2002" y="935"/>
                  <a:pt x="2002" y="943"/>
                  <a:pt x="2003" y="951"/>
                </a:cubicBezTo>
                <a:cubicBezTo>
                  <a:pt x="2003" y="955"/>
                  <a:pt x="2000" y="959"/>
                  <a:pt x="1995" y="959"/>
                </a:cubicBezTo>
                <a:cubicBezTo>
                  <a:pt x="1995" y="959"/>
                  <a:pt x="1995" y="959"/>
                  <a:pt x="1994" y="959"/>
                </a:cubicBezTo>
                <a:close/>
                <a:moveTo>
                  <a:pt x="10" y="951"/>
                </a:moveTo>
                <a:cubicBezTo>
                  <a:pt x="10" y="951"/>
                  <a:pt x="10" y="951"/>
                  <a:pt x="10" y="951"/>
                </a:cubicBezTo>
                <a:cubicBezTo>
                  <a:pt x="5" y="950"/>
                  <a:pt x="1" y="946"/>
                  <a:pt x="2" y="942"/>
                </a:cubicBezTo>
                <a:cubicBezTo>
                  <a:pt x="2" y="934"/>
                  <a:pt x="3" y="926"/>
                  <a:pt x="3" y="919"/>
                </a:cubicBezTo>
                <a:cubicBezTo>
                  <a:pt x="4" y="914"/>
                  <a:pt x="8" y="911"/>
                  <a:pt x="13" y="911"/>
                </a:cubicBezTo>
                <a:cubicBezTo>
                  <a:pt x="17" y="911"/>
                  <a:pt x="21" y="916"/>
                  <a:pt x="20" y="920"/>
                </a:cubicBezTo>
                <a:cubicBezTo>
                  <a:pt x="20" y="928"/>
                  <a:pt x="19" y="935"/>
                  <a:pt x="19" y="943"/>
                </a:cubicBezTo>
                <a:cubicBezTo>
                  <a:pt x="18" y="947"/>
                  <a:pt x="15" y="951"/>
                  <a:pt x="10" y="951"/>
                </a:cubicBezTo>
                <a:close/>
                <a:moveTo>
                  <a:pt x="1990" y="909"/>
                </a:moveTo>
                <a:cubicBezTo>
                  <a:pt x="1986" y="909"/>
                  <a:pt x="1982" y="905"/>
                  <a:pt x="1982" y="901"/>
                </a:cubicBezTo>
                <a:cubicBezTo>
                  <a:pt x="1978" y="864"/>
                  <a:pt x="1972" y="827"/>
                  <a:pt x="1964" y="791"/>
                </a:cubicBezTo>
                <a:cubicBezTo>
                  <a:pt x="1964" y="791"/>
                  <a:pt x="1964" y="790"/>
                  <a:pt x="1964" y="790"/>
                </a:cubicBezTo>
                <a:cubicBezTo>
                  <a:pt x="1954" y="747"/>
                  <a:pt x="1942" y="704"/>
                  <a:pt x="1926" y="663"/>
                </a:cubicBezTo>
                <a:cubicBezTo>
                  <a:pt x="1917" y="638"/>
                  <a:pt x="1907" y="613"/>
                  <a:pt x="1896" y="589"/>
                </a:cubicBezTo>
                <a:cubicBezTo>
                  <a:pt x="1894" y="585"/>
                  <a:pt x="1895" y="580"/>
                  <a:pt x="1900" y="578"/>
                </a:cubicBezTo>
                <a:cubicBezTo>
                  <a:pt x="1904" y="576"/>
                  <a:pt x="1909" y="578"/>
                  <a:pt x="1911" y="582"/>
                </a:cubicBezTo>
                <a:cubicBezTo>
                  <a:pt x="1922" y="606"/>
                  <a:pt x="1933" y="632"/>
                  <a:pt x="1942" y="657"/>
                </a:cubicBezTo>
                <a:cubicBezTo>
                  <a:pt x="1958" y="699"/>
                  <a:pt x="1971" y="743"/>
                  <a:pt x="1980" y="787"/>
                </a:cubicBezTo>
                <a:cubicBezTo>
                  <a:pt x="1980" y="787"/>
                  <a:pt x="1980" y="787"/>
                  <a:pt x="1980" y="787"/>
                </a:cubicBezTo>
                <a:cubicBezTo>
                  <a:pt x="1989" y="824"/>
                  <a:pt x="1995" y="862"/>
                  <a:pt x="1999" y="899"/>
                </a:cubicBezTo>
                <a:cubicBezTo>
                  <a:pt x="1999" y="904"/>
                  <a:pt x="1996" y="908"/>
                  <a:pt x="1991" y="909"/>
                </a:cubicBezTo>
                <a:cubicBezTo>
                  <a:pt x="1991" y="909"/>
                  <a:pt x="1991" y="909"/>
                  <a:pt x="1990" y="909"/>
                </a:cubicBezTo>
                <a:close/>
                <a:moveTo>
                  <a:pt x="15" y="900"/>
                </a:moveTo>
                <a:cubicBezTo>
                  <a:pt x="14" y="900"/>
                  <a:pt x="14" y="900"/>
                  <a:pt x="14" y="900"/>
                </a:cubicBezTo>
                <a:cubicBezTo>
                  <a:pt x="9" y="899"/>
                  <a:pt x="6" y="895"/>
                  <a:pt x="6" y="890"/>
                </a:cubicBezTo>
                <a:cubicBezTo>
                  <a:pt x="14" y="819"/>
                  <a:pt x="30" y="748"/>
                  <a:pt x="54" y="679"/>
                </a:cubicBezTo>
                <a:cubicBezTo>
                  <a:pt x="54" y="679"/>
                  <a:pt x="54" y="679"/>
                  <a:pt x="54" y="679"/>
                </a:cubicBezTo>
                <a:cubicBezTo>
                  <a:pt x="59" y="665"/>
                  <a:pt x="64" y="650"/>
                  <a:pt x="70" y="636"/>
                </a:cubicBezTo>
                <a:cubicBezTo>
                  <a:pt x="78" y="615"/>
                  <a:pt x="87" y="594"/>
                  <a:pt x="97" y="574"/>
                </a:cubicBezTo>
                <a:cubicBezTo>
                  <a:pt x="99" y="569"/>
                  <a:pt x="104" y="568"/>
                  <a:pt x="108" y="570"/>
                </a:cubicBezTo>
                <a:cubicBezTo>
                  <a:pt x="112" y="572"/>
                  <a:pt x="114" y="577"/>
                  <a:pt x="112" y="581"/>
                </a:cubicBezTo>
                <a:cubicBezTo>
                  <a:pt x="103" y="601"/>
                  <a:pt x="94" y="622"/>
                  <a:pt x="85" y="643"/>
                </a:cubicBezTo>
                <a:cubicBezTo>
                  <a:pt x="80" y="656"/>
                  <a:pt x="75" y="671"/>
                  <a:pt x="70" y="685"/>
                </a:cubicBezTo>
                <a:cubicBezTo>
                  <a:pt x="70" y="685"/>
                  <a:pt x="70" y="685"/>
                  <a:pt x="70" y="685"/>
                </a:cubicBezTo>
                <a:cubicBezTo>
                  <a:pt x="47" y="752"/>
                  <a:pt x="31" y="822"/>
                  <a:pt x="23" y="892"/>
                </a:cubicBezTo>
                <a:cubicBezTo>
                  <a:pt x="23" y="897"/>
                  <a:pt x="19" y="900"/>
                  <a:pt x="15" y="900"/>
                </a:cubicBezTo>
                <a:close/>
                <a:moveTo>
                  <a:pt x="1891" y="568"/>
                </a:moveTo>
                <a:cubicBezTo>
                  <a:pt x="1888" y="568"/>
                  <a:pt x="1885" y="567"/>
                  <a:pt x="1883" y="564"/>
                </a:cubicBezTo>
                <a:cubicBezTo>
                  <a:pt x="1880" y="557"/>
                  <a:pt x="1877" y="550"/>
                  <a:pt x="1873" y="544"/>
                </a:cubicBezTo>
                <a:cubicBezTo>
                  <a:pt x="1871" y="540"/>
                  <a:pt x="1873" y="534"/>
                  <a:pt x="1877" y="532"/>
                </a:cubicBezTo>
                <a:cubicBezTo>
                  <a:pt x="1881" y="530"/>
                  <a:pt x="1886" y="532"/>
                  <a:pt x="1888" y="536"/>
                </a:cubicBezTo>
                <a:cubicBezTo>
                  <a:pt x="1892" y="543"/>
                  <a:pt x="1895" y="549"/>
                  <a:pt x="1899" y="556"/>
                </a:cubicBezTo>
                <a:cubicBezTo>
                  <a:pt x="1901" y="560"/>
                  <a:pt x="1899" y="565"/>
                  <a:pt x="1895" y="568"/>
                </a:cubicBezTo>
                <a:cubicBezTo>
                  <a:pt x="1894" y="568"/>
                  <a:pt x="1892" y="568"/>
                  <a:pt x="1891" y="568"/>
                </a:cubicBezTo>
                <a:close/>
                <a:moveTo>
                  <a:pt x="117" y="560"/>
                </a:moveTo>
                <a:cubicBezTo>
                  <a:pt x="116" y="560"/>
                  <a:pt x="114" y="560"/>
                  <a:pt x="113" y="560"/>
                </a:cubicBezTo>
                <a:cubicBezTo>
                  <a:pt x="109" y="557"/>
                  <a:pt x="107" y="552"/>
                  <a:pt x="109" y="548"/>
                </a:cubicBezTo>
                <a:cubicBezTo>
                  <a:pt x="113" y="541"/>
                  <a:pt x="116" y="535"/>
                  <a:pt x="120" y="528"/>
                </a:cubicBezTo>
                <a:cubicBezTo>
                  <a:pt x="122" y="524"/>
                  <a:pt x="127" y="522"/>
                  <a:pt x="132" y="524"/>
                </a:cubicBezTo>
                <a:cubicBezTo>
                  <a:pt x="136" y="527"/>
                  <a:pt x="137" y="532"/>
                  <a:pt x="135" y="536"/>
                </a:cubicBezTo>
                <a:cubicBezTo>
                  <a:pt x="131" y="543"/>
                  <a:pt x="128" y="549"/>
                  <a:pt x="125" y="556"/>
                </a:cubicBezTo>
                <a:cubicBezTo>
                  <a:pt x="123" y="559"/>
                  <a:pt x="120" y="560"/>
                  <a:pt x="117" y="560"/>
                </a:cubicBezTo>
                <a:close/>
                <a:moveTo>
                  <a:pt x="1867" y="523"/>
                </a:moveTo>
                <a:cubicBezTo>
                  <a:pt x="1864" y="523"/>
                  <a:pt x="1861" y="522"/>
                  <a:pt x="1860" y="519"/>
                </a:cubicBezTo>
                <a:cubicBezTo>
                  <a:pt x="1841" y="487"/>
                  <a:pt x="1821" y="455"/>
                  <a:pt x="1799" y="425"/>
                </a:cubicBezTo>
                <a:cubicBezTo>
                  <a:pt x="1799" y="425"/>
                  <a:pt x="1799" y="425"/>
                  <a:pt x="1799" y="425"/>
                </a:cubicBezTo>
                <a:cubicBezTo>
                  <a:pt x="1778" y="395"/>
                  <a:pt x="1754" y="366"/>
                  <a:pt x="1729" y="339"/>
                </a:cubicBezTo>
                <a:cubicBezTo>
                  <a:pt x="1707" y="314"/>
                  <a:pt x="1682" y="290"/>
                  <a:pt x="1657" y="267"/>
                </a:cubicBezTo>
                <a:cubicBezTo>
                  <a:pt x="1653" y="264"/>
                  <a:pt x="1653" y="259"/>
                  <a:pt x="1656" y="255"/>
                </a:cubicBezTo>
                <a:cubicBezTo>
                  <a:pt x="1659" y="252"/>
                  <a:pt x="1664" y="251"/>
                  <a:pt x="1668" y="254"/>
                </a:cubicBezTo>
                <a:cubicBezTo>
                  <a:pt x="1694" y="277"/>
                  <a:pt x="1719" y="302"/>
                  <a:pt x="1742" y="327"/>
                </a:cubicBezTo>
                <a:cubicBezTo>
                  <a:pt x="1767" y="355"/>
                  <a:pt x="1791" y="384"/>
                  <a:pt x="1813" y="415"/>
                </a:cubicBezTo>
                <a:cubicBezTo>
                  <a:pt x="1813" y="415"/>
                  <a:pt x="1813" y="415"/>
                  <a:pt x="1813" y="415"/>
                </a:cubicBezTo>
                <a:cubicBezTo>
                  <a:pt x="1835" y="446"/>
                  <a:pt x="1856" y="478"/>
                  <a:pt x="1875" y="511"/>
                </a:cubicBezTo>
                <a:cubicBezTo>
                  <a:pt x="1877" y="515"/>
                  <a:pt x="1875" y="520"/>
                  <a:pt x="1871" y="522"/>
                </a:cubicBezTo>
                <a:cubicBezTo>
                  <a:pt x="1870" y="523"/>
                  <a:pt x="1869" y="523"/>
                  <a:pt x="1867" y="523"/>
                </a:cubicBezTo>
                <a:close/>
                <a:moveTo>
                  <a:pt x="141" y="516"/>
                </a:moveTo>
                <a:cubicBezTo>
                  <a:pt x="140" y="516"/>
                  <a:pt x="138" y="515"/>
                  <a:pt x="137" y="515"/>
                </a:cubicBezTo>
                <a:cubicBezTo>
                  <a:pt x="133" y="512"/>
                  <a:pt x="132" y="507"/>
                  <a:pt x="134" y="503"/>
                </a:cubicBezTo>
                <a:cubicBezTo>
                  <a:pt x="170" y="440"/>
                  <a:pt x="213" y="381"/>
                  <a:pt x="261" y="328"/>
                </a:cubicBezTo>
                <a:cubicBezTo>
                  <a:pt x="261" y="328"/>
                  <a:pt x="261" y="328"/>
                  <a:pt x="262" y="328"/>
                </a:cubicBezTo>
                <a:cubicBezTo>
                  <a:pt x="267" y="323"/>
                  <a:pt x="272" y="317"/>
                  <a:pt x="277" y="312"/>
                </a:cubicBezTo>
                <a:cubicBezTo>
                  <a:pt x="298" y="290"/>
                  <a:pt x="320" y="268"/>
                  <a:pt x="343" y="248"/>
                </a:cubicBezTo>
                <a:cubicBezTo>
                  <a:pt x="347" y="245"/>
                  <a:pt x="352" y="246"/>
                  <a:pt x="355" y="249"/>
                </a:cubicBezTo>
                <a:cubicBezTo>
                  <a:pt x="358" y="253"/>
                  <a:pt x="358" y="258"/>
                  <a:pt x="354" y="261"/>
                </a:cubicBezTo>
                <a:cubicBezTo>
                  <a:pt x="332" y="281"/>
                  <a:pt x="310" y="302"/>
                  <a:pt x="289" y="323"/>
                </a:cubicBezTo>
                <a:cubicBezTo>
                  <a:pt x="284" y="329"/>
                  <a:pt x="279" y="334"/>
                  <a:pt x="274" y="340"/>
                </a:cubicBezTo>
                <a:cubicBezTo>
                  <a:pt x="274" y="340"/>
                  <a:pt x="274" y="340"/>
                  <a:pt x="274" y="340"/>
                </a:cubicBezTo>
                <a:cubicBezTo>
                  <a:pt x="226" y="392"/>
                  <a:pt x="184" y="450"/>
                  <a:pt x="149" y="511"/>
                </a:cubicBezTo>
                <a:cubicBezTo>
                  <a:pt x="147" y="514"/>
                  <a:pt x="144" y="516"/>
                  <a:pt x="141" y="516"/>
                </a:cubicBezTo>
                <a:close/>
                <a:moveTo>
                  <a:pt x="1641" y="251"/>
                </a:moveTo>
                <a:cubicBezTo>
                  <a:pt x="1639" y="251"/>
                  <a:pt x="1637" y="250"/>
                  <a:pt x="1635" y="249"/>
                </a:cubicBezTo>
                <a:cubicBezTo>
                  <a:pt x="1630" y="244"/>
                  <a:pt x="1624" y="239"/>
                  <a:pt x="1618" y="235"/>
                </a:cubicBezTo>
                <a:cubicBezTo>
                  <a:pt x="1614" y="232"/>
                  <a:pt x="1614" y="226"/>
                  <a:pt x="1617" y="223"/>
                </a:cubicBezTo>
                <a:cubicBezTo>
                  <a:pt x="1620" y="219"/>
                  <a:pt x="1625" y="218"/>
                  <a:pt x="1629" y="221"/>
                </a:cubicBezTo>
                <a:cubicBezTo>
                  <a:pt x="1634" y="226"/>
                  <a:pt x="1640" y="231"/>
                  <a:pt x="1646" y="236"/>
                </a:cubicBezTo>
                <a:cubicBezTo>
                  <a:pt x="1650" y="239"/>
                  <a:pt x="1650" y="244"/>
                  <a:pt x="1647" y="248"/>
                </a:cubicBezTo>
                <a:cubicBezTo>
                  <a:pt x="1646" y="250"/>
                  <a:pt x="1643" y="251"/>
                  <a:pt x="1641" y="251"/>
                </a:cubicBezTo>
                <a:close/>
                <a:moveTo>
                  <a:pt x="370" y="245"/>
                </a:moveTo>
                <a:cubicBezTo>
                  <a:pt x="368" y="245"/>
                  <a:pt x="365" y="244"/>
                  <a:pt x="364" y="242"/>
                </a:cubicBezTo>
                <a:cubicBezTo>
                  <a:pt x="361" y="238"/>
                  <a:pt x="361" y="233"/>
                  <a:pt x="365" y="230"/>
                </a:cubicBezTo>
                <a:cubicBezTo>
                  <a:pt x="371" y="225"/>
                  <a:pt x="377" y="220"/>
                  <a:pt x="383" y="216"/>
                </a:cubicBezTo>
                <a:cubicBezTo>
                  <a:pt x="386" y="213"/>
                  <a:pt x="392" y="213"/>
                  <a:pt x="394" y="217"/>
                </a:cubicBezTo>
                <a:cubicBezTo>
                  <a:pt x="397" y="221"/>
                  <a:pt x="397" y="226"/>
                  <a:pt x="393" y="229"/>
                </a:cubicBezTo>
                <a:cubicBezTo>
                  <a:pt x="387" y="234"/>
                  <a:pt x="381" y="238"/>
                  <a:pt x="376" y="243"/>
                </a:cubicBezTo>
                <a:cubicBezTo>
                  <a:pt x="374" y="244"/>
                  <a:pt x="372" y="245"/>
                  <a:pt x="370" y="245"/>
                </a:cubicBezTo>
                <a:close/>
                <a:moveTo>
                  <a:pt x="1601" y="219"/>
                </a:moveTo>
                <a:cubicBezTo>
                  <a:pt x="1599" y="219"/>
                  <a:pt x="1597" y="219"/>
                  <a:pt x="1596" y="217"/>
                </a:cubicBezTo>
                <a:cubicBezTo>
                  <a:pt x="1566" y="195"/>
                  <a:pt x="1535" y="174"/>
                  <a:pt x="1503" y="155"/>
                </a:cubicBezTo>
                <a:cubicBezTo>
                  <a:pt x="1503" y="155"/>
                  <a:pt x="1503" y="155"/>
                  <a:pt x="1503" y="155"/>
                </a:cubicBezTo>
                <a:cubicBezTo>
                  <a:pt x="1477" y="140"/>
                  <a:pt x="1451" y="126"/>
                  <a:pt x="1425" y="114"/>
                </a:cubicBezTo>
                <a:cubicBezTo>
                  <a:pt x="1387" y="96"/>
                  <a:pt x="1348" y="80"/>
                  <a:pt x="1309" y="67"/>
                </a:cubicBezTo>
                <a:cubicBezTo>
                  <a:pt x="1304" y="66"/>
                  <a:pt x="1302" y="61"/>
                  <a:pt x="1303" y="57"/>
                </a:cubicBezTo>
                <a:cubicBezTo>
                  <a:pt x="1305" y="52"/>
                  <a:pt x="1310" y="50"/>
                  <a:pt x="1314" y="51"/>
                </a:cubicBezTo>
                <a:cubicBezTo>
                  <a:pt x="1354" y="64"/>
                  <a:pt x="1394" y="80"/>
                  <a:pt x="1432" y="98"/>
                </a:cubicBezTo>
                <a:cubicBezTo>
                  <a:pt x="1459" y="111"/>
                  <a:pt x="1485" y="125"/>
                  <a:pt x="1511" y="140"/>
                </a:cubicBezTo>
                <a:cubicBezTo>
                  <a:pt x="1511" y="140"/>
                  <a:pt x="1511" y="140"/>
                  <a:pt x="1511" y="140"/>
                </a:cubicBezTo>
                <a:cubicBezTo>
                  <a:pt x="1544" y="160"/>
                  <a:pt x="1576" y="181"/>
                  <a:pt x="1606" y="204"/>
                </a:cubicBezTo>
                <a:cubicBezTo>
                  <a:pt x="1610" y="207"/>
                  <a:pt x="1611" y="212"/>
                  <a:pt x="1608" y="216"/>
                </a:cubicBezTo>
                <a:cubicBezTo>
                  <a:pt x="1606" y="218"/>
                  <a:pt x="1603" y="219"/>
                  <a:pt x="1601" y="219"/>
                </a:cubicBezTo>
                <a:close/>
                <a:moveTo>
                  <a:pt x="410" y="214"/>
                </a:moveTo>
                <a:cubicBezTo>
                  <a:pt x="408" y="214"/>
                  <a:pt x="405" y="212"/>
                  <a:pt x="403" y="210"/>
                </a:cubicBezTo>
                <a:cubicBezTo>
                  <a:pt x="401" y="206"/>
                  <a:pt x="401" y="201"/>
                  <a:pt x="405" y="198"/>
                </a:cubicBezTo>
                <a:cubicBezTo>
                  <a:pt x="463" y="155"/>
                  <a:pt x="526" y="119"/>
                  <a:pt x="592" y="89"/>
                </a:cubicBezTo>
                <a:cubicBezTo>
                  <a:pt x="596" y="87"/>
                  <a:pt x="601" y="89"/>
                  <a:pt x="603" y="93"/>
                </a:cubicBezTo>
                <a:cubicBezTo>
                  <a:pt x="605" y="98"/>
                  <a:pt x="603" y="103"/>
                  <a:pt x="599" y="105"/>
                </a:cubicBezTo>
                <a:cubicBezTo>
                  <a:pt x="534" y="134"/>
                  <a:pt x="472" y="170"/>
                  <a:pt x="415" y="212"/>
                </a:cubicBezTo>
                <a:cubicBezTo>
                  <a:pt x="414" y="213"/>
                  <a:pt x="412" y="214"/>
                  <a:pt x="410" y="214"/>
                </a:cubicBezTo>
                <a:close/>
                <a:moveTo>
                  <a:pt x="680" y="72"/>
                </a:moveTo>
                <a:cubicBezTo>
                  <a:pt x="676" y="72"/>
                  <a:pt x="673" y="70"/>
                  <a:pt x="672" y="66"/>
                </a:cubicBezTo>
                <a:cubicBezTo>
                  <a:pt x="670" y="62"/>
                  <a:pt x="672" y="57"/>
                  <a:pt x="677" y="56"/>
                </a:cubicBezTo>
                <a:cubicBezTo>
                  <a:pt x="690" y="51"/>
                  <a:pt x="704" y="46"/>
                  <a:pt x="718" y="42"/>
                </a:cubicBezTo>
                <a:cubicBezTo>
                  <a:pt x="718" y="42"/>
                  <a:pt x="718" y="42"/>
                  <a:pt x="719" y="42"/>
                </a:cubicBezTo>
                <a:cubicBezTo>
                  <a:pt x="755" y="32"/>
                  <a:pt x="792" y="23"/>
                  <a:pt x="830" y="16"/>
                </a:cubicBezTo>
                <a:cubicBezTo>
                  <a:pt x="834" y="15"/>
                  <a:pt x="839" y="19"/>
                  <a:pt x="839" y="23"/>
                </a:cubicBezTo>
                <a:cubicBezTo>
                  <a:pt x="840" y="28"/>
                  <a:pt x="837" y="32"/>
                  <a:pt x="833" y="33"/>
                </a:cubicBezTo>
                <a:cubicBezTo>
                  <a:pt x="796" y="39"/>
                  <a:pt x="759" y="48"/>
                  <a:pt x="724" y="58"/>
                </a:cubicBezTo>
                <a:cubicBezTo>
                  <a:pt x="724" y="58"/>
                  <a:pt x="723" y="59"/>
                  <a:pt x="723" y="59"/>
                </a:cubicBezTo>
                <a:cubicBezTo>
                  <a:pt x="710" y="63"/>
                  <a:pt x="696" y="67"/>
                  <a:pt x="682" y="72"/>
                </a:cubicBezTo>
                <a:cubicBezTo>
                  <a:pt x="681" y="72"/>
                  <a:pt x="680" y="72"/>
                  <a:pt x="680" y="72"/>
                </a:cubicBezTo>
                <a:close/>
                <a:moveTo>
                  <a:pt x="1284" y="59"/>
                </a:moveTo>
                <a:cubicBezTo>
                  <a:pt x="1284" y="59"/>
                  <a:pt x="1283" y="59"/>
                  <a:pt x="1282" y="59"/>
                </a:cubicBezTo>
                <a:cubicBezTo>
                  <a:pt x="1275" y="57"/>
                  <a:pt x="1268" y="55"/>
                  <a:pt x="1260" y="53"/>
                </a:cubicBezTo>
                <a:cubicBezTo>
                  <a:pt x="1256" y="52"/>
                  <a:pt x="1253" y="47"/>
                  <a:pt x="1254" y="42"/>
                </a:cubicBezTo>
                <a:cubicBezTo>
                  <a:pt x="1256" y="38"/>
                  <a:pt x="1260" y="35"/>
                  <a:pt x="1265" y="37"/>
                </a:cubicBezTo>
                <a:cubicBezTo>
                  <a:pt x="1272" y="39"/>
                  <a:pt x="1280" y="41"/>
                  <a:pt x="1287" y="43"/>
                </a:cubicBezTo>
                <a:cubicBezTo>
                  <a:pt x="1291" y="44"/>
                  <a:pt x="1294" y="49"/>
                  <a:pt x="1293" y="53"/>
                </a:cubicBezTo>
                <a:cubicBezTo>
                  <a:pt x="1291" y="57"/>
                  <a:pt x="1288" y="59"/>
                  <a:pt x="1284" y="59"/>
                </a:cubicBezTo>
                <a:close/>
                <a:moveTo>
                  <a:pt x="1235" y="46"/>
                </a:moveTo>
                <a:cubicBezTo>
                  <a:pt x="1235" y="46"/>
                  <a:pt x="1234" y="46"/>
                  <a:pt x="1233" y="46"/>
                </a:cubicBezTo>
                <a:cubicBezTo>
                  <a:pt x="1197" y="37"/>
                  <a:pt x="1160" y="30"/>
                  <a:pt x="1123" y="26"/>
                </a:cubicBezTo>
                <a:cubicBezTo>
                  <a:pt x="1123" y="26"/>
                  <a:pt x="1123" y="26"/>
                  <a:pt x="1123" y="26"/>
                </a:cubicBezTo>
                <a:cubicBezTo>
                  <a:pt x="1101" y="23"/>
                  <a:pt x="1079" y="21"/>
                  <a:pt x="1058" y="20"/>
                </a:cubicBezTo>
                <a:cubicBezTo>
                  <a:pt x="1009" y="17"/>
                  <a:pt x="959" y="18"/>
                  <a:pt x="910" y="23"/>
                </a:cubicBezTo>
                <a:cubicBezTo>
                  <a:pt x="906" y="23"/>
                  <a:pt x="902" y="20"/>
                  <a:pt x="901" y="15"/>
                </a:cubicBezTo>
                <a:cubicBezTo>
                  <a:pt x="901" y="10"/>
                  <a:pt x="904" y="6"/>
                  <a:pt x="909" y="6"/>
                </a:cubicBezTo>
                <a:cubicBezTo>
                  <a:pt x="959" y="1"/>
                  <a:pt x="1009" y="0"/>
                  <a:pt x="1059" y="3"/>
                </a:cubicBezTo>
                <a:cubicBezTo>
                  <a:pt x="1081" y="4"/>
                  <a:pt x="1103" y="6"/>
                  <a:pt x="1125" y="9"/>
                </a:cubicBezTo>
                <a:cubicBezTo>
                  <a:pt x="1125" y="9"/>
                  <a:pt x="1125" y="9"/>
                  <a:pt x="1125" y="9"/>
                </a:cubicBezTo>
                <a:cubicBezTo>
                  <a:pt x="1163" y="14"/>
                  <a:pt x="1200" y="20"/>
                  <a:pt x="1237" y="29"/>
                </a:cubicBezTo>
                <a:cubicBezTo>
                  <a:pt x="1242" y="31"/>
                  <a:pt x="1245" y="35"/>
                  <a:pt x="1244" y="40"/>
                </a:cubicBezTo>
                <a:cubicBezTo>
                  <a:pt x="1243" y="44"/>
                  <a:pt x="1239" y="46"/>
                  <a:pt x="1235" y="46"/>
                </a:cubicBezTo>
                <a:close/>
                <a:moveTo>
                  <a:pt x="859" y="29"/>
                </a:moveTo>
                <a:cubicBezTo>
                  <a:pt x="855" y="29"/>
                  <a:pt x="851" y="26"/>
                  <a:pt x="851" y="21"/>
                </a:cubicBezTo>
                <a:cubicBezTo>
                  <a:pt x="850" y="17"/>
                  <a:pt x="853" y="12"/>
                  <a:pt x="858" y="12"/>
                </a:cubicBezTo>
                <a:cubicBezTo>
                  <a:pt x="865" y="11"/>
                  <a:pt x="873" y="10"/>
                  <a:pt x="880" y="9"/>
                </a:cubicBezTo>
                <a:cubicBezTo>
                  <a:pt x="885" y="8"/>
                  <a:pt x="889" y="11"/>
                  <a:pt x="890" y="16"/>
                </a:cubicBezTo>
                <a:cubicBezTo>
                  <a:pt x="890" y="21"/>
                  <a:pt x="887" y="25"/>
                  <a:pt x="882" y="26"/>
                </a:cubicBezTo>
                <a:cubicBezTo>
                  <a:pt x="875" y="26"/>
                  <a:pt x="868" y="27"/>
                  <a:pt x="860" y="29"/>
                </a:cubicBezTo>
                <a:cubicBezTo>
                  <a:pt x="860" y="29"/>
                  <a:pt x="859" y="29"/>
                  <a:pt x="859" y="29"/>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0" name="Freeform 7">
            <a:extLst>
              <a:ext uri="{FF2B5EF4-FFF2-40B4-BE49-F238E27FC236}">
                <a16:creationId xmlns:a16="http://schemas.microsoft.com/office/drawing/2014/main" id="{CA392C95-40C2-449D-9AE7-AC994DD4B089}"/>
              </a:ext>
            </a:extLst>
          </p:cNvPr>
          <p:cNvSpPr>
            <a:spLocks noEditPoints="1"/>
          </p:cNvSpPr>
          <p:nvPr/>
        </p:nvSpPr>
        <p:spPr bwMode="auto">
          <a:xfrm>
            <a:off x="8134466" y="2793606"/>
            <a:ext cx="7888189" cy="7892266"/>
          </a:xfrm>
          <a:custGeom>
            <a:avLst/>
            <a:gdLst>
              <a:gd name="T0" fmla="*/ 785 w 1933"/>
              <a:gd name="T1" fmla="*/ 1899 h 1933"/>
              <a:gd name="T2" fmla="*/ 1043 w 1933"/>
              <a:gd name="T3" fmla="*/ 1930 h 1933"/>
              <a:gd name="T4" fmla="*/ 1092 w 1933"/>
              <a:gd name="T5" fmla="*/ 1908 h 1933"/>
              <a:gd name="T6" fmla="*/ 1113 w 1933"/>
              <a:gd name="T7" fmla="*/ 1914 h 1933"/>
              <a:gd name="T8" fmla="*/ 1377 w 1933"/>
              <a:gd name="T9" fmla="*/ 1833 h 1933"/>
              <a:gd name="T10" fmla="*/ 1121 w 1933"/>
              <a:gd name="T11" fmla="*/ 1921 h 1933"/>
              <a:gd name="T12" fmla="*/ 758 w 1933"/>
              <a:gd name="T13" fmla="*/ 1893 h 1933"/>
              <a:gd name="T14" fmla="*/ 596 w 1933"/>
              <a:gd name="T15" fmla="*/ 1859 h 1933"/>
              <a:gd name="T16" fmla="*/ 603 w 1933"/>
              <a:gd name="T17" fmla="*/ 1844 h 1933"/>
              <a:gd name="T18" fmla="*/ 1387 w 1933"/>
              <a:gd name="T19" fmla="*/ 1828 h 1933"/>
              <a:gd name="T20" fmla="*/ 1394 w 1933"/>
              <a:gd name="T21" fmla="*/ 1832 h 1933"/>
              <a:gd name="T22" fmla="*/ 1640 w 1933"/>
              <a:gd name="T23" fmla="*/ 1637 h 1933"/>
              <a:gd name="T24" fmla="*/ 1439 w 1933"/>
              <a:gd name="T25" fmla="*/ 1808 h 1933"/>
              <a:gd name="T26" fmla="*/ 449 w 1933"/>
              <a:gd name="T27" fmla="*/ 1763 h 1933"/>
              <a:gd name="T28" fmla="*/ 310 w 1933"/>
              <a:gd name="T29" fmla="*/ 1676 h 1933"/>
              <a:gd name="T30" fmla="*/ 321 w 1933"/>
              <a:gd name="T31" fmla="*/ 1663 h 1933"/>
              <a:gd name="T32" fmla="*/ 1659 w 1933"/>
              <a:gd name="T33" fmla="*/ 1629 h 1933"/>
              <a:gd name="T34" fmla="*/ 1665 w 1933"/>
              <a:gd name="T35" fmla="*/ 1631 h 1933"/>
              <a:gd name="T36" fmla="*/ 1830 w 1933"/>
              <a:gd name="T37" fmla="*/ 1362 h 1933"/>
              <a:gd name="T38" fmla="*/ 1699 w 1933"/>
              <a:gd name="T39" fmla="*/ 1593 h 1933"/>
              <a:gd name="T40" fmla="*/ 205 w 1933"/>
              <a:gd name="T41" fmla="*/ 1534 h 1933"/>
              <a:gd name="T42" fmla="*/ 105 w 1933"/>
              <a:gd name="T43" fmla="*/ 1403 h 1933"/>
              <a:gd name="T44" fmla="*/ 120 w 1933"/>
              <a:gd name="T45" fmla="*/ 1396 h 1933"/>
              <a:gd name="T46" fmla="*/ 1846 w 1933"/>
              <a:gd name="T47" fmla="*/ 1347 h 1933"/>
              <a:gd name="T48" fmla="*/ 1849 w 1933"/>
              <a:gd name="T49" fmla="*/ 1348 h 1933"/>
              <a:gd name="T50" fmla="*/ 1919 w 1933"/>
              <a:gd name="T51" fmla="*/ 1131 h 1933"/>
              <a:gd name="T52" fmla="*/ 40 w 1933"/>
              <a:gd name="T53" fmla="*/ 1207 h 1933"/>
              <a:gd name="T54" fmla="*/ 27 w 1933"/>
              <a:gd name="T55" fmla="*/ 1189 h 1933"/>
              <a:gd name="T56" fmla="*/ 18 w 1933"/>
              <a:gd name="T57" fmla="*/ 930 h 1933"/>
              <a:gd name="T58" fmla="*/ 35 w 1933"/>
              <a:gd name="T59" fmla="*/ 1196 h 1933"/>
              <a:gd name="T60" fmla="*/ 1926 w 1933"/>
              <a:gd name="T61" fmla="*/ 1080 h 1933"/>
              <a:gd name="T62" fmla="*/ 1916 w 1933"/>
              <a:gd name="T63" fmla="*/ 967 h 1933"/>
              <a:gd name="T64" fmla="*/ 1917 w 1933"/>
              <a:gd name="T65" fmla="*/ 790 h 1933"/>
              <a:gd name="T66" fmla="*/ 1921 w 1933"/>
              <a:gd name="T67" fmla="*/ 1060 h 1933"/>
              <a:gd name="T68" fmla="*/ 22 w 1933"/>
              <a:gd name="T69" fmla="*/ 879 h 1933"/>
              <a:gd name="T70" fmla="*/ 28 w 1933"/>
              <a:gd name="T71" fmla="*/ 737 h 1933"/>
              <a:gd name="T72" fmla="*/ 45 w 1933"/>
              <a:gd name="T73" fmla="*/ 741 h 1933"/>
              <a:gd name="T74" fmla="*/ 1896 w 1933"/>
              <a:gd name="T75" fmla="*/ 734 h 1933"/>
              <a:gd name="T76" fmla="*/ 1882 w 1933"/>
              <a:gd name="T77" fmla="*/ 717 h 1933"/>
              <a:gd name="T78" fmla="*/ 1796 w 1933"/>
              <a:gd name="T79" fmla="*/ 472 h 1933"/>
              <a:gd name="T80" fmla="*/ 1891 w 1933"/>
              <a:gd name="T81" fmla="*/ 723 h 1933"/>
              <a:gd name="T82" fmla="*/ 111 w 1933"/>
              <a:gd name="T83" fmla="*/ 557 h 1933"/>
              <a:gd name="T84" fmla="*/ 166 w 1933"/>
              <a:gd name="T85" fmla="*/ 426 h 1933"/>
              <a:gd name="T86" fmla="*/ 254 w 1933"/>
              <a:gd name="T87" fmla="*/ 340 h 1933"/>
              <a:gd name="T88" fmla="*/ 1767 w 1933"/>
              <a:gd name="T89" fmla="*/ 457 h 1933"/>
              <a:gd name="T90" fmla="*/ 1774 w 1933"/>
              <a:gd name="T91" fmla="*/ 461 h 1933"/>
              <a:gd name="T92" fmla="*/ 1562 w 1933"/>
              <a:gd name="T93" fmla="*/ 228 h 1933"/>
              <a:gd name="T94" fmla="*/ 1752 w 1933"/>
              <a:gd name="T95" fmla="*/ 405 h 1933"/>
              <a:gd name="T96" fmla="*/ 295 w 1933"/>
              <a:gd name="T97" fmla="*/ 273 h 1933"/>
              <a:gd name="T98" fmla="*/ 315 w 1933"/>
              <a:gd name="T99" fmla="*/ 265 h 1933"/>
              <a:gd name="T100" fmla="*/ 539 w 1933"/>
              <a:gd name="T101" fmla="*/ 120 h 1933"/>
              <a:gd name="T102" fmla="*/ 1540 w 1933"/>
              <a:gd name="T103" fmla="*/ 211 h 1933"/>
              <a:gd name="T104" fmla="*/ 1545 w 1933"/>
              <a:gd name="T105" fmla="*/ 212 h 1933"/>
              <a:gd name="T106" fmla="*/ 1263 w 1933"/>
              <a:gd name="T107" fmla="*/ 57 h 1933"/>
              <a:gd name="T108" fmla="*/ 1504 w 1933"/>
              <a:gd name="T109" fmla="*/ 183 h 1933"/>
              <a:gd name="T110" fmla="*/ 584 w 1933"/>
              <a:gd name="T111" fmla="*/ 99 h 1933"/>
              <a:gd name="T112" fmla="*/ 712 w 1933"/>
              <a:gd name="T113" fmla="*/ 35 h 1933"/>
              <a:gd name="T114" fmla="*/ 716 w 1933"/>
              <a:gd name="T115" fmla="*/ 52 h 1933"/>
              <a:gd name="T116" fmla="*/ 1214 w 1933"/>
              <a:gd name="T117" fmla="*/ 42 h 1933"/>
              <a:gd name="T118" fmla="*/ 1193 w 1933"/>
              <a:gd name="T119" fmla="*/ 46 h 1933"/>
              <a:gd name="T120" fmla="*/ 937 w 1933"/>
              <a:gd name="T121" fmla="*/ 1 h 1933"/>
              <a:gd name="T122" fmla="*/ 886 w 1933"/>
              <a:gd name="T123" fmla="*/ 21 h 1933"/>
              <a:gd name="T124" fmla="*/ 909 w 1933"/>
              <a:gd name="T125" fmla="*/ 2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33" h="1933">
                <a:moveTo>
                  <a:pt x="967" y="1933"/>
                </a:moveTo>
                <a:cubicBezTo>
                  <a:pt x="954" y="1933"/>
                  <a:pt x="941" y="1933"/>
                  <a:pt x="929" y="1933"/>
                </a:cubicBezTo>
                <a:cubicBezTo>
                  <a:pt x="929" y="1933"/>
                  <a:pt x="929" y="1933"/>
                  <a:pt x="929" y="1933"/>
                </a:cubicBezTo>
                <a:cubicBezTo>
                  <a:pt x="880" y="1931"/>
                  <a:pt x="830" y="1925"/>
                  <a:pt x="782" y="1915"/>
                </a:cubicBezTo>
                <a:cubicBezTo>
                  <a:pt x="777" y="1914"/>
                  <a:pt x="774" y="1910"/>
                  <a:pt x="775" y="1905"/>
                </a:cubicBezTo>
                <a:cubicBezTo>
                  <a:pt x="776" y="1901"/>
                  <a:pt x="780" y="1898"/>
                  <a:pt x="785" y="1899"/>
                </a:cubicBezTo>
                <a:cubicBezTo>
                  <a:pt x="833" y="1908"/>
                  <a:pt x="881" y="1914"/>
                  <a:pt x="930" y="1916"/>
                </a:cubicBezTo>
                <a:cubicBezTo>
                  <a:pt x="930" y="1916"/>
                  <a:pt x="930" y="1916"/>
                  <a:pt x="930" y="1916"/>
                </a:cubicBezTo>
                <a:cubicBezTo>
                  <a:pt x="952" y="1917"/>
                  <a:pt x="974" y="1917"/>
                  <a:pt x="995" y="1916"/>
                </a:cubicBezTo>
                <a:cubicBezTo>
                  <a:pt x="1011" y="1916"/>
                  <a:pt x="1026" y="1915"/>
                  <a:pt x="1042" y="1914"/>
                </a:cubicBezTo>
                <a:cubicBezTo>
                  <a:pt x="1046" y="1913"/>
                  <a:pt x="1050" y="1917"/>
                  <a:pt x="1051" y="1921"/>
                </a:cubicBezTo>
                <a:cubicBezTo>
                  <a:pt x="1051" y="1926"/>
                  <a:pt x="1048" y="1930"/>
                  <a:pt x="1043" y="1930"/>
                </a:cubicBezTo>
                <a:cubicBezTo>
                  <a:pt x="1027" y="1932"/>
                  <a:pt x="1011" y="1933"/>
                  <a:pt x="996" y="1933"/>
                </a:cubicBezTo>
                <a:cubicBezTo>
                  <a:pt x="986" y="1933"/>
                  <a:pt x="976" y="1933"/>
                  <a:pt x="967" y="1933"/>
                </a:cubicBezTo>
                <a:close/>
                <a:moveTo>
                  <a:pt x="1070" y="1928"/>
                </a:moveTo>
                <a:cubicBezTo>
                  <a:pt x="1066" y="1928"/>
                  <a:pt x="1063" y="1925"/>
                  <a:pt x="1062" y="1920"/>
                </a:cubicBezTo>
                <a:cubicBezTo>
                  <a:pt x="1062" y="1916"/>
                  <a:pt x="1065" y="1911"/>
                  <a:pt x="1070" y="1911"/>
                </a:cubicBezTo>
                <a:cubicBezTo>
                  <a:pt x="1077" y="1910"/>
                  <a:pt x="1085" y="1909"/>
                  <a:pt x="1092" y="1908"/>
                </a:cubicBezTo>
                <a:cubicBezTo>
                  <a:pt x="1096" y="1908"/>
                  <a:pt x="1101" y="1911"/>
                  <a:pt x="1101" y="1915"/>
                </a:cubicBezTo>
                <a:cubicBezTo>
                  <a:pt x="1102" y="1920"/>
                  <a:pt x="1099" y="1924"/>
                  <a:pt x="1094" y="1925"/>
                </a:cubicBezTo>
                <a:cubicBezTo>
                  <a:pt x="1087" y="1926"/>
                  <a:pt x="1079" y="1927"/>
                  <a:pt x="1071" y="1928"/>
                </a:cubicBezTo>
                <a:cubicBezTo>
                  <a:pt x="1071" y="1928"/>
                  <a:pt x="1071" y="1928"/>
                  <a:pt x="1070" y="1928"/>
                </a:cubicBezTo>
                <a:close/>
                <a:moveTo>
                  <a:pt x="1121" y="1921"/>
                </a:moveTo>
                <a:cubicBezTo>
                  <a:pt x="1117" y="1921"/>
                  <a:pt x="1113" y="1918"/>
                  <a:pt x="1113" y="1914"/>
                </a:cubicBezTo>
                <a:cubicBezTo>
                  <a:pt x="1112" y="1909"/>
                  <a:pt x="1115" y="1905"/>
                  <a:pt x="1120" y="1904"/>
                </a:cubicBezTo>
                <a:cubicBezTo>
                  <a:pt x="1167" y="1896"/>
                  <a:pt x="1215" y="1885"/>
                  <a:pt x="1261" y="1870"/>
                </a:cubicBezTo>
                <a:cubicBezTo>
                  <a:pt x="1261" y="1870"/>
                  <a:pt x="1261" y="1869"/>
                  <a:pt x="1261" y="1869"/>
                </a:cubicBezTo>
                <a:cubicBezTo>
                  <a:pt x="1292" y="1860"/>
                  <a:pt x="1322" y="1848"/>
                  <a:pt x="1351" y="1835"/>
                </a:cubicBezTo>
                <a:cubicBezTo>
                  <a:pt x="1356" y="1833"/>
                  <a:pt x="1361" y="1831"/>
                  <a:pt x="1365" y="1828"/>
                </a:cubicBezTo>
                <a:cubicBezTo>
                  <a:pt x="1370" y="1827"/>
                  <a:pt x="1375" y="1828"/>
                  <a:pt x="1377" y="1833"/>
                </a:cubicBezTo>
                <a:cubicBezTo>
                  <a:pt x="1379" y="1837"/>
                  <a:pt x="1377" y="1842"/>
                  <a:pt x="1372" y="1844"/>
                </a:cubicBezTo>
                <a:cubicBezTo>
                  <a:pt x="1368" y="1846"/>
                  <a:pt x="1363" y="1848"/>
                  <a:pt x="1358" y="1850"/>
                </a:cubicBezTo>
                <a:cubicBezTo>
                  <a:pt x="1328" y="1864"/>
                  <a:pt x="1297" y="1875"/>
                  <a:pt x="1266" y="1886"/>
                </a:cubicBezTo>
                <a:cubicBezTo>
                  <a:pt x="1266" y="1886"/>
                  <a:pt x="1266" y="1886"/>
                  <a:pt x="1266" y="1886"/>
                </a:cubicBezTo>
                <a:cubicBezTo>
                  <a:pt x="1219" y="1901"/>
                  <a:pt x="1171" y="1913"/>
                  <a:pt x="1122" y="1921"/>
                </a:cubicBezTo>
                <a:cubicBezTo>
                  <a:pt x="1122" y="1921"/>
                  <a:pt x="1121" y="1921"/>
                  <a:pt x="1121" y="1921"/>
                </a:cubicBezTo>
                <a:close/>
                <a:moveTo>
                  <a:pt x="756" y="1910"/>
                </a:moveTo>
                <a:cubicBezTo>
                  <a:pt x="755" y="1910"/>
                  <a:pt x="754" y="1910"/>
                  <a:pt x="754" y="1909"/>
                </a:cubicBezTo>
                <a:cubicBezTo>
                  <a:pt x="746" y="1908"/>
                  <a:pt x="739" y="1906"/>
                  <a:pt x="732" y="1904"/>
                </a:cubicBezTo>
                <a:cubicBezTo>
                  <a:pt x="727" y="1903"/>
                  <a:pt x="724" y="1898"/>
                  <a:pt x="725" y="1894"/>
                </a:cubicBezTo>
                <a:cubicBezTo>
                  <a:pt x="727" y="1889"/>
                  <a:pt x="731" y="1887"/>
                  <a:pt x="736" y="1888"/>
                </a:cubicBezTo>
                <a:cubicBezTo>
                  <a:pt x="743" y="1889"/>
                  <a:pt x="750" y="1891"/>
                  <a:pt x="758" y="1893"/>
                </a:cubicBezTo>
                <a:cubicBezTo>
                  <a:pt x="762" y="1894"/>
                  <a:pt x="765" y="1898"/>
                  <a:pt x="764" y="1903"/>
                </a:cubicBezTo>
                <a:cubicBezTo>
                  <a:pt x="763" y="1907"/>
                  <a:pt x="760" y="1910"/>
                  <a:pt x="756" y="1910"/>
                </a:cubicBezTo>
                <a:close/>
                <a:moveTo>
                  <a:pt x="706" y="1897"/>
                </a:moveTo>
                <a:cubicBezTo>
                  <a:pt x="706" y="1897"/>
                  <a:pt x="705" y="1897"/>
                  <a:pt x="704" y="1897"/>
                </a:cubicBezTo>
                <a:cubicBezTo>
                  <a:pt x="679" y="1890"/>
                  <a:pt x="654" y="1881"/>
                  <a:pt x="629" y="1872"/>
                </a:cubicBezTo>
                <a:cubicBezTo>
                  <a:pt x="618" y="1868"/>
                  <a:pt x="607" y="1864"/>
                  <a:pt x="596" y="1859"/>
                </a:cubicBezTo>
                <a:cubicBezTo>
                  <a:pt x="596" y="1859"/>
                  <a:pt x="596" y="1859"/>
                  <a:pt x="596" y="1859"/>
                </a:cubicBezTo>
                <a:cubicBezTo>
                  <a:pt x="551" y="1840"/>
                  <a:pt x="506" y="1818"/>
                  <a:pt x="464" y="1792"/>
                </a:cubicBezTo>
                <a:cubicBezTo>
                  <a:pt x="460" y="1790"/>
                  <a:pt x="459" y="1785"/>
                  <a:pt x="461" y="1781"/>
                </a:cubicBezTo>
                <a:cubicBezTo>
                  <a:pt x="464" y="1777"/>
                  <a:pt x="469" y="1775"/>
                  <a:pt x="473" y="1778"/>
                </a:cubicBezTo>
                <a:cubicBezTo>
                  <a:pt x="514" y="1803"/>
                  <a:pt x="558" y="1825"/>
                  <a:pt x="603" y="1844"/>
                </a:cubicBezTo>
                <a:cubicBezTo>
                  <a:pt x="603" y="1844"/>
                  <a:pt x="603" y="1844"/>
                  <a:pt x="603" y="1844"/>
                </a:cubicBezTo>
                <a:cubicBezTo>
                  <a:pt x="614" y="1848"/>
                  <a:pt x="624" y="1852"/>
                  <a:pt x="635" y="1856"/>
                </a:cubicBezTo>
                <a:cubicBezTo>
                  <a:pt x="659" y="1865"/>
                  <a:pt x="684" y="1873"/>
                  <a:pt x="709" y="1880"/>
                </a:cubicBezTo>
                <a:cubicBezTo>
                  <a:pt x="713" y="1882"/>
                  <a:pt x="716" y="1886"/>
                  <a:pt x="715" y="1891"/>
                </a:cubicBezTo>
                <a:cubicBezTo>
                  <a:pt x="713" y="1895"/>
                  <a:pt x="710" y="1897"/>
                  <a:pt x="706" y="1897"/>
                </a:cubicBezTo>
                <a:close/>
                <a:moveTo>
                  <a:pt x="1394" y="1832"/>
                </a:moveTo>
                <a:cubicBezTo>
                  <a:pt x="1391" y="1832"/>
                  <a:pt x="1388" y="1831"/>
                  <a:pt x="1387" y="1828"/>
                </a:cubicBezTo>
                <a:cubicBezTo>
                  <a:pt x="1385" y="1824"/>
                  <a:pt x="1386" y="1818"/>
                  <a:pt x="1391" y="1816"/>
                </a:cubicBezTo>
                <a:cubicBezTo>
                  <a:pt x="1397" y="1813"/>
                  <a:pt x="1404" y="1810"/>
                  <a:pt x="1411" y="1806"/>
                </a:cubicBezTo>
                <a:cubicBezTo>
                  <a:pt x="1415" y="1804"/>
                  <a:pt x="1420" y="1805"/>
                  <a:pt x="1422" y="1810"/>
                </a:cubicBezTo>
                <a:cubicBezTo>
                  <a:pt x="1424" y="1814"/>
                  <a:pt x="1423" y="1819"/>
                  <a:pt x="1418" y="1821"/>
                </a:cubicBezTo>
                <a:cubicBezTo>
                  <a:pt x="1412" y="1825"/>
                  <a:pt x="1405" y="1828"/>
                  <a:pt x="1398" y="1832"/>
                </a:cubicBezTo>
                <a:cubicBezTo>
                  <a:pt x="1397" y="1832"/>
                  <a:pt x="1396" y="1832"/>
                  <a:pt x="1394" y="1832"/>
                </a:cubicBezTo>
                <a:close/>
                <a:moveTo>
                  <a:pt x="1439" y="1808"/>
                </a:moveTo>
                <a:cubicBezTo>
                  <a:pt x="1436" y="1808"/>
                  <a:pt x="1433" y="1807"/>
                  <a:pt x="1432" y="1804"/>
                </a:cubicBezTo>
                <a:cubicBezTo>
                  <a:pt x="1430" y="1800"/>
                  <a:pt x="1431" y="1795"/>
                  <a:pt x="1435" y="1793"/>
                </a:cubicBezTo>
                <a:cubicBezTo>
                  <a:pt x="1477" y="1769"/>
                  <a:pt x="1518" y="1741"/>
                  <a:pt x="1556" y="1711"/>
                </a:cubicBezTo>
                <a:cubicBezTo>
                  <a:pt x="1556" y="1711"/>
                  <a:pt x="1556" y="1711"/>
                  <a:pt x="1556" y="1711"/>
                </a:cubicBezTo>
                <a:cubicBezTo>
                  <a:pt x="1585" y="1688"/>
                  <a:pt x="1613" y="1663"/>
                  <a:pt x="1640" y="1637"/>
                </a:cubicBezTo>
                <a:cubicBezTo>
                  <a:pt x="1643" y="1633"/>
                  <a:pt x="1648" y="1633"/>
                  <a:pt x="1652" y="1637"/>
                </a:cubicBezTo>
                <a:cubicBezTo>
                  <a:pt x="1655" y="1640"/>
                  <a:pt x="1655" y="1645"/>
                  <a:pt x="1652" y="1649"/>
                </a:cubicBezTo>
                <a:cubicBezTo>
                  <a:pt x="1625" y="1676"/>
                  <a:pt x="1596" y="1701"/>
                  <a:pt x="1566" y="1725"/>
                </a:cubicBezTo>
                <a:cubicBezTo>
                  <a:pt x="1566" y="1725"/>
                  <a:pt x="1566" y="1725"/>
                  <a:pt x="1566" y="1725"/>
                </a:cubicBezTo>
                <a:cubicBezTo>
                  <a:pt x="1528" y="1755"/>
                  <a:pt x="1486" y="1783"/>
                  <a:pt x="1443" y="1807"/>
                </a:cubicBezTo>
                <a:cubicBezTo>
                  <a:pt x="1442" y="1808"/>
                  <a:pt x="1441" y="1808"/>
                  <a:pt x="1439" y="1808"/>
                </a:cubicBezTo>
                <a:close/>
                <a:moveTo>
                  <a:pt x="445" y="1778"/>
                </a:moveTo>
                <a:cubicBezTo>
                  <a:pt x="443" y="1778"/>
                  <a:pt x="441" y="1778"/>
                  <a:pt x="440" y="1777"/>
                </a:cubicBezTo>
                <a:cubicBezTo>
                  <a:pt x="434" y="1773"/>
                  <a:pt x="427" y="1769"/>
                  <a:pt x="421" y="1764"/>
                </a:cubicBezTo>
                <a:cubicBezTo>
                  <a:pt x="417" y="1762"/>
                  <a:pt x="416" y="1757"/>
                  <a:pt x="419" y="1753"/>
                </a:cubicBezTo>
                <a:cubicBezTo>
                  <a:pt x="421" y="1749"/>
                  <a:pt x="427" y="1748"/>
                  <a:pt x="430" y="1750"/>
                </a:cubicBezTo>
                <a:cubicBezTo>
                  <a:pt x="437" y="1755"/>
                  <a:pt x="443" y="1759"/>
                  <a:pt x="449" y="1763"/>
                </a:cubicBezTo>
                <a:cubicBezTo>
                  <a:pt x="453" y="1765"/>
                  <a:pt x="454" y="1771"/>
                  <a:pt x="452" y="1775"/>
                </a:cubicBezTo>
                <a:cubicBezTo>
                  <a:pt x="450" y="1777"/>
                  <a:pt x="447" y="1778"/>
                  <a:pt x="445" y="1778"/>
                </a:cubicBezTo>
                <a:close/>
                <a:moveTo>
                  <a:pt x="403" y="1750"/>
                </a:moveTo>
                <a:cubicBezTo>
                  <a:pt x="401" y="1750"/>
                  <a:pt x="399" y="1749"/>
                  <a:pt x="398" y="1748"/>
                </a:cubicBezTo>
                <a:cubicBezTo>
                  <a:pt x="368" y="1726"/>
                  <a:pt x="339" y="1703"/>
                  <a:pt x="312" y="1678"/>
                </a:cubicBezTo>
                <a:cubicBezTo>
                  <a:pt x="310" y="1676"/>
                  <a:pt x="310" y="1676"/>
                  <a:pt x="310" y="1676"/>
                </a:cubicBezTo>
                <a:cubicBezTo>
                  <a:pt x="310" y="1676"/>
                  <a:pt x="310" y="1676"/>
                  <a:pt x="310" y="1676"/>
                </a:cubicBezTo>
                <a:cubicBezTo>
                  <a:pt x="273" y="1642"/>
                  <a:pt x="240" y="1605"/>
                  <a:pt x="209" y="1567"/>
                </a:cubicBezTo>
                <a:cubicBezTo>
                  <a:pt x="206" y="1563"/>
                  <a:pt x="207" y="1558"/>
                  <a:pt x="210" y="1555"/>
                </a:cubicBezTo>
                <a:cubicBezTo>
                  <a:pt x="214" y="1552"/>
                  <a:pt x="219" y="1552"/>
                  <a:pt x="222" y="1556"/>
                </a:cubicBezTo>
                <a:cubicBezTo>
                  <a:pt x="252" y="1594"/>
                  <a:pt x="286" y="1630"/>
                  <a:pt x="321" y="1663"/>
                </a:cubicBezTo>
                <a:cubicBezTo>
                  <a:pt x="321" y="1663"/>
                  <a:pt x="321" y="1663"/>
                  <a:pt x="321" y="1663"/>
                </a:cubicBezTo>
                <a:cubicBezTo>
                  <a:pt x="324" y="1666"/>
                  <a:pt x="324" y="1666"/>
                  <a:pt x="324" y="1666"/>
                </a:cubicBezTo>
                <a:cubicBezTo>
                  <a:pt x="350" y="1690"/>
                  <a:pt x="378" y="1713"/>
                  <a:pt x="408" y="1734"/>
                </a:cubicBezTo>
                <a:cubicBezTo>
                  <a:pt x="411" y="1737"/>
                  <a:pt x="412" y="1742"/>
                  <a:pt x="409" y="1746"/>
                </a:cubicBezTo>
                <a:cubicBezTo>
                  <a:pt x="408" y="1748"/>
                  <a:pt x="405" y="1750"/>
                  <a:pt x="403" y="1750"/>
                </a:cubicBezTo>
                <a:close/>
                <a:moveTo>
                  <a:pt x="1665" y="1631"/>
                </a:moveTo>
                <a:cubicBezTo>
                  <a:pt x="1663" y="1631"/>
                  <a:pt x="1661" y="1630"/>
                  <a:pt x="1659" y="1629"/>
                </a:cubicBezTo>
                <a:cubicBezTo>
                  <a:pt x="1656" y="1625"/>
                  <a:pt x="1656" y="1620"/>
                  <a:pt x="1659" y="1617"/>
                </a:cubicBezTo>
                <a:cubicBezTo>
                  <a:pt x="1664" y="1611"/>
                  <a:pt x="1669" y="1606"/>
                  <a:pt x="1674" y="1600"/>
                </a:cubicBezTo>
                <a:cubicBezTo>
                  <a:pt x="1677" y="1597"/>
                  <a:pt x="1683" y="1596"/>
                  <a:pt x="1686" y="1599"/>
                </a:cubicBezTo>
                <a:cubicBezTo>
                  <a:pt x="1690" y="1603"/>
                  <a:pt x="1690" y="1608"/>
                  <a:pt x="1687" y="1611"/>
                </a:cubicBezTo>
                <a:cubicBezTo>
                  <a:pt x="1682" y="1617"/>
                  <a:pt x="1677" y="1623"/>
                  <a:pt x="1671" y="1628"/>
                </a:cubicBezTo>
                <a:cubicBezTo>
                  <a:pt x="1670" y="1630"/>
                  <a:pt x="1668" y="1631"/>
                  <a:pt x="1665" y="1631"/>
                </a:cubicBezTo>
                <a:close/>
                <a:moveTo>
                  <a:pt x="1699" y="1593"/>
                </a:moveTo>
                <a:cubicBezTo>
                  <a:pt x="1697" y="1593"/>
                  <a:pt x="1695" y="1592"/>
                  <a:pt x="1694" y="1591"/>
                </a:cubicBezTo>
                <a:cubicBezTo>
                  <a:pt x="1690" y="1588"/>
                  <a:pt x="1690" y="1582"/>
                  <a:pt x="1693" y="1579"/>
                </a:cubicBezTo>
                <a:cubicBezTo>
                  <a:pt x="1724" y="1542"/>
                  <a:pt x="1752" y="1502"/>
                  <a:pt x="1778" y="1461"/>
                </a:cubicBezTo>
                <a:cubicBezTo>
                  <a:pt x="1778" y="1461"/>
                  <a:pt x="1778" y="1461"/>
                  <a:pt x="1778" y="1461"/>
                </a:cubicBezTo>
                <a:cubicBezTo>
                  <a:pt x="1797" y="1429"/>
                  <a:pt x="1815" y="1395"/>
                  <a:pt x="1830" y="1362"/>
                </a:cubicBezTo>
                <a:cubicBezTo>
                  <a:pt x="1832" y="1357"/>
                  <a:pt x="1837" y="1355"/>
                  <a:pt x="1841" y="1357"/>
                </a:cubicBezTo>
                <a:cubicBezTo>
                  <a:pt x="1846" y="1359"/>
                  <a:pt x="1847" y="1364"/>
                  <a:pt x="1846" y="1369"/>
                </a:cubicBezTo>
                <a:cubicBezTo>
                  <a:pt x="1830" y="1403"/>
                  <a:pt x="1812" y="1437"/>
                  <a:pt x="1792" y="1469"/>
                </a:cubicBezTo>
                <a:cubicBezTo>
                  <a:pt x="1792" y="1469"/>
                  <a:pt x="1792" y="1469"/>
                  <a:pt x="1792" y="1469"/>
                </a:cubicBezTo>
                <a:cubicBezTo>
                  <a:pt x="1766" y="1512"/>
                  <a:pt x="1737" y="1552"/>
                  <a:pt x="1706" y="1590"/>
                </a:cubicBezTo>
                <a:cubicBezTo>
                  <a:pt x="1704" y="1592"/>
                  <a:pt x="1702" y="1593"/>
                  <a:pt x="1699" y="1593"/>
                </a:cubicBezTo>
                <a:close/>
                <a:moveTo>
                  <a:pt x="198" y="1547"/>
                </a:moveTo>
                <a:cubicBezTo>
                  <a:pt x="196" y="1547"/>
                  <a:pt x="193" y="1546"/>
                  <a:pt x="192" y="1544"/>
                </a:cubicBezTo>
                <a:cubicBezTo>
                  <a:pt x="187" y="1538"/>
                  <a:pt x="183" y="1532"/>
                  <a:pt x="178" y="1525"/>
                </a:cubicBezTo>
                <a:cubicBezTo>
                  <a:pt x="176" y="1522"/>
                  <a:pt x="176" y="1516"/>
                  <a:pt x="180" y="1514"/>
                </a:cubicBezTo>
                <a:cubicBezTo>
                  <a:pt x="184" y="1511"/>
                  <a:pt x="189" y="1512"/>
                  <a:pt x="192" y="1516"/>
                </a:cubicBezTo>
                <a:cubicBezTo>
                  <a:pt x="196" y="1522"/>
                  <a:pt x="201" y="1528"/>
                  <a:pt x="205" y="1534"/>
                </a:cubicBezTo>
                <a:cubicBezTo>
                  <a:pt x="208" y="1538"/>
                  <a:pt x="207" y="1543"/>
                  <a:pt x="204" y="1546"/>
                </a:cubicBezTo>
                <a:cubicBezTo>
                  <a:pt x="202" y="1547"/>
                  <a:pt x="200" y="1547"/>
                  <a:pt x="198" y="1547"/>
                </a:cubicBezTo>
                <a:close/>
                <a:moveTo>
                  <a:pt x="169" y="1506"/>
                </a:moveTo>
                <a:cubicBezTo>
                  <a:pt x="166" y="1506"/>
                  <a:pt x="164" y="1504"/>
                  <a:pt x="162" y="1502"/>
                </a:cubicBezTo>
                <a:cubicBezTo>
                  <a:pt x="141" y="1470"/>
                  <a:pt x="122" y="1437"/>
                  <a:pt x="105" y="1403"/>
                </a:cubicBezTo>
                <a:cubicBezTo>
                  <a:pt x="105" y="1403"/>
                  <a:pt x="105" y="1403"/>
                  <a:pt x="105" y="1403"/>
                </a:cubicBezTo>
                <a:cubicBezTo>
                  <a:pt x="101" y="1395"/>
                  <a:pt x="97" y="1387"/>
                  <a:pt x="93" y="1379"/>
                </a:cubicBezTo>
                <a:cubicBezTo>
                  <a:pt x="76" y="1342"/>
                  <a:pt x="61" y="1305"/>
                  <a:pt x="48" y="1266"/>
                </a:cubicBezTo>
                <a:cubicBezTo>
                  <a:pt x="47" y="1262"/>
                  <a:pt x="49" y="1257"/>
                  <a:pt x="54" y="1256"/>
                </a:cubicBezTo>
                <a:cubicBezTo>
                  <a:pt x="58" y="1254"/>
                  <a:pt x="63" y="1257"/>
                  <a:pt x="64" y="1261"/>
                </a:cubicBezTo>
                <a:cubicBezTo>
                  <a:pt x="77" y="1299"/>
                  <a:pt x="91" y="1336"/>
                  <a:pt x="108" y="1371"/>
                </a:cubicBezTo>
                <a:cubicBezTo>
                  <a:pt x="112" y="1379"/>
                  <a:pt x="116" y="1388"/>
                  <a:pt x="120" y="1396"/>
                </a:cubicBezTo>
                <a:cubicBezTo>
                  <a:pt x="120" y="1396"/>
                  <a:pt x="120" y="1396"/>
                  <a:pt x="120" y="1396"/>
                </a:cubicBezTo>
                <a:cubicBezTo>
                  <a:pt x="137" y="1429"/>
                  <a:pt x="156" y="1461"/>
                  <a:pt x="176" y="1493"/>
                </a:cubicBezTo>
                <a:cubicBezTo>
                  <a:pt x="179" y="1496"/>
                  <a:pt x="178" y="1502"/>
                  <a:pt x="174" y="1504"/>
                </a:cubicBezTo>
                <a:cubicBezTo>
                  <a:pt x="172" y="1505"/>
                  <a:pt x="171" y="1506"/>
                  <a:pt x="169" y="1506"/>
                </a:cubicBezTo>
                <a:close/>
                <a:moveTo>
                  <a:pt x="1849" y="1348"/>
                </a:moveTo>
                <a:cubicBezTo>
                  <a:pt x="1848" y="1348"/>
                  <a:pt x="1847" y="1348"/>
                  <a:pt x="1846" y="1347"/>
                </a:cubicBezTo>
                <a:cubicBezTo>
                  <a:pt x="1842" y="1345"/>
                  <a:pt x="1840" y="1340"/>
                  <a:pt x="1841" y="1336"/>
                </a:cubicBezTo>
                <a:cubicBezTo>
                  <a:pt x="1844" y="1330"/>
                  <a:pt x="1846" y="1325"/>
                  <a:pt x="1848" y="1319"/>
                </a:cubicBezTo>
                <a:cubicBezTo>
                  <a:pt x="1850" y="1315"/>
                  <a:pt x="1855" y="1313"/>
                  <a:pt x="1859" y="1314"/>
                </a:cubicBezTo>
                <a:cubicBezTo>
                  <a:pt x="1864" y="1316"/>
                  <a:pt x="1866" y="1321"/>
                  <a:pt x="1864" y="1325"/>
                </a:cubicBezTo>
                <a:cubicBezTo>
                  <a:pt x="1862" y="1331"/>
                  <a:pt x="1859" y="1337"/>
                  <a:pt x="1857" y="1343"/>
                </a:cubicBezTo>
                <a:cubicBezTo>
                  <a:pt x="1856" y="1346"/>
                  <a:pt x="1852" y="1348"/>
                  <a:pt x="1849" y="1348"/>
                </a:cubicBezTo>
                <a:close/>
                <a:moveTo>
                  <a:pt x="1885" y="1248"/>
                </a:moveTo>
                <a:cubicBezTo>
                  <a:pt x="1884" y="1248"/>
                  <a:pt x="1883" y="1248"/>
                  <a:pt x="1882" y="1248"/>
                </a:cubicBezTo>
                <a:cubicBezTo>
                  <a:pt x="1878" y="1247"/>
                  <a:pt x="1875" y="1242"/>
                  <a:pt x="1877" y="1237"/>
                </a:cubicBezTo>
                <a:cubicBezTo>
                  <a:pt x="1887" y="1202"/>
                  <a:pt x="1896" y="1165"/>
                  <a:pt x="1902" y="1128"/>
                </a:cubicBezTo>
                <a:cubicBezTo>
                  <a:pt x="1903" y="1124"/>
                  <a:pt x="1907" y="1120"/>
                  <a:pt x="1912" y="1121"/>
                </a:cubicBezTo>
                <a:cubicBezTo>
                  <a:pt x="1917" y="1122"/>
                  <a:pt x="1920" y="1126"/>
                  <a:pt x="1919" y="1131"/>
                </a:cubicBezTo>
                <a:cubicBezTo>
                  <a:pt x="1912" y="1169"/>
                  <a:pt x="1904" y="1206"/>
                  <a:pt x="1893" y="1242"/>
                </a:cubicBezTo>
                <a:cubicBezTo>
                  <a:pt x="1892" y="1246"/>
                  <a:pt x="1888" y="1248"/>
                  <a:pt x="1885" y="1248"/>
                </a:cubicBezTo>
                <a:close/>
                <a:moveTo>
                  <a:pt x="48" y="1245"/>
                </a:moveTo>
                <a:cubicBezTo>
                  <a:pt x="44" y="1245"/>
                  <a:pt x="41" y="1243"/>
                  <a:pt x="40" y="1239"/>
                </a:cubicBezTo>
                <a:cubicBezTo>
                  <a:pt x="38" y="1232"/>
                  <a:pt x="36" y="1224"/>
                  <a:pt x="34" y="1217"/>
                </a:cubicBezTo>
                <a:cubicBezTo>
                  <a:pt x="32" y="1213"/>
                  <a:pt x="35" y="1208"/>
                  <a:pt x="40" y="1207"/>
                </a:cubicBezTo>
                <a:cubicBezTo>
                  <a:pt x="44" y="1205"/>
                  <a:pt x="49" y="1208"/>
                  <a:pt x="50" y="1213"/>
                </a:cubicBezTo>
                <a:cubicBezTo>
                  <a:pt x="52" y="1220"/>
                  <a:pt x="54" y="1227"/>
                  <a:pt x="56" y="1234"/>
                </a:cubicBezTo>
                <a:cubicBezTo>
                  <a:pt x="57" y="1239"/>
                  <a:pt x="55" y="1243"/>
                  <a:pt x="50" y="1245"/>
                </a:cubicBezTo>
                <a:cubicBezTo>
                  <a:pt x="49" y="1245"/>
                  <a:pt x="49" y="1245"/>
                  <a:pt x="48" y="1245"/>
                </a:cubicBezTo>
                <a:close/>
                <a:moveTo>
                  <a:pt x="35" y="1196"/>
                </a:moveTo>
                <a:cubicBezTo>
                  <a:pt x="31" y="1196"/>
                  <a:pt x="27" y="1193"/>
                  <a:pt x="27" y="1189"/>
                </a:cubicBezTo>
                <a:cubicBezTo>
                  <a:pt x="18" y="1152"/>
                  <a:pt x="11" y="1115"/>
                  <a:pt x="7" y="1077"/>
                </a:cubicBezTo>
                <a:cubicBezTo>
                  <a:pt x="5" y="1058"/>
                  <a:pt x="3" y="1038"/>
                  <a:pt x="2" y="1018"/>
                </a:cubicBezTo>
                <a:cubicBezTo>
                  <a:pt x="1" y="1001"/>
                  <a:pt x="0" y="984"/>
                  <a:pt x="0" y="967"/>
                </a:cubicBezTo>
                <a:cubicBezTo>
                  <a:pt x="0" y="954"/>
                  <a:pt x="1" y="942"/>
                  <a:pt x="1" y="929"/>
                </a:cubicBezTo>
                <a:cubicBezTo>
                  <a:pt x="1" y="924"/>
                  <a:pt x="6" y="921"/>
                  <a:pt x="10" y="921"/>
                </a:cubicBezTo>
                <a:cubicBezTo>
                  <a:pt x="15" y="921"/>
                  <a:pt x="18" y="925"/>
                  <a:pt x="18" y="930"/>
                </a:cubicBezTo>
                <a:cubicBezTo>
                  <a:pt x="18" y="942"/>
                  <a:pt x="17" y="955"/>
                  <a:pt x="17" y="967"/>
                </a:cubicBezTo>
                <a:cubicBezTo>
                  <a:pt x="17" y="984"/>
                  <a:pt x="18" y="1001"/>
                  <a:pt x="19" y="1017"/>
                </a:cubicBezTo>
                <a:cubicBezTo>
                  <a:pt x="20" y="1037"/>
                  <a:pt x="21" y="1056"/>
                  <a:pt x="24" y="1075"/>
                </a:cubicBezTo>
                <a:cubicBezTo>
                  <a:pt x="28" y="1112"/>
                  <a:pt x="34" y="1149"/>
                  <a:pt x="43" y="1185"/>
                </a:cubicBezTo>
                <a:cubicBezTo>
                  <a:pt x="44" y="1190"/>
                  <a:pt x="41" y="1195"/>
                  <a:pt x="37" y="1196"/>
                </a:cubicBezTo>
                <a:cubicBezTo>
                  <a:pt x="36" y="1196"/>
                  <a:pt x="35" y="1196"/>
                  <a:pt x="35" y="1196"/>
                </a:cubicBezTo>
                <a:close/>
                <a:moveTo>
                  <a:pt x="1915" y="1110"/>
                </a:moveTo>
                <a:cubicBezTo>
                  <a:pt x="1915" y="1110"/>
                  <a:pt x="1914" y="1110"/>
                  <a:pt x="1914" y="1110"/>
                </a:cubicBezTo>
                <a:cubicBezTo>
                  <a:pt x="1909" y="1109"/>
                  <a:pt x="1906" y="1105"/>
                  <a:pt x="1907" y="1100"/>
                </a:cubicBezTo>
                <a:cubicBezTo>
                  <a:pt x="1908" y="1093"/>
                  <a:pt x="1909" y="1086"/>
                  <a:pt x="1909" y="1078"/>
                </a:cubicBezTo>
                <a:cubicBezTo>
                  <a:pt x="1910" y="1074"/>
                  <a:pt x="1914" y="1070"/>
                  <a:pt x="1919" y="1071"/>
                </a:cubicBezTo>
                <a:cubicBezTo>
                  <a:pt x="1924" y="1071"/>
                  <a:pt x="1927" y="1076"/>
                  <a:pt x="1926" y="1080"/>
                </a:cubicBezTo>
                <a:cubicBezTo>
                  <a:pt x="1925" y="1088"/>
                  <a:pt x="1924" y="1095"/>
                  <a:pt x="1923" y="1103"/>
                </a:cubicBezTo>
                <a:cubicBezTo>
                  <a:pt x="1923" y="1107"/>
                  <a:pt x="1919" y="1110"/>
                  <a:pt x="1915" y="1110"/>
                </a:cubicBezTo>
                <a:close/>
                <a:moveTo>
                  <a:pt x="1921" y="1060"/>
                </a:moveTo>
                <a:cubicBezTo>
                  <a:pt x="1921" y="1060"/>
                  <a:pt x="1920" y="1060"/>
                  <a:pt x="1920" y="1060"/>
                </a:cubicBezTo>
                <a:cubicBezTo>
                  <a:pt x="1915" y="1059"/>
                  <a:pt x="1912" y="1055"/>
                  <a:pt x="1912" y="1050"/>
                </a:cubicBezTo>
                <a:cubicBezTo>
                  <a:pt x="1915" y="1023"/>
                  <a:pt x="1916" y="995"/>
                  <a:pt x="1916" y="967"/>
                </a:cubicBezTo>
                <a:cubicBezTo>
                  <a:pt x="1916" y="946"/>
                  <a:pt x="1915" y="925"/>
                  <a:pt x="1914" y="905"/>
                </a:cubicBezTo>
                <a:cubicBezTo>
                  <a:pt x="1914" y="905"/>
                  <a:pt x="1914" y="905"/>
                  <a:pt x="1914" y="905"/>
                </a:cubicBezTo>
                <a:cubicBezTo>
                  <a:pt x="1913" y="894"/>
                  <a:pt x="1912" y="884"/>
                  <a:pt x="1911" y="874"/>
                </a:cubicBezTo>
                <a:cubicBezTo>
                  <a:pt x="1909" y="847"/>
                  <a:pt x="1905" y="820"/>
                  <a:pt x="1900" y="794"/>
                </a:cubicBezTo>
                <a:cubicBezTo>
                  <a:pt x="1899" y="789"/>
                  <a:pt x="1902" y="785"/>
                  <a:pt x="1907" y="784"/>
                </a:cubicBezTo>
                <a:cubicBezTo>
                  <a:pt x="1911" y="783"/>
                  <a:pt x="1916" y="786"/>
                  <a:pt x="1917" y="790"/>
                </a:cubicBezTo>
                <a:cubicBezTo>
                  <a:pt x="1922" y="817"/>
                  <a:pt x="1926" y="845"/>
                  <a:pt x="1928" y="872"/>
                </a:cubicBezTo>
                <a:cubicBezTo>
                  <a:pt x="1929" y="883"/>
                  <a:pt x="1930" y="893"/>
                  <a:pt x="1931" y="904"/>
                </a:cubicBezTo>
                <a:cubicBezTo>
                  <a:pt x="1931" y="904"/>
                  <a:pt x="1931" y="904"/>
                  <a:pt x="1931" y="904"/>
                </a:cubicBezTo>
                <a:cubicBezTo>
                  <a:pt x="1932" y="925"/>
                  <a:pt x="1933" y="946"/>
                  <a:pt x="1933" y="967"/>
                </a:cubicBezTo>
                <a:cubicBezTo>
                  <a:pt x="1933" y="995"/>
                  <a:pt x="1932" y="1024"/>
                  <a:pt x="1929" y="1052"/>
                </a:cubicBezTo>
                <a:cubicBezTo>
                  <a:pt x="1929" y="1056"/>
                  <a:pt x="1925" y="1060"/>
                  <a:pt x="1921" y="1060"/>
                </a:cubicBezTo>
                <a:close/>
                <a:moveTo>
                  <a:pt x="11" y="910"/>
                </a:moveTo>
                <a:cubicBezTo>
                  <a:pt x="11" y="910"/>
                  <a:pt x="11" y="909"/>
                  <a:pt x="11" y="909"/>
                </a:cubicBezTo>
                <a:cubicBezTo>
                  <a:pt x="6" y="909"/>
                  <a:pt x="2" y="905"/>
                  <a:pt x="3" y="900"/>
                </a:cubicBezTo>
                <a:cubicBezTo>
                  <a:pt x="3" y="893"/>
                  <a:pt x="4" y="885"/>
                  <a:pt x="5" y="878"/>
                </a:cubicBezTo>
                <a:cubicBezTo>
                  <a:pt x="5" y="873"/>
                  <a:pt x="9" y="870"/>
                  <a:pt x="14" y="870"/>
                </a:cubicBezTo>
                <a:cubicBezTo>
                  <a:pt x="19" y="870"/>
                  <a:pt x="22" y="875"/>
                  <a:pt x="22" y="879"/>
                </a:cubicBezTo>
                <a:cubicBezTo>
                  <a:pt x="21" y="887"/>
                  <a:pt x="20" y="894"/>
                  <a:pt x="20" y="902"/>
                </a:cubicBezTo>
                <a:cubicBezTo>
                  <a:pt x="19" y="906"/>
                  <a:pt x="16" y="910"/>
                  <a:pt x="11" y="910"/>
                </a:cubicBezTo>
                <a:close/>
                <a:moveTo>
                  <a:pt x="16" y="859"/>
                </a:moveTo>
                <a:cubicBezTo>
                  <a:pt x="16" y="859"/>
                  <a:pt x="15" y="859"/>
                  <a:pt x="15" y="859"/>
                </a:cubicBezTo>
                <a:cubicBezTo>
                  <a:pt x="10" y="858"/>
                  <a:pt x="7" y="854"/>
                  <a:pt x="8" y="849"/>
                </a:cubicBezTo>
                <a:cubicBezTo>
                  <a:pt x="12" y="812"/>
                  <a:pt x="19" y="774"/>
                  <a:pt x="28" y="737"/>
                </a:cubicBezTo>
                <a:cubicBezTo>
                  <a:pt x="36" y="708"/>
                  <a:pt x="44" y="679"/>
                  <a:pt x="54" y="650"/>
                </a:cubicBezTo>
                <a:cubicBezTo>
                  <a:pt x="60" y="632"/>
                  <a:pt x="67" y="614"/>
                  <a:pt x="75" y="596"/>
                </a:cubicBezTo>
                <a:cubicBezTo>
                  <a:pt x="76" y="592"/>
                  <a:pt x="81" y="590"/>
                  <a:pt x="86" y="592"/>
                </a:cubicBezTo>
                <a:cubicBezTo>
                  <a:pt x="90" y="593"/>
                  <a:pt x="92" y="598"/>
                  <a:pt x="90" y="603"/>
                </a:cubicBezTo>
                <a:cubicBezTo>
                  <a:pt x="83" y="620"/>
                  <a:pt x="76" y="638"/>
                  <a:pt x="70" y="656"/>
                </a:cubicBezTo>
                <a:cubicBezTo>
                  <a:pt x="60" y="684"/>
                  <a:pt x="52" y="712"/>
                  <a:pt x="45" y="741"/>
                </a:cubicBezTo>
                <a:cubicBezTo>
                  <a:pt x="36" y="777"/>
                  <a:pt x="29" y="814"/>
                  <a:pt x="25" y="851"/>
                </a:cubicBezTo>
                <a:cubicBezTo>
                  <a:pt x="24" y="856"/>
                  <a:pt x="20" y="859"/>
                  <a:pt x="16" y="859"/>
                </a:cubicBezTo>
                <a:close/>
                <a:moveTo>
                  <a:pt x="1903" y="773"/>
                </a:moveTo>
                <a:cubicBezTo>
                  <a:pt x="1899" y="773"/>
                  <a:pt x="1895" y="770"/>
                  <a:pt x="1894" y="766"/>
                </a:cubicBezTo>
                <a:cubicBezTo>
                  <a:pt x="1893" y="759"/>
                  <a:pt x="1891" y="751"/>
                  <a:pt x="1889" y="744"/>
                </a:cubicBezTo>
                <a:cubicBezTo>
                  <a:pt x="1888" y="740"/>
                  <a:pt x="1891" y="735"/>
                  <a:pt x="1896" y="734"/>
                </a:cubicBezTo>
                <a:cubicBezTo>
                  <a:pt x="1900" y="733"/>
                  <a:pt x="1905" y="736"/>
                  <a:pt x="1906" y="740"/>
                </a:cubicBezTo>
                <a:cubicBezTo>
                  <a:pt x="1908" y="748"/>
                  <a:pt x="1909" y="755"/>
                  <a:pt x="1911" y="762"/>
                </a:cubicBezTo>
                <a:cubicBezTo>
                  <a:pt x="1912" y="767"/>
                  <a:pt x="1909" y="772"/>
                  <a:pt x="1904" y="773"/>
                </a:cubicBezTo>
                <a:cubicBezTo>
                  <a:pt x="1904" y="773"/>
                  <a:pt x="1903" y="773"/>
                  <a:pt x="1903" y="773"/>
                </a:cubicBezTo>
                <a:close/>
                <a:moveTo>
                  <a:pt x="1891" y="723"/>
                </a:moveTo>
                <a:cubicBezTo>
                  <a:pt x="1887" y="723"/>
                  <a:pt x="1883" y="721"/>
                  <a:pt x="1882" y="717"/>
                </a:cubicBezTo>
                <a:cubicBezTo>
                  <a:pt x="1870" y="670"/>
                  <a:pt x="1853" y="624"/>
                  <a:pt x="1833" y="580"/>
                </a:cubicBezTo>
                <a:cubicBezTo>
                  <a:pt x="1833" y="580"/>
                  <a:pt x="1833" y="580"/>
                  <a:pt x="1833" y="580"/>
                </a:cubicBezTo>
                <a:cubicBezTo>
                  <a:pt x="1825" y="561"/>
                  <a:pt x="1816" y="542"/>
                  <a:pt x="1806" y="524"/>
                </a:cubicBezTo>
                <a:cubicBezTo>
                  <a:pt x="1798" y="510"/>
                  <a:pt x="1790" y="495"/>
                  <a:pt x="1782" y="481"/>
                </a:cubicBezTo>
                <a:cubicBezTo>
                  <a:pt x="1779" y="477"/>
                  <a:pt x="1780" y="471"/>
                  <a:pt x="1784" y="469"/>
                </a:cubicBezTo>
                <a:cubicBezTo>
                  <a:pt x="1789" y="466"/>
                  <a:pt x="1794" y="468"/>
                  <a:pt x="1796" y="472"/>
                </a:cubicBezTo>
                <a:cubicBezTo>
                  <a:pt x="1805" y="486"/>
                  <a:pt x="1813" y="501"/>
                  <a:pt x="1821" y="516"/>
                </a:cubicBezTo>
                <a:cubicBezTo>
                  <a:pt x="1831" y="535"/>
                  <a:pt x="1840" y="554"/>
                  <a:pt x="1849" y="573"/>
                </a:cubicBezTo>
                <a:cubicBezTo>
                  <a:pt x="1849" y="573"/>
                  <a:pt x="1849" y="573"/>
                  <a:pt x="1849" y="573"/>
                </a:cubicBezTo>
                <a:cubicBezTo>
                  <a:pt x="1869" y="618"/>
                  <a:pt x="1886" y="665"/>
                  <a:pt x="1899" y="713"/>
                </a:cubicBezTo>
                <a:cubicBezTo>
                  <a:pt x="1900" y="717"/>
                  <a:pt x="1897" y="722"/>
                  <a:pt x="1893" y="723"/>
                </a:cubicBezTo>
                <a:cubicBezTo>
                  <a:pt x="1892" y="723"/>
                  <a:pt x="1891" y="723"/>
                  <a:pt x="1891" y="723"/>
                </a:cubicBezTo>
                <a:close/>
                <a:moveTo>
                  <a:pt x="94" y="582"/>
                </a:moveTo>
                <a:cubicBezTo>
                  <a:pt x="93" y="582"/>
                  <a:pt x="91" y="582"/>
                  <a:pt x="90" y="581"/>
                </a:cubicBezTo>
                <a:cubicBezTo>
                  <a:pt x="86" y="579"/>
                  <a:pt x="84" y="574"/>
                  <a:pt x="86" y="570"/>
                </a:cubicBezTo>
                <a:cubicBezTo>
                  <a:pt x="89" y="563"/>
                  <a:pt x="92" y="556"/>
                  <a:pt x="96" y="549"/>
                </a:cubicBezTo>
                <a:cubicBezTo>
                  <a:pt x="98" y="545"/>
                  <a:pt x="103" y="543"/>
                  <a:pt x="107" y="545"/>
                </a:cubicBezTo>
                <a:cubicBezTo>
                  <a:pt x="111" y="547"/>
                  <a:pt x="113" y="553"/>
                  <a:pt x="111" y="557"/>
                </a:cubicBezTo>
                <a:cubicBezTo>
                  <a:pt x="108" y="563"/>
                  <a:pt x="104" y="570"/>
                  <a:pt x="101" y="577"/>
                </a:cubicBezTo>
                <a:cubicBezTo>
                  <a:pt x="100" y="580"/>
                  <a:pt x="97" y="582"/>
                  <a:pt x="94" y="582"/>
                </a:cubicBezTo>
                <a:close/>
                <a:moveTo>
                  <a:pt x="116" y="536"/>
                </a:moveTo>
                <a:cubicBezTo>
                  <a:pt x="115" y="536"/>
                  <a:pt x="113" y="536"/>
                  <a:pt x="112" y="535"/>
                </a:cubicBezTo>
                <a:cubicBezTo>
                  <a:pt x="108" y="533"/>
                  <a:pt x="106" y="528"/>
                  <a:pt x="108" y="524"/>
                </a:cubicBezTo>
                <a:cubicBezTo>
                  <a:pt x="126" y="490"/>
                  <a:pt x="145" y="457"/>
                  <a:pt x="166" y="426"/>
                </a:cubicBezTo>
                <a:cubicBezTo>
                  <a:pt x="166" y="426"/>
                  <a:pt x="166" y="426"/>
                  <a:pt x="166" y="426"/>
                </a:cubicBezTo>
                <a:cubicBezTo>
                  <a:pt x="189" y="392"/>
                  <a:pt x="214" y="359"/>
                  <a:pt x="241" y="329"/>
                </a:cubicBezTo>
                <a:cubicBezTo>
                  <a:pt x="247" y="323"/>
                  <a:pt x="253" y="316"/>
                  <a:pt x="259" y="310"/>
                </a:cubicBezTo>
                <a:cubicBezTo>
                  <a:pt x="262" y="306"/>
                  <a:pt x="267" y="306"/>
                  <a:pt x="271" y="309"/>
                </a:cubicBezTo>
                <a:cubicBezTo>
                  <a:pt x="274" y="312"/>
                  <a:pt x="274" y="318"/>
                  <a:pt x="271" y="321"/>
                </a:cubicBezTo>
                <a:cubicBezTo>
                  <a:pt x="265" y="328"/>
                  <a:pt x="259" y="334"/>
                  <a:pt x="254" y="340"/>
                </a:cubicBezTo>
                <a:cubicBezTo>
                  <a:pt x="228" y="370"/>
                  <a:pt x="203" y="402"/>
                  <a:pt x="181" y="435"/>
                </a:cubicBezTo>
                <a:cubicBezTo>
                  <a:pt x="181" y="435"/>
                  <a:pt x="181" y="435"/>
                  <a:pt x="181" y="435"/>
                </a:cubicBezTo>
                <a:cubicBezTo>
                  <a:pt x="160" y="466"/>
                  <a:pt x="140" y="498"/>
                  <a:pt x="123" y="532"/>
                </a:cubicBezTo>
                <a:cubicBezTo>
                  <a:pt x="122" y="535"/>
                  <a:pt x="119" y="536"/>
                  <a:pt x="116" y="536"/>
                </a:cubicBezTo>
                <a:close/>
                <a:moveTo>
                  <a:pt x="1774" y="461"/>
                </a:moveTo>
                <a:cubicBezTo>
                  <a:pt x="1771" y="461"/>
                  <a:pt x="1768" y="459"/>
                  <a:pt x="1767" y="457"/>
                </a:cubicBezTo>
                <a:cubicBezTo>
                  <a:pt x="1763" y="450"/>
                  <a:pt x="1759" y="444"/>
                  <a:pt x="1755" y="438"/>
                </a:cubicBezTo>
                <a:cubicBezTo>
                  <a:pt x="1752" y="434"/>
                  <a:pt x="1753" y="429"/>
                  <a:pt x="1757" y="426"/>
                </a:cubicBezTo>
                <a:cubicBezTo>
                  <a:pt x="1761" y="424"/>
                  <a:pt x="1766" y="425"/>
                  <a:pt x="1769" y="428"/>
                </a:cubicBezTo>
                <a:cubicBezTo>
                  <a:pt x="1773" y="435"/>
                  <a:pt x="1777" y="441"/>
                  <a:pt x="1781" y="448"/>
                </a:cubicBezTo>
                <a:cubicBezTo>
                  <a:pt x="1784" y="451"/>
                  <a:pt x="1783" y="457"/>
                  <a:pt x="1779" y="459"/>
                </a:cubicBezTo>
                <a:cubicBezTo>
                  <a:pt x="1777" y="460"/>
                  <a:pt x="1776" y="461"/>
                  <a:pt x="1774" y="461"/>
                </a:cubicBezTo>
                <a:close/>
                <a:moveTo>
                  <a:pt x="1746" y="418"/>
                </a:moveTo>
                <a:cubicBezTo>
                  <a:pt x="1743" y="418"/>
                  <a:pt x="1740" y="417"/>
                  <a:pt x="1739" y="415"/>
                </a:cubicBezTo>
                <a:cubicBezTo>
                  <a:pt x="1710" y="375"/>
                  <a:pt x="1679" y="338"/>
                  <a:pt x="1645" y="303"/>
                </a:cubicBezTo>
                <a:cubicBezTo>
                  <a:pt x="1645" y="303"/>
                  <a:pt x="1645" y="303"/>
                  <a:pt x="1645" y="303"/>
                </a:cubicBezTo>
                <a:cubicBezTo>
                  <a:pt x="1624" y="281"/>
                  <a:pt x="1601" y="260"/>
                  <a:pt x="1577" y="240"/>
                </a:cubicBezTo>
                <a:cubicBezTo>
                  <a:pt x="1572" y="236"/>
                  <a:pt x="1567" y="232"/>
                  <a:pt x="1562" y="228"/>
                </a:cubicBezTo>
                <a:cubicBezTo>
                  <a:pt x="1559" y="225"/>
                  <a:pt x="1558" y="220"/>
                  <a:pt x="1561" y="216"/>
                </a:cubicBezTo>
                <a:cubicBezTo>
                  <a:pt x="1564" y="212"/>
                  <a:pt x="1569" y="212"/>
                  <a:pt x="1573" y="215"/>
                </a:cubicBezTo>
                <a:cubicBezTo>
                  <a:pt x="1578" y="219"/>
                  <a:pt x="1583" y="223"/>
                  <a:pt x="1588" y="227"/>
                </a:cubicBezTo>
                <a:cubicBezTo>
                  <a:pt x="1612" y="247"/>
                  <a:pt x="1635" y="269"/>
                  <a:pt x="1657" y="291"/>
                </a:cubicBezTo>
                <a:cubicBezTo>
                  <a:pt x="1657" y="291"/>
                  <a:pt x="1657" y="291"/>
                  <a:pt x="1657" y="291"/>
                </a:cubicBezTo>
                <a:cubicBezTo>
                  <a:pt x="1692" y="327"/>
                  <a:pt x="1724" y="365"/>
                  <a:pt x="1752" y="405"/>
                </a:cubicBezTo>
                <a:cubicBezTo>
                  <a:pt x="1755" y="409"/>
                  <a:pt x="1754" y="414"/>
                  <a:pt x="1750" y="417"/>
                </a:cubicBezTo>
                <a:cubicBezTo>
                  <a:pt x="1749" y="418"/>
                  <a:pt x="1747" y="418"/>
                  <a:pt x="1746" y="418"/>
                </a:cubicBezTo>
                <a:close/>
                <a:moveTo>
                  <a:pt x="284" y="304"/>
                </a:moveTo>
                <a:cubicBezTo>
                  <a:pt x="282" y="304"/>
                  <a:pt x="280" y="303"/>
                  <a:pt x="279" y="301"/>
                </a:cubicBezTo>
                <a:cubicBezTo>
                  <a:pt x="275" y="298"/>
                  <a:pt x="275" y="292"/>
                  <a:pt x="278" y="289"/>
                </a:cubicBezTo>
                <a:cubicBezTo>
                  <a:pt x="284" y="284"/>
                  <a:pt x="289" y="278"/>
                  <a:pt x="295" y="273"/>
                </a:cubicBezTo>
                <a:cubicBezTo>
                  <a:pt x="298" y="270"/>
                  <a:pt x="303" y="270"/>
                  <a:pt x="307" y="273"/>
                </a:cubicBezTo>
                <a:cubicBezTo>
                  <a:pt x="310" y="277"/>
                  <a:pt x="310" y="282"/>
                  <a:pt x="306" y="285"/>
                </a:cubicBezTo>
                <a:cubicBezTo>
                  <a:pt x="301" y="290"/>
                  <a:pt x="296" y="296"/>
                  <a:pt x="291" y="301"/>
                </a:cubicBezTo>
                <a:cubicBezTo>
                  <a:pt x="289" y="303"/>
                  <a:pt x="287" y="304"/>
                  <a:pt x="284" y="304"/>
                </a:cubicBezTo>
                <a:close/>
                <a:moveTo>
                  <a:pt x="321" y="268"/>
                </a:moveTo>
                <a:cubicBezTo>
                  <a:pt x="319" y="268"/>
                  <a:pt x="317" y="267"/>
                  <a:pt x="315" y="265"/>
                </a:cubicBezTo>
                <a:cubicBezTo>
                  <a:pt x="312" y="262"/>
                  <a:pt x="312" y="257"/>
                  <a:pt x="315" y="253"/>
                </a:cubicBezTo>
                <a:cubicBezTo>
                  <a:pt x="343" y="228"/>
                  <a:pt x="373" y="204"/>
                  <a:pt x="404" y="182"/>
                </a:cubicBezTo>
                <a:cubicBezTo>
                  <a:pt x="404" y="182"/>
                  <a:pt x="404" y="182"/>
                  <a:pt x="404" y="182"/>
                </a:cubicBezTo>
                <a:cubicBezTo>
                  <a:pt x="444" y="153"/>
                  <a:pt x="487" y="127"/>
                  <a:pt x="531" y="105"/>
                </a:cubicBezTo>
                <a:cubicBezTo>
                  <a:pt x="535" y="103"/>
                  <a:pt x="540" y="105"/>
                  <a:pt x="542" y="109"/>
                </a:cubicBezTo>
                <a:cubicBezTo>
                  <a:pt x="545" y="113"/>
                  <a:pt x="543" y="118"/>
                  <a:pt x="539" y="120"/>
                </a:cubicBezTo>
                <a:cubicBezTo>
                  <a:pt x="495" y="142"/>
                  <a:pt x="454" y="167"/>
                  <a:pt x="414" y="196"/>
                </a:cubicBezTo>
                <a:cubicBezTo>
                  <a:pt x="414" y="196"/>
                  <a:pt x="414" y="196"/>
                  <a:pt x="414" y="196"/>
                </a:cubicBezTo>
                <a:cubicBezTo>
                  <a:pt x="384" y="217"/>
                  <a:pt x="354" y="241"/>
                  <a:pt x="327" y="266"/>
                </a:cubicBezTo>
                <a:cubicBezTo>
                  <a:pt x="325" y="268"/>
                  <a:pt x="323" y="268"/>
                  <a:pt x="321" y="268"/>
                </a:cubicBezTo>
                <a:close/>
                <a:moveTo>
                  <a:pt x="1545" y="212"/>
                </a:moveTo>
                <a:cubicBezTo>
                  <a:pt x="1543" y="212"/>
                  <a:pt x="1542" y="212"/>
                  <a:pt x="1540" y="211"/>
                </a:cubicBezTo>
                <a:cubicBezTo>
                  <a:pt x="1534" y="206"/>
                  <a:pt x="1528" y="202"/>
                  <a:pt x="1522" y="197"/>
                </a:cubicBezTo>
                <a:cubicBezTo>
                  <a:pt x="1518" y="195"/>
                  <a:pt x="1517" y="189"/>
                  <a:pt x="1520" y="185"/>
                </a:cubicBezTo>
                <a:cubicBezTo>
                  <a:pt x="1523" y="182"/>
                  <a:pt x="1528" y="181"/>
                  <a:pt x="1532" y="183"/>
                </a:cubicBezTo>
                <a:cubicBezTo>
                  <a:pt x="1538" y="188"/>
                  <a:pt x="1544" y="192"/>
                  <a:pt x="1550" y="197"/>
                </a:cubicBezTo>
                <a:cubicBezTo>
                  <a:pt x="1554" y="200"/>
                  <a:pt x="1555" y="205"/>
                  <a:pt x="1552" y="209"/>
                </a:cubicBezTo>
                <a:cubicBezTo>
                  <a:pt x="1550" y="211"/>
                  <a:pt x="1548" y="212"/>
                  <a:pt x="1545" y="212"/>
                </a:cubicBezTo>
                <a:close/>
                <a:moveTo>
                  <a:pt x="1504" y="183"/>
                </a:moveTo>
                <a:cubicBezTo>
                  <a:pt x="1502" y="183"/>
                  <a:pt x="1501" y="182"/>
                  <a:pt x="1499" y="181"/>
                </a:cubicBezTo>
                <a:cubicBezTo>
                  <a:pt x="1459" y="154"/>
                  <a:pt x="1416" y="130"/>
                  <a:pt x="1372" y="109"/>
                </a:cubicBezTo>
                <a:cubicBezTo>
                  <a:pt x="1372" y="109"/>
                  <a:pt x="1372" y="109"/>
                  <a:pt x="1372" y="109"/>
                </a:cubicBezTo>
                <a:cubicBezTo>
                  <a:pt x="1339" y="93"/>
                  <a:pt x="1304" y="79"/>
                  <a:pt x="1268" y="67"/>
                </a:cubicBezTo>
                <a:cubicBezTo>
                  <a:pt x="1264" y="66"/>
                  <a:pt x="1262" y="61"/>
                  <a:pt x="1263" y="57"/>
                </a:cubicBezTo>
                <a:cubicBezTo>
                  <a:pt x="1265" y="52"/>
                  <a:pt x="1269" y="50"/>
                  <a:pt x="1274" y="51"/>
                </a:cubicBezTo>
                <a:cubicBezTo>
                  <a:pt x="1310" y="63"/>
                  <a:pt x="1345" y="78"/>
                  <a:pt x="1380" y="94"/>
                </a:cubicBezTo>
                <a:cubicBezTo>
                  <a:pt x="1380" y="94"/>
                  <a:pt x="1380" y="94"/>
                  <a:pt x="1380" y="94"/>
                </a:cubicBezTo>
                <a:cubicBezTo>
                  <a:pt x="1424" y="115"/>
                  <a:pt x="1468" y="140"/>
                  <a:pt x="1509" y="167"/>
                </a:cubicBezTo>
                <a:cubicBezTo>
                  <a:pt x="1512" y="170"/>
                  <a:pt x="1513" y="175"/>
                  <a:pt x="1511" y="179"/>
                </a:cubicBezTo>
                <a:cubicBezTo>
                  <a:pt x="1509" y="181"/>
                  <a:pt x="1507" y="183"/>
                  <a:pt x="1504" y="183"/>
                </a:cubicBezTo>
                <a:close/>
                <a:moveTo>
                  <a:pt x="560" y="109"/>
                </a:moveTo>
                <a:cubicBezTo>
                  <a:pt x="557" y="109"/>
                  <a:pt x="554" y="107"/>
                  <a:pt x="553" y="104"/>
                </a:cubicBezTo>
                <a:cubicBezTo>
                  <a:pt x="551" y="100"/>
                  <a:pt x="552" y="95"/>
                  <a:pt x="557" y="93"/>
                </a:cubicBezTo>
                <a:cubicBezTo>
                  <a:pt x="563" y="89"/>
                  <a:pt x="570" y="86"/>
                  <a:pt x="577" y="83"/>
                </a:cubicBezTo>
                <a:cubicBezTo>
                  <a:pt x="582" y="81"/>
                  <a:pt x="587" y="83"/>
                  <a:pt x="589" y="87"/>
                </a:cubicBezTo>
                <a:cubicBezTo>
                  <a:pt x="590" y="92"/>
                  <a:pt x="589" y="97"/>
                  <a:pt x="584" y="99"/>
                </a:cubicBezTo>
                <a:cubicBezTo>
                  <a:pt x="577" y="102"/>
                  <a:pt x="571" y="105"/>
                  <a:pt x="564" y="108"/>
                </a:cubicBezTo>
                <a:cubicBezTo>
                  <a:pt x="563" y="108"/>
                  <a:pt x="561" y="109"/>
                  <a:pt x="560" y="109"/>
                </a:cubicBezTo>
                <a:close/>
                <a:moveTo>
                  <a:pt x="607" y="88"/>
                </a:moveTo>
                <a:cubicBezTo>
                  <a:pt x="604" y="88"/>
                  <a:pt x="600" y="86"/>
                  <a:pt x="599" y="83"/>
                </a:cubicBezTo>
                <a:cubicBezTo>
                  <a:pt x="597" y="79"/>
                  <a:pt x="599" y="74"/>
                  <a:pt x="604" y="72"/>
                </a:cubicBezTo>
                <a:cubicBezTo>
                  <a:pt x="639" y="58"/>
                  <a:pt x="675" y="45"/>
                  <a:pt x="712" y="35"/>
                </a:cubicBezTo>
                <a:cubicBezTo>
                  <a:pt x="712" y="35"/>
                  <a:pt x="712" y="35"/>
                  <a:pt x="712" y="35"/>
                </a:cubicBezTo>
                <a:cubicBezTo>
                  <a:pt x="760" y="22"/>
                  <a:pt x="808" y="13"/>
                  <a:pt x="857" y="7"/>
                </a:cubicBezTo>
                <a:cubicBezTo>
                  <a:pt x="862" y="7"/>
                  <a:pt x="866" y="10"/>
                  <a:pt x="867" y="15"/>
                </a:cubicBezTo>
                <a:cubicBezTo>
                  <a:pt x="867" y="19"/>
                  <a:pt x="864" y="23"/>
                  <a:pt x="859" y="24"/>
                </a:cubicBezTo>
                <a:cubicBezTo>
                  <a:pt x="811" y="30"/>
                  <a:pt x="763" y="39"/>
                  <a:pt x="716" y="52"/>
                </a:cubicBezTo>
                <a:cubicBezTo>
                  <a:pt x="716" y="52"/>
                  <a:pt x="716" y="52"/>
                  <a:pt x="716" y="52"/>
                </a:cubicBezTo>
                <a:cubicBezTo>
                  <a:pt x="680" y="62"/>
                  <a:pt x="645" y="74"/>
                  <a:pt x="610" y="88"/>
                </a:cubicBezTo>
                <a:cubicBezTo>
                  <a:pt x="609" y="88"/>
                  <a:pt x="608" y="88"/>
                  <a:pt x="607" y="88"/>
                </a:cubicBezTo>
                <a:close/>
                <a:moveTo>
                  <a:pt x="1244" y="59"/>
                </a:moveTo>
                <a:cubicBezTo>
                  <a:pt x="1243" y="59"/>
                  <a:pt x="1243" y="59"/>
                  <a:pt x="1242" y="59"/>
                </a:cubicBezTo>
                <a:cubicBezTo>
                  <a:pt x="1235" y="57"/>
                  <a:pt x="1227" y="55"/>
                  <a:pt x="1220" y="53"/>
                </a:cubicBezTo>
                <a:cubicBezTo>
                  <a:pt x="1216" y="51"/>
                  <a:pt x="1213" y="47"/>
                  <a:pt x="1214" y="42"/>
                </a:cubicBezTo>
                <a:cubicBezTo>
                  <a:pt x="1216" y="38"/>
                  <a:pt x="1220" y="35"/>
                  <a:pt x="1225" y="36"/>
                </a:cubicBezTo>
                <a:cubicBezTo>
                  <a:pt x="1232" y="38"/>
                  <a:pt x="1239" y="40"/>
                  <a:pt x="1247" y="43"/>
                </a:cubicBezTo>
                <a:cubicBezTo>
                  <a:pt x="1251" y="44"/>
                  <a:pt x="1254" y="49"/>
                  <a:pt x="1252" y="53"/>
                </a:cubicBezTo>
                <a:cubicBezTo>
                  <a:pt x="1251" y="57"/>
                  <a:pt x="1248" y="59"/>
                  <a:pt x="1244" y="59"/>
                </a:cubicBezTo>
                <a:close/>
                <a:moveTo>
                  <a:pt x="1195" y="46"/>
                </a:moveTo>
                <a:cubicBezTo>
                  <a:pt x="1194" y="46"/>
                  <a:pt x="1194" y="46"/>
                  <a:pt x="1193" y="46"/>
                </a:cubicBezTo>
                <a:cubicBezTo>
                  <a:pt x="1146" y="34"/>
                  <a:pt x="1098" y="26"/>
                  <a:pt x="1050" y="22"/>
                </a:cubicBezTo>
                <a:cubicBezTo>
                  <a:pt x="1050" y="22"/>
                  <a:pt x="1049" y="22"/>
                  <a:pt x="1049" y="22"/>
                </a:cubicBezTo>
                <a:cubicBezTo>
                  <a:pt x="1012" y="18"/>
                  <a:pt x="975" y="17"/>
                  <a:pt x="937" y="18"/>
                </a:cubicBezTo>
                <a:cubicBezTo>
                  <a:pt x="937" y="18"/>
                  <a:pt x="937" y="18"/>
                  <a:pt x="937" y="18"/>
                </a:cubicBezTo>
                <a:cubicBezTo>
                  <a:pt x="933" y="18"/>
                  <a:pt x="929" y="15"/>
                  <a:pt x="929" y="10"/>
                </a:cubicBezTo>
                <a:cubicBezTo>
                  <a:pt x="929" y="5"/>
                  <a:pt x="932" y="1"/>
                  <a:pt x="937" y="1"/>
                </a:cubicBezTo>
                <a:cubicBezTo>
                  <a:pt x="975" y="0"/>
                  <a:pt x="1013" y="1"/>
                  <a:pt x="1051" y="5"/>
                </a:cubicBezTo>
                <a:cubicBezTo>
                  <a:pt x="1051" y="5"/>
                  <a:pt x="1051" y="5"/>
                  <a:pt x="1051" y="5"/>
                </a:cubicBezTo>
                <a:cubicBezTo>
                  <a:pt x="1100" y="9"/>
                  <a:pt x="1149" y="17"/>
                  <a:pt x="1197" y="29"/>
                </a:cubicBezTo>
                <a:cubicBezTo>
                  <a:pt x="1202" y="30"/>
                  <a:pt x="1205" y="35"/>
                  <a:pt x="1203" y="39"/>
                </a:cubicBezTo>
                <a:cubicBezTo>
                  <a:pt x="1202" y="43"/>
                  <a:pt x="1199" y="46"/>
                  <a:pt x="1195" y="46"/>
                </a:cubicBezTo>
                <a:close/>
                <a:moveTo>
                  <a:pt x="886" y="21"/>
                </a:moveTo>
                <a:cubicBezTo>
                  <a:pt x="882" y="21"/>
                  <a:pt x="878" y="18"/>
                  <a:pt x="878" y="13"/>
                </a:cubicBezTo>
                <a:cubicBezTo>
                  <a:pt x="878" y="9"/>
                  <a:pt x="881" y="5"/>
                  <a:pt x="886" y="4"/>
                </a:cubicBezTo>
                <a:cubicBezTo>
                  <a:pt x="888" y="4"/>
                  <a:pt x="891" y="4"/>
                  <a:pt x="894" y="4"/>
                </a:cubicBezTo>
                <a:cubicBezTo>
                  <a:pt x="899" y="3"/>
                  <a:pt x="904" y="3"/>
                  <a:pt x="908" y="3"/>
                </a:cubicBezTo>
                <a:cubicBezTo>
                  <a:pt x="913" y="2"/>
                  <a:pt x="917" y="6"/>
                  <a:pt x="917" y="11"/>
                </a:cubicBezTo>
                <a:cubicBezTo>
                  <a:pt x="918" y="15"/>
                  <a:pt x="914" y="19"/>
                  <a:pt x="909" y="20"/>
                </a:cubicBezTo>
                <a:cubicBezTo>
                  <a:pt x="905" y="20"/>
                  <a:pt x="900" y="20"/>
                  <a:pt x="895" y="21"/>
                </a:cubicBezTo>
                <a:cubicBezTo>
                  <a:pt x="892" y="21"/>
                  <a:pt x="890" y="21"/>
                  <a:pt x="887" y="21"/>
                </a:cubicBezTo>
                <a:cubicBezTo>
                  <a:pt x="887" y="21"/>
                  <a:pt x="887" y="21"/>
                  <a:pt x="886" y="21"/>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pic>
        <p:nvPicPr>
          <p:cNvPr id="2" name="Picture 1">
            <a:extLst>
              <a:ext uri="{FF2B5EF4-FFF2-40B4-BE49-F238E27FC236}">
                <a16:creationId xmlns:a16="http://schemas.microsoft.com/office/drawing/2014/main" id="{5DE3BAA7-F627-AF77-B73E-FDC261D63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2499" y="4297335"/>
            <a:ext cx="4732864" cy="4076574"/>
          </a:xfrm>
          <a:prstGeom prst="rect">
            <a:avLst/>
          </a:prstGeom>
        </p:spPr>
      </p:pic>
      <p:sp>
        <p:nvSpPr>
          <p:cNvPr id="11" name="Freeform 8">
            <a:extLst>
              <a:ext uri="{FF2B5EF4-FFF2-40B4-BE49-F238E27FC236}">
                <a16:creationId xmlns:a16="http://schemas.microsoft.com/office/drawing/2014/main" id="{787703D4-3CC0-4039-AC7E-F0AC9E3CEF1B}"/>
              </a:ext>
            </a:extLst>
          </p:cNvPr>
          <p:cNvSpPr>
            <a:spLocks noEditPoints="1"/>
          </p:cNvSpPr>
          <p:nvPr/>
        </p:nvSpPr>
        <p:spPr bwMode="auto">
          <a:xfrm>
            <a:off x="8282387" y="2948388"/>
            <a:ext cx="7594675" cy="7594675"/>
          </a:xfrm>
          <a:custGeom>
            <a:avLst/>
            <a:gdLst>
              <a:gd name="T0" fmla="*/ 931 w 1861"/>
              <a:gd name="T1" fmla="*/ 1843 h 1860"/>
              <a:gd name="T2" fmla="*/ 1074 w 1861"/>
              <a:gd name="T3" fmla="*/ 1849 h 1860"/>
              <a:gd name="T4" fmla="*/ 867 w 1861"/>
              <a:gd name="T5" fmla="*/ 1850 h 1860"/>
              <a:gd name="T6" fmla="*/ 790 w 1861"/>
              <a:gd name="T7" fmla="*/ 1850 h 1860"/>
              <a:gd name="T8" fmla="*/ 629 w 1861"/>
              <a:gd name="T9" fmla="*/ 1792 h 1860"/>
              <a:gd name="T10" fmla="*/ 1148 w 1861"/>
              <a:gd name="T11" fmla="*/ 1826 h 1860"/>
              <a:gd name="T12" fmla="*/ 1176 w 1861"/>
              <a:gd name="T13" fmla="*/ 1812 h 1860"/>
              <a:gd name="T14" fmla="*/ 1356 w 1861"/>
              <a:gd name="T15" fmla="*/ 1757 h 1860"/>
              <a:gd name="T16" fmla="*/ 597 w 1861"/>
              <a:gd name="T17" fmla="*/ 1798 h 1860"/>
              <a:gd name="T18" fmla="*/ 571 w 1861"/>
              <a:gd name="T19" fmla="*/ 1788 h 1860"/>
              <a:gd name="T20" fmla="*/ 577 w 1861"/>
              <a:gd name="T21" fmla="*/ 1772 h 1860"/>
              <a:gd name="T22" fmla="*/ 1423 w 1861"/>
              <a:gd name="T23" fmla="*/ 1710 h 1860"/>
              <a:gd name="T24" fmla="*/ 1605 w 1861"/>
              <a:gd name="T25" fmla="*/ 1547 h 1860"/>
              <a:gd name="T26" fmla="*/ 350 w 1861"/>
              <a:gd name="T27" fmla="*/ 1657 h 1860"/>
              <a:gd name="T28" fmla="*/ 328 w 1861"/>
              <a:gd name="T29" fmla="*/ 1639 h 1860"/>
              <a:gd name="T30" fmla="*/ 340 w 1861"/>
              <a:gd name="T31" fmla="*/ 1638 h 1860"/>
              <a:gd name="T32" fmla="*/ 1636 w 1861"/>
              <a:gd name="T33" fmla="*/ 1537 h 1860"/>
              <a:gd name="T34" fmla="*/ 1759 w 1861"/>
              <a:gd name="T35" fmla="*/ 1314 h 1860"/>
              <a:gd name="T36" fmla="*/ 158 w 1861"/>
              <a:gd name="T37" fmla="*/ 1448 h 1860"/>
              <a:gd name="T38" fmla="*/ 170 w 1861"/>
              <a:gd name="T39" fmla="*/ 1450 h 1860"/>
              <a:gd name="T40" fmla="*/ 128 w 1861"/>
              <a:gd name="T41" fmla="*/ 1366 h 1860"/>
              <a:gd name="T42" fmla="*/ 14 w 1861"/>
              <a:gd name="T43" fmla="*/ 1086 h 1860"/>
              <a:gd name="T44" fmla="*/ 84 w 1861"/>
              <a:gd name="T45" fmla="*/ 1303 h 1860"/>
              <a:gd name="T46" fmla="*/ 1789 w 1861"/>
              <a:gd name="T47" fmla="*/ 1274 h 1860"/>
              <a:gd name="T48" fmla="*/ 1846 w 1861"/>
              <a:gd name="T49" fmla="*/ 1039 h 1860"/>
              <a:gd name="T50" fmla="*/ 18 w 1861"/>
              <a:gd name="T51" fmla="*/ 1065 h 1860"/>
              <a:gd name="T52" fmla="*/ 18 w 1861"/>
              <a:gd name="T53" fmla="*/ 1065 h 1860"/>
              <a:gd name="T54" fmla="*/ 19 w 1861"/>
              <a:gd name="T55" fmla="*/ 795 h 1860"/>
              <a:gd name="T56" fmla="*/ 15 w 1861"/>
              <a:gd name="T57" fmla="*/ 1037 h 1860"/>
              <a:gd name="T58" fmla="*/ 1848 w 1861"/>
              <a:gd name="T59" fmla="*/ 1027 h 1860"/>
              <a:gd name="T60" fmla="*/ 1838 w 1861"/>
              <a:gd name="T61" fmla="*/ 822 h 1860"/>
              <a:gd name="T62" fmla="*/ 1861 w 1861"/>
              <a:gd name="T63" fmla="*/ 930 h 1860"/>
              <a:gd name="T64" fmla="*/ 24 w 1861"/>
              <a:gd name="T65" fmla="*/ 767 h 1860"/>
              <a:gd name="T66" fmla="*/ 26 w 1861"/>
              <a:gd name="T67" fmla="*/ 756 h 1860"/>
              <a:gd name="T68" fmla="*/ 107 w 1861"/>
              <a:gd name="T69" fmla="*/ 537 h 1860"/>
              <a:gd name="T70" fmla="*/ 1824 w 1861"/>
              <a:gd name="T71" fmla="*/ 739 h 1860"/>
              <a:gd name="T72" fmla="*/ 1763 w 1861"/>
              <a:gd name="T73" fmla="*/ 553 h 1860"/>
              <a:gd name="T74" fmla="*/ 1834 w 1861"/>
              <a:gd name="T75" fmla="*/ 708 h 1860"/>
              <a:gd name="T76" fmla="*/ 104 w 1861"/>
              <a:gd name="T77" fmla="*/ 504 h 1860"/>
              <a:gd name="T78" fmla="*/ 121 w 1861"/>
              <a:gd name="T79" fmla="*/ 490 h 1860"/>
              <a:gd name="T80" fmla="*/ 161 w 1861"/>
              <a:gd name="T81" fmla="*/ 439 h 1860"/>
              <a:gd name="T82" fmla="*/ 1736 w 1861"/>
              <a:gd name="T83" fmla="*/ 482 h 1860"/>
              <a:gd name="T84" fmla="*/ 1569 w 1861"/>
              <a:gd name="T85" fmla="*/ 273 h 1860"/>
              <a:gd name="T86" fmla="*/ 1717 w 1861"/>
              <a:gd name="T87" fmla="*/ 459 h 1860"/>
              <a:gd name="T88" fmla="*/ 284 w 1861"/>
              <a:gd name="T89" fmla="*/ 286 h 1860"/>
              <a:gd name="T90" fmla="*/ 334 w 1861"/>
              <a:gd name="T91" fmla="*/ 216 h 1860"/>
              <a:gd name="T92" fmla="*/ 345 w 1861"/>
              <a:gd name="T93" fmla="*/ 229 h 1860"/>
              <a:gd name="T94" fmla="*/ 1562 w 1861"/>
              <a:gd name="T95" fmla="*/ 247 h 1860"/>
              <a:gd name="T96" fmla="*/ 1341 w 1861"/>
              <a:gd name="T97" fmla="*/ 105 h 1860"/>
              <a:gd name="T98" fmla="*/ 1544 w 1861"/>
              <a:gd name="T99" fmla="*/ 234 h 1860"/>
              <a:gd name="T100" fmla="*/ 512 w 1861"/>
              <a:gd name="T101" fmla="*/ 109 h 1860"/>
              <a:gd name="T102" fmla="*/ 526 w 1861"/>
              <a:gd name="T103" fmla="*/ 93 h 1860"/>
              <a:gd name="T104" fmla="*/ 550 w 1861"/>
              <a:gd name="T105" fmla="*/ 100 h 1860"/>
              <a:gd name="T106" fmla="*/ 1327 w 1861"/>
              <a:gd name="T107" fmla="*/ 89 h 1860"/>
              <a:gd name="T108" fmla="*/ 1079 w 1861"/>
              <a:gd name="T109" fmla="*/ 29 h 1860"/>
              <a:gd name="T110" fmla="*/ 1301 w 1861"/>
              <a:gd name="T111" fmla="*/ 77 h 1860"/>
              <a:gd name="T112" fmla="*/ 770 w 1861"/>
              <a:gd name="T113" fmla="*/ 14 h 1860"/>
              <a:gd name="T114" fmla="*/ 798 w 1861"/>
              <a:gd name="T115" fmla="*/ 10 h 1860"/>
              <a:gd name="T116" fmla="*/ 1024 w 1861"/>
              <a:gd name="T117" fmla="*/ 22 h 1860"/>
              <a:gd name="T118" fmla="*/ 1053 w 1861"/>
              <a:gd name="T119" fmla="*/ 25 h 1860"/>
              <a:gd name="T120" fmla="*/ 1061 w 1861"/>
              <a:gd name="T121" fmla="*/ 18 h 1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61" h="1860">
                <a:moveTo>
                  <a:pt x="931" y="1860"/>
                </a:moveTo>
                <a:cubicBezTo>
                  <a:pt x="922" y="1860"/>
                  <a:pt x="912" y="1860"/>
                  <a:pt x="903" y="1860"/>
                </a:cubicBezTo>
                <a:cubicBezTo>
                  <a:pt x="901" y="1860"/>
                  <a:pt x="899" y="1859"/>
                  <a:pt x="897" y="1857"/>
                </a:cubicBezTo>
                <a:cubicBezTo>
                  <a:pt x="896" y="1856"/>
                  <a:pt x="895" y="1854"/>
                  <a:pt x="895" y="1851"/>
                </a:cubicBezTo>
                <a:cubicBezTo>
                  <a:pt x="895" y="1847"/>
                  <a:pt x="899" y="1843"/>
                  <a:pt x="904" y="1843"/>
                </a:cubicBezTo>
                <a:cubicBezTo>
                  <a:pt x="904" y="1843"/>
                  <a:pt x="904" y="1843"/>
                  <a:pt x="904" y="1843"/>
                </a:cubicBezTo>
                <a:cubicBezTo>
                  <a:pt x="913" y="1843"/>
                  <a:pt x="922" y="1843"/>
                  <a:pt x="931" y="1843"/>
                </a:cubicBezTo>
                <a:cubicBezTo>
                  <a:pt x="958" y="1843"/>
                  <a:pt x="985" y="1842"/>
                  <a:pt x="1011" y="1840"/>
                </a:cubicBezTo>
                <a:cubicBezTo>
                  <a:pt x="1031" y="1838"/>
                  <a:pt x="1052" y="1836"/>
                  <a:pt x="1071" y="1833"/>
                </a:cubicBezTo>
                <a:cubicBezTo>
                  <a:pt x="1072" y="1833"/>
                  <a:pt x="1072" y="1833"/>
                  <a:pt x="1072" y="1833"/>
                </a:cubicBezTo>
                <a:cubicBezTo>
                  <a:pt x="1090" y="1830"/>
                  <a:pt x="1108" y="1826"/>
                  <a:pt x="1126" y="1822"/>
                </a:cubicBezTo>
                <a:cubicBezTo>
                  <a:pt x="1131" y="1821"/>
                  <a:pt x="1136" y="1824"/>
                  <a:pt x="1137" y="1829"/>
                </a:cubicBezTo>
                <a:cubicBezTo>
                  <a:pt x="1138" y="1833"/>
                  <a:pt x="1135" y="1838"/>
                  <a:pt x="1130" y="1839"/>
                </a:cubicBezTo>
                <a:cubicBezTo>
                  <a:pt x="1112" y="1843"/>
                  <a:pt x="1093" y="1846"/>
                  <a:pt x="1074" y="1849"/>
                </a:cubicBezTo>
                <a:cubicBezTo>
                  <a:pt x="1074" y="1849"/>
                  <a:pt x="1074" y="1849"/>
                  <a:pt x="1074" y="1849"/>
                </a:cubicBezTo>
                <a:cubicBezTo>
                  <a:pt x="1074" y="1849"/>
                  <a:pt x="1074" y="1849"/>
                  <a:pt x="1074" y="1849"/>
                </a:cubicBezTo>
                <a:cubicBezTo>
                  <a:pt x="1054" y="1853"/>
                  <a:pt x="1033" y="1855"/>
                  <a:pt x="1013" y="1857"/>
                </a:cubicBezTo>
                <a:cubicBezTo>
                  <a:pt x="986" y="1859"/>
                  <a:pt x="958" y="1860"/>
                  <a:pt x="931" y="1860"/>
                </a:cubicBezTo>
                <a:close/>
                <a:moveTo>
                  <a:pt x="875" y="1859"/>
                </a:moveTo>
                <a:cubicBezTo>
                  <a:pt x="875" y="1859"/>
                  <a:pt x="875" y="1859"/>
                  <a:pt x="875" y="1859"/>
                </a:cubicBezTo>
                <a:cubicBezTo>
                  <a:pt x="870" y="1858"/>
                  <a:pt x="867" y="1854"/>
                  <a:pt x="867" y="1850"/>
                </a:cubicBezTo>
                <a:cubicBezTo>
                  <a:pt x="867" y="1845"/>
                  <a:pt x="871" y="1841"/>
                  <a:pt x="876" y="1842"/>
                </a:cubicBezTo>
                <a:cubicBezTo>
                  <a:pt x="878" y="1842"/>
                  <a:pt x="880" y="1843"/>
                  <a:pt x="882" y="1845"/>
                </a:cubicBezTo>
                <a:cubicBezTo>
                  <a:pt x="883" y="1846"/>
                  <a:pt x="884" y="1849"/>
                  <a:pt x="884" y="1851"/>
                </a:cubicBezTo>
                <a:cubicBezTo>
                  <a:pt x="884" y="1855"/>
                  <a:pt x="880" y="1859"/>
                  <a:pt x="875" y="1859"/>
                </a:cubicBezTo>
                <a:close/>
                <a:moveTo>
                  <a:pt x="847" y="1857"/>
                </a:moveTo>
                <a:cubicBezTo>
                  <a:pt x="847" y="1857"/>
                  <a:pt x="847" y="1857"/>
                  <a:pt x="846" y="1857"/>
                </a:cubicBezTo>
                <a:cubicBezTo>
                  <a:pt x="828" y="1855"/>
                  <a:pt x="809" y="1852"/>
                  <a:pt x="790" y="1850"/>
                </a:cubicBezTo>
                <a:cubicBezTo>
                  <a:pt x="745" y="1843"/>
                  <a:pt x="700" y="1832"/>
                  <a:pt x="657" y="1819"/>
                </a:cubicBezTo>
                <a:cubicBezTo>
                  <a:pt x="646" y="1816"/>
                  <a:pt x="635" y="1812"/>
                  <a:pt x="624" y="1808"/>
                </a:cubicBezTo>
                <a:cubicBezTo>
                  <a:pt x="623" y="1808"/>
                  <a:pt x="623" y="1808"/>
                  <a:pt x="623" y="1808"/>
                </a:cubicBezTo>
                <a:cubicBezTo>
                  <a:pt x="623" y="1808"/>
                  <a:pt x="623" y="1808"/>
                  <a:pt x="623" y="1808"/>
                </a:cubicBezTo>
                <a:cubicBezTo>
                  <a:pt x="621" y="1807"/>
                  <a:pt x="620" y="1806"/>
                  <a:pt x="619" y="1804"/>
                </a:cubicBezTo>
                <a:cubicBezTo>
                  <a:pt x="618" y="1802"/>
                  <a:pt x="618" y="1800"/>
                  <a:pt x="619" y="1797"/>
                </a:cubicBezTo>
                <a:cubicBezTo>
                  <a:pt x="620" y="1793"/>
                  <a:pt x="625" y="1791"/>
                  <a:pt x="629" y="1792"/>
                </a:cubicBezTo>
                <a:cubicBezTo>
                  <a:pt x="640" y="1796"/>
                  <a:pt x="651" y="1800"/>
                  <a:pt x="662" y="1803"/>
                </a:cubicBezTo>
                <a:cubicBezTo>
                  <a:pt x="704" y="1816"/>
                  <a:pt x="748" y="1826"/>
                  <a:pt x="792" y="1833"/>
                </a:cubicBezTo>
                <a:cubicBezTo>
                  <a:pt x="811" y="1836"/>
                  <a:pt x="829" y="1838"/>
                  <a:pt x="848" y="1840"/>
                </a:cubicBezTo>
                <a:cubicBezTo>
                  <a:pt x="853" y="1840"/>
                  <a:pt x="856" y="1844"/>
                  <a:pt x="856" y="1849"/>
                </a:cubicBezTo>
                <a:cubicBezTo>
                  <a:pt x="855" y="1853"/>
                  <a:pt x="852" y="1857"/>
                  <a:pt x="847" y="1857"/>
                </a:cubicBezTo>
                <a:close/>
                <a:moveTo>
                  <a:pt x="1156" y="1832"/>
                </a:moveTo>
                <a:cubicBezTo>
                  <a:pt x="1152" y="1832"/>
                  <a:pt x="1149" y="1830"/>
                  <a:pt x="1148" y="1826"/>
                </a:cubicBezTo>
                <a:cubicBezTo>
                  <a:pt x="1146" y="1822"/>
                  <a:pt x="1149" y="1817"/>
                  <a:pt x="1154" y="1816"/>
                </a:cubicBezTo>
                <a:cubicBezTo>
                  <a:pt x="1158" y="1815"/>
                  <a:pt x="1163" y="1817"/>
                  <a:pt x="1164" y="1822"/>
                </a:cubicBezTo>
                <a:cubicBezTo>
                  <a:pt x="1165" y="1826"/>
                  <a:pt x="1162" y="1831"/>
                  <a:pt x="1158" y="1832"/>
                </a:cubicBezTo>
                <a:cubicBezTo>
                  <a:pt x="1157" y="1832"/>
                  <a:pt x="1157" y="1832"/>
                  <a:pt x="1156" y="1832"/>
                </a:cubicBezTo>
                <a:close/>
                <a:moveTo>
                  <a:pt x="1183" y="1825"/>
                </a:moveTo>
                <a:cubicBezTo>
                  <a:pt x="1179" y="1825"/>
                  <a:pt x="1176" y="1823"/>
                  <a:pt x="1175" y="1819"/>
                </a:cubicBezTo>
                <a:cubicBezTo>
                  <a:pt x="1174" y="1817"/>
                  <a:pt x="1175" y="1814"/>
                  <a:pt x="1176" y="1812"/>
                </a:cubicBezTo>
                <a:cubicBezTo>
                  <a:pt x="1177" y="1811"/>
                  <a:pt x="1179" y="1809"/>
                  <a:pt x="1181" y="1808"/>
                </a:cubicBezTo>
                <a:cubicBezTo>
                  <a:pt x="1235" y="1793"/>
                  <a:pt x="1287" y="1773"/>
                  <a:pt x="1337" y="1748"/>
                </a:cubicBezTo>
                <a:cubicBezTo>
                  <a:pt x="1341" y="1746"/>
                  <a:pt x="1345" y="1744"/>
                  <a:pt x="1348" y="1742"/>
                </a:cubicBezTo>
                <a:cubicBezTo>
                  <a:pt x="1361" y="1735"/>
                  <a:pt x="1374" y="1728"/>
                  <a:pt x="1387" y="1721"/>
                </a:cubicBezTo>
                <a:cubicBezTo>
                  <a:pt x="1391" y="1719"/>
                  <a:pt x="1396" y="1720"/>
                  <a:pt x="1398" y="1724"/>
                </a:cubicBezTo>
                <a:cubicBezTo>
                  <a:pt x="1401" y="1728"/>
                  <a:pt x="1399" y="1734"/>
                  <a:pt x="1395" y="1736"/>
                </a:cubicBezTo>
                <a:cubicBezTo>
                  <a:pt x="1383" y="1743"/>
                  <a:pt x="1369" y="1750"/>
                  <a:pt x="1356" y="1757"/>
                </a:cubicBezTo>
                <a:cubicBezTo>
                  <a:pt x="1352" y="1759"/>
                  <a:pt x="1349" y="1761"/>
                  <a:pt x="1345" y="1763"/>
                </a:cubicBezTo>
                <a:cubicBezTo>
                  <a:pt x="1345" y="1763"/>
                  <a:pt x="1345" y="1763"/>
                  <a:pt x="1345" y="1763"/>
                </a:cubicBezTo>
                <a:cubicBezTo>
                  <a:pt x="1345" y="1763"/>
                  <a:pt x="1345" y="1763"/>
                  <a:pt x="1344" y="1763"/>
                </a:cubicBezTo>
                <a:cubicBezTo>
                  <a:pt x="1294" y="1788"/>
                  <a:pt x="1240" y="1809"/>
                  <a:pt x="1185" y="1825"/>
                </a:cubicBezTo>
                <a:cubicBezTo>
                  <a:pt x="1185" y="1825"/>
                  <a:pt x="1184" y="1825"/>
                  <a:pt x="1183" y="1825"/>
                </a:cubicBezTo>
                <a:close/>
                <a:moveTo>
                  <a:pt x="600" y="1799"/>
                </a:moveTo>
                <a:cubicBezTo>
                  <a:pt x="599" y="1799"/>
                  <a:pt x="598" y="1799"/>
                  <a:pt x="597" y="1798"/>
                </a:cubicBezTo>
                <a:cubicBezTo>
                  <a:pt x="595" y="1798"/>
                  <a:pt x="593" y="1796"/>
                  <a:pt x="592" y="1794"/>
                </a:cubicBezTo>
                <a:cubicBezTo>
                  <a:pt x="591" y="1792"/>
                  <a:pt x="591" y="1790"/>
                  <a:pt x="592" y="1787"/>
                </a:cubicBezTo>
                <a:cubicBezTo>
                  <a:pt x="594" y="1783"/>
                  <a:pt x="599" y="1781"/>
                  <a:pt x="603" y="1783"/>
                </a:cubicBezTo>
                <a:cubicBezTo>
                  <a:pt x="607" y="1784"/>
                  <a:pt x="610" y="1789"/>
                  <a:pt x="608" y="1793"/>
                </a:cubicBezTo>
                <a:cubicBezTo>
                  <a:pt x="607" y="1797"/>
                  <a:pt x="604" y="1799"/>
                  <a:pt x="600" y="1799"/>
                </a:cubicBezTo>
                <a:close/>
                <a:moveTo>
                  <a:pt x="574" y="1788"/>
                </a:moveTo>
                <a:cubicBezTo>
                  <a:pt x="573" y="1788"/>
                  <a:pt x="572" y="1788"/>
                  <a:pt x="571" y="1788"/>
                </a:cubicBezTo>
                <a:cubicBezTo>
                  <a:pt x="553" y="1780"/>
                  <a:pt x="536" y="1772"/>
                  <a:pt x="519" y="1764"/>
                </a:cubicBezTo>
                <a:cubicBezTo>
                  <a:pt x="467" y="1739"/>
                  <a:pt x="418" y="1709"/>
                  <a:pt x="373" y="1675"/>
                </a:cubicBezTo>
                <a:cubicBezTo>
                  <a:pt x="373" y="1675"/>
                  <a:pt x="373" y="1675"/>
                  <a:pt x="373" y="1675"/>
                </a:cubicBezTo>
                <a:cubicBezTo>
                  <a:pt x="369" y="1672"/>
                  <a:pt x="368" y="1666"/>
                  <a:pt x="371" y="1663"/>
                </a:cubicBezTo>
                <a:cubicBezTo>
                  <a:pt x="374" y="1659"/>
                  <a:pt x="379" y="1658"/>
                  <a:pt x="383" y="1661"/>
                </a:cubicBezTo>
                <a:cubicBezTo>
                  <a:pt x="428" y="1694"/>
                  <a:pt x="476" y="1724"/>
                  <a:pt x="526" y="1749"/>
                </a:cubicBezTo>
                <a:cubicBezTo>
                  <a:pt x="543" y="1757"/>
                  <a:pt x="560" y="1765"/>
                  <a:pt x="577" y="1772"/>
                </a:cubicBezTo>
                <a:cubicBezTo>
                  <a:pt x="581" y="1774"/>
                  <a:pt x="583" y="1779"/>
                  <a:pt x="582" y="1783"/>
                </a:cubicBezTo>
                <a:cubicBezTo>
                  <a:pt x="580" y="1786"/>
                  <a:pt x="577" y="1788"/>
                  <a:pt x="574" y="1788"/>
                </a:cubicBezTo>
                <a:close/>
                <a:moveTo>
                  <a:pt x="1415" y="1723"/>
                </a:moveTo>
                <a:cubicBezTo>
                  <a:pt x="1412" y="1723"/>
                  <a:pt x="1410" y="1721"/>
                  <a:pt x="1408" y="1719"/>
                </a:cubicBezTo>
                <a:cubicBezTo>
                  <a:pt x="1407" y="1717"/>
                  <a:pt x="1407" y="1714"/>
                  <a:pt x="1407" y="1712"/>
                </a:cubicBezTo>
                <a:cubicBezTo>
                  <a:pt x="1408" y="1710"/>
                  <a:pt x="1409" y="1708"/>
                  <a:pt x="1411" y="1707"/>
                </a:cubicBezTo>
                <a:cubicBezTo>
                  <a:pt x="1415" y="1704"/>
                  <a:pt x="1420" y="1706"/>
                  <a:pt x="1423" y="1710"/>
                </a:cubicBezTo>
                <a:cubicBezTo>
                  <a:pt x="1425" y="1714"/>
                  <a:pt x="1424" y="1719"/>
                  <a:pt x="1420" y="1721"/>
                </a:cubicBezTo>
                <a:cubicBezTo>
                  <a:pt x="1418" y="1722"/>
                  <a:pt x="1417" y="1723"/>
                  <a:pt x="1415" y="1723"/>
                </a:cubicBezTo>
                <a:close/>
                <a:moveTo>
                  <a:pt x="1439" y="1707"/>
                </a:moveTo>
                <a:cubicBezTo>
                  <a:pt x="1436" y="1707"/>
                  <a:pt x="1434" y="1706"/>
                  <a:pt x="1432" y="1704"/>
                </a:cubicBezTo>
                <a:cubicBezTo>
                  <a:pt x="1429" y="1700"/>
                  <a:pt x="1431" y="1694"/>
                  <a:pt x="1434" y="1692"/>
                </a:cubicBezTo>
                <a:cubicBezTo>
                  <a:pt x="1481" y="1661"/>
                  <a:pt x="1525" y="1626"/>
                  <a:pt x="1566" y="1587"/>
                </a:cubicBezTo>
                <a:cubicBezTo>
                  <a:pt x="1579" y="1574"/>
                  <a:pt x="1592" y="1560"/>
                  <a:pt x="1605" y="1547"/>
                </a:cubicBezTo>
                <a:cubicBezTo>
                  <a:pt x="1608" y="1543"/>
                  <a:pt x="1613" y="1543"/>
                  <a:pt x="1617" y="1546"/>
                </a:cubicBezTo>
                <a:cubicBezTo>
                  <a:pt x="1620" y="1549"/>
                  <a:pt x="1620" y="1555"/>
                  <a:pt x="1617" y="1558"/>
                </a:cubicBezTo>
                <a:cubicBezTo>
                  <a:pt x="1604" y="1572"/>
                  <a:pt x="1591" y="1586"/>
                  <a:pt x="1577" y="1599"/>
                </a:cubicBezTo>
                <a:cubicBezTo>
                  <a:pt x="1536" y="1639"/>
                  <a:pt x="1491" y="1675"/>
                  <a:pt x="1444" y="1706"/>
                </a:cubicBezTo>
                <a:cubicBezTo>
                  <a:pt x="1442" y="1707"/>
                  <a:pt x="1441" y="1707"/>
                  <a:pt x="1439" y="1707"/>
                </a:cubicBezTo>
                <a:close/>
                <a:moveTo>
                  <a:pt x="356" y="1659"/>
                </a:moveTo>
                <a:cubicBezTo>
                  <a:pt x="354" y="1659"/>
                  <a:pt x="352" y="1658"/>
                  <a:pt x="350" y="1657"/>
                </a:cubicBezTo>
                <a:cubicBezTo>
                  <a:pt x="348" y="1656"/>
                  <a:pt x="347" y="1654"/>
                  <a:pt x="347" y="1651"/>
                </a:cubicBezTo>
                <a:cubicBezTo>
                  <a:pt x="347" y="1649"/>
                  <a:pt x="347" y="1647"/>
                  <a:pt x="349" y="1645"/>
                </a:cubicBezTo>
                <a:cubicBezTo>
                  <a:pt x="352" y="1642"/>
                  <a:pt x="357" y="1641"/>
                  <a:pt x="361" y="1644"/>
                </a:cubicBezTo>
                <a:cubicBezTo>
                  <a:pt x="364" y="1647"/>
                  <a:pt x="365" y="1652"/>
                  <a:pt x="362" y="1656"/>
                </a:cubicBezTo>
                <a:cubicBezTo>
                  <a:pt x="361" y="1658"/>
                  <a:pt x="358" y="1659"/>
                  <a:pt x="356" y="1659"/>
                </a:cubicBezTo>
                <a:close/>
                <a:moveTo>
                  <a:pt x="334" y="1641"/>
                </a:moveTo>
                <a:cubicBezTo>
                  <a:pt x="332" y="1641"/>
                  <a:pt x="330" y="1640"/>
                  <a:pt x="328" y="1639"/>
                </a:cubicBezTo>
                <a:cubicBezTo>
                  <a:pt x="314" y="1627"/>
                  <a:pt x="300" y="1614"/>
                  <a:pt x="286" y="1601"/>
                </a:cubicBezTo>
                <a:cubicBezTo>
                  <a:pt x="245" y="1561"/>
                  <a:pt x="207" y="1518"/>
                  <a:pt x="174" y="1471"/>
                </a:cubicBezTo>
                <a:cubicBezTo>
                  <a:pt x="171" y="1467"/>
                  <a:pt x="172" y="1462"/>
                  <a:pt x="176" y="1459"/>
                </a:cubicBezTo>
                <a:cubicBezTo>
                  <a:pt x="180" y="1457"/>
                  <a:pt x="185" y="1458"/>
                  <a:pt x="188" y="1461"/>
                </a:cubicBezTo>
                <a:cubicBezTo>
                  <a:pt x="220" y="1507"/>
                  <a:pt x="257" y="1550"/>
                  <a:pt x="298" y="1588"/>
                </a:cubicBezTo>
                <a:cubicBezTo>
                  <a:pt x="311" y="1601"/>
                  <a:pt x="325" y="1614"/>
                  <a:pt x="339" y="1626"/>
                </a:cubicBezTo>
                <a:cubicBezTo>
                  <a:pt x="343" y="1629"/>
                  <a:pt x="343" y="1634"/>
                  <a:pt x="340" y="1638"/>
                </a:cubicBezTo>
                <a:cubicBezTo>
                  <a:pt x="339" y="1640"/>
                  <a:pt x="336" y="1641"/>
                  <a:pt x="334" y="1641"/>
                </a:cubicBezTo>
                <a:close/>
                <a:moveTo>
                  <a:pt x="1630" y="1540"/>
                </a:moveTo>
                <a:cubicBezTo>
                  <a:pt x="1628" y="1540"/>
                  <a:pt x="1626" y="1539"/>
                  <a:pt x="1624" y="1538"/>
                </a:cubicBezTo>
                <a:cubicBezTo>
                  <a:pt x="1621" y="1535"/>
                  <a:pt x="1620" y="1529"/>
                  <a:pt x="1623" y="1526"/>
                </a:cubicBezTo>
                <a:cubicBezTo>
                  <a:pt x="1626" y="1522"/>
                  <a:pt x="1632" y="1522"/>
                  <a:pt x="1635" y="1525"/>
                </a:cubicBezTo>
                <a:cubicBezTo>
                  <a:pt x="1637" y="1526"/>
                  <a:pt x="1638" y="1528"/>
                  <a:pt x="1638" y="1531"/>
                </a:cubicBezTo>
                <a:cubicBezTo>
                  <a:pt x="1638" y="1533"/>
                  <a:pt x="1638" y="1535"/>
                  <a:pt x="1636" y="1537"/>
                </a:cubicBezTo>
                <a:cubicBezTo>
                  <a:pt x="1634" y="1539"/>
                  <a:pt x="1632" y="1540"/>
                  <a:pt x="1630" y="1540"/>
                </a:cubicBezTo>
                <a:close/>
                <a:moveTo>
                  <a:pt x="1648" y="1518"/>
                </a:moveTo>
                <a:cubicBezTo>
                  <a:pt x="1646" y="1518"/>
                  <a:pt x="1644" y="1517"/>
                  <a:pt x="1642" y="1516"/>
                </a:cubicBezTo>
                <a:cubicBezTo>
                  <a:pt x="1641" y="1515"/>
                  <a:pt x="1640" y="1513"/>
                  <a:pt x="1639" y="1510"/>
                </a:cubicBezTo>
                <a:cubicBezTo>
                  <a:pt x="1639" y="1508"/>
                  <a:pt x="1640" y="1506"/>
                  <a:pt x="1641" y="1504"/>
                </a:cubicBezTo>
                <a:cubicBezTo>
                  <a:pt x="1676" y="1461"/>
                  <a:pt x="1707" y="1414"/>
                  <a:pt x="1734" y="1364"/>
                </a:cubicBezTo>
                <a:cubicBezTo>
                  <a:pt x="1743" y="1348"/>
                  <a:pt x="1751" y="1331"/>
                  <a:pt x="1759" y="1314"/>
                </a:cubicBezTo>
                <a:cubicBezTo>
                  <a:pt x="1761" y="1310"/>
                  <a:pt x="1766" y="1308"/>
                  <a:pt x="1770" y="1310"/>
                </a:cubicBezTo>
                <a:cubicBezTo>
                  <a:pt x="1775" y="1312"/>
                  <a:pt x="1776" y="1317"/>
                  <a:pt x="1775" y="1321"/>
                </a:cubicBezTo>
                <a:cubicBezTo>
                  <a:pt x="1767" y="1338"/>
                  <a:pt x="1758" y="1356"/>
                  <a:pt x="1749" y="1372"/>
                </a:cubicBezTo>
                <a:cubicBezTo>
                  <a:pt x="1722" y="1423"/>
                  <a:pt x="1690" y="1471"/>
                  <a:pt x="1654" y="1515"/>
                </a:cubicBezTo>
                <a:cubicBezTo>
                  <a:pt x="1653" y="1517"/>
                  <a:pt x="1650" y="1518"/>
                  <a:pt x="1648" y="1518"/>
                </a:cubicBezTo>
                <a:close/>
                <a:moveTo>
                  <a:pt x="165" y="1452"/>
                </a:moveTo>
                <a:cubicBezTo>
                  <a:pt x="162" y="1452"/>
                  <a:pt x="159" y="1450"/>
                  <a:pt x="158" y="1448"/>
                </a:cubicBezTo>
                <a:cubicBezTo>
                  <a:pt x="158" y="1448"/>
                  <a:pt x="158" y="1448"/>
                  <a:pt x="158" y="1448"/>
                </a:cubicBezTo>
                <a:cubicBezTo>
                  <a:pt x="158" y="1448"/>
                  <a:pt x="158" y="1448"/>
                  <a:pt x="158" y="1448"/>
                </a:cubicBezTo>
                <a:cubicBezTo>
                  <a:pt x="157" y="1446"/>
                  <a:pt x="156" y="1444"/>
                  <a:pt x="157" y="1441"/>
                </a:cubicBezTo>
                <a:cubicBezTo>
                  <a:pt x="157" y="1439"/>
                  <a:pt x="158" y="1437"/>
                  <a:pt x="160" y="1436"/>
                </a:cubicBezTo>
                <a:cubicBezTo>
                  <a:pt x="164" y="1434"/>
                  <a:pt x="169" y="1435"/>
                  <a:pt x="172" y="1438"/>
                </a:cubicBezTo>
                <a:cubicBezTo>
                  <a:pt x="172" y="1438"/>
                  <a:pt x="172" y="1438"/>
                  <a:pt x="172" y="1438"/>
                </a:cubicBezTo>
                <a:cubicBezTo>
                  <a:pt x="175" y="1442"/>
                  <a:pt x="173" y="1448"/>
                  <a:pt x="170" y="1450"/>
                </a:cubicBezTo>
                <a:cubicBezTo>
                  <a:pt x="168" y="1451"/>
                  <a:pt x="167" y="1452"/>
                  <a:pt x="165" y="1452"/>
                </a:cubicBezTo>
                <a:close/>
                <a:moveTo>
                  <a:pt x="150" y="1428"/>
                </a:moveTo>
                <a:cubicBezTo>
                  <a:pt x="147" y="1428"/>
                  <a:pt x="144" y="1426"/>
                  <a:pt x="142" y="1424"/>
                </a:cubicBezTo>
                <a:cubicBezTo>
                  <a:pt x="132" y="1408"/>
                  <a:pt x="122" y="1391"/>
                  <a:pt x="114" y="1375"/>
                </a:cubicBezTo>
                <a:cubicBezTo>
                  <a:pt x="112" y="1373"/>
                  <a:pt x="112" y="1370"/>
                  <a:pt x="113" y="1368"/>
                </a:cubicBezTo>
                <a:cubicBezTo>
                  <a:pt x="113" y="1366"/>
                  <a:pt x="115" y="1364"/>
                  <a:pt x="117" y="1363"/>
                </a:cubicBezTo>
                <a:cubicBezTo>
                  <a:pt x="121" y="1361"/>
                  <a:pt x="126" y="1362"/>
                  <a:pt x="128" y="1366"/>
                </a:cubicBezTo>
                <a:cubicBezTo>
                  <a:pt x="137" y="1383"/>
                  <a:pt x="147" y="1399"/>
                  <a:pt x="157" y="1415"/>
                </a:cubicBezTo>
                <a:cubicBezTo>
                  <a:pt x="159" y="1419"/>
                  <a:pt x="158" y="1424"/>
                  <a:pt x="154" y="1427"/>
                </a:cubicBezTo>
                <a:cubicBezTo>
                  <a:pt x="153" y="1427"/>
                  <a:pt x="151" y="1428"/>
                  <a:pt x="150" y="1428"/>
                </a:cubicBezTo>
                <a:close/>
                <a:moveTo>
                  <a:pt x="84" y="1303"/>
                </a:moveTo>
                <a:cubicBezTo>
                  <a:pt x="81" y="1303"/>
                  <a:pt x="78" y="1301"/>
                  <a:pt x="76" y="1298"/>
                </a:cubicBezTo>
                <a:cubicBezTo>
                  <a:pt x="70" y="1283"/>
                  <a:pt x="64" y="1267"/>
                  <a:pt x="58" y="1251"/>
                </a:cubicBezTo>
                <a:cubicBezTo>
                  <a:pt x="38" y="1198"/>
                  <a:pt x="23" y="1142"/>
                  <a:pt x="14" y="1086"/>
                </a:cubicBezTo>
                <a:cubicBezTo>
                  <a:pt x="13" y="1084"/>
                  <a:pt x="14" y="1082"/>
                  <a:pt x="15" y="1080"/>
                </a:cubicBezTo>
                <a:cubicBezTo>
                  <a:pt x="16" y="1078"/>
                  <a:pt x="18" y="1077"/>
                  <a:pt x="21" y="1076"/>
                </a:cubicBezTo>
                <a:cubicBezTo>
                  <a:pt x="25" y="1076"/>
                  <a:pt x="30" y="1079"/>
                  <a:pt x="30" y="1083"/>
                </a:cubicBezTo>
                <a:cubicBezTo>
                  <a:pt x="40" y="1138"/>
                  <a:pt x="54" y="1193"/>
                  <a:pt x="74" y="1246"/>
                </a:cubicBezTo>
                <a:cubicBezTo>
                  <a:pt x="79" y="1261"/>
                  <a:pt x="86" y="1276"/>
                  <a:pt x="92" y="1292"/>
                </a:cubicBezTo>
                <a:cubicBezTo>
                  <a:pt x="94" y="1296"/>
                  <a:pt x="92" y="1301"/>
                  <a:pt x="88" y="1303"/>
                </a:cubicBezTo>
                <a:cubicBezTo>
                  <a:pt x="87" y="1303"/>
                  <a:pt x="85" y="1303"/>
                  <a:pt x="84" y="1303"/>
                </a:cubicBezTo>
                <a:close/>
                <a:moveTo>
                  <a:pt x="1778" y="1300"/>
                </a:moveTo>
                <a:cubicBezTo>
                  <a:pt x="1777" y="1300"/>
                  <a:pt x="1776" y="1300"/>
                  <a:pt x="1775" y="1300"/>
                </a:cubicBezTo>
                <a:cubicBezTo>
                  <a:pt x="1771" y="1298"/>
                  <a:pt x="1769" y="1293"/>
                  <a:pt x="1771" y="1289"/>
                </a:cubicBezTo>
                <a:cubicBezTo>
                  <a:pt x="1772" y="1284"/>
                  <a:pt x="1777" y="1282"/>
                  <a:pt x="1782" y="1284"/>
                </a:cubicBezTo>
                <a:cubicBezTo>
                  <a:pt x="1786" y="1286"/>
                  <a:pt x="1788" y="1291"/>
                  <a:pt x="1786" y="1295"/>
                </a:cubicBezTo>
                <a:cubicBezTo>
                  <a:pt x="1785" y="1298"/>
                  <a:pt x="1782" y="1300"/>
                  <a:pt x="1778" y="1300"/>
                </a:cubicBezTo>
                <a:close/>
                <a:moveTo>
                  <a:pt x="1789" y="1274"/>
                </a:moveTo>
                <a:cubicBezTo>
                  <a:pt x="1788" y="1274"/>
                  <a:pt x="1787" y="1274"/>
                  <a:pt x="1786" y="1274"/>
                </a:cubicBezTo>
                <a:cubicBezTo>
                  <a:pt x="1784" y="1273"/>
                  <a:pt x="1782" y="1271"/>
                  <a:pt x="1781" y="1269"/>
                </a:cubicBezTo>
                <a:cubicBezTo>
                  <a:pt x="1780" y="1267"/>
                  <a:pt x="1780" y="1265"/>
                  <a:pt x="1781" y="1263"/>
                </a:cubicBezTo>
                <a:cubicBezTo>
                  <a:pt x="1787" y="1248"/>
                  <a:pt x="1792" y="1234"/>
                  <a:pt x="1797" y="1219"/>
                </a:cubicBezTo>
                <a:cubicBezTo>
                  <a:pt x="1810" y="1181"/>
                  <a:pt x="1820" y="1141"/>
                  <a:pt x="1828" y="1101"/>
                </a:cubicBezTo>
                <a:cubicBezTo>
                  <a:pt x="1831" y="1083"/>
                  <a:pt x="1834" y="1065"/>
                  <a:pt x="1836" y="1046"/>
                </a:cubicBezTo>
                <a:cubicBezTo>
                  <a:pt x="1837" y="1041"/>
                  <a:pt x="1841" y="1038"/>
                  <a:pt x="1846" y="1039"/>
                </a:cubicBezTo>
                <a:cubicBezTo>
                  <a:pt x="1851" y="1039"/>
                  <a:pt x="1854" y="1044"/>
                  <a:pt x="1853" y="1048"/>
                </a:cubicBezTo>
                <a:cubicBezTo>
                  <a:pt x="1851" y="1067"/>
                  <a:pt x="1848" y="1086"/>
                  <a:pt x="1844" y="1105"/>
                </a:cubicBezTo>
                <a:cubicBezTo>
                  <a:pt x="1837" y="1145"/>
                  <a:pt x="1826" y="1185"/>
                  <a:pt x="1813" y="1224"/>
                </a:cubicBezTo>
                <a:cubicBezTo>
                  <a:pt x="1808" y="1239"/>
                  <a:pt x="1803" y="1254"/>
                  <a:pt x="1797" y="1269"/>
                </a:cubicBezTo>
                <a:cubicBezTo>
                  <a:pt x="1797" y="1269"/>
                  <a:pt x="1797" y="1269"/>
                  <a:pt x="1797" y="1269"/>
                </a:cubicBezTo>
                <a:cubicBezTo>
                  <a:pt x="1796" y="1272"/>
                  <a:pt x="1793" y="1274"/>
                  <a:pt x="1789" y="1274"/>
                </a:cubicBezTo>
                <a:close/>
                <a:moveTo>
                  <a:pt x="18" y="1065"/>
                </a:moveTo>
                <a:cubicBezTo>
                  <a:pt x="13" y="1065"/>
                  <a:pt x="10" y="1062"/>
                  <a:pt x="9" y="1058"/>
                </a:cubicBezTo>
                <a:cubicBezTo>
                  <a:pt x="9" y="1056"/>
                  <a:pt x="10" y="1053"/>
                  <a:pt x="11" y="1052"/>
                </a:cubicBezTo>
                <a:cubicBezTo>
                  <a:pt x="12" y="1050"/>
                  <a:pt x="14" y="1049"/>
                  <a:pt x="16" y="1048"/>
                </a:cubicBezTo>
                <a:cubicBezTo>
                  <a:pt x="21" y="1048"/>
                  <a:pt x="25" y="1051"/>
                  <a:pt x="26" y="1056"/>
                </a:cubicBezTo>
                <a:cubicBezTo>
                  <a:pt x="26" y="1058"/>
                  <a:pt x="26" y="1060"/>
                  <a:pt x="24" y="1062"/>
                </a:cubicBezTo>
                <a:cubicBezTo>
                  <a:pt x="23" y="1064"/>
                  <a:pt x="21" y="1065"/>
                  <a:pt x="19" y="1065"/>
                </a:cubicBezTo>
                <a:cubicBezTo>
                  <a:pt x="18" y="1065"/>
                  <a:pt x="18" y="1065"/>
                  <a:pt x="18" y="1065"/>
                </a:cubicBezTo>
                <a:close/>
                <a:moveTo>
                  <a:pt x="14" y="1037"/>
                </a:moveTo>
                <a:cubicBezTo>
                  <a:pt x="10" y="1037"/>
                  <a:pt x="6" y="1034"/>
                  <a:pt x="6" y="1030"/>
                </a:cubicBezTo>
                <a:cubicBezTo>
                  <a:pt x="4" y="1011"/>
                  <a:pt x="2" y="992"/>
                  <a:pt x="1" y="973"/>
                </a:cubicBezTo>
                <a:cubicBezTo>
                  <a:pt x="1" y="965"/>
                  <a:pt x="1" y="956"/>
                  <a:pt x="1" y="949"/>
                </a:cubicBezTo>
                <a:cubicBezTo>
                  <a:pt x="1" y="943"/>
                  <a:pt x="0" y="937"/>
                  <a:pt x="0" y="931"/>
                </a:cubicBezTo>
                <a:cubicBezTo>
                  <a:pt x="0" y="888"/>
                  <a:pt x="4" y="845"/>
                  <a:pt x="9" y="802"/>
                </a:cubicBezTo>
                <a:cubicBezTo>
                  <a:pt x="10" y="797"/>
                  <a:pt x="15" y="794"/>
                  <a:pt x="19" y="795"/>
                </a:cubicBezTo>
                <a:cubicBezTo>
                  <a:pt x="21" y="795"/>
                  <a:pt x="23" y="796"/>
                  <a:pt x="25" y="798"/>
                </a:cubicBezTo>
                <a:cubicBezTo>
                  <a:pt x="26" y="800"/>
                  <a:pt x="27" y="802"/>
                  <a:pt x="26" y="804"/>
                </a:cubicBezTo>
                <a:cubicBezTo>
                  <a:pt x="20" y="846"/>
                  <a:pt x="17" y="889"/>
                  <a:pt x="17" y="931"/>
                </a:cubicBezTo>
                <a:cubicBezTo>
                  <a:pt x="17" y="937"/>
                  <a:pt x="17" y="943"/>
                  <a:pt x="18" y="948"/>
                </a:cubicBezTo>
                <a:cubicBezTo>
                  <a:pt x="18" y="956"/>
                  <a:pt x="18" y="964"/>
                  <a:pt x="18" y="972"/>
                </a:cubicBezTo>
                <a:cubicBezTo>
                  <a:pt x="19" y="990"/>
                  <a:pt x="21" y="1009"/>
                  <a:pt x="23" y="1028"/>
                </a:cubicBezTo>
                <a:cubicBezTo>
                  <a:pt x="23" y="1032"/>
                  <a:pt x="20" y="1037"/>
                  <a:pt x="15" y="1037"/>
                </a:cubicBezTo>
                <a:cubicBezTo>
                  <a:pt x="15" y="1037"/>
                  <a:pt x="14" y="1037"/>
                  <a:pt x="14" y="1037"/>
                </a:cubicBezTo>
                <a:close/>
                <a:moveTo>
                  <a:pt x="1848" y="1027"/>
                </a:moveTo>
                <a:cubicBezTo>
                  <a:pt x="1848" y="1027"/>
                  <a:pt x="1847" y="1027"/>
                  <a:pt x="1847" y="1027"/>
                </a:cubicBezTo>
                <a:cubicBezTo>
                  <a:pt x="1843" y="1027"/>
                  <a:pt x="1839" y="1023"/>
                  <a:pt x="1840" y="1018"/>
                </a:cubicBezTo>
                <a:cubicBezTo>
                  <a:pt x="1840" y="1013"/>
                  <a:pt x="1844" y="1010"/>
                  <a:pt x="1849" y="1011"/>
                </a:cubicBezTo>
                <a:cubicBezTo>
                  <a:pt x="1854" y="1011"/>
                  <a:pt x="1857" y="1015"/>
                  <a:pt x="1856" y="1020"/>
                </a:cubicBezTo>
                <a:cubicBezTo>
                  <a:pt x="1856" y="1024"/>
                  <a:pt x="1852" y="1027"/>
                  <a:pt x="1848" y="1027"/>
                </a:cubicBezTo>
                <a:close/>
                <a:moveTo>
                  <a:pt x="1850" y="999"/>
                </a:moveTo>
                <a:cubicBezTo>
                  <a:pt x="1850" y="999"/>
                  <a:pt x="1850" y="999"/>
                  <a:pt x="1850" y="999"/>
                </a:cubicBezTo>
                <a:cubicBezTo>
                  <a:pt x="1848" y="999"/>
                  <a:pt x="1845" y="998"/>
                  <a:pt x="1844" y="996"/>
                </a:cubicBezTo>
                <a:cubicBezTo>
                  <a:pt x="1842" y="995"/>
                  <a:pt x="1842" y="992"/>
                  <a:pt x="1842" y="990"/>
                </a:cubicBezTo>
                <a:cubicBezTo>
                  <a:pt x="1843" y="970"/>
                  <a:pt x="1844" y="950"/>
                  <a:pt x="1844" y="930"/>
                </a:cubicBezTo>
                <a:cubicBezTo>
                  <a:pt x="1844" y="910"/>
                  <a:pt x="1843" y="890"/>
                  <a:pt x="1842" y="871"/>
                </a:cubicBezTo>
                <a:cubicBezTo>
                  <a:pt x="1841" y="854"/>
                  <a:pt x="1839" y="838"/>
                  <a:pt x="1838" y="822"/>
                </a:cubicBezTo>
                <a:cubicBezTo>
                  <a:pt x="1835" y="804"/>
                  <a:pt x="1833" y="785"/>
                  <a:pt x="1829" y="767"/>
                </a:cubicBezTo>
                <a:cubicBezTo>
                  <a:pt x="1829" y="765"/>
                  <a:pt x="1829" y="762"/>
                  <a:pt x="1831" y="761"/>
                </a:cubicBezTo>
                <a:cubicBezTo>
                  <a:pt x="1832" y="759"/>
                  <a:pt x="1834" y="757"/>
                  <a:pt x="1836" y="757"/>
                </a:cubicBezTo>
                <a:cubicBezTo>
                  <a:pt x="1841" y="756"/>
                  <a:pt x="1845" y="759"/>
                  <a:pt x="1846" y="764"/>
                </a:cubicBezTo>
                <a:cubicBezTo>
                  <a:pt x="1849" y="783"/>
                  <a:pt x="1852" y="802"/>
                  <a:pt x="1854" y="820"/>
                </a:cubicBezTo>
                <a:cubicBezTo>
                  <a:pt x="1856" y="837"/>
                  <a:pt x="1858" y="853"/>
                  <a:pt x="1859" y="869"/>
                </a:cubicBezTo>
                <a:cubicBezTo>
                  <a:pt x="1860" y="889"/>
                  <a:pt x="1861" y="910"/>
                  <a:pt x="1861" y="930"/>
                </a:cubicBezTo>
                <a:cubicBezTo>
                  <a:pt x="1861" y="950"/>
                  <a:pt x="1860" y="971"/>
                  <a:pt x="1859" y="991"/>
                </a:cubicBezTo>
                <a:cubicBezTo>
                  <a:pt x="1859" y="996"/>
                  <a:pt x="1855" y="999"/>
                  <a:pt x="1850" y="999"/>
                </a:cubicBezTo>
                <a:close/>
                <a:moveTo>
                  <a:pt x="22" y="784"/>
                </a:moveTo>
                <a:cubicBezTo>
                  <a:pt x="22" y="784"/>
                  <a:pt x="21" y="784"/>
                  <a:pt x="21" y="783"/>
                </a:cubicBezTo>
                <a:cubicBezTo>
                  <a:pt x="16" y="783"/>
                  <a:pt x="13" y="778"/>
                  <a:pt x="14" y="774"/>
                </a:cubicBezTo>
                <a:cubicBezTo>
                  <a:pt x="14" y="773"/>
                  <a:pt x="14" y="773"/>
                  <a:pt x="14" y="773"/>
                </a:cubicBezTo>
                <a:cubicBezTo>
                  <a:pt x="15" y="769"/>
                  <a:pt x="19" y="766"/>
                  <a:pt x="24" y="767"/>
                </a:cubicBezTo>
                <a:cubicBezTo>
                  <a:pt x="26" y="767"/>
                  <a:pt x="28" y="768"/>
                  <a:pt x="29" y="770"/>
                </a:cubicBezTo>
                <a:cubicBezTo>
                  <a:pt x="30" y="772"/>
                  <a:pt x="31" y="774"/>
                  <a:pt x="31" y="776"/>
                </a:cubicBezTo>
                <a:cubicBezTo>
                  <a:pt x="31" y="776"/>
                  <a:pt x="31" y="776"/>
                  <a:pt x="31" y="776"/>
                </a:cubicBezTo>
                <a:cubicBezTo>
                  <a:pt x="31" y="777"/>
                  <a:pt x="31" y="777"/>
                  <a:pt x="31" y="777"/>
                </a:cubicBezTo>
                <a:cubicBezTo>
                  <a:pt x="30" y="781"/>
                  <a:pt x="26" y="784"/>
                  <a:pt x="22" y="784"/>
                </a:cubicBezTo>
                <a:close/>
                <a:moveTo>
                  <a:pt x="27" y="756"/>
                </a:moveTo>
                <a:cubicBezTo>
                  <a:pt x="27" y="756"/>
                  <a:pt x="26" y="756"/>
                  <a:pt x="26" y="756"/>
                </a:cubicBezTo>
                <a:cubicBezTo>
                  <a:pt x="21" y="755"/>
                  <a:pt x="18" y="750"/>
                  <a:pt x="19" y="746"/>
                </a:cubicBezTo>
                <a:cubicBezTo>
                  <a:pt x="23" y="727"/>
                  <a:pt x="27" y="708"/>
                  <a:pt x="32" y="690"/>
                </a:cubicBezTo>
                <a:cubicBezTo>
                  <a:pt x="41" y="658"/>
                  <a:pt x="51" y="627"/>
                  <a:pt x="63" y="596"/>
                </a:cubicBezTo>
                <a:cubicBezTo>
                  <a:pt x="71" y="574"/>
                  <a:pt x="81" y="551"/>
                  <a:pt x="91" y="530"/>
                </a:cubicBezTo>
                <a:cubicBezTo>
                  <a:pt x="91" y="529"/>
                  <a:pt x="91" y="529"/>
                  <a:pt x="91" y="529"/>
                </a:cubicBezTo>
                <a:cubicBezTo>
                  <a:pt x="93" y="525"/>
                  <a:pt x="99" y="524"/>
                  <a:pt x="103" y="526"/>
                </a:cubicBezTo>
                <a:cubicBezTo>
                  <a:pt x="107" y="528"/>
                  <a:pt x="109" y="533"/>
                  <a:pt x="107" y="537"/>
                </a:cubicBezTo>
                <a:cubicBezTo>
                  <a:pt x="96" y="558"/>
                  <a:pt x="87" y="580"/>
                  <a:pt x="78" y="602"/>
                </a:cubicBezTo>
                <a:cubicBezTo>
                  <a:pt x="67" y="632"/>
                  <a:pt x="57" y="663"/>
                  <a:pt x="49" y="694"/>
                </a:cubicBezTo>
                <a:cubicBezTo>
                  <a:pt x="49" y="694"/>
                  <a:pt x="49" y="695"/>
                  <a:pt x="49" y="695"/>
                </a:cubicBezTo>
                <a:cubicBezTo>
                  <a:pt x="44" y="713"/>
                  <a:pt x="39" y="731"/>
                  <a:pt x="36" y="749"/>
                </a:cubicBezTo>
                <a:cubicBezTo>
                  <a:pt x="35" y="753"/>
                  <a:pt x="31" y="756"/>
                  <a:pt x="27" y="756"/>
                </a:cubicBezTo>
                <a:close/>
                <a:moveTo>
                  <a:pt x="1832" y="746"/>
                </a:moveTo>
                <a:cubicBezTo>
                  <a:pt x="1828" y="746"/>
                  <a:pt x="1825" y="743"/>
                  <a:pt x="1824" y="739"/>
                </a:cubicBezTo>
                <a:cubicBezTo>
                  <a:pt x="1823" y="735"/>
                  <a:pt x="1826" y="730"/>
                  <a:pt x="1830" y="729"/>
                </a:cubicBezTo>
                <a:cubicBezTo>
                  <a:pt x="1835" y="728"/>
                  <a:pt x="1839" y="731"/>
                  <a:pt x="1840" y="736"/>
                </a:cubicBezTo>
                <a:cubicBezTo>
                  <a:pt x="1841" y="740"/>
                  <a:pt x="1838" y="745"/>
                  <a:pt x="1834" y="746"/>
                </a:cubicBezTo>
                <a:cubicBezTo>
                  <a:pt x="1833" y="746"/>
                  <a:pt x="1833" y="746"/>
                  <a:pt x="1832" y="746"/>
                </a:cubicBezTo>
                <a:close/>
                <a:moveTo>
                  <a:pt x="1826" y="719"/>
                </a:moveTo>
                <a:cubicBezTo>
                  <a:pt x="1822" y="719"/>
                  <a:pt x="1818" y="716"/>
                  <a:pt x="1817" y="712"/>
                </a:cubicBezTo>
                <a:cubicBezTo>
                  <a:pt x="1804" y="658"/>
                  <a:pt x="1786" y="605"/>
                  <a:pt x="1763" y="553"/>
                </a:cubicBezTo>
                <a:cubicBezTo>
                  <a:pt x="1759" y="546"/>
                  <a:pt x="1756" y="538"/>
                  <a:pt x="1752" y="531"/>
                </a:cubicBezTo>
                <a:cubicBezTo>
                  <a:pt x="1747" y="522"/>
                  <a:pt x="1743" y="512"/>
                  <a:pt x="1738" y="503"/>
                </a:cubicBezTo>
                <a:cubicBezTo>
                  <a:pt x="1736" y="499"/>
                  <a:pt x="1737" y="494"/>
                  <a:pt x="1741" y="492"/>
                </a:cubicBezTo>
                <a:cubicBezTo>
                  <a:pt x="1745" y="490"/>
                  <a:pt x="1751" y="491"/>
                  <a:pt x="1753" y="495"/>
                </a:cubicBezTo>
                <a:cubicBezTo>
                  <a:pt x="1758" y="504"/>
                  <a:pt x="1763" y="514"/>
                  <a:pt x="1767" y="524"/>
                </a:cubicBezTo>
                <a:cubicBezTo>
                  <a:pt x="1771" y="531"/>
                  <a:pt x="1775" y="539"/>
                  <a:pt x="1778" y="546"/>
                </a:cubicBezTo>
                <a:cubicBezTo>
                  <a:pt x="1802" y="598"/>
                  <a:pt x="1820" y="653"/>
                  <a:pt x="1834" y="708"/>
                </a:cubicBezTo>
                <a:cubicBezTo>
                  <a:pt x="1835" y="710"/>
                  <a:pt x="1834" y="713"/>
                  <a:pt x="1833" y="715"/>
                </a:cubicBezTo>
                <a:cubicBezTo>
                  <a:pt x="1832" y="716"/>
                  <a:pt x="1830" y="718"/>
                  <a:pt x="1828" y="718"/>
                </a:cubicBezTo>
                <a:cubicBezTo>
                  <a:pt x="1827" y="719"/>
                  <a:pt x="1826" y="719"/>
                  <a:pt x="1826" y="719"/>
                </a:cubicBezTo>
                <a:close/>
                <a:moveTo>
                  <a:pt x="112" y="516"/>
                </a:moveTo>
                <a:cubicBezTo>
                  <a:pt x="110" y="516"/>
                  <a:pt x="109" y="516"/>
                  <a:pt x="108" y="515"/>
                </a:cubicBezTo>
                <a:cubicBezTo>
                  <a:pt x="106" y="514"/>
                  <a:pt x="104" y="513"/>
                  <a:pt x="103" y="510"/>
                </a:cubicBezTo>
                <a:cubicBezTo>
                  <a:pt x="103" y="508"/>
                  <a:pt x="103" y="506"/>
                  <a:pt x="104" y="504"/>
                </a:cubicBezTo>
                <a:cubicBezTo>
                  <a:pt x="104" y="504"/>
                  <a:pt x="104" y="504"/>
                  <a:pt x="104" y="504"/>
                </a:cubicBezTo>
                <a:cubicBezTo>
                  <a:pt x="104" y="504"/>
                  <a:pt x="104" y="504"/>
                  <a:pt x="104" y="504"/>
                </a:cubicBezTo>
                <a:cubicBezTo>
                  <a:pt x="106" y="500"/>
                  <a:pt x="111" y="498"/>
                  <a:pt x="115" y="500"/>
                </a:cubicBezTo>
                <a:cubicBezTo>
                  <a:pt x="120" y="502"/>
                  <a:pt x="121" y="508"/>
                  <a:pt x="119" y="512"/>
                </a:cubicBezTo>
                <a:cubicBezTo>
                  <a:pt x="118" y="515"/>
                  <a:pt x="115" y="516"/>
                  <a:pt x="112" y="516"/>
                </a:cubicBezTo>
                <a:close/>
                <a:moveTo>
                  <a:pt x="125" y="491"/>
                </a:moveTo>
                <a:cubicBezTo>
                  <a:pt x="123" y="491"/>
                  <a:pt x="122" y="491"/>
                  <a:pt x="121" y="490"/>
                </a:cubicBezTo>
                <a:cubicBezTo>
                  <a:pt x="117" y="488"/>
                  <a:pt x="115" y="483"/>
                  <a:pt x="117" y="479"/>
                </a:cubicBezTo>
                <a:cubicBezTo>
                  <a:pt x="127" y="462"/>
                  <a:pt x="137" y="446"/>
                  <a:pt x="147" y="430"/>
                </a:cubicBezTo>
                <a:cubicBezTo>
                  <a:pt x="177" y="381"/>
                  <a:pt x="213" y="336"/>
                  <a:pt x="251" y="295"/>
                </a:cubicBezTo>
                <a:cubicBezTo>
                  <a:pt x="255" y="291"/>
                  <a:pt x="260" y="291"/>
                  <a:pt x="263" y="294"/>
                </a:cubicBezTo>
                <a:cubicBezTo>
                  <a:pt x="267" y="297"/>
                  <a:pt x="267" y="303"/>
                  <a:pt x="264" y="306"/>
                </a:cubicBezTo>
                <a:cubicBezTo>
                  <a:pt x="226" y="347"/>
                  <a:pt x="191" y="391"/>
                  <a:pt x="161" y="439"/>
                </a:cubicBezTo>
                <a:cubicBezTo>
                  <a:pt x="161" y="439"/>
                  <a:pt x="161" y="439"/>
                  <a:pt x="161" y="439"/>
                </a:cubicBezTo>
                <a:cubicBezTo>
                  <a:pt x="151" y="454"/>
                  <a:pt x="141" y="471"/>
                  <a:pt x="132" y="487"/>
                </a:cubicBezTo>
                <a:cubicBezTo>
                  <a:pt x="131" y="490"/>
                  <a:pt x="128" y="491"/>
                  <a:pt x="125" y="491"/>
                </a:cubicBezTo>
                <a:close/>
                <a:moveTo>
                  <a:pt x="1732" y="483"/>
                </a:moveTo>
                <a:cubicBezTo>
                  <a:pt x="1729" y="483"/>
                  <a:pt x="1726" y="481"/>
                  <a:pt x="1724" y="479"/>
                </a:cubicBezTo>
                <a:cubicBezTo>
                  <a:pt x="1722" y="475"/>
                  <a:pt x="1724" y="469"/>
                  <a:pt x="1728" y="467"/>
                </a:cubicBezTo>
                <a:cubicBezTo>
                  <a:pt x="1731" y="465"/>
                  <a:pt x="1737" y="466"/>
                  <a:pt x="1739" y="470"/>
                </a:cubicBezTo>
                <a:cubicBezTo>
                  <a:pt x="1741" y="474"/>
                  <a:pt x="1740" y="479"/>
                  <a:pt x="1736" y="482"/>
                </a:cubicBezTo>
                <a:cubicBezTo>
                  <a:pt x="1735" y="483"/>
                  <a:pt x="1733" y="483"/>
                  <a:pt x="1732" y="483"/>
                </a:cubicBezTo>
                <a:close/>
                <a:moveTo>
                  <a:pt x="1717" y="459"/>
                </a:moveTo>
                <a:cubicBezTo>
                  <a:pt x="1717" y="459"/>
                  <a:pt x="1717" y="459"/>
                  <a:pt x="1717" y="459"/>
                </a:cubicBezTo>
                <a:cubicBezTo>
                  <a:pt x="1714" y="459"/>
                  <a:pt x="1712" y="457"/>
                  <a:pt x="1710" y="454"/>
                </a:cubicBezTo>
                <a:cubicBezTo>
                  <a:pt x="1681" y="407"/>
                  <a:pt x="1647" y="361"/>
                  <a:pt x="1610" y="320"/>
                </a:cubicBezTo>
                <a:cubicBezTo>
                  <a:pt x="1598" y="306"/>
                  <a:pt x="1585" y="292"/>
                  <a:pt x="1571" y="279"/>
                </a:cubicBezTo>
                <a:cubicBezTo>
                  <a:pt x="1570" y="278"/>
                  <a:pt x="1569" y="276"/>
                  <a:pt x="1569" y="273"/>
                </a:cubicBezTo>
                <a:cubicBezTo>
                  <a:pt x="1569" y="271"/>
                  <a:pt x="1570" y="269"/>
                  <a:pt x="1571" y="267"/>
                </a:cubicBezTo>
                <a:cubicBezTo>
                  <a:pt x="1574" y="264"/>
                  <a:pt x="1580" y="264"/>
                  <a:pt x="1583" y="267"/>
                </a:cubicBezTo>
                <a:cubicBezTo>
                  <a:pt x="1597" y="280"/>
                  <a:pt x="1610" y="294"/>
                  <a:pt x="1623" y="308"/>
                </a:cubicBezTo>
                <a:cubicBezTo>
                  <a:pt x="1661" y="351"/>
                  <a:pt x="1695" y="397"/>
                  <a:pt x="1725" y="446"/>
                </a:cubicBezTo>
                <a:cubicBezTo>
                  <a:pt x="1726" y="448"/>
                  <a:pt x="1726" y="450"/>
                  <a:pt x="1726" y="452"/>
                </a:cubicBezTo>
                <a:cubicBezTo>
                  <a:pt x="1725" y="454"/>
                  <a:pt x="1724" y="456"/>
                  <a:pt x="1722" y="457"/>
                </a:cubicBezTo>
                <a:cubicBezTo>
                  <a:pt x="1720" y="458"/>
                  <a:pt x="1719" y="459"/>
                  <a:pt x="1717" y="459"/>
                </a:cubicBezTo>
                <a:close/>
                <a:moveTo>
                  <a:pt x="277" y="289"/>
                </a:moveTo>
                <a:cubicBezTo>
                  <a:pt x="275" y="289"/>
                  <a:pt x="273" y="288"/>
                  <a:pt x="271" y="286"/>
                </a:cubicBezTo>
                <a:cubicBezTo>
                  <a:pt x="270" y="284"/>
                  <a:pt x="269" y="282"/>
                  <a:pt x="269" y="280"/>
                </a:cubicBezTo>
                <a:cubicBezTo>
                  <a:pt x="269" y="278"/>
                  <a:pt x="270" y="276"/>
                  <a:pt x="271" y="274"/>
                </a:cubicBezTo>
                <a:cubicBezTo>
                  <a:pt x="274" y="271"/>
                  <a:pt x="280" y="271"/>
                  <a:pt x="283" y="274"/>
                </a:cubicBezTo>
                <a:cubicBezTo>
                  <a:pt x="285" y="276"/>
                  <a:pt x="286" y="278"/>
                  <a:pt x="286" y="280"/>
                </a:cubicBezTo>
                <a:cubicBezTo>
                  <a:pt x="286" y="282"/>
                  <a:pt x="285" y="284"/>
                  <a:pt x="284" y="286"/>
                </a:cubicBezTo>
                <a:cubicBezTo>
                  <a:pt x="284" y="286"/>
                  <a:pt x="284" y="286"/>
                  <a:pt x="284" y="286"/>
                </a:cubicBezTo>
                <a:cubicBezTo>
                  <a:pt x="283" y="286"/>
                  <a:pt x="283" y="286"/>
                  <a:pt x="283" y="286"/>
                </a:cubicBezTo>
                <a:cubicBezTo>
                  <a:pt x="282" y="288"/>
                  <a:pt x="280" y="289"/>
                  <a:pt x="277" y="289"/>
                </a:cubicBezTo>
                <a:close/>
                <a:moveTo>
                  <a:pt x="298" y="269"/>
                </a:moveTo>
                <a:cubicBezTo>
                  <a:pt x="295" y="269"/>
                  <a:pt x="293" y="268"/>
                  <a:pt x="291" y="266"/>
                </a:cubicBezTo>
                <a:cubicBezTo>
                  <a:pt x="288" y="263"/>
                  <a:pt x="288" y="257"/>
                  <a:pt x="292" y="254"/>
                </a:cubicBezTo>
                <a:cubicBezTo>
                  <a:pt x="305" y="241"/>
                  <a:pt x="320" y="229"/>
                  <a:pt x="334" y="216"/>
                </a:cubicBezTo>
                <a:cubicBezTo>
                  <a:pt x="334" y="216"/>
                  <a:pt x="334" y="216"/>
                  <a:pt x="334" y="216"/>
                </a:cubicBezTo>
                <a:cubicBezTo>
                  <a:pt x="335" y="216"/>
                  <a:pt x="335" y="216"/>
                  <a:pt x="335" y="216"/>
                </a:cubicBezTo>
                <a:cubicBezTo>
                  <a:pt x="378" y="180"/>
                  <a:pt x="426" y="147"/>
                  <a:pt x="475" y="119"/>
                </a:cubicBezTo>
                <a:cubicBezTo>
                  <a:pt x="479" y="117"/>
                  <a:pt x="485" y="119"/>
                  <a:pt x="487" y="123"/>
                </a:cubicBezTo>
                <a:cubicBezTo>
                  <a:pt x="488" y="125"/>
                  <a:pt x="488" y="127"/>
                  <a:pt x="488" y="129"/>
                </a:cubicBezTo>
                <a:cubicBezTo>
                  <a:pt x="487" y="131"/>
                  <a:pt x="486" y="133"/>
                  <a:pt x="484" y="134"/>
                </a:cubicBezTo>
                <a:cubicBezTo>
                  <a:pt x="435" y="162"/>
                  <a:pt x="388" y="194"/>
                  <a:pt x="345" y="229"/>
                </a:cubicBezTo>
                <a:cubicBezTo>
                  <a:pt x="331" y="241"/>
                  <a:pt x="317" y="254"/>
                  <a:pt x="303" y="266"/>
                </a:cubicBezTo>
                <a:cubicBezTo>
                  <a:pt x="302" y="268"/>
                  <a:pt x="300" y="269"/>
                  <a:pt x="298" y="269"/>
                </a:cubicBezTo>
                <a:close/>
                <a:moveTo>
                  <a:pt x="1557" y="262"/>
                </a:moveTo>
                <a:cubicBezTo>
                  <a:pt x="1555" y="262"/>
                  <a:pt x="1553" y="261"/>
                  <a:pt x="1551" y="260"/>
                </a:cubicBezTo>
                <a:cubicBezTo>
                  <a:pt x="1549" y="258"/>
                  <a:pt x="1548" y="256"/>
                  <a:pt x="1548" y="254"/>
                </a:cubicBezTo>
                <a:cubicBezTo>
                  <a:pt x="1548" y="252"/>
                  <a:pt x="1549" y="250"/>
                  <a:pt x="1550" y="248"/>
                </a:cubicBezTo>
                <a:cubicBezTo>
                  <a:pt x="1554" y="245"/>
                  <a:pt x="1559" y="244"/>
                  <a:pt x="1562" y="247"/>
                </a:cubicBezTo>
                <a:cubicBezTo>
                  <a:pt x="1566" y="251"/>
                  <a:pt x="1566" y="256"/>
                  <a:pt x="1563" y="259"/>
                </a:cubicBezTo>
                <a:cubicBezTo>
                  <a:pt x="1561" y="261"/>
                  <a:pt x="1559" y="262"/>
                  <a:pt x="1557" y="262"/>
                </a:cubicBezTo>
                <a:close/>
                <a:moveTo>
                  <a:pt x="1536" y="243"/>
                </a:moveTo>
                <a:cubicBezTo>
                  <a:pt x="1534" y="243"/>
                  <a:pt x="1532" y="243"/>
                  <a:pt x="1530" y="241"/>
                </a:cubicBezTo>
                <a:cubicBezTo>
                  <a:pt x="1488" y="205"/>
                  <a:pt x="1442" y="172"/>
                  <a:pt x="1394" y="143"/>
                </a:cubicBezTo>
                <a:cubicBezTo>
                  <a:pt x="1378" y="134"/>
                  <a:pt x="1361" y="125"/>
                  <a:pt x="1345" y="116"/>
                </a:cubicBezTo>
                <a:cubicBezTo>
                  <a:pt x="1340" y="114"/>
                  <a:pt x="1339" y="109"/>
                  <a:pt x="1341" y="105"/>
                </a:cubicBezTo>
                <a:cubicBezTo>
                  <a:pt x="1343" y="101"/>
                  <a:pt x="1348" y="99"/>
                  <a:pt x="1352" y="101"/>
                </a:cubicBezTo>
                <a:cubicBezTo>
                  <a:pt x="1369" y="110"/>
                  <a:pt x="1386" y="119"/>
                  <a:pt x="1402" y="129"/>
                </a:cubicBezTo>
                <a:cubicBezTo>
                  <a:pt x="1402" y="129"/>
                  <a:pt x="1402" y="129"/>
                  <a:pt x="1402" y="129"/>
                </a:cubicBezTo>
                <a:cubicBezTo>
                  <a:pt x="1402" y="129"/>
                  <a:pt x="1402" y="129"/>
                  <a:pt x="1403" y="129"/>
                </a:cubicBezTo>
                <a:cubicBezTo>
                  <a:pt x="1403" y="129"/>
                  <a:pt x="1403" y="129"/>
                  <a:pt x="1403" y="129"/>
                </a:cubicBezTo>
                <a:cubicBezTo>
                  <a:pt x="1452" y="158"/>
                  <a:pt x="1498" y="191"/>
                  <a:pt x="1541" y="228"/>
                </a:cubicBezTo>
                <a:cubicBezTo>
                  <a:pt x="1543" y="230"/>
                  <a:pt x="1544" y="232"/>
                  <a:pt x="1544" y="234"/>
                </a:cubicBezTo>
                <a:cubicBezTo>
                  <a:pt x="1544" y="236"/>
                  <a:pt x="1544" y="239"/>
                  <a:pt x="1542" y="240"/>
                </a:cubicBezTo>
                <a:cubicBezTo>
                  <a:pt x="1540" y="242"/>
                  <a:pt x="1538" y="243"/>
                  <a:pt x="1536" y="243"/>
                </a:cubicBezTo>
                <a:close/>
                <a:moveTo>
                  <a:pt x="504" y="122"/>
                </a:moveTo>
                <a:cubicBezTo>
                  <a:pt x="501" y="122"/>
                  <a:pt x="498" y="120"/>
                  <a:pt x="497" y="117"/>
                </a:cubicBezTo>
                <a:cubicBezTo>
                  <a:pt x="496" y="115"/>
                  <a:pt x="496" y="113"/>
                  <a:pt x="496" y="111"/>
                </a:cubicBezTo>
                <a:cubicBezTo>
                  <a:pt x="497" y="109"/>
                  <a:pt x="498" y="107"/>
                  <a:pt x="500" y="106"/>
                </a:cubicBezTo>
                <a:cubicBezTo>
                  <a:pt x="505" y="104"/>
                  <a:pt x="510" y="105"/>
                  <a:pt x="512" y="109"/>
                </a:cubicBezTo>
                <a:cubicBezTo>
                  <a:pt x="513" y="111"/>
                  <a:pt x="513" y="114"/>
                  <a:pt x="512" y="116"/>
                </a:cubicBezTo>
                <a:cubicBezTo>
                  <a:pt x="512" y="118"/>
                  <a:pt x="510" y="120"/>
                  <a:pt x="508" y="121"/>
                </a:cubicBezTo>
                <a:cubicBezTo>
                  <a:pt x="507" y="121"/>
                  <a:pt x="506" y="122"/>
                  <a:pt x="504" y="122"/>
                </a:cubicBezTo>
                <a:close/>
                <a:moveTo>
                  <a:pt x="530" y="109"/>
                </a:moveTo>
                <a:cubicBezTo>
                  <a:pt x="526" y="109"/>
                  <a:pt x="523" y="107"/>
                  <a:pt x="522" y="104"/>
                </a:cubicBezTo>
                <a:cubicBezTo>
                  <a:pt x="521" y="102"/>
                  <a:pt x="521" y="100"/>
                  <a:pt x="522" y="98"/>
                </a:cubicBezTo>
                <a:cubicBezTo>
                  <a:pt x="522" y="96"/>
                  <a:pt x="524" y="94"/>
                  <a:pt x="526" y="93"/>
                </a:cubicBezTo>
                <a:cubicBezTo>
                  <a:pt x="532" y="90"/>
                  <a:pt x="537" y="88"/>
                  <a:pt x="543" y="85"/>
                </a:cubicBezTo>
                <a:cubicBezTo>
                  <a:pt x="555" y="80"/>
                  <a:pt x="566" y="74"/>
                  <a:pt x="578" y="70"/>
                </a:cubicBezTo>
                <a:cubicBezTo>
                  <a:pt x="631" y="48"/>
                  <a:pt x="686" y="31"/>
                  <a:pt x="742" y="19"/>
                </a:cubicBezTo>
                <a:cubicBezTo>
                  <a:pt x="746" y="19"/>
                  <a:pt x="751" y="22"/>
                  <a:pt x="752" y="26"/>
                </a:cubicBezTo>
                <a:cubicBezTo>
                  <a:pt x="753" y="31"/>
                  <a:pt x="750" y="35"/>
                  <a:pt x="745" y="36"/>
                </a:cubicBezTo>
                <a:cubicBezTo>
                  <a:pt x="690" y="48"/>
                  <a:pt x="636" y="64"/>
                  <a:pt x="585" y="85"/>
                </a:cubicBezTo>
                <a:cubicBezTo>
                  <a:pt x="573" y="90"/>
                  <a:pt x="562" y="95"/>
                  <a:pt x="550" y="100"/>
                </a:cubicBezTo>
                <a:cubicBezTo>
                  <a:pt x="544" y="103"/>
                  <a:pt x="539" y="106"/>
                  <a:pt x="533" y="108"/>
                </a:cubicBezTo>
                <a:cubicBezTo>
                  <a:pt x="532" y="109"/>
                  <a:pt x="531" y="109"/>
                  <a:pt x="530" y="109"/>
                </a:cubicBezTo>
                <a:close/>
                <a:moveTo>
                  <a:pt x="1323" y="105"/>
                </a:moveTo>
                <a:cubicBezTo>
                  <a:pt x="1322" y="105"/>
                  <a:pt x="1321" y="105"/>
                  <a:pt x="1319" y="104"/>
                </a:cubicBezTo>
                <a:cubicBezTo>
                  <a:pt x="1317" y="103"/>
                  <a:pt x="1316" y="101"/>
                  <a:pt x="1315" y="99"/>
                </a:cubicBezTo>
                <a:cubicBezTo>
                  <a:pt x="1314" y="97"/>
                  <a:pt x="1314" y="95"/>
                  <a:pt x="1315" y="93"/>
                </a:cubicBezTo>
                <a:cubicBezTo>
                  <a:pt x="1317" y="89"/>
                  <a:pt x="1322" y="87"/>
                  <a:pt x="1327" y="89"/>
                </a:cubicBezTo>
                <a:cubicBezTo>
                  <a:pt x="1331" y="91"/>
                  <a:pt x="1333" y="96"/>
                  <a:pt x="1331" y="100"/>
                </a:cubicBezTo>
                <a:cubicBezTo>
                  <a:pt x="1329" y="103"/>
                  <a:pt x="1326" y="105"/>
                  <a:pt x="1323" y="105"/>
                </a:cubicBezTo>
                <a:close/>
                <a:moveTo>
                  <a:pt x="1297" y="93"/>
                </a:moveTo>
                <a:cubicBezTo>
                  <a:pt x="1296" y="93"/>
                  <a:pt x="1295" y="93"/>
                  <a:pt x="1294" y="93"/>
                </a:cubicBezTo>
                <a:cubicBezTo>
                  <a:pt x="1276" y="85"/>
                  <a:pt x="1257" y="77"/>
                  <a:pt x="1239" y="71"/>
                </a:cubicBezTo>
                <a:cubicBezTo>
                  <a:pt x="1205" y="59"/>
                  <a:pt x="1170" y="48"/>
                  <a:pt x="1134" y="40"/>
                </a:cubicBezTo>
                <a:cubicBezTo>
                  <a:pt x="1116" y="36"/>
                  <a:pt x="1098" y="32"/>
                  <a:pt x="1079" y="29"/>
                </a:cubicBezTo>
                <a:cubicBezTo>
                  <a:pt x="1077" y="29"/>
                  <a:pt x="1075" y="28"/>
                  <a:pt x="1074" y="26"/>
                </a:cubicBezTo>
                <a:cubicBezTo>
                  <a:pt x="1072" y="24"/>
                  <a:pt x="1072" y="22"/>
                  <a:pt x="1072" y="20"/>
                </a:cubicBezTo>
                <a:cubicBezTo>
                  <a:pt x="1073" y="15"/>
                  <a:pt x="1077" y="12"/>
                  <a:pt x="1082" y="13"/>
                </a:cubicBezTo>
                <a:cubicBezTo>
                  <a:pt x="1101" y="16"/>
                  <a:pt x="1120" y="19"/>
                  <a:pt x="1138" y="24"/>
                </a:cubicBezTo>
                <a:cubicBezTo>
                  <a:pt x="1174" y="32"/>
                  <a:pt x="1210" y="42"/>
                  <a:pt x="1245" y="55"/>
                </a:cubicBezTo>
                <a:cubicBezTo>
                  <a:pt x="1263" y="62"/>
                  <a:pt x="1282" y="69"/>
                  <a:pt x="1300" y="77"/>
                </a:cubicBezTo>
                <a:cubicBezTo>
                  <a:pt x="1301" y="77"/>
                  <a:pt x="1301" y="77"/>
                  <a:pt x="1301" y="77"/>
                </a:cubicBezTo>
                <a:cubicBezTo>
                  <a:pt x="1303" y="78"/>
                  <a:pt x="1304" y="79"/>
                  <a:pt x="1305" y="82"/>
                </a:cubicBezTo>
                <a:cubicBezTo>
                  <a:pt x="1306" y="84"/>
                  <a:pt x="1306" y="86"/>
                  <a:pt x="1305" y="88"/>
                </a:cubicBezTo>
                <a:cubicBezTo>
                  <a:pt x="1304" y="91"/>
                  <a:pt x="1301" y="93"/>
                  <a:pt x="1297" y="93"/>
                </a:cubicBezTo>
                <a:close/>
                <a:moveTo>
                  <a:pt x="771" y="31"/>
                </a:moveTo>
                <a:cubicBezTo>
                  <a:pt x="767" y="31"/>
                  <a:pt x="763" y="28"/>
                  <a:pt x="763" y="24"/>
                </a:cubicBezTo>
                <a:cubicBezTo>
                  <a:pt x="762" y="22"/>
                  <a:pt x="763" y="19"/>
                  <a:pt x="764" y="18"/>
                </a:cubicBezTo>
                <a:cubicBezTo>
                  <a:pt x="765" y="16"/>
                  <a:pt x="767" y="14"/>
                  <a:pt x="770" y="14"/>
                </a:cubicBezTo>
                <a:cubicBezTo>
                  <a:pt x="774" y="13"/>
                  <a:pt x="779" y="16"/>
                  <a:pt x="779" y="21"/>
                </a:cubicBezTo>
                <a:cubicBezTo>
                  <a:pt x="780" y="23"/>
                  <a:pt x="779" y="25"/>
                  <a:pt x="778" y="27"/>
                </a:cubicBezTo>
                <a:cubicBezTo>
                  <a:pt x="777" y="29"/>
                  <a:pt x="775" y="30"/>
                  <a:pt x="773" y="31"/>
                </a:cubicBezTo>
                <a:cubicBezTo>
                  <a:pt x="772" y="31"/>
                  <a:pt x="772" y="31"/>
                  <a:pt x="771" y="31"/>
                </a:cubicBezTo>
                <a:close/>
                <a:moveTo>
                  <a:pt x="799" y="26"/>
                </a:moveTo>
                <a:cubicBezTo>
                  <a:pt x="795" y="26"/>
                  <a:pt x="791" y="23"/>
                  <a:pt x="791" y="19"/>
                </a:cubicBezTo>
                <a:cubicBezTo>
                  <a:pt x="790" y="15"/>
                  <a:pt x="793" y="10"/>
                  <a:pt x="798" y="10"/>
                </a:cubicBezTo>
                <a:cubicBezTo>
                  <a:pt x="817" y="7"/>
                  <a:pt x="836" y="5"/>
                  <a:pt x="855" y="3"/>
                </a:cubicBezTo>
                <a:cubicBezTo>
                  <a:pt x="867" y="2"/>
                  <a:pt x="879" y="1"/>
                  <a:pt x="891" y="1"/>
                </a:cubicBezTo>
                <a:cubicBezTo>
                  <a:pt x="904" y="0"/>
                  <a:pt x="917" y="0"/>
                  <a:pt x="930" y="0"/>
                </a:cubicBezTo>
                <a:cubicBezTo>
                  <a:pt x="962" y="0"/>
                  <a:pt x="994" y="2"/>
                  <a:pt x="1026" y="5"/>
                </a:cubicBezTo>
                <a:cubicBezTo>
                  <a:pt x="1028" y="5"/>
                  <a:pt x="1030" y="6"/>
                  <a:pt x="1031" y="8"/>
                </a:cubicBezTo>
                <a:cubicBezTo>
                  <a:pt x="1033" y="10"/>
                  <a:pt x="1033" y="12"/>
                  <a:pt x="1033" y="14"/>
                </a:cubicBezTo>
                <a:cubicBezTo>
                  <a:pt x="1033" y="19"/>
                  <a:pt x="1028" y="22"/>
                  <a:pt x="1024" y="22"/>
                </a:cubicBezTo>
                <a:cubicBezTo>
                  <a:pt x="993" y="19"/>
                  <a:pt x="961" y="17"/>
                  <a:pt x="930" y="17"/>
                </a:cubicBezTo>
                <a:cubicBezTo>
                  <a:pt x="917" y="17"/>
                  <a:pt x="904" y="17"/>
                  <a:pt x="892" y="18"/>
                </a:cubicBezTo>
                <a:cubicBezTo>
                  <a:pt x="880" y="18"/>
                  <a:pt x="868" y="19"/>
                  <a:pt x="856" y="20"/>
                </a:cubicBezTo>
                <a:cubicBezTo>
                  <a:pt x="856" y="20"/>
                  <a:pt x="856" y="20"/>
                  <a:pt x="856" y="20"/>
                </a:cubicBezTo>
                <a:cubicBezTo>
                  <a:pt x="837" y="22"/>
                  <a:pt x="819" y="24"/>
                  <a:pt x="800" y="26"/>
                </a:cubicBezTo>
                <a:cubicBezTo>
                  <a:pt x="800" y="26"/>
                  <a:pt x="799" y="26"/>
                  <a:pt x="799" y="26"/>
                </a:cubicBezTo>
                <a:close/>
                <a:moveTo>
                  <a:pt x="1053" y="25"/>
                </a:moveTo>
                <a:cubicBezTo>
                  <a:pt x="1053" y="25"/>
                  <a:pt x="1053" y="25"/>
                  <a:pt x="1053" y="25"/>
                </a:cubicBezTo>
                <a:cubicBezTo>
                  <a:pt x="1053" y="25"/>
                  <a:pt x="1053" y="25"/>
                  <a:pt x="1053" y="25"/>
                </a:cubicBezTo>
                <a:cubicBezTo>
                  <a:pt x="1052" y="25"/>
                  <a:pt x="1052" y="25"/>
                  <a:pt x="1052" y="25"/>
                </a:cubicBezTo>
                <a:cubicBezTo>
                  <a:pt x="1047" y="25"/>
                  <a:pt x="1044" y="20"/>
                  <a:pt x="1044" y="16"/>
                </a:cubicBezTo>
                <a:cubicBezTo>
                  <a:pt x="1045" y="11"/>
                  <a:pt x="1049" y="8"/>
                  <a:pt x="1054" y="8"/>
                </a:cubicBezTo>
                <a:cubicBezTo>
                  <a:pt x="1056" y="9"/>
                  <a:pt x="1058" y="10"/>
                  <a:pt x="1059" y="12"/>
                </a:cubicBezTo>
                <a:cubicBezTo>
                  <a:pt x="1061" y="13"/>
                  <a:pt x="1061" y="16"/>
                  <a:pt x="1061" y="18"/>
                </a:cubicBezTo>
                <a:cubicBezTo>
                  <a:pt x="1061" y="22"/>
                  <a:pt x="1057" y="25"/>
                  <a:pt x="1053" y="25"/>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2" name="Freeform 9">
            <a:extLst>
              <a:ext uri="{FF2B5EF4-FFF2-40B4-BE49-F238E27FC236}">
                <a16:creationId xmlns:a16="http://schemas.microsoft.com/office/drawing/2014/main" id="{BB1FF430-D241-4710-BD11-A750923701DF}"/>
              </a:ext>
            </a:extLst>
          </p:cNvPr>
          <p:cNvSpPr>
            <a:spLocks/>
          </p:cNvSpPr>
          <p:nvPr/>
        </p:nvSpPr>
        <p:spPr bwMode="auto">
          <a:xfrm>
            <a:off x="8418337" y="3077368"/>
            <a:ext cx="7346003" cy="7325620"/>
          </a:xfrm>
          <a:custGeom>
            <a:avLst/>
            <a:gdLst>
              <a:gd name="T0" fmla="*/ 899 w 1800"/>
              <a:gd name="T1" fmla="*/ 1794 h 1794"/>
              <a:gd name="T2" fmla="*/ 586 w 1800"/>
              <a:gd name="T3" fmla="*/ 1738 h 1794"/>
              <a:gd name="T4" fmla="*/ 293 w 1800"/>
              <a:gd name="T5" fmla="*/ 1558 h 1794"/>
              <a:gd name="T6" fmla="*/ 90 w 1800"/>
              <a:gd name="T7" fmla="*/ 1281 h 1794"/>
              <a:gd name="T8" fmla="*/ 6 w 1800"/>
              <a:gd name="T9" fmla="*/ 947 h 1794"/>
              <a:gd name="T10" fmla="*/ 54 w 1800"/>
              <a:gd name="T11" fmla="*/ 607 h 1794"/>
              <a:gd name="T12" fmla="*/ 227 w 1800"/>
              <a:gd name="T13" fmla="*/ 310 h 1794"/>
              <a:gd name="T14" fmla="*/ 500 w 1800"/>
              <a:gd name="T15" fmla="*/ 100 h 1794"/>
              <a:gd name="T16" fmla="*/ 831 w 1800"/>
              <a:gd name="T17" fmla="*/ 8 h 1794"/>
              <a:gd name="T18" fmla="*/ 1173 w 1800"/>
              <a:gd name="T19" fmla="*/ 49 h 1794"/>
              <a:gd name="T20" fmla="*/ 1474 w 1800"/>
              <a:gd name="T21" fmla="*/ 215 h 1794"/>
              <a:gd name="T22" fmla="*/ 1689 w 1800"/>
              <a:gd name="T23" fmla="*/ 483 h 1794"/>
              <a:gd name="T24" fmla="*/ 1789 w 1800"/>
              <a:gd name="T25" fmla="*/ 812 h 1794"/>
              <a:gd name="T26" fmla="*/ 1756 w 1800"/>
              <a:gd name="T27" fmla="*/ 1155 h 1794"/>
              <a:gd name="T28" fmla="*/ 1745 w 1800"/>
              <a:gd name="T29" fmla="*/ 1160 h 1794"/>
              <a:gd name="T30" fmla="*/ 1740 w 1800"/>
              <a:gd name="T31" fmla="*/ 1150 h 1794"/>
              <a:gd name="T32" fmla="*/ 1772 w 1800"/>
              <a:gd name="T33" fmla="*/ 814 h 1794"/>
              <a:gd name="T34" fmla="*/ 1674 w 1800"/>
              <a:gd name="T35" fmla="*/ 491 h 1794"/>
              <a:gd name="T36" fmla="*/ 1463 w 1800"/>
              <a:gd name="T37" fmla="*/ 228 h 1794"/>
              <a:gd name="T38" fmla="*/ 1167 w 1800"/>
              <a:gd name="T39" fmla="*/ 65 h 1794"/>
              <a:gd name="T40" fmla="*/ 832 w 1800"/>
              <a:gd name="T41" fmla="*/ 25 h 1794"/>
              <a:gd name="T42" fmla="*/ 507 w 1800"/>
              <a:gd name="T43" fmla="*/ 115 h 1794"/>
              <a:gd name="T44" fmla="*/ 240 w 1800"/>
              <a:gd name="T45" fmla="*/ 321 h 1794"/>
              <a:gd name="T46" fmla="*/ 70 w 1800"/>
              <a:gd name="T47" fmla="*/ 612 h 1794"/>
              <a:gd name="T48" fmla="*/ 23 w 1800"/>
              <a:gd name="T49" fmla="*/ 947 h 1794"/>
              <a:gd name="T50" fmla="*/ 105 w 1800"/>
              <a:gd name="T51" fmla="*/ 1274 h 1794"/>
              <a:gd name="T52" fmla="*/ 305 w 1800"/>
              <a:gd name="T53" fmla="*/ 1546 h 1794"/>
              <a:gd name="T54" fmla="*/ 592 w 1800"/>
              <a:gd name="T55" fmla="*/ 1722 h 1794"/>
              <a:gd name="T56" fmla="*/ 925 w 1800"/>
              <a:gd name="T57" fmla="*/ 1777 h 1794"/>
              <a:gd name="T58" fmla="*/ 1254 w 1800"/>
              <a:gd name="T59" fmla="*/ 1702 h 1794"/>
              <a:gd name="T60" fmla="*/ 1531 w 1800"/>
              <a:gd name="T61" fmla="*/ 1509 h 1794"/>
              <a:gd name="T62" fmla="*/ 1713 w 1800"/>
              <a:gd name="T63" fmla="*/ 1225 h 1794"/>
              <a:gd name="T64" fmla="*/ 1724 w 1800"/>
              <a:gd name="T65" fmla="*/ 1221 h 1794"/>
              <a:gd name="T66" fmla="*/ 1729 w 1800"/>
              <a:gd name="T67" fmla="*/ 1232 h 1794"/>
              <a:gd name="T68" fmla="*/ 1543 w 1800"/>
              <a:gd name="T69" fmla="*/ 1521 h 1794"/>
              <a:gd name="T70" fmla="*/ 1261 w 1800"/>
              <a:gd name="T71" fmla="*/ 1718 h 1794"/>
              <a:gd name="T72" fmla="*/ 926 w 1800"/>
              <a:gd name="T73" fmla="*/ 1794 h 1794"/>
              <a:gd name="T74" fmla="*/ 899 w 1800"/>
              <a:gd name="T75" fmla="*/ 1794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00" h="1794">
                <a:moveTo>
                  <a:pt x="899" y="1794"/>
                </a:moveTo>
                <a:cubicBezTo>
                  <a:pt x="794" y="1794"/>
                  <a:pt x="686" y="1775"/>
                  <a:pt x="586" y="1738"/>
                </a:cubicBezTo>
                <a:cubicBezTo>
                  <a:pt x="479" y="1698"/>
                  <a:pt x="377" y="1636"/>
                  <a:pt x="293" y="1558"/>
                </a:cubicBezTo>
                <a:cubicBezTo>
                  <a:pt x="209" y="1481"/>
                  <a:pt x="139" y="1385"/>
                  <a:pt x="90" y="1281"/>
                </a:cubicBezTo>
                <a:cubicBezTo>
                  <a:pt x="41" y="1177"/>
                  <a:pt x="12" y="1062"/>
                  <a:pt x="6" y="947"/>
                </a:cubicBezTo>
                <a:cubicBezTo>
                  <a:pt x="0" y="834"/>
                  <a:pt x="16" y="716"/>
                  <a:pt x="54" y="607"/>
                </a:cubicBezTo>
                <a:cubicBezTo>
                  <a:pt x="92" y="498"/>
                  <a:pt x="152" y="395"/>
                  <a:pt x="227" y="310"/>
                </a:cubicBezTo>
                <a:cubicBezTo>
                  <a:pt x="303" y="224"/>
                  <a:pt x="397" y="151"/>
                  <a:pt x="500" y="100"/>
                </a:cubicBezTo>
                <a:cubicBezTo>
                  <a:pt x="603" y="49"/>
                  <a:pt x="717" y="17"/>
                  <a:pt x="831" y="8"/>
                </a:cubicBezTo>
                <a:cubicBezTo>
                  <a:pt x="945" y="0"/>
                  <a:pt x="1063" y="14"/>
                  <a:pt x="1173" y="49"/>
                </a:cubicBezTo>
                <a:cubicBezTo>
                  <a:pt x="1282" y="85"/>
                  <a:pt x="1387" y="142"/>
                  <a:pt x="1474" y="215"/>
                </a:cubicBezTo>
                <a:cubicBezTo>
                  <a:pt x="1561" y="289"/>
                  <a:pt x="1636" y="381"/>
                  <a:pt x="1689" y="483"/>
                </a:cubicBezTo>
                <a:cubicBezTo>
                  <a:pt x="1743" y="585"/>
                  <a:pt x="1777" y="698"/>
                  <a:pt x="1789" y="812"/>
                </a:cubicBezTo>
                <a:cubicBezTo>
                  <a:pt x="1800" y="926"/>
                  <a:pt x="1789" y="1044"/>
                  <a:pt x="1756" y="1155"/>
                </a:cubicBezTo>
                <a:cubicBezTo>
                  <a:pt x="1755" y="1159"/>
                  <a:pt x="1750" y="1162"/>
                  <a:pt x="1745" y="1160"/>
                </a:cubicBezTo>
                <a:cubicBezTo>
                  <a:pt x="1741" y="1159"/>
                  <a:pt x="1738" y="1154"/>
                  <a:pt x="1740" y="1150"/>
                </a:cubicBezTo>
                <a:cubicBezTo>
                  <a:pt x="1772" y="1042"/>
                  <a:pt x="1783" y="925"/>
                  <a:pt x="1772" y="814"/>
                </a:cubicBezTo>
                <a:cubicBezTo>
                  <a:pt x="1761" y="702"/>
                  <a:pt x="1727" y="591"/>
                  <a:pt x="1674" y="491"/>
                </a:cubicBezTo>
                <a:cubicBezTo>
                  <a:pt x="1622" y="391"/>
                  <a:pt x="1549" y="300"/>
                  <a:pt x="1463" y="228"/>
                </a:cubicBezTo>
                <a:cubicBezTo>
                  <a:pt x="1377" y="156"/>
                  <a:pt x="1275" y="100"/>
                  <a:pt x="1167" y="65"/>
                </a:cubicBezTo>
                <a:cubicBezTo>
                  <a:pt x="1060" y="31"/>
                  <a:pt x="944" y="17"/>
                  <a:pt x="832" y="25"/>
                </a:cubicBezTo>
                <a:cubicBezTo>
                  <a:pt x="721" y="34"/>
                  <a:pt x="608" y="65"/>
                  <a:pt x="507" y="115"/>
                </a:cubicBezTo>
                <a:cubicBezTo>
                  <a:pt x="406" y="166"/>
                  <a:pt x="314" y="237"/>
                  <a:pt x="240" y="321"/>
                </a:cubicBezTo>
                <a:cubicBezTo>
                  <a:pt x="166" y="405"/>
                  <a:pt x="107" y="506"/>
                  <a:pt x="70" y="612"/>
                </a:cubicBezTo>
                <a:cubicBezTo>
                  <a:pt x="33" y="719"/>
                  <a:pt x="17" y="835"/>
                  <a:pt x="23" y="947"/>
                </a:cubicBezTo>
                <a:cubicBezTo>
                  <a:pt x="29" y="1059"/>
                  <a:pt x="57" y="1172"/>
                  <a:pt x="105" y="1274"/>
                </a:cubicBezTo>
                <a:cubicBezTo>
                  <a:pt x="153" y="1376"/>
                  <a:pt x="222" y="1470"/>
                  <a:pt x="305" y="1546"/>
                </a:cubicBezTo>
                <a:cubicBezTo>
                  <a:pt x="387" y="1622"/>
                  <a:pt x="486" y="1683"/>
                  <a:pt x="592" y="1722"/>
                </a:cubicBezTo>
                <a:cubicBezTo>
                  <a:pt x="698" y="1761"/>
                  <a:pt x="813" y="1781"/>
                  <a:pt x="925" y="1777"/>
                </a:cubicBezTo>
                <a:cubicBezTo>
                  <a:pt x="1037" y="1774"/>
                  <a:pt x="1151" y="1748"/>
                  <a:pt x="1254" y="1702"/>
                </a:cubicBezTo>
                <a:cubicBezTo>
                  <a:pt x="1357" y="1656"/>
                  <a:pt x="1453" y="1590"/>
                  <a:pt x="1531" y="1509"/>
                </a:cubicBezTo>
                <a:cubicBezTo>
                  <a:pt x="1608" y="1428"/>
                  <a:pt x="1672" y="1330"/>
                  <a:pt x="1713" y="1225"/>
                </a:cubicBezTo>
                <a:cubicBezTo>
                  <a:pt x="1715" y="1221"/>
                  <a:pt x="1720" y="1219"/>
                  <a:pt x="1724" y="1221"/>
                </a:cubicBezTo>
                <a:cubicBezTo>
                  <a:pt x="1729" y="1222"/>
                  <a:pt x="1731" y="1227"/>
                  <a:pt x="1729" y="1232"/>
                </a:cubicBezTo>
                <a:cubicBezTo>
                  <a:pt x="1687" y="1338"/>
                  <a:pt x="1622" y="1438"/>
                  <a:pt x="1543" y="1521"/>
                </a:cubicBezTo>
                <a:cubicBezTo>
                  <a:pt x="1463" y="1603"/>
                  <a:pt x="1366" y="1671"/>
                  <a:pt x="1261" y="1718"/>
                </a:cubicBezTo>
                <a:cubicBezTo>
                  <a:pt x="1156" y="1764"/>
                  <a:pt x="1040" y="1791"/>
                  <a:pt x="926" y="1794"/>
                </a:cubicBezTo>
                <a:cubicBezTo>
                  <a:pt x="917" y="1794"/>
                  <a:pt x="908" y="1794"/>
                  <a:pt x="899" y="1794"/>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3" name="Freeform 10">
            <a:extLst>
              <a:ext uri="{FF2B5EF4-FFF2-40B4-BE49-F238E27FC236}">
                <a16:creationId xmlns:a16="http://schemas.microsoft.com/office/drawing/2014/main" id="{250BFA0E-E377-4251-95AD-25EB8729EA96}"/>
              </a:ext>
            </a:extLst>
          </p:cNvPr>
          <p:cNvSpPr>
            <a:spLocks noEditPoints="1"/>
          </p:cNvSpPr>
          <p:nvPr/>
        </p:nvSpPr>
        <p:spPr bwMode="auto">
          <a:xfrm>
            <a:off x="8588266" y="3243464"/>
            <a:ext cx="7003570" cy="7013762"/>
          </a:xfrm>
          <a:custGeom>
            <a:avLst/>
            <a:gdLst>
              <a:gd name="T0" fmla="*/ 634 w 1716"/>
              <a:gd name="T1" fmla="*/ 1679 h 1718"/>
              <a:gd name="T2" fmla="*/ 866 w 1716"/>
              <a:gd name="T3" fmla="*/ 1718 h 1718"/>
              <a:gd name="T4" fmla="*/ 903 w 1716"/>
              <a:gd name="T5" fmla="*/ 1708 h 1718"/>
              <a:gd name="T6" fmla="*/ 916 w 1716"/>
              <a:gd name="T7" fmla="*/ 1701 h 1718"/>
              <a:gd name="T8" fmla="*/ 1092 w 1716"/>
              <a:gd name="T9" fmla="*/ 1685 h 1718"/>
              <a:gd name="T10" fmla="*/ 623 w 1716"/>
              <a:gd name="T11" fmla="*/ 1676 h 1718"/>
              <a:gd name="T12" fmla="*/ 379 w 1716"/>
              <a:gd name="T13" fmla="*/ 1561 h 1718"/>
              <a:gd name="T14" fmla="*/ 588 w 1716"/>
              <a:gd name="T15" fmla="*/ 1674 h 1718"/>
              <a:gd name="T16" fmla="*/ 1178 w 1716"/>
              <a:gd name="T17" fmla="*/ 1647 h 1718"/>
              <a:gd name="T18" fmla="*/ 1339 w 1716"/>
              <a:gd name="T19" fmla="*/ 1550 h 1718"/>
              <a:gd name="T20" fmla="*/ 1199 w 1716"/>
              <a:gd name="T21" fmla="*/ 1647 h 1718"/>
              <a:gd name="T22" fmla="*/ 367 w 1716"/>
              <a:gd name="T23" fmla="*/ 1543 h 1718"/>
              <a:gd name="T24" fmla="*/ 251 w 1716"/>
              <a:gd name="T25" fmla="*/ 1467 h 1718"/>
              <a:gd name="T26" fmla="*/ 345 w 1716"/>
              <a:gd name="T27" fmla="*/ 1526 h 1718"/>
              <a:gd name="T28" fmla="*/ 1418 w 1716"/>
              <a:gd name="T29" fmla="*/ 1499 h 1718"/>
              <a:gd name="T30" fmla="*/ 1538 w 1716"/>
              <a:gd name="T31" fmla="*/ 1354 h 1718"/>
              <a:gd name="T32" fmla="*/ 1438 w 1716"/>
              <a:gd name="T33" fmla="*/ 1492 h 1718"/>
              <a:gd name="T34" fmla="*/ 159 w 1716"/>
              <a:gd name="T35" fmla="*/ 1343 h 1718"/>
              <a:gd name="T36" fmla="*/ 67 w 1716"/>
              <a:gd name="T37" fmla="*/ 1193 h 1718"/>
              <a:gd name="T38" fmla="*/ 155 w 1716"/>
              <a:gd name="T39" fmla="*/ 1322 h 1718"/>
              <a:gd name="T40" fmla="*/ 1584 w 1716"/>
              <a:gd name="T41" fmla="*/ 1284 h 1718"/>
              <a:gd name="T42" fmla="*/ 1601 w 1716"/>
              <a:gd name="T43" fmla="*/ 1271 h 1718"/>
              <a:gd name="T44" fmla="*/ 1687 w 1716"/>
              <a:gd name="T45" fmla="*/ 1044 h 1718"/>
              <a:gd name="T46" fmla="*/ 42 w 1716"/>
              <a:gd name="T47" fmla="*/ 1105 h 1718"/>
              <a:gd name="T48" fmla="*/ 35 w 1716"/>
              <a:gd name="T49" fmla="*/ 1077 h 1718"/>
              <a:gd name="T50" fmla="*/ 9 w 1716"/>
              <a:gd name="T51" fmla="*/ 836 h 1718"/>
              <a:gd name="T52" fmla="*/ 42 w 1716"/>
              <a:gd name="T53" fmla="*/ 1073 h 1718"/>
              <a:gd name="T54" fmla="*/ 1700 w 1716"/>
              <a:gd name="T55" fmla="*/ 1027 h 1718"/>
              <a:gd name="T56" fmla="*/ 1699 w 1716"/>
              <a:gd name="T57" fmla="*/ 829 h 1718"/>
              <a:gd name="T58" fmla="*/ 1716 w 1716"/>
              <a:gd name="T59" fmla="*/ 859 h 1718"/>
              <a:gd name="T60" fmla="*/ 9 w 1716"/>
              <a:gd name="T61" fmla="*/ 825 h 1718"/>
              <a:gd name="T62" fmla="*/ 11 w 1716"/>
              <a:gd name="T63" fmla="*/ 797 h 1718"/>
              <a:gd name="T64" fmla="*/ 26 w 1716"/>
              <a:gd name="T65" fmla="*/ 733 h 1718"/>
              <a:gd name="T66" fmla="*/ 1699 w 1716"/>
              <a:gd name="T67" fmla="*/ 735 h 1718"/>
              <a:gd name="T68" fmla="*/ 1647 w 1716"/>
              <a:gd name="T69" fmla="*/ 569 h 1718"/>
              <a:gd name="T70" fmla="*/ 1704 w 1716"/>
              <a:gd name="T71" fmla="*/ 714 h 1718"/>
              <a:gd name="T72" fmla="*/ 78 w 1716"/>
              <a:gd name="T73" fmla="*/ 545 h 1718"/>
              <a:gd name="T74" fmla="*/ 98 w 1716"/>
              <a:gd name="T75" fmla="*/ 461 h 1718"/>
              <a:gd name="T76" fmla="*/ 81 w 1716"/>
              <a:gd name="T77" fmla="*/ 524 h 1718"/>
              <a:gd name="T78" fmla="*/ 1624 w 1716"/>
              <a:gd name="T79" fmla="*/ 478 h 1718"/>
              <a:gd name="T80" fmla="*/ 1479 w 1716"/>
              <a:gd name="T81" fmla="*/ 292 h 1718"/>
              <a:gd name="T82" fmla="*/ 1610 w 1716"/>
              <a:gd name="T83" fmla="*/ 446 h 1718"/>
              <a:gd name="T84" fmla="*/ 224 w 1716"/>
              <a:gd name="T85" fmla="*/ 307 h 1718"/>
              <a:gd name="T86" fmla="*/ 237 w 1716"/>
              <a:gd name="T87" fmla="*/ 267 h 1718"/>
              <a:gd name="T88" fmla="*/ 242 w 1716"/>
              <a:gd name="T89" fmla="*/ 286 h 1718"/>
              <a:gd name="T90" fmla="*/ 1454 w 1716"/>
              <a:gd name="T91" fmla="*/ 242 h 1718"/>
              <a:gd name="T92" fmla="*/ 1287 w 1716"/>
              <a:gd name="T93" fmla="*/ 136 h 1718"/>
              <a:gd name="T94" fmla="*/ 1434 w 1716"/>
              <a:gd name="T95" fmla="*/ 235 h 1718"/>
              <a:gd name="T96" fmla="*/ 439 w 1716"/>
              <a:gd name="T97" fmla="*/ 130 h 1718"/>
              <a:gd name="T98" fmla="*/ 518 w 1716"/>
              <a:gd name="T99" fmla="*/ 81 h 1718"/>
              <a:gd name="T100" fmla="*/ 1212 w 1716"/>
              <a:gd name="T101" fmla="*/ 97 h 1718"/>
              <a:gd name="T102" fmla="*/ 1190 w 1716"/>
              <a:gd name="T103" fmla="*/ 86 h 1718"/>
              <a:gd name="T104" fmla="*/ 1030 w 1716"/>
              <a:gd name="T105" fmla="*/ 19 h 1718"/>
              <a:gd name="T106" fmla="*/ 582 w 1716"/>
              <a:gd name="T107" fmla="*/ 64 h 1718"/>
              <a:gd name="T108" fmla="*/ 639 w 1716"/>
              <a:gd name="T109" fmla="*/ 47 h 1718"/>
              <a:gd name="T110" fmla="*/ 662 w 1716"/>
              <a:gd name="T111" fmla="*/ 24 h 1718"/>
              <a:gd name="T112" fmla="*/ 683 w 1716"/>
              <a:gd name="T113" fmla="*/ 28 h 1718"/>
              <a:gd name="T114" fmla="*/ 916 w 1716"/>
              <a:gd name="T115" fmla="*/ 20 h 1718"/>
              <a:gd name="T116" fmla="*/ 945 w 1716"/>
              <a:gd name="T117" fmla="*/ 23 h 1718"/>
              <a:gd name="T118" fmla="*/ 945 w 1716"/>
              <a:gd name="T119" fmla="*/ 23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16" h="1718">
                <a:moveTo>
                  <a:pt x="859" y="1718"/>
                </a:moveTo>
                <a:cubicBezTo>
                  <a:pt x="855" y="1718"/>
                  <a:pt x="852" y="1718"/>
                  <a:pt x="849" y="1718"/>
                </a:cubicBezTo>
                <a:cubicBezTo>
                  <a:pt x="836" y="1718"/>
                  <a:pt x="822" y="1717"/>
                  <a:pt x="809" y="1716"/>
                </a:cubicBezTo>
                <a:cubicBezTo>
                  <a:pt x="753" y="1713"/>
                  <a:pt x="696" y="1704"/>
                  <a:pt x="641" y="1690"/>
                </a:cubicBezTo>
                <a:cubicBezTo>
                  <a:pt x="640" y="1689"/>
                  <a:pt x="640" y="1689"/>
                  <a:pt x="640" y="1689"/>
                </a:cubicBezTo>
                <a:cubicBezTo>
                  <a:pt x="638" y="1689"/>
                  <a:pt x="636" y="1688"/>
                  <a:pt x="635" y="1686"/>
                </a:cubicBezTo>
                <a:cubicBezTo>
                  <a:pt x="634" y="1684"/>
                  <a:pt x="634" y="1681"/>
                  <a:pt x="634" y="1679"/>
                </a:cubicBezTo>
                <a:cubicBezTo>
                  <a:pt x="635" y="1675"/>
                  <a:pt x="640" y="1672"/>
                  <a:pt x="645" y="1673"/>
                </a:cubicBezTo>
                <a:cubicBezTo>
                  <a:pt x="699" y="1687"/>
                  <a:pt x="755" y="1696"/>
                  <a:pt x="810" y="1699"/>
                </a:cubicBezTo>
                <a:cubicBezTo>
                  <a:pt x="823" y="1700"/>
                  <a:pt x="836" y="1701"/>
                  <a:pt x="849" y="1701"/>
                </a:cubicBezTo>
                <a:cubicBezTo>
                  <a:pt x="855" y="1701"/>
                  <a:pt x="861" y="1701"/>
                  <a:pt x="866" y="1701"/>
                </a:cubicBezTo>
                <a:cubicBezTo>
                  <a:pt x="866" y="1701"/>
                  <a:pt x="866" y="1701"/>
                  <a:pt x="866" y="1701"/>
                </a:cubicBezTo>
                <a:cubicBezTo>
                  <a:pt x="871" y="1701"/>
                  <a:pt x="875" y="1704"/>
                  <a:pt x="875" y="1709"/>
                </a:cubicBezTo>
                <a:cubicBezTo>
                  <a:pt x="875" y="1714"/>
                  <a:pt x="871" y="1718"/>
                  <a:pt x="866" y="1718"/>
                </a:cubicBezTo>
                <a:cubicBezTo>
                  <a:pt x="864" y="1718"/>
                  <a:pt x="862" y="1718"/>
                  <a:pt x="859" y="1718"/>
                </a:cubicBezTo>
                <a:close/>
                <a:moveTo>
                  <a:pt x="895" y="1717"/>
                </a:moveTo>
                <a:cubicBezTo>
                  <a:pt x="890" y="1717"/>
                  <a:pt x="886" y="1713"/>
                  <a:pt x="886" y="1709"/>
                </a:cubicBezTo>
                <a:cubicBezTo>
                  <a:pt x="886" y="1707"/>
                  <a:pt x="887" y="1704"/>
                  <a:pt x="888" y="1703"/>
                </a:cubicBezTo>
                <a:cubicBezTo>
                  <a:pt x="890" y="1701"/>
                  <a:pt x="892" y="1700"/>
                  <a:pt x="894" y="1700"/>
                </a:cubicBezTo>
                <a:cubicBezTo>
                  <a:pt x="894" y="1700"/>
                  <a:pt x="894" y="1700"/>
                  <a:pt x="894" y="1700"/>
                </a:cubicBezTo>
                <a:cubicBezTo>
                  <a:pt x="899" y="1700"/>
                  <a:pt x="903" y="1703"/>
                  <a:pt x="903" y="1708"/>
                </a:cubicBezTo>
                <a:cubicBezTo>
                  <a:pt x="903" y="1713"/>
                  <a:pt x="900" y="1717"/>
                  <a:pt x="895" y="1717"/>
                </a:cubicBezTo>
                <a:cubicBezTo>
                  <a:pt x="895" y="1717"/>
                  <a:pt x="895" y="1717"/>
                  <a:pt x="895" y="1717"/>
                </a:cubicBezTo>
                <a:cubicBezTo>
                  <a:pt x="895" y="1717"/>
                  <a:pt x="895" y="1717"/>
                  <a:pt x="895" y="1717"/>
                </a:cubicBezTo>
                <a:close/>
                <a:moveTo>
                  <a:pt x="923" y="1715"/>
                </a:moveTo>
                <a:cubicBezTo>
                  <a:pt x="923" y="1715"/>
                  <a:pt x="923" y="1715"/>
                  <a:pt x="923" y="1715"/>
                </a:cubicBezTo>
                <a:cubicBezTo>
                  <a:pt x="919" y="1715"/>
                  <a:pt x="915" y="1712"/>
                  <a:pt x="914" y="1707"/>
                </a:cubicBezTo>
                <a:cubicBezTo>
                  <a:pt x="914" y="1705"/>
                  <a:pt x="915" y="1703"/>
                  <a:pt x="916" y="1701"/>
                </a:cubicBezTo>
                <a:cubicBezTo>
                  <a:pt x="918" y="1700"/>
                  <a:pt x="920" y="1698"/>
                  <a:pt x="922" y="1698"/>
                </a:cubicBezTo>
                <a:cubicBezTo>
                  <a:pt x="978" y="1694"/>
                  <a:pt x="1033" y="1684"/>
                  <a:pt x="1087" y="1669"/>
                </a:cubicBezTo>
                <a:cubicBezTo>
                  <a:pt x="1105" y="1664"/>
                  <a:pt x="1123" y="1658"/>
                  <a:pt x="1141" y="1652"/>
                </a:cubicBezTo>
                <a:cubicBezTo>
                  <a:pt x="1145" y="1650"/>
                  <a:pt x="1150" y="1653"/>
                  <a:pt x="1152" y="1657"/>
                </a:cubicBezTo>
                <a:cubicBezTo>
                  <a:pt x="1152" y="1659"/>
                  <a:pt x="1152" y="1661"/>
                  <a:pt x="1151" y="1663"/>
                </a:cubicBezTo>
                <a:cubicBezTo>
                  <a:pt x="1150" y="1665"/>
                  <a:pt x="1148" y="1667"/>
                  <a:pt x="1146" y="1668"/>
                </a:cubicBezTo>
                <a:cubicBezTo>
                  <a:pt x="1128" y="1674"/>
                  <a:pt x="1110" y="1680"/>
                  <a:pt x="1092" y="1685"/>
                </a:cubicBezTo>
                <a:cubicBezTo>
                  <a:pt x="1037" y="1701"/>
                  <a:pt x="980" y="1711"/>
                  <a:pt x="923" y="1715"/>
                </a:cubicBezTo>
                <a:close/>
                <a:moveTo>
                  <a:pt x="615" y="1682"/>
                </a:moveTo>
                <a:cubicBezTo>
                  <a:pt x="614" y="1682"/>
                  <a:pt x="614" y="1682"/>
                  <a:pt x="613" y="1682"/>
                </a:cubicBezTo>
                <a:cubicBezTo>
                  <a:pt x="608" y="1680"/>
                  <a:pt x="606" y="1676"/>
                  <a:pt x="607" y="1671"/>
                </a:cubicBezTo>
                <a:cubicBezTo>
                  <a:pt x="608" y="1667"/>
                  <a:pt x="613" y="1664"/>
                  <a:pt x="618" y="1665"/>
                </a:cubicBezTo>
                <a:cubicBezTo>
                  <a:pt x="620" y="1666"/>
                  <a:pt x="622" y="1668"/>
                  <a:pt x="623" y="1670"/>
                </a:cubicBezTo>
                <a:cubicBezTo>
                  <a:pt x="624" y="1672"/>
                  <a:pt x="624" y="1674"/>
                  <a:pt x="623" y="1676"/>
                </a:cubicBezTo>
                <a:cubicBezTo>
                  <a:pt x="622" y="1680"/>
                  <a:pt x="619" y="1682"/>
                  <a:pt x="615" y="1682"/>
                </a:cubicBezTo>
                <a:close/>
                <a:moveTo>
                  <a:pt x="588" y="1674"/>
                </a:moveTo>
                <a:cubicBezTo>
                  <a:pt x="587" y="1674"/>
                  <a:pt x="586" y="1673"/>
                  <a:pt x="586" y="1673"/>
                </a:cubicBezTo>
                <a:cubicBezTo>
                  <a:pt x="568" y="1667"/>
                  <a:pt x="550" y="1660"/>
                  <a:pt x="532" y="1653"/>
                </a:cubicBezTo>
                <a:cubicBezTo>
                  <a:pt x="530" y="1652"/>
                  <a:pt x="527" y="1651"/>
                  <a:pt x="525" y="1650"/>
                </a:cubicBezTo>
                <a:cubicBezTo>
                  <a:pt x="475" y="1629"/>
                  <a:pt x="427" y="1603"/>
                  <a:pt x="381" y="1573"/>
                </a:cubicBezTo>
                <a:cubicBezTo>
                  <a:pt x="377" y="1570"/>
                  <a:pt x="376" y="1565"/>
                  <a:pt x="379" y="1561"/>
                </a:cubicBezTo>
                <a:cubicBezTo>
                  <a:pt x="381" y="1557"/>
                  <a:pt x="387" y="1556"/>
                  <a:pt x="390" y="1559"/>
                </a:cubicBezTo>
                <a:cubicBezTo>
                  <a:pt x="435" y="1589"/>
                  <a:pt x="483" y="1614"/>
                  <a:pt x="532" y="1635"/>
                </a:cubicBezTo>
                <a:cubicBezTo>
                  <a:pt x="533" y="1635"/>
                  <a:pt x="535" y="1636"/>
                  <a:pt x="536" y="1637"/>
                </a:cubicBezTo>
                <a:cubicBezTo>
                  <a:pt x="539" y="1637"/>
                  <a:pt x="539" y="1637"/>
                  <a:pt x="539" y="1637"/>
                </a:cubicBezTo>
                <a:cubicBezTo>
                  <a:pt x="556" y="1645"/>
                  <a:pt x="573" y="1651"/>
                  <a:pt x="591" y="1657"/>
                </a:cubicBezTo>
                <a:cubicBezTo>
                  <a:pt x="595" y="1659"/>
                  <a:pt x="598" y="1663"/>
                  <a:pt x="596" y="1668"/>
                </a:cubicBezTo>
                <a:cubicBezTo>
                  <a:pt x="595" y="1671"/>
                  <a:pt x="592" y="1674"/>
                  <a:pt x="588" y="1674"/>
                </a:cubicBezTo>
                <a:close/>
                <a:moveTo>
                  <a:pt x="1170" y="1658"/>
                </a:moveTo>
                <a:cubicBezTo>
                  <a:pt x="1166" y="1658"/>
                  <a:pt x="1163" y="1656"/>
                  <a:pt x="1162" y="1653"/>
                </a:cubicBezTo>
                <a:cubicBezTo>
                  <a:pt x="1161" y="1651"/>
                  <a:pt x="1161" y="1649"/>
                  <a:pt x="1162" y="1646"/>
                </a:cubicBezTo>
                <a:cubicBezTo>
                  <a:pt x="1163" y="1644"/>
                  <a:pt x="1165" y="1643"/>
                  <a:pt x="1167" y="1642"/>
                </a:cubicBezTo>
                <a:cubicBezTo>
                  <a:pt x="1167" y="1642"/>
                  <a:pt x="1167" y="1642"/>
                  <a:pt x="1167" y="1642"/>
                </a:cubicBezTo>
                <a:cubicBezTo>
                  <a:pt x="1167" y="1642"/>
                  <a:pt x="1167" y="1642"/>
                  <a:pt x="1167" y="1642"/>
                </a:cubicBezTo>
                <a:cubicBezTo>
                  <a:pt x="1171" y="1640"/>
                  <a:pt x="1176" y="1643"/>
                  <a:pt x="1178" y="1647"/>
                </a:cubicBezTo>
                <a:cubicBezTo>
                  <a:pt x="1180" y="1651"/>
                  <a:pt x="1177" y="1656"/>
                  <a:pt x="1173" y="1658"/>
                </a:cubicBezTo>
                <a:cubicBezTo>
                  <a:pt x="1172" y="1658"/>
                  <a:pt x="1171" y="1658"/>
                  <a:pt x="1170" y="1658"/>
                </a:cubicBezTo>
                <a:close/>
                <a:moveTo>
                  <a:pt x="1196" y="1648"/>
                </a:moveTo>
                <a:cubicBezTo>
                  <a:pt x="1193" y="1648"/>
                  <a:pt x="1190" y="1645"/>
                  <a:pt x="1188" y="1642"/>
                </a:cubicBezTo>
                <a:cubicBezTo>
                  <a:pt x="1187" y="1640"/>
                  <a:pt x="1187" y="1638"/>
                  <a:pt x="1188" y="1636"/>
                </a:cubicBezTo>
                <a:cubicBezTo>
                  <a:pt x="1189" y="1634"/>
                  <a:pt x="1191" y="1632"/>
                  <a:pt x="1193" y="1631"/>
                </a:cubicBezTo>
                <a:cubicBezTo>
                  <a:pt x="1244" y="1609"/>
                  <a:pt x="1293" y="1581"/>
                  <a:pt x="1339" y="1550"/>
                </a:cubicBezTo>
                <a:cubicBezTo>
                  <a:pt x="1354" y="1539"/>
                  <a:pt x="1369" y="1528"/>
                  <a:pt x="1384" y="1516"/>
                </a:cubicBezTo>
                <a:cubicBezTo>
                  <a:pt x="1388" y="1513"/>
                  <a:pt x="1393" y="1514"/>
                  <a:pt x="1396" y="1517"/>
                </a:cubicBezTo>
                <a:cubicBezTo>
                  <a:pt x="1397" y="1519"/>
                  <a:pt x="1398" y="1521"/>
                  <a:pt x="1398" y="1524"/>
                </a:cubicBezTo>
                <a:cubicBezTo>
                  <a:pt x="1398" y="1526"/>
                  <a:pt x="1396" y="1528"/>
                  <a:pt x="1395" y="1529"/>
                </a:cubicBezTo>
                <a:cubicBezTo>
                  <a:pt x="1380" y="1541"/>
                  <a:pt x="1365" y="1553"/>
                  <a:pt x="1349" y="1563"/>
                </a:cubicBezTo>
                <a:cubicBezTo>
                  <a:pt x="1302" y="1596"/>
                  <a:pt x="1252" y="1624"/>
                  <a:pt x="1199" y="1647"/>
                </a:cubicBezTo>
                <a:cubicBezTo>
                  <a:pt x="1199" y="1647"/>
                  <a:pt x="1199" y="1647"/>
                  <a:pt x="1199" y="1647"/>
                </a:cubicBezTo>
                <a:cubicBezTo>
                  <a:pt x="1199" y="1647"/>
                  <a:pt x="1199" y="1647"/>
                  <a:pt x="1199" y="1647"/>
                </a:cubicBezTo>
                <a:cubicBezTo>
                  <a:pt x="1198" y="1647"/>
                  <a:pt x="1197" y="1648"/>
                  <a:pt x="1196" y="1648"/>
                </a:cubicBezTo>
                <a:close/>
                <a:moveTo>
                  <a:pt x="362" y="1558"/>
                </a:moveTo>
                <a:cubicBezTo>
                  <a:pt x="361" y="1558"/>
                  <a:pt x="359" y="1558"/>
                  <a:pt x="358" y="1557"/>
                </a:cubicBezTo>
                <a:cubicBezTo>
                  <a:pt x="354" y="1554"/>
                  <a:pt x="353" y="1549"/>
                  <a:pt x="356" y="1545"/>
                </a:cubicBezTo>
                <a:cubicBezTo>
                  <a:pt x="358" y="1541"/>
                  <a:pt x="363" y="1540"/>
                  <a:pt x="367" y="1543"/>
                </a:cubicBezTo>
                <a:cubicBezTo>
                  <a:pt x="367" y="1543"/>
                  <a:pt x="367" y="1543"/>
                  <a:pt x="367" y="1543"/>
                </a:cubicBezTo>
                <a:cubicBezTo>
                  <a:pt x="367" y="1543"/>
                  <a:pt x="367" y="1543"/>
                  <a:pt x="367" y="1543"/>
                </a:cubicBezTo>
                <a:cubicBezTo>
                  <a:pt x="371" y="1545"/>
                  <a:pt x="372" y="1551"/>
                  <a:pt x="369" y="1555"/>
                </a:cubicBezTo>
                <a:cubicBezTo>
                  <a:pt x="368" y="1557"/>
                  <a:pt x="365" y="1558"/>
                  <a:pt x="362" y="1558"/>
                </a:cubicBezTo>
                <a:close/>
                <a:moveTo>
                  <a:pt x="340" y="1541"/>
                </a:moveTo>
                <a:cubicBezTo>
                  <a:pt x="338" y="1541"/>
                  <a:pt x="336" y="1541"/>
                  <a:pt x="335" y="1540"/>
                </a:cubicBezTo>
                <a:cubicBezTo>
                  <a:pt x="319" y="1528"/>
                  <a:pt x="305" y="1516"/>
                  <a:pt x="290" y="1503"/>
                </a:cubicBezTo>
                <a:cubicBezTo>
                  <a:pt x="277" y="1491"/>
                  <a:pt x="264" y="1479"/>
                  <a:pt x="251" y="1467"/>
                </a:cubicBezTo>
                <a:cubicBezTo>
                  <a:pt x="224" y="1439"/>
                  <a:pt x="198" y="1409"/>
                  <a:pt x="174" y="1378"/>
                </a:cubicBezTo>
                <a:cubicBezTo>
                  <a:pt x="171" y="1374"/>
                  <a:pt x="172" y="1369"/>
                  <a:pt x="176" y="1366"/>
                </a:cubicBezTo>
                <a:cubicBezTo>
                  <a:pt x="179" y="1363"/>
                  <a:pt x="185" y="1364"/>
                  <a:pt x="188" y="1368"/>
                </a:cubicBezTo>
                <a:cubicBezTo>
                  <a:pt x="211" y="1398"/>
                  <a:pt x="236" y="1428"/>
                  <a:pt x="263" y="1455"/>
                </a:cubicBezTo>
                <a:cubicBezTo>
                  <a:pt x="276" y="1467"/>
                  <a:pt x="288" y="1479"/>
                  <a:pt x="302" y="1491"/>
                </a:cubicBezTo>
                <a:cubicBezTo>
                  <a:pt x="302" y="1491"/>
                  <a:pt x="302" y="1491"/>
                  <a:pt x="302" y="1491"/>
                </a:cubicBezTo>
                <a:cubicBezTo>
                  <a:pt x="316" y="1503"/>
                  <a:pt x="330" y="1515"/>
                  <a:pt x="345" y="1526"/>
                </a:cubicBezTo>
                <a:cubicBezTo>
                  <a:pt x="349" y="1529"/>
                  <a:pt x="349" y="1534"/>
                  <a:pt x="346" y="1538"/>
                </a:cubicBezTo>
                <a:cubicBezTo>
                  <a:pt x="345" y="1540"/>
                  <a:pt x="342" y="1541"/>
                  <a:pt x="340" y="1541"/>
                </a:cubicBezTo>
                <a:close/>
                <a:moveTo>
                  <a:pt x="1411" y="1513"/>
                </a:moveTo>
                <a:cubicBezTo>
                  <a:pt x="1409" y="1513"/>
                  <a:pt x="1406" y="1512"/>
                  <a:pt x="1405" y="1510"/>
                </a:cubicBezTo>
                <a:cubicBezTo>
                  <a:pt x="1403" y="1508"/>
                  <a:pt x="1403" y="1506"/>
                  <a:pt x="1403" y="1504"/>
                </a:cubicBezTo>
                <a:cubicBezTo>
                  <a:pt x="1403" y="1502"/>
                  <a:pt x="1404" y="1500"/>
                  <a:pt x="1406" y="1498"/>
                </a:cubicBezTo>
                <a:cubicBezTo>
                  <a:pt x="1409" y="1495"/>
                  <a:pt x="1415" y="1496"/>
                  <a:pt x="1418" y="1499"/>
                </a:cubicBezTo>
                <a:cubicBezTo>
                  <a:pt x="1421" y="1503"/>
                  <a:pt x="1420" y="1508"/>
                  <a:pt x="1417" y="1511"/>
                </a:cubicBezTo>
                <a:cubicBezTo>
                  <a:pt x="1415" y="1512"/>
                  <a:pt x="1413" y="1513"/>
                  <a:pt x="1411" y="1513"/>
                </a:cubicBezTo>
                <a:close/>
                <a:moveTo>
                  <a:pt x="1432" y="1494"/>
                </a:moveTo>
                <a:cubicBezTo>
                  <a:pt x="1430" y="1494"/>
                  <a:pt x="1428" y="1493"/>
                  <a:pt x="1426" y="1492"/>
                </a:cubicBezTo>
                <a:cubicBezTo>
                  <a:pt x="1423" y="1488"/>
                  <a:pt x="1423" y="1483"/>
                  <a:pt x="1427" y="1480"/>
                </a:cubicBezTo>
                <a:cubicBezTo>
                  <a:pt x="1431" y="1475"/>
                  <a:pt x="1435" y="1471"/>
                  <a:pt x="1439" y="1468"/>
                </a:cubicBezTo>
                <a:cubicBezTo>
                  <a:pt x="1475" y="1433"/>
                  <a:pt x="1509" y="1395"/>
                  <a:pt x="1538" y="1354"/>
                </a:cubicBezTo>
                <a:cubicBezTo>
                  <a:pt x="1549" y="1339"/>
                  <a:pt x="1560" y="1324"/>
                  <a:pt x="1570" y="1308"/>
                </a:cubicBezTo>
                <a:cubicBezTo>
                  <a:pt x="1572" y="1304"/>
                  <a:pt x="1577" y="1303"/>
                  <a:pt x="1581" y="1305"/>
                </a:cubicBezTo>
                <a:cubicBezTo>
                  <a:pt x="1585" y="1308"/>
                  <a:pt x="1586" y="1313"/>
                  <a:pt x="1584" y="1317"/>
                </a:cubicBezTo>
                <a:cubicBezTo>
                  <a:pt x="1574" y="1333"/>
                  <a:pt x="1563" y="1349"/>
                  <a:pt x="1552" y="1364"/>
                </a:cubicBezTo>
                <a:cubicBezTo>
                  <a:pt x="1522" y="1406"/>
                  <a:pt x="1488" y="1445"/>
                  <a:pt x="1451" y="1480"/>
                </a:cubicBezTo>
                <a:cubicBezTo>
                  <a:pt x="1447" y="1484"/>
                  <a:pt x="1442" y="1488"/>
                  <a:pt x="1438" y="1492"/>
                </a:cubicBezTo>
                <a:cubicBezTo>
                  <a:pt x="1438" y="1492"/>
                  <a:pt x="1438" y="1492"/>
                  <a:pt x="1438" y="1492"/>
                </a:cubicBezTo>
                <a:cubicBezTo>
                  <a:pt x="1438" y="1492"/>
                  <a:pt x="1438" y="1492"/>
                  <a:pt x="1438" y="1492"/>
                </a:cubicBezTo>
                <a:cubicBezTo>
                  <a:pt x="1436" y="1494"/>
                  <a:pt x="1434" y="1494"/>
                  <a:pt x="1432" y="1494"/>
                </a:cubicBezTo>
                <a:close/>
                <a:moveTo>
                  <a:pt x="164" y="1358"/>
                </a:moveTo>
                <a:cubicBezTo>
                  <a:pt x="161" y="1358"/>
                  <a:pt x="159" y="1357"/>
                  <a:pt x="157" y="1355"/>
                </a:cubicBezTo>
                <a:cubicBezTo>
                  <a:pt x="157" y="1355"/>
                  <a:pt x="157" y="1355"/>
                  <a:pt x="157" y="1355"/>
                </a:cubicBezTo>
                <a:cubicBezTo>
                  <a:pt x="156" y="1353"/>
                  <a:pt x="155" y="1351"/>
                  <a:pt x="156" y="1348"/>
                </a:cubicBezTo>
                <a:cubicBezTo>
                  <a:pt x="156" y="1346"/>
                  <a:pt x="157" y="1344"/>
                  <a:pt x="159" y="1343"/>
                </a:cubicBezTo>
                <a:cubicBezTo>
                  <a:pt x="163" y="1340"/>
                  <a:pt x="168" y="1341"/>
                  <a:pt x="171" y="1345"/>
                </a:cubicBezTo>
                <a:cubicBezTo>
                  <a:pt x="174" y="1349"/>
                  <a:pt x="173" y="1354"/>
                  <a:pt x="169" y="1357"/>
                </a:cubicBezTo>
                <a:cubicBezTo>
                  <a:pt x="168" y="1358"/>
                  <a:pt x="166" y="1358"/>
                  <a:pt x="164" y="1358"/>
                </a:cubicBezTo>
                <a:close/>
                <a:moveTo>
                  <a:pt x="148" y="1335"/>
                </a:moveTo>
                <a:cubicBezTo>
                  <a:pt x="145" y="1335"/>
                  <a:pt x="143" y="1334"/>
                  <a:pt x="141" y="1331"/>
                </a:cubicBezTo>
                <a:cubicBezTo>
                  <a:pt x="131" y="1315"/>
                  <a:pt x="121" y="1299"/>
                  <a:pt x="111" y="1282"/>
                </a:cubicBezTo>
                <a:cubicBezTo>
                  <a:pt x="95" y="1253"/>
                  <a:pt x="80" y="1223"/>
                  <a:pt x="67" y="1193"/>
                </a:cubicBezTo>
                <a:cubicBezTo>
                  <a:pt x="58" y="1171"/>
                  <a:pt x="50" y="1148"/>
                  <a:pt x="42" y="1126"/>
                </a:cubicBezTo>
                <a:cubicBezTo>
                  <a:pt x="42" y="1124"/>
                  <a:pt x="42" y="1121"/>
                  <a:pt x="43" y="1119"/>
                </a:cubicBezTo>
                <a:cubicBezTo>
                  <a:pt x="44" y="1117"/>
                  <a:pt x="46" y="1116"/>
                  <a:pt x="48" y="1115"/>
                </a:cubicBezTo>
                <a:cubicBezTo>
                  <a:pt x="52" y="1114"/>
                  <a:pt x="57" y="1116"/>
                  <a:pt x="59" y="1121"/>
                </a:cubicBezTo>
                <a:cubicBezTo>
                  <a:pt x="66" y="1143"/>
                  <a:pt x="74" y="1165"/>
                  <a:pt x="83" y="1186"/>
                </a:cubicBezTo>
                <a:cubicBezTo>
                  <a:pt x="96" y="1216"/>
                  <a:pt x="110" y="1246"/>
                  <a:pt x="126" y="1274"/>
                </a:cubicBezTo>
                <a:cubicBezTo>
                  <a:pt x="135" y="1290"/>
                  <a:pt x="145" y="1306"/>
                  <a:pt x="155" y="1322"/>
                </a:cubicBezTo>
                <a:cubicBezTo>
                  <a:pt x="158" y="1326"/>
                  <a:pt x="157" y="1331"/>
                  <a:pt x="153" y="1334"/>
                </a:cubicBezTo>
                <a:cubicBezTo>
                  <a:pt x="151" y="1335"/>
                  <a:pt x="150" y="1335"/>
                  <a:pt x="148" y="1335"/>
                </a:cubicBezTo>
                <a:close/>
                <a:moveTo>
                  <a:pt x="1591" y="1297"/>
                </a:moveTo>
                <a:cubicBezTo>
                  <a:pt x="1590" y="1297"/>
                  <a:pt x="1588" y="1296"/>
                  <a:pt x="1587" y="1296"/>
                </a:cubicBezTo>
                <a:cubicBezTo>
                  <a:pt x="1583" y="1293"/>
                  <a:pt x="1582" y="1288"/>
                  <a:pt x="1584" y="1284"/>
                </a:cubicBezTo>
                <a:cubicBezTo>
                  <a:pt x="1584" y="1284"/>
                  <a:pt x="1584" y="1284"/>
                  <a:pt x="1584" y="1284"/>
                </a:cubicBezTo>
                <a:cubicBezTo>
                  <a:pt x="1584" y="1284"/>
                  <a:pt x="1584" y="1284"/>
                  <a:pt x="1584" y="1284"/>
                </a:cubicBezTo>
                <a:cubicBezTo>
                  <a:pt x="1586" y="1280"/>
                  <a:pt x="1592" y="1279"/>
                  <a:pt x="1596" y="1281"/>
                </a:cubicBezTo>
                <a:cubicBezTo>
                  <a:pt x="1598" y="1282"/>
                  <a:pt x="1599" y="1284"/>
                  <a:pt x="1600" y="1286"/>
                </a:cubicBezTo>
                <a:cubicBezTo>
                  <a:pt x="1600" y="1288"/>
                  <a:pt x="1600" y="1291"/>
                  <a:pt x="1599" y="1293"/>
                </a:cubicBezTo>
                <a:cubicBezTo>
                  <a:pt x="1599" y="1293"/>
                  <a:pt x="1599" y="1293"/>
                  <a:pt x="1599" y="1293"/>
                </a:cubicBezTo>
                <a:cubicBezTo>
                  <a:pt x="1597" y="1295"/>
                  <a:pt x="1594" y="1297"/>
                  <a:pt x="1591" y="1297"/>
                </a:cubicBezTo>
                <a:close/>
                <a:moveTo>
                  <a:pt x="1605" y="1272"/>
                </a:moveTo>
                <a:cubicBezTo>
                  <a:pt x="1604" y="1272"/>
                  <a:pt x="1602" y="1272"/>
                  <a:pt x="1601" y="1271"/>
                </a:cubicBezTo>
                <a:cubicBezTo>
                  <a:pt x="1599" y="1270"/>
                  <a:pt x="1598" y="1268"/>
                  <a:pt x="1597" y="1266"/>
                </a:cubicBezTo>
                <a:cubicBezTo>
                  <a:pt x="1596" y="1264"/>
                  <a:pt x="1597" y="1262"/>
                  <a:pt x="1598" y="1260"/>
                </a:cubicBezTo>
                <a:cubicBezTo>
                  <a:pt x="1608" y="1241"/>
                  <a:pt x="1617" y="1222"/>
                  <a:pt x="1626" y="1203"/>
                </a:cubicBezTo>
                <a:cubicBezTo>
                  <a:pt x="1640" y="1171"/>
                  <a:pt x="1652" y="1138"/>
                  <a:pt x="1662" y="1105"/>
                </a:cubicBezTo>
                <a:cubicBezTo>
                  <a:pt x="1663" y="1105"/>
                  <a:pt x="1663" y="1105"/>
                  <a:pt x="1663" y="1105"/>
                </a:cubicBezTo>
                <a:cubicBezTo>
                  <a:pt x="1668" y="1087"/>
                  <a:pt x="1673" y="1069"/>
                  <a:pt x="1677" y="1051"/>
                </a:cubicBezTo>
                <a:cubicBezTo>
                  <a:pt x="1678" y="1046"/>
                  <a:pt x="1683" y="1043"/>
                  <a:pt x="1687" y="1044"/>
                </a:cubicBezTo>
                <a:cubicBezTo>
                  <a:pt x="1690" y="1045"/>
                  <a:pt x="1691" y="1046"/>
                  <a:pt x="1693" y="1048"/>
                </a:cubicBezTo>
                <a:cubicBezTo>
                  <a:pt x="1694" y="1050"/>
                  <a:pt x="1694" y="1052"/>
                  <a:pt x="1694" y="1055"/>
                </a:cubicBezTo>
                <a:cubicBezTo>
                  <a:pt x="1689" y="1073"/>
                  <a:pt x="1684" y="1092"/>
                  <a:pt x="1679" y="1110"/>
                </a:cubicBezTo>
                <a:cubicBezTo>
                  <a:pt x="1668" y="1144"/>
                  <a:pt x="1656" y="1178"/>
                  <a:pt x="1641" y="1210"/>
                </a:cubicBezTo>
                <a:cubicBezTo>
                  <a:pt x="1633" y="1229"/>
                  <a:pt x="1623" y="1249"/>
                  <a:pt x="1613" y="1268"/>
                </a:cubicBezTo>
                <a:cubicBezTo>
                  <a:pt x="1611" y="1270"/>
                  <a:pt x="1608" y="1272"/>
                  <a:pt x="1605" y="1272"/>
                </a:cubicBezTo>
                <a:close/>
                <a:moveTo>
                  <a:pt x="42" y="1105"/>
                </a:moveTo>
                <a:cubicBezTo>
                  <a:pt x="38" y="1105"/>
                  <a:pt x="35" y="1102"/>
                  <a:pt x="34" y="1098"/>
                </a:cubicBezTo>
                <a:cubicBezTo>
                  <a:pt x="33" y="1094"/>
                  <a:pt x="35" y="1089"/>
                  <a:pt x="40" y="1088"/>
                </a:cubicBezTo>
                <a:cubicBezTo>
                  <a:pt x="44" y="1087"/>
                  <a:pt x="49" y="1089"/>
                  <a:pt x="50" y="1094"/>
                </a:cubicBezTo>
                <a:cubicBezTo>
                  <a:pt x="51" y="1096"/>
                  <a:pt x="51" y="1098"/>
                  <a:pt x="50" y="1100"/>
                </a:cubicBezTo>
                <a:cubicBezTo>
                  <a:pt x="48" y="1102"/>
                  <a:pt x="47" y="1104"/>
                  <a:pt x="44" y="1104"/>
                </a:cubicBezTo>
                <a:cubicBezTo>
                  <a:pt x="44" y="1104"/>
                  <a:pt x="43" y="1105"/>
                  <a:pt x="42" y="1105"/>
                </a:cubicBezTo>
                <a:close/>
                <a:moveTo>
                  <a:pt x="35" y="1077"/>
                </a:moveTo>
                <a:cubicBezTo>
                  <a:pt x="31" y="1077"/>
                  <a:pt x="27" y="1075"/>
                  <a:pt x="26" y="1071"/>
                </a:cubicBezTo>
                <a:cubicBezTo>
                  <a:pt x="22" y="1053"/>
                  <a:pt x="18" y="1034"/>
                  <a:pt x="14" y="1015"/>
                </a:cubicBezTo>
                <a:cubicBezTo>
                  <a:pt x="5" y="967"/>
                  <a:pt x="0" y="918"/>
                  <a:pt x="0" y="870"/>
                </a:cubicBezTo>
                <a:cubicBezTo>
                  <a:pt x="0" y="866"/>
                  <a:pt x="0" y="863"/>
                  <a:pt x="0" y="859"/>
                </a:cubicBezTo>
                <a:cubicBezTo>
                  <a:pt x="0" y="854"/>
                  <a:pt x="0" y="849"/>
                  <a:pt x="0" y="845"/>
                </a:cubicBezTo>
                <a:cubicBezTo>
                  <a:pt x="0" y="840"/>
                  <a:pt x="4" y="836"/>
                  <a:pt x="8" y="836"/>
                </a:cubicBezTo>
                <a:cubicBezTo>
                  <a:pt x="9" y="836"/>
                  <a:pt x="9" y="836"/>
                  <a:pt x="9" y="836"/>
                </a:cubicBezTo>
                <a:cubicBezTo>
                  <a:pt x="11" y="836"/>
                  <a:pt x="13" y="837"/>
                  <a:pt x="14" y="839"/>
                </a:cubicBezTo>
                <a:cubicBezTo>
                  <a:pt x="16" y="841"/>
                  <a:pt x="17" y="843"/>
                  <a:pt x="17" y="845"/>
                </a:cubicBezTo>
                <a:cubicBezTo>
                  <a:pt x="17" y="850"/>
                  <a:pt x="17" y="855"/>
                  <a:pt x="17" y="859"/>
                </a:cubicBezTo>
                <a:cubicBezTo>
                  <a:pt x="17" y="863"/>
                  <a:pt x="17" y="866"/>
                  <a:pt x="17" y="869"/>
                </a:cubicBezTo>
                <a:cubicBezTo>
                  <a:pt x="17" y="917"/>
                  <a:pt x="22" y="965"/>
                  <a:pt x="31" y="1012"/>
                </a:cubicBezTo>
                <a:cubicBezTo>
                  <a:pt x="34" y="1030"/>
                  <a:pt x="38" y="1049"/>
                  <a:pt x="43" y="1067"/>
                </a:cubicBezTo>
                <a:cubicBezTo>
                  <a:pt x="43" y="1069"/>
                  <a:pt x="43" y="1071"/>
                  <a:pt x="42" y="1073"/>
                </a:cubicBezTo>
                <a:cubicBezTo>
                  <a:pt x="41" y="1075"/>
                  <a:pt x="39" y="1077"/>
                  <a:pt x="37" y="1077"/>
                </a:cubicBezTo>
                <a:cubicBezTo>
                  <a:pt x="36" y="1077"/>
                  <a:pt x="35" y="1077"/>
                  <a:pt x="35" y="1077"/>
                </a:cubicBezTo>
                <a:close/>
                <a:moveTo>
                  <a:pt x="1691" y="1034"/>
                </a:moveTo>
                <a:cubicBezTo>
                  <a:pt x="1691" y="1034"/>
                  <a:pt x="1690" y="1034"/>
                  <a:pt x="1690" y="1033"/>
                </a:cubicBezTo>
                <a:cubicBezTo>
                  <a:pt x="1685" y="1033"/>
                  <a:pt x="1682" y="1028"/>
                  <a:pt x="1683" y="1023"/>
                </a:cubicBezTo>
                <a:cubicBezTo>
                  <a:pt x="1684" y="1019"/>
                  <a:pt x="1689" y="1016"/>
                  <a:pt x="1693" y="1017"/>
                </a:cubicBezTo>
                <a:cubicBezTo>
                  <a:pt x="1698" y="1018"/>
                  <a:pt x="1701" y="1022"/>
                  <a:pt x="1700" y="1027"/>
                </a:cubicBezTo>
                <a:cubicBezTo>
                  <a:pt x="1699" y="1031"/>
                  <a:pt x="1695" y="1034"/>
                  <a:pt x="1691" y="1034"/>
                </a:cubicBezTo>
                <a:close/>
                <a:moveTo>
                  <a:pt x="1696" y="1006"/>
                </a:moveTo>
                <a:cubicBezTo>
                  <a:pt x="1696" y="1006"/>
                  <a:pt x="1696" y="1006"/>
                  <a:pt x="1695" y="1006"/>
                </a:cubicBezTo>
                <a:cubicBezTo>
                  <a:pt x="1690" y="1005"/>
                  <a:pt x="1687" y="1001"/>
                  <a:pt x="1688" y="996"/>
                </a:cubicBezTo>
                <a:cubicBezTo>
                  <a:pt x="1694" y="960"/>
                  <a:pt x="1698" y="924"/>
                  <a:pt x="1699" y="888"/>
                </a:cubicBezTo>
                <a:cubicBezTo>
                  <a:pt x="1699" y="878"/>
                  <a:pt x="1699" y="869"/>
                  <a:pt x="1699" y="859"/>
                </a:cubicBezTo>
                <a:cubicBezTo>
                  <a:pt x="1699" y="849"/>
                  <a:pt x="1699" y="839"/>
                  <a:pt x="1699" y="829"/>
                </a:cubicBezTo>
                <a:cubicBezTo>
                  <a:pt x="1699" y="829"/>
                  <a:pt x="1699" y="829"/>
                  <a:pt x="1699" y="829"/>
                </a:cubicBezTo>
                <a:cubicBezTo>
                  <a:pt x="1699" y="829"/>
                  <a:pt x="1699" y="829"/>
                  <a:pt x="1699" y="829"/>
                </a:cubicBezTo>
                <a:cubicBezTo>
                  <a:pt x="1698" y="810"/>
                  <a:pt x="1697" y="791"/>
                  <a:pt x="1695" y="773"/>
                </a:cubicBezTo>
                <a:cubicBezTo>
                  <a:pt x="1694" y="768"/>
                  <a:pt x="1698" y="764"/>
                  <a:pt x="1702" y="763"/>
                </a:cubicBezTo>
                <a:cubicBezTo>
                  <a:pt x="1707" y="763"/>
                  <a:pt x="1711" y="766"/>
                  <a:pt x="1712" y="771"/>
                </a:cubicBezTo>
                <a:cubicBezTo>
                  <a:pt x="1714" y="790"/>
                  <a:pt x="1715" y="809"/>
                  <a:pt x="1716" y="828"/>
                </a:cubicBezTo>
                <a:cubicBezTo>
                  <a:pt x="1716" y="838"/>
                  <a:pt x="1716" y="849"/>
                  <a:pt x="1716" y="859"/>
                </a:cubicBezTo>
                <a:cubicBezTo>
                  <a:pt x="1716" y="869"/>
                  <a:pt x="1716" y="879"/>
                  <a:pt x="1716" y="888"/>
                </a:cubicBezTo>
                <a:cubicBezTo>
                  <a:pt x="1715" y="925"/>
                  <a:pt x="1711" y="962"/>
                  <a:pt x="1705" y="998"/>
                </a:cubicBezTo>
                <a:cubicBezTo>
                  <a:pt x="1705" y="998"/>
                  <a:pt x="1705" y="998"/>
                  <a:pt x="1705" y="998"/>
                </a:cubicBezTo>
                <a:cubicBezTo>
                  <a:pt x="1705" y="999"/>
                  <a:pt x="1705" y="999"/>
                  <a:pt x="1705" y="999"/>
                </a:cubicBezTo>
                <a:cubicBezTo>
                  <a:pt x="1704" y="1003"/>
                  <a:pt x="1701" y="1006"/>
                  <a:pt x="1696" y="1006"/>
                </a:cubicBezTo>
                <a:close/>
                <a:moveTo>
                  <a:pt x="9" y="825"/>
                </a:moveTo>
                <a:cubicBezTo>
                  <a:pt x="9" y="825"/>
                  <a:pt x="9" y="825"/>
                  <a:pt x="9" y="825"/>
                </a:cubicBezTo>
                <a:cubicBezTo>
                  <a:pt x="4" y="825"/>
                  <a:pt x="1" y="821"/>
                  <a:pt x="1" y="816"/>
                </a:cubicBezTo>
                <a:cubicBezTo>
                  <a:pt x="1" y="811"/>
                  <a:pt x="5" y="808"/>
                  <a:pt x="10" y="808"/>
                </a:cubicBezTo>
                <a:cubicBezTo>
                  <a:pt x="14" y="808"/>
                  <a:pt x="18" y="812"/>
                  <a:pt x="18" y="817"/>
                </a:cubicBezTo>
                <a:cubicBezTo>
                  <a:pt x="18" y="821"/>
                  <a:pt x="14" y="825"/>
                  <a:pt x="9" y="825"/>
                </a:cubicBezTo>
                <a:close/>
                <a:moveTo>
                  <a:pt x="11" y="797"/>
                </a:moveTo>
                <a:cubicBezTo>
                  <a:pt x="11" y="797"/>
                  <a:pt x="11" y="797"/>
                  <a:pt x="11" y="797"/>
                </a:cubicBezTo>
                <a:cubicBezTo>
                  <a:pt x="11" y="797"/>
                  <a:pt x="11" y="797"/>
                  <a:pt x="11" y="797"/>
                </a:cubicBezTo>
                <a:cubicBezTo>
                  <a:pt x="8" y="797"/>
                  <a:pt x="6" y="796"/>
                  <a:pt x="5" y="794"/>
                </a:cubicBezTo>
                <a:cubicBezTo>
                  <a:pt x="3" y="792"/>
                  <a:pt x="3" y="790"/>
                  <a:pt x="3" y="788"/>
                </a:cubicBezTo>
                <a:cubicBezTo>
                  <a:pt x="4" y="769"/>
                  <a:pt x="7" y="750"/>
                  <a:pt x="10" y="731"/>
                </a:cubicBezTo>
                <a:cubicBezTo>
                  <a:pt x="18" y="674"/>
                  <a:pt x="32" y="619"/>
                  <a:pt x="52" y="565"/>
                </a:cubicBezTo>
                <a:cubicBezTo>
                  <a:pt x="54" y="561"/>
                  <a:pt x="59" y="558"/>
                  <a:pt x="63" y="560"/>
                </a:cubicBezTo>
                <a:cubicBezTo>
                  <a:pt x="67" y="562"/>
                  <a:pt x="70" y="567"/>
                  <a:pt x="68" y="571"/>
                </a:cubicBezTo>
                <a:cubicBezTo>
                  <a:pt x="49" y="623"/>
                  <a:pt x="35" y="678"/>
                  <a:pt x="26" y="733"/>
                </a:cubicBezTo>
                <a:cubicBezTo>
                  <a:pt x="24" y="752"/>
                  <a:pt x="21" y="771"/>
                  <a:pt x="20" y="789"/>
                </a:cubicBezTo>
                <a:cubicBezTo>
                  <a:pt x="19" y="793"/>
                  <a:pt x="16" y="797"/>
                  <a:pt x="11" y="797"/>
                </a:cubicBezTo>
                <a:close/>
                <a:moveTo>
                  <a:pt x="1700" y="752"/>
                </a:moveTo>
                <a:cubicBezTo>
                  <a:pt x="1696" y="752"/>
                  <a:pt x="1692" y="749"/>
                  <a:pt x="1691" y="745"/>
                </a:cubicBezTo>
                <a:cubicBezTo>
                  <a:pt x="1691" y="745"/>
                  <a:pt x="1691" y="745"/>
                  <a:pt x="1691" y="745"/>
                </a:cubicBezTo>
                <a:cubicBezTo>
                  <a:pt x="1691" y="743"/>
                  <a:pt x="1692" y="740"/>
                  <a:pt x="1693" y="739"/>
                </a:cubicBezTo>
                <a:cubicBezTo>
                  <a:pt x="1694" y="737"/>
                  <a:pt x="1696" y="736"/>
                  <a:pt x="1699" y="735"/>
                </a:cubicBezTo>
                <a:cubicBezTo>
                  <a:pt x="1703" y="735"/>
                  <a:pt x="1708" y="738"/>
                  <a:pt x="1708" y="743"/>
                </a:cubicBezTo>
                <a:cubicBezTo>
                  <a:pt x="1709" y="745"/>
                  <a:pt x="1708" y="747"/>
                  <a:pt x="1707" y="749"/>
                </a:cubicBezTo>
                <a:cubicBezTo>
                  <a:pt x="1705" y="751"/>
                  <a:pt x="1703" y="752"/>
                  <a:pt x="1701" y="752"/>
                </a:cubicBezTo>
                <a:cubicBezTo>
                  <a:pt x="1701" y="752"/>
                  <a:pt x="1700" y="752"/>
                  <a:pt x="1700" y="752"/>
                </a:cubicBezTo>
                <a:close/>
                <a:moveTo>
                  <a:pt x="1695" y="724"/>
                </a:moveTo>
                <a:cubicBezTo>
                  <a:pt x="1691" y="724"/>
                  <a:pt x="1688" y="721"/>
                  <a:pt x="1687" y="717"/>
                </a:cubicBezTo>
                <a:cubicBezTo>
                  <a:pt x="1678" y="667"/>
                  <a:pt x="1665" y="617"/>
                  <a:pt x="1647" y="569"/>
                </a:cubicBezTo>
                <a:cubicBezTo>
                  <a:pt x="1646" y="564"/>
                  <a:pt x="1644" y="560"/>
                  <a:pt x="1642" y="556"/>
                </a:cubicBezTo>
                <a:cubicBezTo>
                  <a:pt x="1635" y="538"/>
                  <a:pt x="1628" y="521"/>
                  <a:pt x="1620" y="504"/>
                </a:cubicBezTo>
                <a:cubicBezTo>
                  <a:pt x="1618" y="500"/>
                  <a:pt x="1620" y="495"/>
                  <a:pt x="1624" y="493"/>
                </a:cubicBezTo>
                <a:cubicBezTo>
                  <a:pt x="1628" y="491"/>
                  <a:pt x="1634" y="493"/>
                  <a:pt x="1636" y="497"/>
                </a:cubicBezTo>
                <a:cubicBezTo>
                  <a:pt x="1644" y="514"/>
                  <a:pt x="1651" y="532"/>
                  <a:pt x="1658" y="549"/>
                </a:cubicBezTo>
                <a:cubicBezTo>
                  <a:pt x="1660" y="554"/>
                  <a:pt x="1661" y="558"/>
                  <a:pt x="1663" y="563"/>
                </a:cubicBezTo>
                <a:cubicBezTo>
                  <a:pt x="1681" y="612"/>
                  <a:pt x="1695" y="663"/>
                  <a:pt x="1704" y="714"/>
                </a:cubicBezTo>
                <a:cubicBezTo>
                  <a:pt x="1705" y="719"/>
                  <a:pt x="1701" y="723"/>
                  <a:pt x="1697" y="724"/>
                </a:cubicBezTo>
                <a:cubicBezTo>
                  <a:pt x="1696" y="724"/>
                  <a:pt x="1696" y="724"/>
                  <a:pt x="1695" y="724"/>
                </a:cubicBezTo>
                <a:close/>
                <a:moveTo>
                  <a:pt x="70" y="550"/>
                </a:moveTo>
                <a:cubicBezTo>
                  <a:pt x="69" y="550"/>
                  <a:pt x="68" y="550"/>
                  <a:pt x="67" y="550"/>
                </a:cubicBezTo>
                <a:cubicBezTo>
                  <a:pt x="63" y="548"/>
                  <a:pt x="61" y="543"/>
                  <a:pt x="62" y="538"/>
                </a:cubicBezTo>
                <a:cubicBezTo>
                  <a:pt x="64" y="534"/>
                  <a:pt x="69" y="532"/>
                  <a:pt x="73" y="534"/>
                </a:cubicBezTo>
                <a:cubicBezTo>
                  <a:pt x="78" y="536"/>
                  <a:pt x="80" y="540"/>
                  <a:pt x="78" y="545"/>
                </a:cubicBezTo>
                <a:cubicBezTo>
                  <a:pt x="77" y="548"/>
                  <a:pt x="74" y="550"/>
                  <a:pt x="70" y="550"/>
                </a:cubicBezTo>
                <a:close/>
                <a:moveTo>
                  <a:pt x="81" y="524"/>
                </a:moveTo>
                <a:cubicBezTo>
                  <a:pt x="80" y="524"/>
                  <a:pt x="79" y="524"/>
                  <a:pt x="78" y="523"/>
                </a:cubicBezTo>
                <a:cubicBezTo>
                  <a:pt x="76" y="522"/>
                  <a:pt x="74" y="521"/>
                  <a:pt x="73" y="519"/>
                </a:cubicBezTo>
                <a:cubicBezTo>
                  <a:pt x="72" y="517"/>
                  <a:pt x="73" y="514"/>
                  <a:pt x="73" y="512"/>
                </a:cubicBezTo>
                <a:cubicBezTo>
                  <a:pt x="81" y="495"/>
                  <a:pt x="89" y="478"/>
                  <a:pt x="98" y="461"/>
                </a:cubicBezTo>
                <a:cubicBezTo>
                  <a:pt x="98" y="461"/>
                  <a:pt x="98" y="461"/>
                  <a:pt x="98" y="461"/>
                </a:cubicBezTo>
                <a:cubicBezTo>
                  <a:pt x="98" y="461"/>
                  <a:pt x="98" y="461"/>
                  <a:pt x="98" y="460"/>
                </a:cubicBezTo>
                <a:cubicBezTo>
                  <a:pt x="125" y="410"/>
                  <a:pt x="157" y="362"/>
                  <a:pt x="192" y="318"/>
                </a:cubicBezTo>
                <a:cubicBezTo>
                  <a:pt x="195" y="314"/>
                  <a:pt x="201" y="314"/>
                  <a:pt x="204" y="317"/>
                </a:cubicBezTo>
                <a:cubicBezTo>
                  <a:pt x="208" y="320"/>
                  <a:pt x="209" y="325"/>
                  <a:pt x="206" y="329"/>
                </a:cubicBezTo>
                <a:cubicBezTo>
                  <a:pt x="170" y="372"/>
                  <a:pt x="139" y="419"/>
                  <a:pt x="113" y="469"/>
                </a:cubicBezTo>
                <a:cubicBezTo>
                  <a:pt x="105" y="485"/>
                  <a:pt x="96" y="502"/>
                  <a:pt x="89" y="519"/>
                </a:cubicBezTo>
                <a:cubicBezTo>
                  <a:pt x="88" y="522"/>
                  <a:pt x="85" y="524"/>
                  <a:pt x="81" y="524"/>
                </a:cubicBezTo>
                <a:close/>
                <a:moveTo>
                  <a:pt x="1616" y="484"/>
                </a:moveTo>
                <a:cubicBezTo>
                  <a:pt x="1613" y="484"/>
                  <a:pt x="1610" y="482"/>
                  <a:pt x="1608" y="480"/>
                </a:cubicBezTo>
                <a:cubicBezTo>
                  <a:pt x="1608" y="480"/>
                  <a:pt x="1608" y="480"/>
                  <a:pt x="1608" y="480"/>
                </a:cubicBezTo>
                <a:cubicBezTo>
                  <a:pt x="1608" y="479"/>
                  <a:pt x="1608" y="479"/>
                  <a:pt x="1608" y="479"/>
                </a:cubicBezTo>
                <a:cubicBezTo>
                  <a:pt x="1606" y="475"/>
                  <a:pt x="1608" y="470"/>
                  <a:pt x="1612" y="467"/>
                </a:cubicBezTo>
                <a:cubicBezTo>
                  <a:pt x="1616" y="465"/>
                  <a:pt x="1621" y="467"/>
                  <a:pt x="1623" y="471"/>
                </a:cubicBezTo>
                <a:cubicBezTo>
                  <a:pt x="1624" y="473"/>
                  <a:pt x="1624" y="476"/>
                  <a:pt x="1624" y="478"/>
                </a:cubicBezTo>
                <a:cubicBezTo>
                  <a:pt x="1623" y="480"/>
                  <a:pt x="1621" y="482"/>
                  <a:pt x="1619" y="483"/>
                </a:cubicBezTo>
                <a:cubicBezTo>
                  <a:pt x="1618" y="483"/>
                  <a:pt x="1617" y="484"/>
                  <a:pt x="1616" y="484"/>
                </a:cubicBezTo>
                <a:close/>
                <a:moveTo>
                  <a:pt x="1602" y="459"/>
                </a:moveTo>
                <a:cubicBezTo>
                  <a:pt x="1599" y="459"/>
                  <a:pt x="1596" y="457"/>
                  <a:pt x="1595" y="454"/>
                </a:cubicBezTo>
                <a:cubicBezTo>
                  <a:pt x="1568" y="405"/>
                  <a:pt x="1536" y="358"/>
                  <a:pt x="1500" y="316"/>
                </a:cubicBezTo>
                <a:cubicBezTo>
                  <a:pt x="1500" y="316"/>
                  <a:pt x="1500" y="316"/>
                  <a:pt x="1500" y="316"/>
                </a:cubicBezTo>
                <a:cubicBezTo>
                  <a:pt x="1493" y="308"/>
                  <a:pt x="1486" y="300"/>
                  <a:pt x="1479" y="292"/>
                </a:cubicBezTo>
                <a:cubicBezTo>
                  <a:pt x="1474" y="286"/>
                  <a:pt x="1468" y="280"/>
                  <a:pt x="1462" y="274"/>
                </a:cubicBezTo>
                <a:cubicBezTo>
                  <a:pt x="1461" y="273"/>
                  <a:pt x="1460" y="271"/>
                  <a:pt x="1460" y="268"/>
                </a:cubicBezTo>
                <a:cubicBezTo>
                  <a:pt x="1460" y="266"/>
                  <a:pt x="1461" y="264"/>
                  <a:pt x="1463" y="262"/>
                </a:cubicBezTo>
                <a:cubicBezTo>
                  <a:pt x="1466" y="259"/>
                  <a:pt x="1471" y="259"/>
                  <a:pt x="1475" y="263"/>
                </a:cubicBezTo>
                <a:cubicBezTo>
                  <a:pt x="1480" y="268"/>
                  <a:pt x="1486" y="275"/>
                  <a:pt x="1492" y="281"/>
                </a:cubicBezTo>
                <a:cubicBezTo>
                  <a:pt x="1499" y="289"/>
                  <a:pt x="1506" y="297"/>
                  <a:pt x="1513" y="305"/>
                </a:cubicBezTo>
                <a:cubicBezTo>
                  <a:pt x="1550" y="348"/>
                  <a:pt x="1582" y="396"/>
                  <a:pt x="1610" y="446"/>
                </a:cubicBezTo>
                <a:cubicBezTo>
                  <a:pt x="1612" y="450"/>
                  <a:pt x="1611" y="455"/>
                  <a:pt x="1606" y="457"/>
                </a:cubicBezTo>
                <a:cubicBezTo>
                  <a:pt x="1605" y="458"/>
                  <a:pt x="1604" y="459"/>
                  <a:pt x="1602" y="459"/>
                </a:cubicBezTo>
                <a:close/>
                <a:moveTo>
                  <a:pt x="217" y="310"/>
                </a:moveTo>
                <a:cubicBezTo>
                  <a:pt x="215" y="310"/>
                  <a:pt x="213" y="309"/>
                  <a:pt x="212" y="308"/>
                </a:cubicBezTo>
                <a:cubicBezTo>
                  <a:pt x="208" y="305"/>
                  <a:pt x="208" y="299"/>
                  <a:pt x="211" y="296"/>
                </a:cubicBezTo>
                <a:cubicBezTo>
                  <a:pt x="214" y="293"/>
                  <a:pt x="219" y="292"/>
                  <a:pt x="223" y="295"/>
                </a:cubicBezTo>
                <a:cubicBezTo>
                  <a:pt x="226" y="298"/>
                  <a:pt x="227" y="304"/>
                  <a:pt x="224" y="307"/>
                </a:cubicBezTo>
                <a:cubicBezTo>
                  <a:pt x="224" y="307"/>
                  <a:pt x="224" y="307"/>
                  <a:pt x="224" y="307"/>
                </a:cubicBezTo>
                <a:cubicBezTo>
                  <a:pt x="222" y="309"/>
                  <a:pt x="220" y="310"/>
                  <a:pt x="217" y="310"/>
                </a:cubicBezTo>
                <a:close/>
                <a:moveTo>
                  <a:pt x="236" y="289"/>
                </a:moveTo>
                <a:cubicBezTo>
                  <a:pt x="234" y="289"/>
                  <a:pt x="232" y="288"/>
                  <a:pt x="230" y="287"/>
                </a:cubicBezTo>
                <a:cubicBezTo>
                  <a:pt x="229" y="285"/>
                  <a:pt x="228" y="283"/>
                  <a:pt x="228" y="281"/>
                </a:cubicBezTo>
                <a:cubicBezTo>
                  <a:pt x="228" y="279"/>
                  <a:pt x="228" y="276"/>
                  <a:pt x="230" y="275"/>
                </a:cubicBezTo>
                <a:cubicBezTo>
                  <a:pt x="232" y="272"/>
                  <a:pt x="235" y="269"/>
                  <a:pt x="237" y="267"/>
                </a:cubicBezTo>
                <a:cubicBezTo>
                  <a:pt x="248" y="256"/>
                  <a:pt x="259" y="245"/>
                  <a:pt x="270" y="234"/>
                </a:cubicBezTo>
                <a:cubicBezTo>
                  <a:pt x="312" y="195"/>
                  <a:pt x="357" y="160"/>
                  <a:pt x="406" y="130"/>
                </a:cubicBezTo>
                <a:cubicBezTo>
                  <a:pt x="410" y="128"/>
                  <a:pt x="415" y="129"/>
                  <a:pt x="418" y="133"/>
                </a:cubicBezTo>
                <a:cubicBezTo>
                  <a:pt x="420" y="137"/>
                  <a:pt x="419" y="142"/>
                  <a:pt x="415" y="144"/>
                </a:cubicBezTo>
                <a:cubicBezTo>
                  <a:pt x="367" y="174"/>
                  <a:pt x="322" y="208"/>
                  <a:pt x="282" y="247"/>
                </a:cubicBezTo>
                <a:cubicBezTo>
                  <a:pt x="271" y="257"/>
                  <a:pt x="260" y="268"/>
                  <a:pt x="250" y="279"/>
                </a:cubicBezTo>
                <a:cubicBezTo>
                  <a:pt x="247" y="281"/>
                  <a:pt x="245" y="284"/>
                  <a:pt x="242" y="286"/>
                </a:cubicBezTo>
                <a:cubicBezTo>
                  <a:pt x="241" y="288"/>
                  <a:pt x="238" y="289"/>
                  <a:pt x="236" y="289"/>
                </a:cubicBezTo>
                <a:close/>
                <a:moveTo>
                  <a:pt x="1449" y="257"/>
                </a:moveTo>
                <a:cubicBezTo>
                  <a:pt x="1446" y="257"/>
                  <a:pt x="1444" y="256"/>
                  <a:pt x="1443" y="255"/>
                </a:cubicBezTo>
                <a:cubicBezTo>
                  <a:pt x="1441" y="253"/>
                  <a:pt x="1440" y="251"/>
                  <a:pt x="1440" y="249"/>
                </a:cubicBezTo>
                <a:cubicBezTo>
                  <a:pt x="1440" y="246"/>
                  <a:pt x="1441" y="244"/>
                  <a:pt x="1442" y="243"/>
                </a:cubicBezTo>
                <a:cubicBezTo>
                  <a:pt x="1445" y="239"/>
                  <a:pt x="1451" y="239"/>
                  <a:pt x="1454" y="242"/>
                </a:cubicBezTo>
                <a:cubicBezTo>
                  <a:pt x="1454" y="242"/>
                  <a:pt x="1454" y="242"/>
                  <a:pt x="1454" y="242"/>
                </a:cubicBezTo>
                <a:cubicBezTo>
                  <a:pt x="1454" y="242"/>
                  <a:pt x="1454" y="242"/>
                  <a:pt x="1454" y="242"/>
                </a:cubicBezTo>
                <a:cubicBezTo>
                  <a:pt x="1456" y="244"/>
                  <a:pt x="1457" y="246"/>
                  <a:pt x="1457" y="248"/>
                </a:cubicBezTo>
                <a:cubicBezTo>
                  <a:pt x="1457" y="251"/>
                  <a:pt x="1456" y="253"/>
                  <a:pt x="1455" y="254"/>
                </a:cubicBezTo>
                <a:cubicBezTo>
                  <a:pt x="1453" y="256"/>
                  <a:pt x="1451" y="257"/>
                  <a:pt x="1449" y="257"/>
                </a:cubicBezTo>
                <a:close/>
                <a:moveTo>
                  <a:pt x="1428" y="238"/>
                </a:moveTo>
                <a:cubicBezTo>
                  <a:pt x="1426" y="238"/>
                  <a:pt x="1424" y="237"/>
                  <a:pt x="1422" y="235"/>
                </a:cubicBezTo>
                <a:cubicBezTo>
                  <a:pt x="1381" y="198"/>
                  <a:pt x="1335" y="165"/>
                  <a:pt x="1287" y="136"/>
                </a:cubicBezTo>
                <a:cubicBezTo>
                  <a:pt x="1271" y="127"/>
                  <a:pt x="1255" y="118"/>
                  <a:pt x="1238" y="109"/>
                </a:cubicBezTo>
                <a:cubicBezTo>
                  <a:pt x="1236" y="108"/>
                  <a:pt x="1234" y="106"/>
                  <a:pt x="1234" y="104"/>
                </a:cubicBezTo>
                <a:cubicBezTo>
                  <a:pt x="1233" y="102"/>
                  <a:pt x="1233" y="100"/>
                  <a:pt x="1234" y="98"/>
                </a:cubicBezTo>
                <a:cubicBezTo>
                  <a:pt x="1236" y="94"/>
                  <a:pt x="1242" y="92"/>
                  <a:pt x="1246" y="94"/>
                </a:cubicBezTo>
                <a:cubicBezTo>
                  <a:pt x="1263" y="103"/>
                  <a:pt x="1279" y="112"/>
                  <a:pt x="1296" y="121"/>
                </a:cubicBezTo>
                <a:cubicBezTo>
                  <a:pt x="1345" y="151"/>
                  <a:pt x="1391" y="185"/>
                  <a:pt x="1434" y="223"/>
                </a:cubicBezTo>
                <a:cubicBezTo>
                  <a:pt x="1437" y="226"/>
                  <a:pt x="1437" y="231"/>
                  <a:pt x="1434" y="235"/>
                </a:cubicBezTo>
                <a:cubicBezTo>
                  <a:pt x="1433" y="237"/>
                  <a:pt x="1430" y="238"/>
                  <a:pt x="1428" y="238"/>
                </a:cubicBezTo>
                <a:close/>
                <a:moveTo>
                  <a:pt x="435" y="131"/>
                </a:moveTo>
                <a:cubicBezTo>
                  <a:pt x="435" y="131"/>
                  <a:pt x="435" y="131"/>
                  <a:pt x="435" y="131"/>
                </a:cubicBezTo>
                <a:cubicBezTo>
                  <a:pt x="432" y="131"/>
                  <a:pt x="429" y="130"/>
                  <a:pt x="427" y="127"/>
                </a:cubicBezTo>
                <a:cubicBezTo>
                  <a:pt x="425" y="123"/>
                  <a:pt x="426" y="118"/>
                  <a:pt x="430" y="115"/>
                </a:cubicBezTo>
                <a:cubicBezTo>
                  <a:pt x="434" y="113"/>
                  <a:pt x="440" y="115"/>
                  <a:pt x="442" y="119"/>
                </a:cubicBezTo>
                <a:cubicBezTo>
                  <a:pt x="444" y="123"/>
                  <a:pt x="443" y="128"/>
                  <a:pt x="439" y="130"/>
                </a:cubicBezTo>
                <a:cubicBezTo>
                  <a:pt x="438" y="131"/>
                  <a:pt x="436" y="131"/>
                  <a:pt x="435" y="131"/>
                </a:cubicBezTo>
                <a:close/>
                <a:moveTo>
                  <a:pt x="459" y="118"/>
                </a:moveTo>
                <a:cubicBezTo>
                  <a:pt x="456" y="118"/>
                  <a:pt x="453" y="116"/>
                  <a:pt x="452" y="113"/>
                </a:cubicBezTo>
                <a:cubicBezTo>
                  <a:pt x="451" y="111"/>
                  <a:pt x="451" y="109"/>
                  <a:pt x="451" y="107"/>
                </a:cubicBezTo>
                <a:cubicBezTo>
                  <a:pt x="452" y="104"/>
                  <a:pt x="453" y="103"/>
                  <a:pt x="455" y="102"/>
                </a:cubicBezTo>
                <a:cubicBezTo>
                  <a:pt x="472" y="93"/>
                  <a:pt x="489" y="84"/>
                  <a:pt x="507" y="77"/>
                </a:cubicBezTo>
                <a:cubicBezTo>
                  <a:pt x="511" y="75"/>
                  <a:pt x="516" y="77"/>
                  <a:pt x="518" y="81"/>
                </a:cubicBezTo>
                <a:cubicBezTo>
                  <a:pt x="520" y="85"/>
                  <a:pt x="518" y="90"/>
                  <a:pt x="514" y="92"/>
                </a:cubicBezTo>
                <a:cubicBezTo>
                  <a:pt x="497" y="100"/>
                  <a:pt x="480" y="108"/>
                  <a:pt x="463" y="117"/>
                </a:cubicBezTo>
                <a:cubicBezTo>
                  <a:pt x="462" y="117"/>
                  <a:pt x="461" y="118"/>
                  <a:pt x="459" y="118"/>
                </a:cubicBezTo>
                <a:close/>
                <a:moveTo>
                  <a:pt x="1216" y="98"/>
                </a:moveTo>
                <a:cubicBezTo>
                  <a:pt x="1215" y="98"/>
                  <a:pt x="1214" y="97"/>
                  <a:pt x="1213" y="97"/>
                </a:cubicBezTo>
                <a:cubicBezTo>
                  <a:pt x="1212" y="97"/>
                  <a:pt x="1212" y="97"/>
                  <a:pt x="1212" y="97"/>
                </a:cubicBezTo>
                <a:cubicBezTo>
                  <a:pt x="1212" y="97"/>
                  <a:pt x="1212" y="97"/>
                  <a:pt x="1212" y="97"/>
                </a:cubicBezTo>
                <a:cubicBezTo>
                  <a:pt x="1208" y="94"/>
                  <a:pt x="1207" y="90"/>
                  <a:pt x="1209" y="86"/>
                </a:cubicBezTo>
                <a:cubicBezTo>
                  <a:pt x="1211" y="82"/>
                  <a:pt x="1216" y="80"/>
                  <a:pt x="1220" y="82"/>
                </a:cubicBezTo>
                <a:cubicBezTo>
                  <a:pt x="1220" y="82"/>
                  <a:pt x="1220" y="82"/>
                  <a:pt x="1220" y="82"/>
                </a:cubicBezTo>
                <a:cubicBezTo>
                  <a:pt x="1222" y="82"/>
                  <a:pt x="1224" y="84"/>
                  <a:pt x="1224" y="86"/>
                </a:cubicBezTo>
                <a:cubicBezTo>
                  <a:pt x="1225" y="88"/>
                  <a:pt x="1225" y="91"/>
                  <a:pt x="1224" y="93"/>
                </a:cubicBezTo>
                <a:cubicBezTo>
                  <a:pt x="1223" y="96"/>
                  <a:pt x="1220" y="98"/>
                  <a:pt x="1216" y="98"/>
                </a:cubicBezTo>
                <a:close/>
                <a:moveTo>
                  <a:pt x="1190" y="86"/>
                </a:moveTo>
                <a:cubicBezTo>
                  <a:pt x="1189" y="86"/>
                  <a:pt x="1188" y="86"/>
                  <a:pt x="1187" y="86"/>
                </a:cubicBezTo>
                <a:cubicBezTo>
                  <a:pt x="1136" y="64"/>
                  <a:pt x="1082" y="47"/>
                  <a:pt x="1027" y="36"/>
                </a:cubicBezTo>
                <a:cubicBezTo>
                  <a:pt x="1009" y="32"/>
                  <a:pt x="990" y="29"/>
                  <a:pt x="972" y="26"/>
                </a:cubicBezTo>
                <a:cubicBezTo>
                  <a:pt x="970" y="26"/>
                  <a:pt x="968" y="25"/>
                  <a:pt x="966" y="23"/>
                </a:cubicBezTo>
                <a:cubicBezTo>
                  <a:pt x="965" y="21"/>
                  <a:pt x="964" y="19"/>
                  <a:pt x="965" y="16"/>
                </a:cubicBezTo>
                <a:cubicBezTo>
                  <a:pt x="965" y="12"/>
                  <a:pt x="970" y="9"/>
                  <a:pt x="974" y="9"/>
                </a:cubicBezTo>
                <a:cubicBezTo>
                  <a:pt x="993" y="12"/>
                  <a:pt x="1012" y="15"/>
                  <a:pt x="1030" y="19"/>
                </a:cubicBezTo>
                <a:cubicBezTo>
                  <a:pt x="1030" y="19"/>
                  <a:pt x="1030" y="19"/>
                  <a:pt x="1030" y="19"/>
                </a:cubicBezTo>
                <a:cubicBezTo>
                  <a:pt x="1031" y="19"/>
                  <a:pt x="1031" y="19"/>
                  <a:pt x="1031" y="19"/>
                </a:cubicBezTo>
                <a:cubicBezTo>
                  <a:pt x="1087" y="31"/>
                  <a:pt x="1141" y="48"/>
                  <a:pt x="1194" y="70"/>
                </a:cubicBezTo>
                <a:cubicBezTo>
                  <a:pt x="1196" y="71"/>
                  <a:pt x="1198" y="72"/>
                  <a:pt x="1198" y="75"/>
                </a:cubicBezTo>
                <a:cubicBezTo>
                  <a:pt x="1199" y="77"/>
                  <a:pt x="1199" y="79"/>
                  <a:pt x="1198" y="81"/>
                </a:cubicBezTo>
                <a:cubicBezTo>
                  <a:pt x="1197" y="84"/>
                  <a:pt x="1194" y="86"/>
                  <a:pt x="1190" y="86"/>
                </a:cubicBezTo>
                <a:close/>
                <a:moveTo>
                  <a:pt x="582" y="64"/>
                </a:moveTo>
                <a:cubicBezTo>
                  <a:pt x="579" y="64"/>
                  <a:pt x="576" y="62"/>
                  <a:pt x="574" y="59"/>
                </a:cubicBezTo>
                <a:cubicBezTo>
                  <a:pt x="574" y="56"/>
                  <a:pt x="574" y="54"/>
                  <a:pt x="575" y="52"/>
                </a:cubicBezTo>
                <a:cubicBezTo>
                  <a:pt x="576" y="50"/>
                  <a:pt x="577" y="49"/>
                  <a:pt x="580" y="48"/>
                </a:cubicBezTo>
                <a:cubicBezTo>
                  <a:pt x="598" y="42"/>
                  <a:pt x="616" y="36"/>
                  <a:pt x="634" y="31"/>
                </a:cubicBezTo>
                <a:cubicBezTo>
                  <a:pt x="639" y="30"/>
                  <a:pt x="644" y="33"/>
                  <a:pt x="645" y="37"/>
                </a:cubicBezTo>
                <a:cubicBezTo>
                  <a:pt x="645" y="39"/>
                  <a:pt x="645" y="41"/>
                  <a:pt x="644" y="43"/>
                </a:cubicBezTo>
                <a:cubicBezTo>
                  <a:pt x="643" y="45"/>
                  <a:pt x="641" y="47"/>
                  <a:pt x="639" y="47"/>
                </a:cubicBezTo>
                <a:cubicBezTo>
                  <a:pt x="621" y="52"/>
                  <a:pt x="603" y="58"/>
                  <a:pt x="585" y="64"/>
                </a:cubicBezTo>
                <a:cubicBezTo>
                  <a:pt x="584" y="64"/>
                  <a:pt x="583" y="64"/>
                  <a:pt x="582" y="64"/>
                </a:cubicBezTo>
                <a:close/>
                <a:moveTo>
                  <a:pt x="664" y="41"/>
                </a:moveTo>
                <a:cubicBezTo>
                  <a:pt x="660" y="41"/>
                  <a:pt x="657" y="38"/>
                  <a:pt x="656" y="34"/>
                </a:cubicBezTo>
                <a:cubicBezTo>
                  <a:pt x="655" y="32"/>
                  <a:pt x="656" y="30"/>
                  <a:pt x="657" y="28"/>
                </a:cubicBezTo>
                <a:cubicBezTo>
                  <a:pt x="658" y="26"/>
                  <a:pt x="660" y="25"/>
                  <a:pt x="662" y="24"/>
                </a:cubicBezTo>
                <a:cubicBezTo>
                  <a:pt x="662" y="24"/>
                  <a:pt x="662" y="24"/>
                  <a:pt x="662" y="24"/>
                </a:cubicBezTo>
                <a:cubicBezTo>
                  <a:pt x="663" y="24"/>
                  <a:pt x="663" y="24"/>
                  <a:pt x="664" y="24"/>
                </a:cubicBezTo>
                <a:cubicBezTo>
                  <a:pt x="668" y="24"/>
                  <a:pt x="671" y="26"/>
                  <a:pt x="672" y="30"/>
                </a:cubicBezTo>
                <a:cubicBezTo>
                  <a:pt x="673" y="33"/>
                  <a:pt x="672" y="35"/>
                  <a:pt x="671" y="37"/>
                </a:cubicBezTo>
                <a:cubicBezTo>
                  <a:pt x="670" y="39"/>
                  <a:pt x="668" y="40"/>
                  <a:pt x="666" y="41"/>
                </a:cubicBezTo>
                <a:cubicBezTo>
                  <a:pt x="665" y="41"/>
                  <a:pt x="665" y="41"/>
                  <a:pt x="664" y="41"/>
                </a:cubicBezTo>
                <a:close/>
                <a:moveTo>
                  <a:pt x="692" y="35"/>
                </a:moveTo>
                <a:cubicBezTo>
                  <a:pt x="688" y="35"/>
                  <a:pt x="684" y="32"/>
                  <a:pt x="683" y="28"/>
                </a:cubicBezTo>
                <a:cubicBezTo>
                  <a:pt x="683" y="26"/>
                  <a:pt x="683" y="23"/>
                  <a:pt x="685" y="22"/>
                </a:cubicBezTo>
                <a:cubicBezTo>
                  <a:pt x="686" y="20"/>
                  <a:pt x="688" y="18"/>
                  <a:pt x="690" y="18"/>
                </a:cubicBezTo>
                <a:cubicBezTo>
                  <a:pt x="709" y="14"/>
                  <a:pt x="728" y="11"/>
                  <a:pt x="746" y="9"/>
                </a:cubicBezTo>
                <a:cubicBezTo>
                  <a:pt x="799" y="2"/>
                  <a:pt x="853" y="0"/>
                  <a:pt x="907" y="3"/>
                </a:cubicBezTo>
                <a:cubicBezTo>
                  <a:pt x="910" y="3"/>
                  <a:pt x="914" y="3"/>
                  <a:pt x="917" y="3"/>
                </a:cubicBezTo>
                <a:cubicBezTo>
                  <a:pt x="922" y="4"/>
                  <a:pt x="926" y="8"/>
                  <a:pt x="925" y="12"/>
                </a:cubicBezTo>
                <a:cubicBezTo>
                  <a:pt x="925" y="17"/>
                  <a:pt x="921" y="21"/>
                  <a:pt x="916" y="20"/>
                </a:cubicBezTo>
                <a:cubicBezTo>
                  <a:pt x="913" y="20"/>
                  <a:pt x="910" y="20"/>
                  <a:pt x="906" y="20"/>
                </a:cubicBezTo>
                <a:cubicBezTo>
                  <a:pt x="890" y="19"/>
                  <a:pt x="874" y="18"/>
                  <a:pt x="858" y="18"/>
                </a:cubicBezTo>
                <a:cubicBezTo>
                  <a:pt x="821" y="18"/>
                  <a:pt x="785" y="21"/>
                  <a:pt x="749" y="25"/>
                </a:cubicBezTo>
                <a:cubicBezTo>
                  <a:pt x="749" y="25"/>
                  <a:pt x="749" y="25"/>
                  <a:pt x="749" y="25"/>
                </a:cubicBezTo>
                <a:cubicBezTo>
                  <a:pt x="730" y="28"/>
                  <a:pt x="711" y="31"/>
                  <a:pt x="693" y="35"/>
                </a:cubicBezTo>
                <a:cubicBezTo>
                  <a:pt x="693" y="35"/>
                  <a:pt x="692" y="35"/>
                  <a:pt x="692" y="35"/>
                </a:cubicBezTo>
                <a:close/>
                <a:moveTo>
                  <a:pt x="945" y="23"/>
                </a:moveTo>
                <a:cubicBezTo>
                  <a:pt x="945" y="23"/>
                  <a:pt x="944" y="23"/>
                  <a:pt x="944" y="23"/>
                </a:cubicBezTo>
                <a:cubicBezTo>
                  <a:pt x="942" y="22"/>
                  <a:pt x="940" y="21"/>
                  <a:pt x="938" y="20"/>
                </a:cubicBezTo>
                <a:cubicBezTo>
                  <a:pt x="937" y="18"/>
                  <a:pt x="936" y="16"/>
                  <a:pt x="937" y="13"/>
                </a:cubicBezTo>
                <a:cubicBezTo>
                  <a:pt x="937" y="9"/>
                  <a:pt x="941" y="5"/>
                  <a:pt x="946" y="6"/>
                </a:cubicBezTo>
                <a:cubicBezTo>
                  <a:pt x="946" y="6"/>
                  <a:pt x="946" y="6"/>
                  <a:pt x="946" y="6"/>
                </a:cubicBezTo>
                <a:cubicBezTo>
                  <a:pt x="950" y="6"/>
                  <a:pt x="954" y="10"/>
                  <a:pt x="953" y="15"/>
                </a:cubicBezTo>
                <a:cubicBezTo>
                  <a:pt x="953" y="19"/>
                  <a:pt x="949" y="23"/>
                  <a:pt x="945" y="23"/>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4" name="Freeform 11">
            <a:extLst>
              <a:ext uri="{FF2B5EF4-FFF2-40B4-BE49-F238E27FC236}">
                <a16:creationId xmlns:a16="http://schemas.microsoft.com/office/drawing/2014/main" id="{AD8F959F-211E-4D26-996F-1F73BF8C7298}"/>
              </a:ext>
            </a:extLst>
          </p:cNvPr>
          <p:cNvSpPr>
            <a:spLocks noEditPoints="1"/>
          </p:cNvSpPr>
          <p:nvPr/>
        </p:nvSpPr>
        <p:spPr bwMode="auto">
          <a:xfrm>
            <a:off x="8738852" y="3400091"/>
            <a:ext cx="6714132" cy="6714132"/>
          </a:xfrm>
          <a:custGeom>
            <a:avLst/>
            <a:gdLst>
              <a:gd name="T0" fmla="*/ 598 w 1645"/>
              <a:gd name="T1" fmla="*/ 1611 h 1645"/>
              <a:gd name="T2" fmla="*/ 820 w 1645"/>
              <a:gd name="T3" fmla="*/ 1637 h 1645"/>
              <a:gd name="T4" fmla="*/ 840 w 1645"/>
              <a:gd name="T5" fmla="*/ 1628 h 1645"/>
              <a:gd name="T6" fmla="*/ 978 w 1645"/>
              <a:gd name="T7" fmla="*/ 1613 h 1645"/>
              <a:gd name="T8" fmla="*/ 982 w 1645"/>
              <a:gd name="T9" fmla="*/ 1629 h 1645"/>
              <a:gd name="T10" fmla="*/ 581 w 1645"/>
              <a:gd name="T11" fmla="*/ 1591 h 1645"/>
              <a:gd name="T12" fmla="*/ 548 w 1645"/>
              <a:gd name="T13" fmla="*/ 1598 h 1645"/>
              <a:gd name="T14" fmla="*/ 466 w 1645"/>
              <a:gd name="T15" fmla="*/ 1545 h 1645"/>
              <a:gd name="T16" fmla="*/ 1092 w 1645"/>
              <a:gd name="T17" fmla="*/ 1590 h 1645"/>
              <a:gd name="T18" fmla="*/ 1100 w 1645"/>
              <a:gd name="T19" fmla="*/ 1596 h 1645"/>
              <a:gd name="T20" fmla="*/ 1304 w 1645"/>
              <a:gd name="T21" fmla="*/ 1469 h 1645"/>
              <a:gd name="T22" fmla="*/ 342 w 1645"/>
              <a:gd name="T23" fmla="*/ 1488 h 1645"/>
              <a:gd name="T24" fmla="*/ 342 w 1645"/>
              <a:gd name="T25" fmla="*/ 1488 h 1645"/>
              <a:gd name="T26" fmla="*/ 166 w 1645"/>
              <a:gd name="T27" fmla="*/ 1318 h 1645"/>
              <a:gd name="T28" fmla="*/ 253 w 1645"/>
              <a:gd name="T29" fmla="*/ 1392 h 1645"/>
              <a:gd name="T30" fmla="*/ 1326 w 1645"/>
              <a:gd name="T31" fmla="*/ 1452 h 1645"/>
              <a:gd name="T32" fmla="*/ 1347 w 1645"/>
              <a:gd name="T33" fmla="*/ 1434 h 1645"/>
              <a:gd name="T34" fmla="*/ 1358 w 1645"/>
              <a:gd name="T35" fmla="*/ 1447 h 1645"/>
              <a:gd name="T36" fmla="*/ 163 w 1645"/>
              <a:gd name="T37" fmla="*/ 1285 h 1645"/>
              <a:gd name="T38" fmla="*/ 42 w 1645"/>
              <a:gd name="T39" fmla="*/ 1081 h 1645"/>
              <a:gd name="T40" fmla="*/ 141 w 1645"/>
              <a:gd name="T41" fmla="*/ 1275 h 1645"/>
              <a:gd name="T42" fmla="*/ 1508 w 1645"/>
              <a:gd name="T43" fmla="*/ 1270 h 1645"/>
              <a:gd name="T44" fmla="*/ 1597 w 1645"/>
              <a:gd name="T45" fmla="*/ 1043 h 1645"/>
              <a:gd name="T46" fmla="*/ 1530 w 1645"/>
              <a:gd name="T47" fmla="*/ 1242 h 1645"/>
              <a:gd name="T48" fmla="*/ 49 w 1645"/>
              <a:gd name="T49" fmla="*/ 1056 h 1645"/>
              <a:gd name="T50" fmla="*/ 1 w 1645"/>
              <a:gd name="T51" fmla="*/ 818 h 1645"/>
              <a:gd name="T52" fmla="*/ 25 w 1645"/>
              <a:gd name="T53" fmla="*/ 929 h 1645"/>
              <a:gd name="T54" fmla="*/ 1604 w 1645"/>
              <a:gd name="T55" fmla="*/ 1016 h 1645"/>
              <a:gd name="T56" fmla="*/ 1619 w 1645"/>
              <a:gd name="T57" fmla="*/ 940 h 1645"/>
              <a:gd name="T58" fmla="*/ 1645 w 1645"/>
              <a:gd name="T59" fmla="*/ 823 h 1645"/>
              <a:gd name="T60" fmla="*/ 3 w 1645"/>
              <a:gd name="T61" fmla="*/ 795 h 1645"/>
              <a:gd name="T62" fmla="*/ 11 w 1645"/>
              <a:gd name="T63" fmla="*/ 769 h 1645"/>
              <a:gd name="T64" fmla="*/ 46 w 1645"/>
              <a:gd name="T65" fmla="*/ 554 h 1645"/>
              <a:gd name="T66" fmla="*/ 1634 w 1645"/>
              <a:gd name="T67" fmla="*/ 763 h 1645"/>
              <a:gd name="T68" fmla="*/ 1642 w 1645"/>
              <a:gd name="T69" fmla="*/ 754 h 1645"/>
              <a:gd name="T70" fmla="*/ 1611 w 1645"/>
              <a:gd name="T71" fmla="*/ 620 h 1645"/>
              <a:gd name="T72" fmla="*/ 1547 w 1645"/>
              <a:gd name="T73" fmla="*/ 472 h 1645"/>
              <a:gd name="T74" fmla="*/ 1592 w 1645"/>
              <a:gd name="T75" fmla="*/ 566 h 1645"/>
              <a:gd name="T76" fmla="*/ 72 w 1645"/>
              <a:gd name="T77" fmla="*/ 533 h 1645"/>
              <a:gd name="T78" fmla="*/ 96 w 1645"/>
              <a:gd name="T79" fmla="*/ 438 h 1645"/>
              <a:gd name="T80" fmla="*/ 82 w 1645"/>
              <a:gd name="T81" fmla="*/ 507 h 1645"/>
              <a:gd name="T82" fmla="*/ 1546 w 1645"/>
              <a:gd name="T83" fmla="*/ 451 h 1645"/>
              <a:gd name="T84" fmla="*/ 1397 w 1645"/>
              <a:gd name="T85" fmla="*/ 246 h 1645"/>
              <a:gd name="T86" fmla="*/ 198 w 1645"/>
              <a:gd name="T87" fmla="*/ 310 h 1645"/>
              <a:gd name="T88" fmla="*/ 198 w 1645"/>
              <a:gd name="T89" fmla="*/ 310 h 1645"/>
              <a:gd name="T90" fmla="*/ 370 w 1645"/>
              <a:gd name="T91" fmla="*/ 137 h 1645"/>
              <a:gd name="T92" fmla="*/ 223 w 1645"/>
              <a:gd name="T93" fmla="*/ 286 h 1645"/>
              <a:gd name="T94" fmla="*/ 1391 w 1645"/>
              <a:gd name="T95" fmla="*/ 232 h 1645"/>
              <a:gd name="T96" fmla="*/ 1180 w 1645"/>
              <a:gd name="T97" fmla="*/ 99 h 1645"/>
              <a:gd name="T98" fmla="*/ 1361 w 1645"/>
              <a:gd name="T99" fmla="*/ 222 h 1645"/>
              <a:gd name="T100" fmla="*/ 398 w 1645"/>
              <a:gd name="T101" fmla="*/ 137 h 1645"/>
              <a:gd name="T102" fmla="*/ 614 w 1645"/>
              <a:gd name="T103" fmla="*/ 28 h 1645"/>
              <a:gd name="T104" fmla="*/ 423 w 1645"/>
              <a:gd name="T105" fmla="*/ 123 h 1645"/>
              <a:gd name="T106" fmla="*/ 1163 w 1645"/>
              <a:gd name="T107" fmla="*/ 92 h 1645"/>
              <a:gd name="T108" fmla="*/ 928 w 1645"/>
              <a:gd name="T109" fmla="*/ 16 h 1645"/>
              <a:gd name="T110" fmla="*/ 635 w 1645"/>
              <a:gd name="T111" fmla="*/ 31 h 1645"/>
              <a:gd name="T112" fmla="*/ 664 w 1645"/>
              <a:gd name="T113" fmla="*/ 19 h 1645"/>
              <a:gd name="T114" fmla="*/ 767 w 1645"/>
              <a:gd name="T115" fmla="*/ 20 h 1645"/>
              <a:gd name="T116" fmla="*/ 899 w 1645"/>
              <a:gd name="T117" fmla="*/ 13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45" h="1645">
                <a:moveTo>
                  <a:pt x="812" y="1645"/>
                </a:moveTo>
                <a:cubicBezTo>
                  <a:pt x="812" y="1645"/>
                  <a:pt x="812" y="1645"/>
                  <a:pt x="812" y="1645"/>
                </a:cubicBezTo>
                <a:cubicBezTo>
                  <a:pt x="782" y="1645"/>
                  <a:pt x="752" y="1643"/>
                  <a:pt x="722" y="1639"/>
                </a:cubicBezTo>
                <a:cubicBezTo>
                  <a:pt x="721" y="1639"/>
                  <a:pt x="721" y="1639"/>
                  <a:pt x="721" y="1639"/>
                </a:cubicBezTo>
                <a:cubicBezTo>
                  <a:pt x="719" y="1639"/>
                  <a:pt x="717" y="1638"/>
                  <a:pt x="715" y="1638"/>
                </a:cubicBezTo>
                <a:cubicBezTo>
                  <a:pt x="677" y="1633"/>
                  <a:pt x="640" y="1625"/>
                  <a:pt x="603" y="1615"/>
                </a:cubicBezTo>
                <a:cubicBezTo>
                  <a:pt x="601" y="1614"/>
                  <a:pt x="599" y="1613"/>
                  <a:pt x="598" y="1611"/>
                </a:cubicBezTo>
                <a:cubicBezTo>
                  <a:pt x="597" y="1609"/>
                  <a:pt x="596" y="1607"/>
                  <a:pt x="597" y="1605"/>
                </a:cubicBezTo>
                <a:cubicBezTo>
                  <a:pt x="598" y="1600"/>
                  <a:pt x="603" y="1597"/>
                  <a:pt x="607" y="1599"/>
                </a:cubicBezTo>
                <a:cubicBezTo>
                  <a:pt x="643" y="1609"/>
                  <a:pt x="680" y="1616"/>
                  <a:pt x="717" y="1621"/>
                </a:cubicBezTo>
                <a:cubicBezTo>
                  <a:pt x="719" y="1622"/>
                  <a:pt x="722" y="1622"/>
                  <a:pt x="724" y="1622"/>
                </a:cubicBezTo>
                <a:cubicBezTo>
                  <a:pt x="753" y="1626"/>
                  <a:pt x="783" y="1628"/>
                  <a:pt x="812" y="1628"/>
                </a:cubicBezTo>
                <a:cubicBezTo>
                  <a:pt x="814" y="1628"/>
                  <a:pt x="816" y="1629"/>
                  <a:pt x="818" y="1631"/>
                </a:cubicBezTo>
                <a:cubicBezTo>
                  <a:pt x="819" y="1632"/>
                  <a:pt x="820" y="1634"/>
                  <a:pt x="820" y="1637"/>
                </a:cubicBezTo>
                <a:cubicBezTo>
                  <a:pt x="820" y="1641"/>
                  <a:pt x="816" y="1645"/>
                  <a:pt x="812" y="1645"/>
                </a:cubicBezTo>
                <a:close/>
                <a:moveTo>
                  <a:pt x="840" y="1645"/>
                </a:moveTo>
                <a:cubicBezTo>
                  <a:pt x="840" y="1645"/>
                  <a:pt x="840" y="1645"/>
                  <a:pt x="840" y="1645"/>
                </a:cubicBezTo>
                <a:cubicBezTo>
                  <a:pt x="835" y="1645"/>
                  <a:pt x="832" y="1641"/>
                  <a:pt x="831" y="1637"/>
                </a:cubicBezTo>
                <a:cubicBezTo>
                  <a:pt x="831" y="1634"/>
                  <a:pt x="832" y="1632"/>
                  <a:pt x="834" y="1631"/>
                </a:cubicBezTo>
                <a:cubicBezTo>
                  <a:pt x="835" y="1629"/>
                  <a:pt x="838" y="1628"/>
                  <a:pt x="840" y="1628"/>
                </a:cubicBezTo>
                <a:cubicBezTo>
                  <a:pt x="840" y="1628"/>
                  <a:pt x="840" y="1628"/>
                  <a:pt x="840" y="1628"/>
                </a:cubicBezTo>
                <a:cubicBezTo>
                  <a:pt x="845" y="1628"/>
                  <a:pt x="848" y="1632"/>
                  <a:pt x="848" y="1636"/>
                </a:cubicBezTo>
                <a:cubicBezTo>
                  <a:pt x="849" y="1641"/>
                  <a:pt x="845" y="1645"/>
                  <a:pt x="840" y="1645"/>
                </a:cubicBezTo>
                <a:close/>
                <a:moveTo>
                  <a:pt x="868" y="1644"/>
                </a:moveTo>
                <a:cubicBezTo>
                  <a:pt x="864" y="1644"/>
                  <a:pt x="860" y="1640"/>
                  <a:pt x="860" y="1636"/>
                </a:cubicBezTo>
                <a:cubicBezTo>
                  <a:pt x="860" y="1634"/>
                  <a:pt x="860" y="1631"/>
                  <a:pt x="862" y="1630"/>
                </a:cubicBezTo>
                <a:cubicBezTo>
                  <a:pt x="863" y="1628"/>
                  <a:pt x="865" y="1627"/>
                  <a:pt x="868" y="1627"/>
                </a:cubicBezTo>
                <a:cubicBezTo>
                  <a:pt x="905" y="1625"/>
                  <a:pt x="942" y="1620"/>
                  <a:pt x="978" y="1613"/>
                </a:cubicBezTo>
                <a:cubicBezTo>
                  <a:pt x="978" y="1613"/>
                  <a:pt x="979" y="1613"/>
                  <a:pt x="979" y="1613"/>
                </a:cubicBezTo>
                <a:cubicBezTo>
                  <a:pt x="997" y="1609"/>
                  <a:pt x="1015" y="1605"/>
                  <a:pt x="1033" y="1600"/>
                </a:cubicBezTo>
                <a:cubicBezTo>
                  <a:pt x="1045" y="1597"/>
                  <a:pt x="1058" y="1593"/>
                  <a:pt x="1071" y="1589"/>
                </a:cubicBezTo>
                <a:cubicBezTo>
                  <a:pt x="1075" y="1587"/>
                  <a:pt x="1080" y="1590"/>
                  <a:pt x="1081" y="1594"/>
                </a:cubicBezTo>
                <a:cubicBezTo>
                  <a:pt x="1083" y="1599"/>
                  <a:pt x="1080" y="1603"/>
                  <a:pt x="1076" y="1605"/>
                </a:cubicBezTo>
                <a:cubicBezTo>
                  <a:pt x="1063" y="1609"/>
                  <a:pt x="1050" y="1613"/>
                  <a:pt x="1037" y="1616"/>
                </a:cubicBezTo>
                <a:cubicBezTo>
                  <a:pt x="1019" y="1621"/>
                  <a:pt x="1000" y="1626"/>
                  <a:pt x="982" y="1629"/>
                </a:cubicBezTo>
                <a:cubicBezTo>
                  <a:pt x="945" y="1637"/>
                  <a:pt x="907" y="1642"/>
                  <a:pt x="869" y="1644"/>
                </a:cubicBezTo>
                <a:cubicBezTo>
                  <a:pt x="869" y="1644"/>
                  <a:pt x="868" y="1644"/>
                  <a:pt x="868" y="1644"/>
                </a:cubicBezTo>
                <a:close/>
                <a:moveTo>
                  <a:pt x="578" y="1607"/>
                </a:moveTo>
                <a:cubicBezTo>
                  <a:pt x="577" y="1607"/>
                  <a:pt x="576" y="1607"/>
                  <a:pt x="575" y="1607"/>
                </a:cubicBezTo>
                <a:cubicBezTo>
                  <a:pt x="573" y="1606"/>
                  <a:pt x="571" y="1605"/>
                  <a:pt x="570" y="1603"/>
                </a:cubicBezTo>
                <a:cubicBezTo>
                  <a:pt x="569" y="1601"/>
                  <a:pt x="569" y="1598"/>
                  <a:pt x="570" y="1596"/>
                </a:cubicBezTo>
                <a:cubicBezTo>
                  <a:pt x="571" y="1592"/>
                  <a:pt x="576" y="1589"/>
                  <a:pt x="581" y="1591"/>
                </a:cubicBezTo>
                <a:cubicBezTo>
                  <a:pt x="582" y="1591"/>
                  <a:pt x="582" y="1591"/>
                  <a:pt x="582" y="1591"/>
                </a:cubicBezTo>
                <a:cubicBezTo>
                  <a:pt x="582" y="1591"/>
                  <a:pt x="582" y="1591"/>
                  <a:pt x="582" y="1591"/>
                </a:cubicBezTo>
                <a:cubicBezTo>
                  <a:pt x="583" y="1592"/>
                  <a:pt x="585" y="1593"/>
                  <a:pt x="586" y="1595"/>
                </a:cubicBezTo>
                <a:cubicBezTo>
                  <a:pt x="587" y="1597"/>
                  <a:pt x="587" y="1599"/>
                  <a:pt x="586" y="1601"/>
                </a:cubicBezTo>
                <a:cubicBezTo>
                  <a:pt x="585" y="1605"/>
                  <a:pt x="582" y="1607"/>
                  <a:pt x="578" y="1607"/>
                </a:cubicBezTo>
                <a:close/>
                <a:moveTo>
                  <a:pt x="551" y="1598"/>
                </a:moveTo>
                <a:cubicBezTo>
                  <a:pt x="550" y="1598"/>
                  <a:pt x="549" y="1598"/>
                  <a:pt x="548" y="1598"/>
                </a:cubicBezTo>
                <a:cubicBezTo>
                  <a:pt x="518" y="1587"/>
                  <a:pt x="488" y="1574"/>
                  <a:pt x="459" y="1560"/>
                </a:cubicBezTo>
                <a:cubicBezTo>
                  <a:pt x="446" y="1554"/>
                  <a:pt x="434" y="1547"/>
                  <a:pt x="422" y="1540"/>
                </a:cubicBezTo>
                <a:cubicBezTo>
                  <a:pt x="401" y="1529"/>
                  <a:pt x="380" y="1516"/>
                  <a:pt x="360" y="1502"/>
                </a:cubicBezTo>
                <a:cubicBezTo>
                  <a:pt x="356" y="1500"/>
                  <a:pt x="355" y="1495"/>
                  <a:pt x="358" y="1491"/>
                </a:cubicBezTo>
                <a:cubicBezTo>
                  <a:pt x="361" y="1487"/>
                  <a:pt x="366" y="1486"/>
                  <a:pt x="370" y="1488"/>
                </a:cubicBezTo>
                <a:cubicBezTo>
                  <a:pt x="389" y="1502"/>
                  <a:pt x="410" y="1514"/>
                  <a:pt x="430" y="1526"/>
                </a:cubicBezTo>
                <a:cubicBezTo>
                  <a:pt x="442" y="1532"/>
                  <a:pt x="454" y="1539"/>
                  <a:pt x="466" y="1545"/>
                </a:cubicBezTo>
                <a:cubicBezTo>
                  <a:pt x="466" y="1545"/>
                  <a:pt x="466" y="1545"/>
                  <a:pt x="466" y="1545"/>
                </a:cubicBezTo>
                <a:cubicBezTo>
                  <a:pt x="495" y="1559"/>
                  <a:pt x="524" y="1571"/>
                  <a:pt x="554" y="1582"/>
                </a:cubicBezTo>
                <a:cubicBezTo>
                  <a:pt x="558" y="1583"/>
                  <a:pt x="561" y="1588"/>
                  <a:pt x="559" y="1593"/>
                </a:cubicBezTo>
                <a:cubicBezTo>
                  <a:pt x="558" y="1596"/>
                  <a:pt x="555" y="1598"/>
                  <a:pt x="551" y="1598"/>
                </a:cubicBezTo>
                <a:close/>
                <a:moveTo>
                  <a:pt x="1100" y="1596"/>
                </a:moveTo>
                <a:cubicBezTo>
                  <a:pt x="1100" y="1596"/>
                  <a:pt x="1100" y="1596"/>
                  <a:pt x="1100" y="1596"/>
                </a:cubicBezTo>
                <a:cubicBezTo>
                  <a:pt x="1097" y="1596"/>
                  <a:pt x="1093" y="1594"/>
                  <a:pt x="1092" y="1590"/>
                </a:cubicBezTo>
                <a:cubicBezTo>
                  <a:pt x="1091" y="1588"/>
                  <a:pt x="1091" y="1586"/>
                  <a:pt x="1092" y="1584"/>
                </a:cubicBezTo>
                <a:cubicBezTo>
                  <a:pt x="1093" y="1582"/>
                  <a:pt x="1095" y="1580"/>
                  <a:pt x="1097" y="1580"/>
                </a:cubicBezTo>
                <a:cubicBezTo>
                  <a:pt x="1098" y="1580"/>
                  <a:pt x="1098" y="1580"/>
                  <a:pt x="1098" y="1580"/>
                </a:cubicBezTo>
                <a:cubicBezTo>
                  <a:pt x="1098" y="1580"/>
                  <a:pt x="1098" y="1580"/>
                  <a:pt x="1098" y="1580"/>
                </a:cubicBezTo>
                <a:cubicBezTo>
                  <a:pt x="1102" y="1578"/>
                  <a:pt x="1107" y="1581"/>
                  <a:pt x="1108" y="1585"/>
                </a:cubicBezTo>
                <a:cubicBezTo>
                  <a:pt x="1110" y="1589"/>
                  <a:pt x="1107" y="1594"/>
                  <a:pt x="1103" y="1596"/>
                </a:cubicBezTo>
                <a:cubicBezTo>
                  <a:pt x="1102" y="1596"/>
                  <a:pt x="1101" y="1596"/>
                  <a:pt x="1100" y="1596"/>
                </a:cubicBezTo>
                <a:close/>
                <a:moveTo>
                  <a:pt x="1127" y="1586"/>
                </a:moveTo>
                <a:cubicBezTo>
                  <a:pt x="1123" y="1586"/>
                  <a:pt x="1120" y="1584"/>
                  <a:pt x="1119" y="1581"/>
                </a:cubicBezTo>
                <a:cubicBezTo>
                  <a:pt x="1118" y="1579"/>
                  <a:pt x="1118" y="1576"/>
                  <a:pt x="1119" y="1574"/>
                </a:cubicBezTo>
                <a:cubicBezTo>
                  <a:pt x="1120" y="1572"/>
                  <a:pt x="1121" y="1570"/>
                  <a:pt x="1123" y="1570"/>
                </a:cubicBezTo>
                <a:cubicBezTo>
                  <a:pt x="1158" y="1556"/>
                  <a:pt x="1192" y="1539"/>
                  <a:pt x="1224" y="1521"/>
                </a:cubicBezTo>
                <a:cubicBezTo>
                  <a:pt x="1224" y="1521"/>
                  <a:pt x="1224" y="1521"/>
                  <a:pt x="1224" y="1521"/>
                </a:cubicBezTo>
                <a:cubicBezTo>
                  <a:pt x="1252" y="1505"/>
                  <a:pt x="1278" y="1488"/>
                  <a:pt x="1304" y="1469"/>
                </a:cubicBezTo>
                <a:cubicBezTo>
                  <a:pt x="1307" y="1466"/>
                  <a:pt x="1313" y="1467"/>
                  <a:pt x="1316" y="1471"/>
                </a:cubicBezTo>
                <a:cubicBezTo>
                  <a:pt x="1318" y="1474"/>
                  <a:pt x="1318" y="1480"/>
                  <a:pt x="1314" y="1482"/>
                </a:cubicBezTo>
                <a:cubicBezTo>
                  <a:pt x="1288" y="1502"/>
                  <a:pt x="1261" y="1520"/>
                  <a:pt x="1233" y="1536"/>
                </a:cubicBezTo>
                <a:cubicBezTo>
                  <a:pt x="1200" y="1554"/>
                  <a:pt x="1165" y="1571"/>
                  <a:pt x="1130" y="1585"/>
                </a:cubicBezTo>
                <a:cubicBezTo>
                  <a:pt x="1130" y="1585"/>
                  <a:pt x="1130" y="1585"/>
                  <a:pt x="1130" y="1585"/>
                </a:cubicBezTo>
                <a:cubicBezTo>
                  <a:pt x="1129" y="1586"/>
                  <a:pt x="1128" y="1586"/>
                  <a:pt x="1127" y="1586"/>
                </a:cubicBezTo>
                <a:close/>
                <a:moveTo>
                  <a:pt x="342" y="1488"/>
                </a:moveTo>
                <a:cubicBezTo>
                  <a:pt x="340" y="1488"/>
                  <a:pt x="338" y="1487"/>
                  <a:pt x="337" y="1486"/>
                </a:cubicBezTo>
                <a:cubicBezTo>
                  <a:pt x="337" y="1486"/>
                  <a:pt x="337" y="1486"/>
                  <a:pt x="337" y="1486"/>
                </a:cubicBezTo>
                <a:cubicBezTo>
                  <a:pt x="335" y="1485"/>
                  <a:pt x="334" y="1483"/>
                  <a:pt x="333" y="1480"/>
                </a:cubicBezTo>
                <a:cubicBezTo>
                  <a:pt x="333" y="1478"/>
                  <a:pt x="334" y="1476"/>
                  <a:pt x="335" y="1474"/>
                </a:cubicBezTo>
                <a:cubicBezTo>
                  <a:pt x="338" y="1470"/>
                  <a:pt x="343" y="1470"/>
                  <a:pt x="347" y="1472"/>
                </a:cubicBezTo>
                <a:cubicBezTo>
                  <a:pt x="351" y="1475"/>
                  <a:pt x="351" y="1480"/>
                  <a:pt x="349" y="1484"/>
                </a:cubicBezTo>
                <a:cubicBezTo>
                  <a:pt x="347" y="1486"/>
                  <a:pt x="345" y="1488"/>
                  <a:pt x="342" y="1488"/>
                </a:cubicBezTo>
                <a:close/>
                <a:moveTo>
                  <a:pt x="319" y="1471"/>
                </a:moveTo>
                <a:cubicBezTo>
                  <a:pt x="317" y="1471"/>
                  <a:pt x="316" y="1470"/>
                  <a:pt x="314" y="1469"/>
                </a:cubicBezTo>
                <a:cubicBezTo>
                  <a:pt x="289" y="1449"/>
                  <a:pt x="264" y="1427"/>
                  <a:pt x="242" y="1404"/>
                </a:cubicBezTo>
                <a:cubicBezTo>
                  <a:pt x="241" y="1404"/>
                  <a:pt x="241" y="1404"/>
                  <a:pt x="241" y="1404"/>
                </a:cubicBezTo>
                <a:cubicBezTo>
                  <a:pt x="241" y="1404"/>
                  <a:pt x="241" y="1404"/>
                  <a:pt x="241" y="1404"/>
                </a:cubicBezTo>
                <a:cubicBezTo>
                  <a:pt x="220" y="1383"/>
                  <a:pt x="199" y="1360"/>
                  <a:pt x="180" y="1336"/>
                </a:cubicBezTo>
                <a:cubicBezTo>
                  <a:pt x="176" y="1330"/>
                  <a:pt x="171" y="1324"/>
                  <a:pt x="166" y="1318"/>
                </a:cubicBezTo>
                <a:cubicBezTo>
                  <a:pt x="166" y="1318"/>
                  <a:pt x="166" y="1318"/>
                  <a:pt x="166" y="1318"/>
                </a:cubicBezTo>
                <a:cubicBezTo>
                  <a:pt x="165" y="1316"/>
                  <a:pt x="164" y="1314"/>
                  <a:pt x="165" y="1312"/>
                </a:cubicBezTo>
                <a:cubicBezTo>
                  <a:pt x="165" y="1310"/>
                  <a:pt x="166" y="1308"/>
                  <a:pt x="168" y="1306"/>
                </a:cubicBezTo>
                <a:cubicBezTo>
                  <a:pt x="172" y="1304"/>
                  <a:pt x="177" y="1304"/>
                  <a:pt x="180" y="1308"/>
                </a:cubicBezTo>
                <a:cubicBezTo>
                  <a:pt x="184" y="1314"/>
                  <a:pt x="189" y="1320"/>
                  <a:pt x="194" y="1325"/>
                </a:cubicBezTo>
                <a:cubicBezTo>
                  <a:pt x="212" y="1349"/>
                  <a:pt x="232" y="1371"/>
                  <a:pt x="253" y="1392"/>
                </a:cubicBezTo>
                <a:cubicBezTo>
                  <a:pt x="253" y="1392"/>
                  <a:pt x="253" y="1392"/>
                  <a:pt x="253" y="1392"/>
                </a:cubicBezTo>
                <a:cubicBezTo>
                  <a:pt x="276" y="1415"/>
                  <a:pt x="300" y="1436"/>
                  <a:pt x="325" y="1455"/>
                </a:cubicBezTo>
                <a:cubicBezTo>
                  <a:pt x="328" y="1458"/>
                  <a:pt x="329" y="1464"/>
                  <a:pt x="326" y="1467"/>
                </a:cubicBezTo>
                <a:cubicBezTo>
                  <a:pt x="324" y="1469"/>
                  <a:pt x="322" y="1471"/>
                  <a:pt x="319" y="1471"/>
                </a:cubicBezTo>
                <a:close/>
                <a:moveTo>
                  <a:pt x="1331" y="1467"/>
                </a:moveTo>
                <a:cubicBezTo>
                  <a:pt x="1329" y="1467"/>
                  <a:pt x="1326" y="1466"/>
                  <a:pt x="1324" y="1464"/>
                </a:cubicBezTo>
                <a:cubicBezTo>
                  <a:pt x="1323" y="1462"/>
                  <a:pt x="1322" y="1460"/>
                  <a:pt x="1323" y="1457"/>
                </a:cubicBezTo>
                <a:cubicBezTo>
                  <a:pt x="1323" y="1455"/>
                  <a:pt x="1324" y="1453"/>
                  <a:pt x="1326" y="1452"/>
                </a:cubicBezTo>
                <a:cubicBezTo>
                  <a:pt x="1329" y="1449"/>
                  <a:pt x="1335" y="1449"/>
                  <a:pt x="1338" y="1453"/>
                </a:cubicBezTo>
                <a:cubicBezTo>
                  <a:pt x="1341" y="1457"/>
                  <a:pt x="1340" y="1462"/>
                  <a:pt x="1336" y="1465"/>
                </a:cubicBezTo>
                <a:cubicBezTo>
                  <a:pt x="1335" y="1466"/>
                  <a:pt x="1333" y="1467"/>
                  <a:pt x="1331" y="1467"/>
                </a:cubicBezTo>
                <a:close/>
                <a:moveTo>
                  <a:pt x="1353" y="1449"/>
                </a:moveTo>
                <a:cubicBezTo>
                  <a:pt x="1350" y="1449"/>
                  <a:pt x="1348" y="1448"/>
                  <a:pt x="1346" y="1446"/>
                </a:cubicBezTo>
                <a:cubicBezTo>
                  <a:pt x="1345" y="1444"/>
                  <a:pt x="1344" y="1442"/>
                  <a:pt x="1344" y="1440"/>
                </a:cubicBezTo>
                <a:cubicBezTo>
                  <a:pt x="1345" y="1437"/>
                  <a:pt x="1346" y="1435"/>
                  <a:pt x="1347" y="1434"/>
                </a:cubicBezTo>
                <a:cubicBezTo>
                  <a:pt x="1375" y="1410"/>
                  <a:pt x="1402" y="1383"/>
                  <a:pt x="1427" y="1355"/>
                </a:cubicBezTo>
                <a:cubicBezTo>
                  <a:pt x="1427" y="1355"/>
                  <a:pt x="1427" y="1355"/>
                  <a:pt x="1427" y="1355"/>
                </a:cubicBezTo>
                <a:cubicBezTo>
                  <a:pt x="1448" y="1331"/>
                  <a:pt x="1467" y="1306"/>
                  <a:pt x="1485" y="1280"/>
                </a:cubicBezTo>
                <a:cubicBezTo>
                  <a:pt x="1488" y="1276"/>
                  <a:pt x="1493" y="1275"/>
                  <a:pt x="1497" y="1278"/>
                </a:cubicBezTo>
                <a:cubicBezTo>
                  <a:pt x="1501" y="1281"/>
                  <a:pt x="1502" y="1286"/>
                  <a:pt x="1499" y="1290"/>
                </a:cubicBezTo>
                <a:cubicBezTo>
                  <a:pt x="1481" y="1316"/>
                  <a:pt x="1461" y="1342"/>
                  <a:pt x="1440" y="1366"/>
                </a:cubicBezTo>
                <a:cubicBezTo>
                  <a:pt x="1414" y="1395"/>
                  <a:pt x="1387" y="1422"/>
                  <a:pt x="1358" y="1447"/>
                </a:cubicBezTo>
                <a:cubicBezTo>
                  <a:pt x="1357" y="1448"/>
                  <a:pt x="1355" y="1449"/>
                  <a:pt x="1353" y="1449"/>
                </a:cubicBezTo>
                <a:close/>
                <a:moveTo>
                  <a:pt x="157" y="1299"/>
                </a:moveTo>
                <a:cubicBezTo>
                  <a:pt x="154" y="1299"/>
                  <a:pt x="151" y="1297"/>
                  <a:pt x="150" y="1295"/>
                </a:cubicBezTo>
                <a:cubicBezTo>
                  <a:pt x="150" y="1295"/>
                  <a:pt x="150" y="1295"/>
                  <a:pt x="150" y="1295"/>
                </a:cubicBezTo>
                <a:cubicBezTo>
                  <a:pt x="148" y="1293"/>
                  <a:pt x="148" y="1291"/>
                  <a:pt x="148" y="1289"/>
                </a:cubicBezTo>
                <a:cubicBezTo>
                  <a:pt x="149" y="1286"/>
                  <a:pt x="150" y="1285"/>
                  <a:pt x="152" y="1283"/>
                </a:cubicBezTo>
                <a:cubicBezTo>
                  <a:pt x="155" y="1281"/>
                  <a:pt x="161" y="1282"/>
                  <a:pt x="163" y="1285"/>
                </a:cubicBezTo>
                <a:cubicBezTo>
                  <a:pt x="163" y="1285"/>
                  <a:pt x="163" y="1285"/>
                  <a:pt x="163" y="1285"/>
                </a:cubicBezTo>
                <a:cubicBezTo>
                  <a:pt x="166" y="1289"/>
                  <a:pt x="165" y="1294"/>
                  <a:pt x="161" y="1297"/>
                </a:cubicBezTo>
                <a:cubicBezTo>
                  <a:pt x="160" y="1298"/>
                  <a:pt x="158" y="1299"/>
                  <a:pt x="157" y="1299"/>
                </a:cubicBezTo>
                <a:close/>
                <a:moveTo>
                  <a:pt x="141" y="1275"/>
                </a:moveTo>
                <a:cubicBezTo>
                  <a:pt x="138" y="1275"/>
                  <a:pt x="135" y="1274"/>
                  <a:pt x="134" y="1271"/>
                </a:cubicBezTo>
                <a:cubicBezTo>
                  <a:pt x="116" y="1244"/>
                  <a:pt x="100" y="1216"/>
                  <a:pt x="86" y="1187"/>
                </a:cubicBezTo>
                <a:cubicBezTo>
                  <a:pt x="69" y="1153"/>
                  <a:pt x="54" y="1117"/>
                  <a:pt x="42" y="1081"/>
                </a:cubicBezTo>
                <a:cubicBezTo>
                  <a:pt x="42" y="1079"/>
                  <a:pt x="42" y="1077"/>
                  <a:pt x="43" y="1075"/>
                </a:cubicBezTo>
                <a:cubicBezTo>
                  <a:pt x="44" y="1073"/>
                  <a:pt x="45" y="1071"/>
                  <a:pt x="48" y="1071"/>
                </a:cubicBezTo>
                <a:cubicBezTo>
                  <a:pt x="52" y="1069"/>
                  <a:pt x="57" y="1072"/>
                  <a:pt x="58" y="1076"/>
                </a:cubicBezTo>
                <a:cubicBezTo>
                  <a:pt x="70" y="1111"/>
                  <a:pt x="84" y="1146"/>
                  <a:pt x="101" y="1179"/>
                </a:cubicBezTo>
                <a:cubicBezTo>
                  <a:pt x="115" y="1208"/>
                  <a:pt x="131" y="1236"/>
                  <a:pt x="148" y="1262"/>
                </a:cubicBezTo>
                <a:cubicBezTo>
                  <a:pt x="150" y="1266"/>
                  <a:pt x="149" y="1271"/>
                  <a:pt x="145" y="1274"/>
                </a:cubicBezTo>
                <a:cubicBezTo>
                  <a:pt x="144" y="1275"/>
                  <a:pt x="142" y="1275"/>
                  <a:pt x="141" y="1275"/>
                </a:cubicBezTo>
                <a:close/>
                <a:moveTo>
                  <a:pt x="1508" y="1270"/>
                </a:moveTo>
                <a:cubicBezTo>
                  <a:pt x="1506" y="1270"/>
                  <a:pt x="1505" y="1269"/>
                  <a:pt x="1503" y="1269"/>
                </a:cubicBezTo>
                <a:cubicBezTo>
                  <a:pt x="1502" y="1267"/>
                  <a:pt x="1500" y="1265"/>
                  <a:pt x="1500" y="1263"/>
                </a:cubicBezTo>
                <a:cubicBezTo>
                  <a:pt x="1499" y="1261"/>
                  <a:pt x="1500" y="1259"/>
                  <a:pt x="1501" y="1257"/>
                </a:cubicBezTo>
                <a:cubicBezTo>
                  <a:pt x="1503" y="1253"/>
                  <a:pt x="1509" y="1252"/>
                  <a:pt x="1513" y="1254"/>
                </a:cubicBezTo>
                <a:cubicBezTo>
                  <a:pt x="1516" y="1257"/>
                  <a:pt x="1518" y="1262"/>
                  <a:pt x="1515" y="1266"/>
                </a:cubicBezTo>
                <a:cubicBezTo>
                  <a:pt x="1514" y="1268"/>
                  <a:pt x="1511" y="1270"/>
                  <a:pt x="1508" y="1270"/>
                </a:cubicBezTo>
                <a:close/>
                <a:moveTo>
                  <a:pt x="1523" y="1246"/>
                </a:moveTo>
                <a:cubicBezTo>
                  <a:pt x="1521" y="1246"/>
                  <a:pt x="1520" y="1245"/>
                  <a:pt x="1518" y="1245"/>
                </a:cubicBezTo>
                <a:cubicBezTo>
                  <a:pt x="1514" y="1242"/>
                  <a:pt x="1513" y="1237"/>
                  <a:pt x="1515" y="1233"/>
                </a:cubicBezTo>
                <a:cubicBezTo>
                  <a:pt x="1516" y="1233"/>
                  <a:pt x="1516" y="1232"/>
                  <a:pt x="1516" y="1232"/>
                </a:cubicBezTo>
                <a:cubicBezTo>
                  <a:pt x="1516" y="1232"/>
                  <a:pt x="1516" y="1232"/>
                  <a:pt x="1516" y="1232"/>
                </a:cubicBezTo>
                <a:cubicBezTo>
                  <a:pt x="1535" y="1200"/>
                  <a:pt x="1552" y="1167"/>
                  <a:pt x="1566" y="1133"/>
                </a:cubicBezTo>
                <a:cubicBezTo>
                  <a:pt x="1578" y="1104"/>
                  <a:pt x="1588" y="1074"/>
                  <a:pt x="1597" y="1043"/>
                </a:cubicBezTo>
                <a:cubicBezTo>
                  <a:pt x="1598" y="1039"/>
                  <a:pt x="1603" y="1036"/>
                  <a:pt x="1608" y="1037"/>
                </a:cubicBezTo>
                <a:cubicBezTo>
                  <a:pt x="1610" y="1038"/>
                  <a:pt x="1612" y="1039"/>
                  <a:pt x="1613" y="1041"/>
                </a:cubicBezTo>
                <a:cubicBezTo>
                  <a:pt x="1614" y="1043"/>
                  <a:pt x="1614" y="1046"/>
                  <a:pt x="1613" y="1048"/>
                </a:cubicBezTo>
                <a:cubicBezTo>
                  <a:pt x="1605" y="1079"/>
                  <a:pt x="1594" y="1110"/>
                  <a:pt x="1581" y="1140"/>
                </a:cubicBezTo>
                <a:cubicBezTo>
                  <a:pt x="1567" y="1174"/>
                  <a:pt x="1550" y="1208"/>
                  <a:pt x="1531" y="1240"/>
                </a:cubicBezTo>
                <a:cubicBezTo>
                  <a:pt x="1531" y="1241"/>
                  <a:pt x="1531" y="1241"/>
                  <a:pt x="1531" y="1241"/>
                </a:cubicBezTo>
                <a:cubicBezTo>
                  <a:pt x="1530" y="1241"/>
                  <a:pt x="1530" y="1241"/>
                  <a:pt x="1530" y="1242"/>
                </a:cubicBezTo>
                <a:cubicBezTo>
                  <a:pt x="1529" y="1244"/>
                  <a:pt x="1526" y="1246"/>
                  <a:pt x="1523" y="1246"/>
                </a:cubicBezTo>
                <a:close/>
                <a:moveTo>
                  <a:pt x="42" y="1060"/>
                </a:moveTo>
                <a:cubicBezTo>
                  <a:pt x="38" y="1060"/>
                  <a:pt x="35" y="1058"/>
                  <a:pt x="34" y="1054"/>
                </a:cubicBezTo>
                <a:cubicBezTo>
                  <a:pt x="33" y="1052"/>
                  <a:pt x="33" y="1050"/>
                  <a:pt x="34" y="1048"/>
                </a:cubicBezTo>
                <a:cubicBezTo>
                  <a:pt x="35" y="1046"/>
                  <a:pt x="37" y="1044"/>
                  <a:pt x="39" y="1043"/>
                </a:cubicBezTo>
                <a:cubicBezTo>
                  <a:pt x="44" y="1042"/>
                  <a:pt x="49" y="1045"/>
                  <a:pt x="50" y="1049"/>
                </a:cubicBezTo>
                <a:cubicBezTo>
                  <a:pt x="51" y="1051"/>
                  <a:pt x="50" y="1054"/>
                  <a:pt x="49" y="1056"/>
                </a:cubicBezTo>
                <a:cubicBezTo>
                  <a:pt x="48" y="1058"/>
                  <a:pt x="46" y="1059"/>
                  <a:pt x="44" y="1060"/>
                </a:cubicBezTo>
                <a:cubicBezTo>
                  <a:pt x="43" y="1060"/>
                  <a:pt x="43" y="1060"/>
                  <a:pt x="42" y="1060"/>
                </a:cubicBezTo>
                <a:close/>
                <a:moveTo>
                  <a:pt x="34" y="1033"/>
                </a:moveTo>
                <a:cubicBezTo>
                  <a:pt x="30" y="1033"/>
                  <a:pt x="27" y="1030"/>
                  <a:pt x="26" y="1026"/>
                </a:cubicBezTo>
                <a:cubicBezTo>
                  <a:pt x="18" y="995"/>
                  <a:pt x="12" y="963"/>
                  <a:pt x="8" y="931"/>
                </a:cubicBezTo>
                <a:cubicBezTo>
                  <a:pt x="3" y="895"/>
                  <a:pt x="0" y="859"/>
                  <a:pt x="0" y="822"/>
                </a:cubicBezTo>
                <a:cubicBezTo>
                  <a:pt x="0" y="821"/>
                  <a:pt x="1" y="820"/>
                  <a:pt x="1" y="818"/>
                </a:cubicBezTo>
                <a:cubicBezTo>
                  <a:pt x="1" y="817"/>
                  <a:pt x="1" y="817"/>
                  <a:pt x="1" y="817"/>
                </a:cubicBezTo>
                <a:cubicBezTo>
                  <a:pt x="1" y="812"/>
                  <a:pt x="4" y="809"/>
                  <a:pt x="9" y="809"/>
                </a:cubicBezTo>
                <a:cubicBezTo>
                  <a:pt x="9" y="809"/>
                  <a:pt x="9" y="809"/>
                  <a:pt x="9" y="809"/>
                </a:cubicBezTo>
                <a:cubicBezTo>
                  <a:pt x="11" y="809"/>
                  <a:pt x="13" y="810"/>
                  <a:pt x="15" y="811"/>
                </a:cubicBezTo>
                <a:cubicBezTo>
                  <a:pt x="17" y="813"/>
                  <a:pt x="17" y="815"/>
                  <a:pt x="17" y="817"/>
                </a:cubicBezTo>
                <a:cubicBezTo>
                  <a:pt x="17" y="819"/>
                  <a:pt x="17" y="821"/>
                  <a:pt x="17" y="822"/>
                </a:cubicBezTo>
                <a:cubicBezTo>
                  <a:pt x="17" y="858"/>
                  <a:pt x="20" y="894"/>
                  <a:pt x="25" y="929"/>
                </a:cubicBezTo>
                <a:cubicBezTo>
                  <a:pt x="29" y="960"/>
                  <a:pt x="35" y="992"/>
                  <a:pt x="43" y="1022"/>
                </a:cubicBezTo>
                <a:cubicBezTo>
                  <a:pt x="44" y="1027"/>
                  <a:pt x="41" y="1031"/>
                  <a:pt x="36" y="1033"/>
                </a:cubicBezTo>
                <a:cubicBezTo>
                  <a:pt x="36" y="1033"/>
                  <a:pt x="35" y="1033"/>
                  <a:pt x="34" y="1033"/>
                </a:cubicBezTo>
                <a:close/>
                <a:moveTo>
                  <a:pt x="1613" y="1027"/>
                </a:moveTo>
                <a:cubicBezTo>
                  <a:pt x="1612" y="1027"/>
                  <a:pt x="1611" y="1027"/>
                  <a:pt x="1611" y="1027"/>
                </a:cubicBezTo>
                <a:cubicBezTo>
                  <a:pt x="1608" y="1026"/>
                  <a:pt x="1606" y="1025"/>
                  <a:pt x="1605" y="1023"/>
                </a:cubicBezTo>
                <a:cubicBezTo>
                  <a:pt x="1604" y="1021"/>
                  <a:pt x="1604" y="1018"/>
                  <a:pt x="1604" y="1016"/>
                </a:cubicBezTo>
                <a:cubicBezTo>
                  <a:pt x="1605" y="1012"/>
                  <a:pt x="1610" y="1009"/>
                  <a:pt x="1615" y="1010"/>
                </a:cubicBezTo>
                <a:cubicBezTo>
                  <a:pt x="1619" y="1011"/>
                  <a:pt x="1622" y="1016"/>
                  <a:pt x="1621" y="1020"/>
                </a:cubicBezTo>
                <a:cubicBezTo>
                  <a:pt x="1620" y="1024"/>
                  <a:pt x="1617" y="1027"/>
                  <a:pt x="1613" y="1027"/>
                </a:cubicBezTo>
                <a:close/>
                <a:moveTo>
                  <a:pt x="1619" y="999"/>
                </a:moveTo>
                <a:cubicBezTo>
                  <a:pt x="1618" y="999"/>
                  <a:pt x="1618" y="999"/>
                  <a:pt x="1617" y="999"/>
                </a:cubicBezTo>
                <a:cubicBezTo>
                  <a:pt x="1613" y="998"/>
                  <a:pt x="1610" y="994"/>
                  <a:pt x="1611" y="989"/>
                </a:cubicBezTo>
                <a:cubicBezTo>
                  <a:pt x="1614" y="973"/>
                  <a:pt x="1617" y="956"/>
                  <a:pt x="1619" y="940"/>
                </a:cubicBezTo>
                <a:cubicBezTo>
                  <a:pt x="1622" y="919"/>
                  <a:pt x="1625" y="899"/>
                  <a:pt x="1626" y="878"/>
                </a:cubicBezTo>
                <a:cubicBezTo>
                  <a:pt x="1627" y="860"/>
                  <a:pt x="1628" y="842"/>
                  <a:pt x="1628" y="823"/>
                </a:cubicBezTo>
                <a:cubicBezTo>
                  <a:pt x="1628" y="810"/>
                  <a:pt x="1628" y="796"/>
                  <a:pt x="1627" y="783"/>
                </a:cubicBezTo>
                <a:cubicBezTo>
                  <a:pt x="1627" y="781"/>
                  <a:pt x="1628" y="779"/>
                  <a:pt x="1629" y="777"/>
                </a:cubicBezTo>
                <a:cubicBezTo>
                  <a:pt x="1631" y="775"/>
                  <a:pt x="1633" y="774"/>
                  <a:pt x="1635" y="774"/>
                </a:cubicBezTo>
                <a:cubicBezTo>
                  <a:pt x="1640" y="774"/>
                  <a:pt x="1644" y="778"/>
                  <a:pt x="1644" y="782"/>
                </a:cubicBezTo>
                <a:cubicBezTo>
                  <a:pt x="1645" y="796"/>
                  <a:pt x="1645" y="810"/>
                  <a:pt x="1645" y="823"/>
                </a:cubicBezTo>
                <a:cubicBezTo>
                  <a:pt x="1645" y="842"/>
                  <a:pt x="1644" y="861"/>
                  <a:pt x="1643" y="879"/>
                </a:cubicBezTo>
                <a:cubicBezTo>
                  <a:pt x="1642" y="900"/>
                  <a:pt x="1639" y="921"/>
                  <a:pt x="1636" y="942"/>
                </a:cubicBezTo>
                <a:cubicBezTo>
                  <a:pt x="1634" y="959"/>
                  <a:pt x="1631" y="976"/>
                  <a:pt x="1627" y="992"/>
                </a:cubicBezTo>
                <a:cubicBezTo>
                  <a:pt x="1626" y="996"/>
                  <a:pt x="1623" y="999"/>
                  <a:pt x="1619" y="999"/>
                </a:cubicBezTo>
                <a:close/>
                <a:moveTo>
                  <a:pt x="10" y="797"/>
                </a:moveTo>
                <a:cubicBezTo>
                  <a:pt x="10" y="797"/>
                  <a:pt x="9" y="797"/>
                  <a:pt x="9" y="797"/>
                </a:cubicBezTo>
                <a:cubicBezTo>
                  <a:pt x="7" y="797"/>
                  <a:pt x="5" y="796"/>
                  <a:pt x="3" y="795"/>
                </a:cubicBezTo>
                <a:cubicBezTo>
                  <a:pt x="2" y="793"/>
                  <a:pt x="1" y="791"/>
                  <a:pt x="1" y="789"/>
                </a:cubicBezTo>
                <a:cubicBezTo>
                  <a:pt x="1" y="784"/>
                  <a:pt x="5" y="780"/>
                  <a:pt x="10" y="780"/>
                </a:cubicBezTo>
                <a:cubicBezTo>
                  <a:pt x="12" y="780"/>
                  <a:pt x="14" y="781"/>
                  <a:pt x="16" y="783"/>
                </a:cubicBezTo>
                <a:cubicBezTo>
                  <a:pt x="17" y="785"/>
                  <a:pt x="18" y="787"/>
                  <a:pt x="18" y="789"/>
                </a:cubicBezTo>
                <a:cubicBezTo>
                  <a:pt x="18" y="794"/>
                  <a:pt x="14" y="797"/>
                  <a:pt x="10" y="797"/>
                </a:cubicBezTo>
                <a:close/>
                <a:moveTo>
                  <a:pt x="11" y="769"/>
                </a:moveTo>
                <a:cubicBezTo>
                  <a:pt x="11" y="769"/>
                  <a:pt x="11" y="769"/>
                  <a:pt x="11" y="769"/>
                </a:cubicBezTo>
                <a:cubicBezTo>
                  <a:pt x="8" y="769"/>
                  <a:pt x="6" y="768"/>
                  <a:pt x="5" y="766"/>
                </a:cubicBezTo>
                <a:cubicBezTo>
                  <a:pt x="3" y="764"/>
                  <a:pt x="3" y="762"/>
                  <a:pt x="3" y="760"/>
                </a:cubicBezTo>
                <a:cubicBezTo>
                  <a:pt x="3" y="754"/>
                  <a:pt x="4" y="748"/>
                  <a:pt x="5" y="741"/>
                </a:cubicBezTo>
                <a:cubicBezTo>
                  <a:pt x="7" y="715"/>
                  <a:pt x="11" y="689"/>
                  <a:pt x="16" y="664"/>
                </a:cubicBezTo>
                <a:cubicBezTo>
                  <a:pt x="16" y="664"/>
                  <a:pt x="16" y="664"/>
                  <a:pt x="16" y="664"/>
                </a:cubicBezTo>
                <a:cubicBezTo>
                  <a:pt x="16" y="664"/>
                  <a:pt x="16" y="663"/>
                  <a:pt x="16" y="663"/>
                </a:cubicBezTo>
                <a:cubicBezTo>
                  <a:pt x="24" y="626"/>
                  <a:pt x="34" y="589"/>
                  <a:pt x="46" y="554"/>
                </a:cubicBezTo>
                <a:cubicBezTo>
                  <a:pt x="48" y="549"/>
                  <a:pt x="52" y="547"/>
                  <a:pt x="57" y="548"/>
                </a:cubicBezTo>
                <a:cubicBezTo>
                  <a:pt x="61" y="550"/>
                  <a:pt x="64" y="555"/>
                  <a:pt x="62" y="559"/>
                </a:cubicBezTo>
                <a:cubicBezTo>
                  <a:pt x="50" y="594"/>
                  <a:pt x="40" y="631"/>
                  <a:pt x="33" y="667"/>
                </a:cubicBezTo>
                <a:cubicBezTo>
                  <a:pt x="28" y="692"/>
                  <a:pt x="24" y="717"/>
                  <a:pt x="21" y="743"/>
                </a:cubicBezTo>
                <a:cubicBezTo>
                  <a:pt x="21" y="749"/>
                  <a:pt x="20" y="755"/>
                  <a:pt x="20" y="761"/>
                </a:cubicBezTo>
                <a:cubicBezTo>
                  <a:pt x="19" y="766"/>
                  <a:pt x="16" y="769"/>
                  <a:pt x="11" y="769"/>
                </a:cubicBezTo>
                <a:close/>
                <a:moveTo>
                  <a:pt x="1634" y="763"/>
                </a:moveTo>
                <a:cubicBezTo>
                  <a:pt x="1629" y="763"/>
                  <a:pt x="1625" y="760"/>
                  <a:pt x="1625" y="755"/>
                </a:cubicBezTo>
                <a:cubicBezTo>
                  <a:pt x="1625" y="755"/>
                  <a:pt x="1625" y="755"/>
                  <a:pt x="1625" y="755"/>
                </a:cubicBezTo>
                <a:cubicBezTo>
                  <a:pt x="1625" y="753"/>
                  <a:pt x="1626" y="751"/>
                  <a:pt x="1627" y="749"/>
                </a:cubicBezTo>
                <a:cubicBezTo>
                  <a:pt x="1629" y="747"/>
                  <a:pt x="1631" y="746"/>
                  <a:pt x="1633" y="746"/>
                </a:cubicBezTo>
                <a:cubicBezTo>
                  <a:pt x="1638" y="746"/>
                  <a:pt x="1642" y="749"/>
                  <a:pt x="1642" y="754"/>
                </a:cubicBezTo>
                <a:cubicBezTo>
                  <a:pt x="1642" y="754"/>
                  <a:pt x="1642" y="754"/>
                  <a:pt x="1642" y="754"/>
                </a:cubicBezTo>
                <a:cubicBezTo>
                  <a:pt x="1642" y="754"/>
                  <a:pt x="1642" y="754"/>
                  <a:pt x="1642" y="754"/>
                </a:cubicBezTo>
                <a:cubicBezTo>
                  <a:pt x="1642" y="756"/>
                  <a:pt x="1641" y="758"/>
                  <a:pt x="1640" y="760"/>
                </a:cubicBezTo>
                <a:cubicBezTo>
                  <a:pt x="1639" y="762"/>
                  <a:pt x="1637" y="763"/>
                  <a:pt x="1634" y="763"/>
                </a:cubicBezTo>
                <a:cubicBezTo>
                  <a:pt x="1634" y="763"/>
                  <a:pt x="1634" y="763"/>
                  <a:pt x="1634" y="763"/>
                </a:cubicBezTo>
                <a:close/>
                <a:moveTo>
                  <a:pt x="1631" y="735"/>
                </a:moveTo>
                <a:cubicBezTo>
                  <a:pt x="1626" y="735"/>
                  <a:pt x="1623" y="732"/>
                  <a:pt x="1622" y="727"/>
                </a:cubicBezTo>
                <a:cubicBezTo>
                  <a:pt x="1618" y="695"/>
                  <a:pt x="1612" y="662"/>
                  <a:pt x="1605" y="630"/>
                </a:cubicBezTo>
                <a:cubicBezTo>
                  <a:pt x="1603" y="626"/>
                  <a:pt x="1606" y="621"/>
                  <a:pt x="1611" y="620"/>
                </a:cubicBezTo>
                <a:cubicBezTo>
                  <a:pt x="1615" y="619"/>
                  <a:pt x="1620" y="622"/>
                  <a:pt x="1621" y="626"/>
                </a:cubicBezTo>
                <a:cubicBezTo>
                  <a:pt x="1629" y="659"/>
                  <a:pt x="1635" y="692"/>
                  <a:pt x="1639" y="725"/>
                </a:cubicBezTo>
                <a:cubicBezTo>
                  <a:pt x="1640" y="730"/>
                  <a:pt x="1636" y="734"/>
                  <a:pt x="1632" y="735"/>
                </a:cubicBezTo>
                <a:cubicBezTo>
                  <a:pt x="1631" y="735"/>
                  <a:pt x="1631" y="735"/>
                  <a:pt x="1631" y="735"/>
                </a:cubicBezTo>
                <a:close/>
                <a:moveTo>
                  <a:pt x="1592" y="566"/>
                </a:moveTo>
                <a:cubicBezTo>
                  <a:pt x="1588" y="566"/>
                  <a:pt x="1585" y="563"/>
                  <a:pt x="1584" y="560"/>
                </a:cubicBezTo>
                <a:cubicBezTo>
                  <a:pt x="1573" y="530"/>
                  <a:pt x="1561" y="500"/>
                  <a:pt x="1547" y="472"/>
                </a:cubicBezTo>
                <a:cubicBezTo>
                  <a:pt x="1546" y="470"/>
                  <a:pt x="1546" y="468"/>
                  <a:pt x="1547" y="465"/>
                </a:cubicBezTo>
                <a:cubicBezTo>
                  <a:pt x="1548" y="463"/>
                  <a:pt x="1549" y="462"/>
                  <a:pt x="1551" y="461"/>
                </a:cubicBezTo>
                <a:cubicBezTo>
                  <a:pt x="1556" y="459"/>
                  <a:pt x="1561" y="461"/>
                  <a:pt x="1563" y="465"/>
                </a:cubicBezTo>
                <a:cubicBezTo>
                  <a:pt x="1577" y="494"/>
                  <a:pt x="1589" y="524"/>
                  <a:pt x="1600" y="554"/>
                </a:cubicBezTo>
                <a:cubicBezTo>
                  <a:pt x="1601" y="556"/>
                  <a:pt x="1600" y="559"/>
                  <a:pt x="1599" y="561"/>
                </a:cubicBezTo>
                <a:cubicBezTo>
                  <a:pt x="1598" y="563"/>
                  <a:pt x="1597" y="564"/>
                  <a:pt x="1595" y="565"/>
                </a:cubicBezTo>
                <a:cubicBezTo>
                  <a:pt x="1594" y="565"/>
                  <a:pt x="1593" y="566"/>
                  <a:pt x="1592" y="566"/>
                </a:cubicBezTo>
                <a:close/>
                <a:moveTo>
                  <a:pt x="64" y="538"/>
                </a:moveTo>
                <a:cubicBezTo>
                  <a:pt x="64" y="538"/>
                  <a:pt x="64" y="538"/>
                  <a:pt x="64" y="538"/>
                </a:cubicBezTo>
                <a:cubicBezTo>
                  <a:pt x="64" y="538"/>
                  <a:pt x="64" y="538"/>
                  <a:pt x="64" y="538"/>
                </a:cubicBezTo>
                <a:cubicBezTo>
                  <a:pt x="63" y="538"/>
                  <a:pt x="62" y="538"/>
                  <a:pt x="61" y="538"/>
                </a:cubicBezTo>
                <a:cubicBezTo>
                  <a:pt x="56" y="536"/>
                  <a:pt x="54" y="531"/>
                  <a:pt x="56" y="527"/>
                </a:cubicBezTo>
                <a:cubicBezTo>
                  <a:pt x="58" y="522"/>
                  <a:pt x="63" y="520"/>
                  <a:pt x="67" y="522"/>
                </a:cubicBezTo>
                <a:cubicBezTo>
                  <a:pt x="71" y="524"/>
                  <a:pt x="73" y="528"/>
                  <a:pt x="72" y="533"/>
                </a:cubicBezTo>
                <a:cubicBezTo>
                  <a:pt x="72" y="533"/>
                  <a:pt x="72" y="533"/>
                  <a:pt x="72" y="533"/>
                </a:cubicBezTo>
                <a:cubicBezTo>
                  <a:pt x="70" y="536"/>
                  <a:pt x="67" y="538"/>
                  <a:pt x="64" y="538"/>
                </a:cubicBezTo>
                <a:close/>
                <a:moveTo>
                  <a:pt x="74" y="512"/>
                </a:moveTo>
                <a:cubicBezTo>
                  <a:pt x="73" y="512"/>
                  <a:pt x="72" y="512"/>
                  <a:pt x="71" y="511"/>
                </a:cubicBezTo>
                <a:cubicBezTo>
                  <a:pt x="69" y="510"/>
                  <a:pt x="67" y="509"/>
                  <a:pt x="67" y="507"/>
                </a:cubicBezTo>
                <a:cubicBezTo>
                  <a:pt x="66" y="505"/>
                  <a:pt x="66" y="502"/>
                  <a:pt x="67" y="500"/>
                </a:cubicBezTo>
                <a:cubicBezTo>
                  <a:pt x="76" y="479"/>
                  <a:pt x="86" y="458"/>
                  <a:pt x="96" y="438"/>
                </a:cubicBezTo>
                <a:cubicBezTo>
                  <a:pt x="101" y="430"/>
                  <a:pt x="105" y="421"/>
                  <a:pt x="110" y="413"/>
                </a:cubicBezTo>
                <a:cubicBezTo>
                  <a:pt x="129" y="380"/>
                  <a:pt x="150" y="349"/>
                  <a:pt x="174" y="318"/>
                </a:cubicBezTo>
                <a:cubicBezTo>
                  <a:pt x="176" y="315"/>
                  <a:pt x="182" y="314"/>
                  <a:pt x="185" y="317"/>
                </a:cubicBezTo>
                <a:cubicBezTo>
                  <a:pt x="189" y="320"/>
                  <a:pt x="190" y="325"/>
                  <a:pt x="187" y="329"/>
                </a:cubicBezTo>
                <a:cubicBezTo>
                  <a:pt x="164" y="358"/>
                  <a:pt x="143" y="390"/>
                  <a:pt x="125" y="422"/>
                </a:cubicBezTo>
                <a:cubicBezTo>
                  <a:pt x="120" y="430"/>
                  <a:pt x="116" y="438"/>
                  <a:pt x="111" y="446"/>
                </a:cubicBezTo>
                <a:cubicBezTo>
                  <a:pt x="101" y="466"/>
                  <a:pt x="91" y="486"/>
                  <a:pt x="82" y="507"/>
                </a:cubicBezTo>
                <a:cubicBezTo>
                  <a:pt x="81" y="510"/>
                  <a:pt x="78" y="512"/>
                  <a:pt x="74" y="512"/>
                </a:cubicBezTo>
                <a:close/>
                <a:moveTo>
                  <a:pt x="1542" y="451"/>
                </a:moveTo>
                <a:cubicBezTo>
                  <a:pt x="1539" y="451"/>
                  <a:pt x="1536" y="450"/>
                  <a:pt x="1535" y="447"/>
                </a:cubicBezTo>
                <a:cubicBezTo>
                  <a:pt x="1533" y="443"/>
                  <a:pt x="1534" y="438"/>
                  <a:pt x="1538" y="436"/>
                </a:cubicBezTo>
                <a:cubicBezTo>
                  <a:pt x="1542" y="433"/>
                  <a:pt x="1548" y="435"/>
                  <a:pt x="1550" y="439"/>
                </a:cubicBezTo>
                <a:cubicBezTo>
                  <a:pt x="1551" y="441"/>
                  <a:pt x="1551" y="443"/>
                  <a:pt x="1550" y="446"/>
                </a:cubicBezTo>
                <a:cubicBezTo>
                  <a:pt x="1550" y="448"/>
                  <a:pt x="1548" y="449"/>
                  <a:pt x="1546" y="451"/>
                </a:cubicBezTo>
                <a:cubicBezTo>
                  <a:pt x="1545" y="451"/>
                  <a:pt x="1544" y="451"/>
                  <a:pt x="1542" y="451"/>
                </a:cubicBezTo>
                <a:close/>
                <a:moveTo>
                  <a:pt x="1529" y="427"/>
                </a:moveTo>
                <a:cubicBezTo>
                  <a:pt x="1526" y="427"/>
                  <a:pt x="1523" y="425"/>
                  <a:pt x="1521" y="422"/>
                </a:cubicBezTo>
                <a:cubicBezTo>
                  <a:pt x="1503" y="390"/>
                  <a:pt x="1482" y="359"/>
                  <a:pt x="1459" y="329"/>
                </a:cubicBezTo>
                <a:cubicBezTo>
                  <a:pt x="1449" y="317"/>
                  <a:pt x="1439" y="304"/>
                  <a:pt x="1428" y="292"/>
                </a:cubicBezTo>
                <a:cubicBezTo>
                  <a:pt x="1418" y="280"/>
                  <a:pt x="1407" y="269"/>
                  <a:pt x="1397" y="258"/>
                </a:cubicBezTo>
                <a:cubicBezTo>
                  <a:pt x="1393" y="255"/>
                  <a:pt x="1393" y="249"/>
                  <a:pt x="1397" y="246"/>
                </a:cubicBezTo>
                <a:cubicBezTo>
                  <a:pt x="1400" y="243"/>
                  <a:pt x="1405" y="243"/>
                  <a:pt x="1409" y="246"/>
                </a:cubicBezTo>
                <a:cubicBezTo>
                  <a:pt x="1420" y="257"/>
                  <a:pt x="1431" y="269"/>
                  <a:pt x="1441" y="281"/>
                </a:cubicBezTo>
                <a:cubicBezTo>
                  <a:pt x="1452" y="293"/>
                  <a:pt x="1462" y="306"/>
                  <a:pt x="1473" y="319"/>
                </a:cubicBezTo>
                <a:cubicBezTo>
                  <a:pt x="1496" y="349"/>
                  <a:pt x="1517" y="381"/>
                  <a:pt x="1536" y="414"/>
                </a:cubicBezTo>
                <a:cubicBezTo>
                  <a:pt x="1538" y="418"/>
                  <a:pt x="1537" y="423"/>
                  <a:pt x="1533" y="426"/>
                </a:cubicBezTo>
                <a:cubicBezTo>
                  <a:pt x="1532" y="426"/>
                  <a:pt x="1530" y="427"/>
                  <a:pt x="1529" y="427"/>
                </a:cubicBezTo>
                <a:close/>
                <a:moveTo>
                  <a:pt x="198" y="310"/>
                </a:moveTo>
                <a:cubicBezTo>
                  <a:pt x="196" y="310"/>
                  <a:pt x="194" y="309"/>
                  <a:pt x="193" y="308"/>
                </a:cubicBezTo>
                <a:cubicBezTo>
                  <a:pt x="191" y="307"/>
                  <a:pt x="190" y="305"/>
                  <a:pt x="190" y="302"/>
                </a:cubicBezTo>
                <a:cubicBezTo>
                  <a:pt x="189" y="300"/>
                  <a:pt x="190" y="298"/>
                  <a:pt x="191" y="296"/>
                </a:cubicBezTo>
                <a:cubicBezTo>
                  <a:pt x="194" y="293"/>
                  <a:pt x="200" y="292"/>
                  <a:pt x="203" y="295"/>
                </a:cubicBezTo>
                <a:cubicBezTo>
                  <a:pt x="207" y="298"/>
                  <a:pt x="208" y="303"/>
                  <a:pt x="205" y="307"/>
                </a:cubicBezTo>
                <a:cubicBezTo>
                  <a:pt x="204" y="307"/>
                  <a:pt x="204" y="307"/>
                  <a:pt x="204" y="307"/>
                </a:cubicBezTo>
                <a:cubicBezTo>
                  <a:pt x="203" y="309"/>
                  <a:pt x="200" y="310"/>
                  <a:pt x="198" y="310"/>
                </a:cubicBezTo>
                <a:close/>
                <a:moveTo>
                  <a:pt x="216" y="289"/>
                </a:moveTo>
                <a:cubicBezTo>
                  <a:pt x="214" y="289"/>
                  <a:pt x="212" y="288"/>
                  <a:pt x="211" y="287"/>
                </a:cubicBezTo>
                <a:cubicBezTo>
                  <a:pt x="209" y="285"/>
                  <a:pt x="208" y="283"/>
                  <a:pt x="208" y="281"/>
                </a:cubicBezTo>
                <a:cubicBezTo>
                  <a:pt x="208" y="278"/>
                  <a:pt x="209" y="276"/>
                  <a:pt x="210" y="275"/>
                </a:cubicBezTo>
                <a:cubicBezTo>
                  <a:pt x="232" y="250"/>
                  <a:pt x="255" y="227"/>
                  <a:pt x="279" y="206"/>
                </a:cubicBezTo>
                <a:cubicBezTo>
                  <a:pt x="284" y="201"/>
                  <a:pt x="290" y="197"/>
                  <a:pt x="295" y="192"/>
                </a:cubicBezTo>
                <a:cubicBezTo>
                  <a:pt x="319" y="172"/>
                  <a:pt x="344" y="154"/>
                  <a:pt x="370" y="137"/>
                </a:cubicBezTo>
                <a:cubicBezTo>
                  <a:pt x="370" y="137"/>
                  <a:pt x="370" y="137"/>
                  <a:pt x="370" y="137"/>
                </a:cubicBezTo>
                <a:cubicBezTo>
                  <a:pt x="374" y="134"/>
                  <a:pt x="379" y="135"/>
                  <a:pt x="381" y="139"/>
                </a:cubicBezTo>
                <a:cubicBezTo>
                  <a:pt x="383" y="141"/>
                  <a:pt x="383" y="143"/>
                  <a:pt x="383" y="145"/>
                </a:cubicBezTo>
                <a:cubicBezTo>
                  <a:pt x="382" y="148"/>
                  <a:pt x="381" y="150"/>
                  <a:pt x="379" y="151"/>
                </a:cubicBezTo>
                <a:cubicBezTo>
                  <a:pt x="354" y="168"/>
                  <a:pt x="329" y="186"/>
                  <a:pt x="306" y="205"/>
                </a:cubicBezTo>
                <a:cubicBezTo>
                  <a:pt x="301" y="210"/>
                  <a:pt x="295" y="214"/>
                  <a:pt x="290" y="219"/>
                </a:cubicBezTo>
                <a:cubicBezTo>
                  <a:pt x="267" y="240"/>
                  <a:pt x="244" y="262"/>
                  <a:pt x="223" y="286"/>
                </a:cubicBezTo>
                <a:cubicBezTo>
                  <a:pt x="221" y="288"/>
                  <a:pt x="219" y="289"/>
                  <a:pt x="216" y="289"/>
                </a:cubicBezTo>
                <a:close/>
                <a:moveTo>
                  <a:pt x="1382" y="241"/>
                </a:moveTo>
                <a:cubicBezTo>
                  <a:pt x="1380" y="241"/>
                  <a:pt x="1378" y="240"/>
                  <a:pt x="1377" y="238"/>
                </a:cubicBezTo>
                <a:cubicBezTo>
                  <a:pt x="1375" y="237"/>
                  <a:pt x="1374" y="235"/>
                  <a:pt x="1374" y="232"/>
                </a:cubicBezTo>
                <a:cubicBezTo>
                  <a:pt x="1374" y="230"/>
                  <a:pt x="1375" y="228"/>
                  <a:pt x="1376" y="226"/>
                </a:cubicBezTo>
                <a:cubicBezTo>
                  <a:pt x="1379" y="223"/>
                  <a:pt x="1385" y="223"/>
                  <a:pt x="1388" y="226"/>
                </a:cubicBezTo>
                <a:cubicBezTo>
                  <a:pt x="1390" y="228"/>
                  <a:pt x="1391" y="230"/>
                  <a:pt x="1391" y="232"/>
                </a:cubicBezTo>
                <a:cubicBezTo>
                  <a:pt x="1391" y="234"/>
                  <a:pt x="1390" y="236"/>
                  <a:pt x="1389" y="238"/>
                </a:cubicBezTo>
                <a:cubicBezTo>
                  <a:pt x="1387" y="240"/>
                  <a:pt x="1385" y="241"/>
                  <a:pt x="1382" y="241"/>
                </a:cubicBezTo>
                <a:close/>
                <a:moveTo>
                  <a:pt x="1361" y="222"/>
                </a:moveTo>
                <a:cubicBezTo>
                  <a:pt x="1359" y="222"/>
                  <a:pt x="1357" y="221"/>
                  <a:pt x="1356" y="219"/>
                </a:cubicBezTo>
                <a:cubicBezTo>
                  <a:pt x="1328" y="195"/>
                  <a:pt x="1298" y="172"/>
                  <a:pt x="1267" y="151"/>
                </a:cubicBezTo>
                <a:cubicBezTo>
                  <a:pt x="1241" y="134"/>
                  <a:pt x="1213" y="118"/>
                  <a:pt x="1185" y="104"/>
                </a:cubicBezTo>
                <a:cubicBezTo>
                  <a:pt x="1183" y="103"/>
                  <a:pt x="1181" y="101"/>
                  <a:pt x="1180" y="99"/>
                </a:cubicBezTo>
                <a:cubicBezTo>
                  <a:pt x="1180" y="97"/>
                  <a:pt x="1180" y="94"/>
                  <a:pt x="1181" y="92"/>
                </a:cubicBezTo>
                <a:cubicBezTo>
                  <a:pt x="1183" y="88"/>
                  <a:pt x="1188" y="87"/>
                  <a:pt x="1192" y="89"/>
                </a:cubicBezTo>
                <a:cubicBezTo>
                  <a:pt x="1221" y="103"/>
                  <a:pt x="1249" y="119"/>
                  <a:pt x="1276" y="137"/>
                </a:cubicBezTo>
                <a:cubicBezTo>
                  <a:pt x="1308" y="158"/>
                  <a:pt x="1339" y="182"/>
                  <a:pt x="1367" y="207"/>
                </a:cubicBezTo>
                <a:cubicBezTo>
                  <a:pt x="1367" y="207"/>
                  <a:pt x="1367" y="207"/>
                  <a:pt x="1367" y="207"/>
                </a:cubicBezTo>
                <a:cubicBezTo>
                  <a:pt x="1371" y="210"/>
                  <a:pt x="1371" y="215"/>
                  <a:pt x="1368" y="219"/>
                </a:cubicBezTo>
                <a:cubicBezTo>
                  <a:pt x="1366" y="221"/>
                  <a:pt x="1364" y="222"/>
                  <a:pt x="1361" y="222"/>
                </a:cubicBezTo>
                <a:close/>
                <a:moveTo>
                  <a:pt x="398" y="137"/>
                </a:moveTo>
                <a:cubicBezTo>
                  <a:pt x="395" y="137"/>
                  <a:pt x="393" y="136"/>
                  <a:pt x="391" y="133"/>
                </a:cubicBezTo>
                <a:cubicBezTo>
                  <a:pt x="390" y="131"/>
                  <a:pt x="390" y="129"/>
                  <a:pt x="390" y="127"/>
                </a:cubicBezTo>
                <a:cubicBezTo>
                  <a:pt x="391" y="124"/>
                  <a:pt x="392" y="123"/>
                  <a:pt x="394" y="121"/>
                </a:cubicBezTo>
                <a:cubicBezTo>
                  <a:pt x="398" y="119"/>
                  <a:pt x="403" y="120"/>
                  <a:pt x="406" y="124"/>
                </a:cubicBezTo>
                <a:cubicBezTo>
                  <a:pt x="408" y="128"/>
                  <a:pt x="407" y="133"/>
                  <a:pt x="403" y="136"/>
                </a:cubicBezTo>
                <a:cubicBezTo>
                  <a:pt x="401" y="137"/>
                  <a:pt x="400" y="137"/>
                  <a:pt x="398" y="137"/>
                </a:cubicBezTo>
                <a:close/>
                <a:moveTo>
                  <a:pt x="423" y="123"/>
                </a:moveTo>
                <a:cubicBezTo>
                  <a:pt x="423" y="123"/>
                  <a:pt x="423" y="123"/>
                  <a:pt x="423" y="123"/>
                </a:cubicBezTo>
                <a:cubicBezTo>
                  <a:pt x="420" y="123"/>
                  <a:pt x="417" y="121"/>
                  <a:pt x="415" y="118"/>
                </a:cubicBezTo>
                <a:cubicBezTo>
                  <a:pt x="413" y="114"/>
                  <a:pt x="414" y="109"/>
                  <a:pt x="419" y="107"/>
                </a:cubicBezTo>
                <a:cubicBezTo>
                  <a:pt x="447" y="91"/>
                  <a:pt x="476" y="77"/>
                  <a:pt x="506" y="64"/>
                </a:cubicBezTo>
                <a:cubicBezTo>
                  <a:pt x="528" y="55"/>
                  <a:pt x="550" y="47"/>
                  <a:pt x="572" y="40"/>
                </a:cubicBezTo>
                <a:cubicBezTo>
                  <a:pt x="586" y="36"/>
                  <a:pt x="600" y="32"/>
                  <a:pt x="614" y="28"/>
                </a:cubicBezTo>
                <a:cubicBezTo>
                  <a:pt x="619" y="27"/>
                  <a:pt x="623" y="29"/>
                  <a:pt x="624" y="34"/>
                </a:cubicBezTo>
                <a:cubicBezTo>
                  <a:pt x="625" y="36"/>
                  <a:pt x="625" y="38"/>
                  <a:pt x="624" y="40"/>
                </a:cubicBezTo>
                <a:cubicBezTo>
                  <a:pt x="622" y="42"/>
                  <a:pt x="621" y="44"/>
                  <a:pt x="618" y="44"/>
                </a:cubicBezTo>
                <a:cubicBezTo>
                  <a:pt x="605" y="48"/>
                  <a:pt x="591" y="52"/>
                  <a:pt x="577" y="56"/>
                </a:cubicBezTo>
                <a:cubicBezTo>
                  <a:pt x="555" y="63"/>
                  <a:pt x="534" y="71"/>
                  <a:pt x="512" y="80"/>
                </a:cubicBezTo>
                <a:cubicBezTo>
                  <a:pt x="483" y="92"/>
                  <a:pt x="454" y="106"/>
                  <a:pt x="427" y="122"/>
                </a:cubicBezTo>
                <a:cubicBezTo>
                  <a:pt x="426" y="122"/>
                  <a:pt x="424" y="123"/>
                  <a:pt x="423" y="123"/>
                </a:cubicBezTo>
                <a:close/>
                <a:moveTo>
                  <a:pt x="1163" y="92"/>
                </a:moveTo>
                <a:cubicBezTo>
                  <a:pt x="1162" y="92"/>
                  <a:pt x="1161" y="92"/>
                  <a:pt x="1160" y="92"/>
                </a:cubicBezTo>
                <a:cubicBezTo>
                  <a:pt x="1157" y="91"/>
                  <a:pt x="1156" y="89"/>
                  <a:pt x="1155" y="87"/>
                </a:cubicBezTo>
                <a:cubicBezTo>
                  <a:pt x="1154" y="85"/>
                  <a:pt x="1154" y="82"/>
                  <a:pt x="1155" y="80"/>
                </a:cubicBezTo>
                <a:cubicBezTo>
                  <a:pt x="1157" y="76"/>
                  <a:pt x="1162" y="74"/>
                  <a:pt x="1167" y="76"/>
                </a:cubicBezTo>
                <a:cubicBezTo>
                  <a:pt x="1171" y="78"/>
                  <a:pt x="1173" y="83"/>
                  <a:pt x="1171" y="87"/>
                </a:cubicBezTo>
                <a:cubicBezTo>
                  <a:pt x="1169" y="90"/>
                  <a:pt x="1166" y="92"/>
                  <a:pt x="1163" y="92"/>
                </a:cubicBezTo>
                <a:close/>
                <a:moveTo>
                  <a:pt x="1137" y="81"/>
                </a:moveTo>
                <a:cubicBezTo>
                  <a:pt x="1136" y="81"/>
                  <a:pt x="1135" y="81"/>
                  <a:pt x="1134" y="80"/>
                </a:cubicBezTo>
                <a:cubicBezTo>
                  <a:pt x="1100" y="66"/>
                  <a:pt x="1064" y="54"/>
                  <a:pt x="1028" y="44"/>
                </a:cubicBezTo>
                <a:cubicBezTo>
                  <a:pt x="1028" y="44"/>
                  <a:pt x="1028" y="44"/>
                  <a:pt x="1028" y="44"/>
                </a:cubicBezTo>
                <a:cubicBezTo>
                  <a:pt x="997" y="36"/>
                  <a:pt x="966" y="30"/>
                  <a:pt x="935" y="25"/>
                </a:cubicBezTo>
                <a:cubicBezTo>
                  <a:pt x="933" y="25"/>
                  <a:pt x="931" y="24"/>
                  <a:pt x="929" y="22"/>
                </a:cubicBezTo>
                <a:cubicBezTo>
                  <a:pt x="928" y="20"/>
                  <a:pt x="927" y="18"/>
                  <a:pt x="928" y="16"/>
                </a:cubicBezTo>
                <a:cubicBezTo>
                  <a:pt x="928" y="11"/>
                  <a:pt x="933" y="8"/>
                  <a:pt x="937" y="9"/>
                </a:cubicBezTo>
                <a:cubicBezTo>
                  <a:pt x="969" y="13"/>
                  <a:pt x="1001" y="20"/>
                  <a:pt x="1032" y="28"/>
                </a:cubicBezTo>
                <a:cubicBezTo>
                  <a:pt x="1069" y="38"/>
                  <a:pt x="1105" y="50"/>
                  <a:pt x="1140" y="65"/>
                </a:cubicBezTo>
                <a:cubicBezTo>
                  <a:pt x="1145" y="66"/>
                  <a:pt x="1147" y="71"/>
                  <a:pt x="1145" y="76"/>
                </a:cubicBezTo>
                <a:cubicBezTo>
                  <a:pt x="1144" y="79"/>
                  <a:pt x="1141" y="81"/>
                  <a:pt x="1137" y="81"/>
                </a:cubicBezTo>
                <a:close/>
                <a:moveTo>
                  <a:pt x="644" y="38"/>
                </a:moveTo>
                <a:cubicBezTo>
                  <a:pt x="640" y="38"/>
                  <a:pt x="636" y="35"/>
                  <a:pt x="635" y="31"/>
                </a:cubicBezTo>
                <a:cubicBezTo>
                  <a:pt x="634" y="27"/>
                  <a:pt x="637" y="22"/>
                  <a:pt x="642" y="21"/>
                </a:cubicBezTo>
                <a:cubicBezTo>
                  <a:pt x="646" y="20"/>
                  <a:pt x="651" y="23"/>
                  <a:pt x="652" y="27"/>
                </a:cubicBezTo>
                <a:cubicBezTo>
                  <a:pt x="653" y="32"/>
                  <a:pt x="650" y="37"/>
                  <a:pt x="646" y="38"/>
                </a:cubicBezTo>
                <a:cubicBezTo>
                  <a:pt x="645" y="38"/>
                  <a:pt x="644" y="38"/>
                  <a:pt x="644" y="38"/>
                </a:cubicBezTo>
                <a:close/>
                <a:moveTo>
                  <a:pt x="671" y="32"/>
                </a:moveTo>
                <a:cubicBezTo>
                  <a:pt x="667" y="32"/>
                  <a:pt x="664" y="29"/>
                  <a:pt x="663" y="25"/>
                </a:cubicBezTo>
                <a:cubicBezTo>
                  <a:pt x="663" y="23"/>
                  <a:pt x="663" y="21"/>
                  <a:pt x="664" y="19"/>
                </a:cubicBezTo>
                <a:cubicBezTo>
                  <a:pt x="666" y="17"/>
                  <a:pt x="668" y="16"/>
                  <a:pt x="670" y="15"/>
                </a:cubicBezTo>
                <a:cubicBezTo>
                  <a:pt x="702" y="9"/>
                  <a:pt x="734" y="5"/>
                  <a:pt x="766" y="3"/>
                </a:cubicBezTo>
                <a:cubicBezTo>
                  <a:pt x="766" y="3"/>
                  <a:pt x="766" y="3"/>
                  <a:pt x="766" y="3"/>
                </a:cubicBezTo>
                <a:cubicBezTo>
                  <a:pt x="804" y="0"/>
                  <a:pt x="843" y="0"/>
                  <a:pt x="880" y="3"/>
                </a:cubicBezTo>
                <a:cubicBezTo>
                  <a:pt x="885" y="3"/>
                  <a:pt x="888" y="7"/>
                  <a:pt x="888" y="12"/>
                </a:cubicBezTo>
                <a:cubicBezTo>
                  <a:pt x="888" y="16"/>
                  <a:pt x="884" y="20"/>
                  <a:pt x="879" y="20"/>
                </a:cubicBezTo>
                <a:cubicBezTo>
                  <a:pt x="842" y="17"/>
                  <a:pt x="804" y="17"/>
                  <a:pt x="767" y="20"/>
                </a:cubicBezTo>
                <a:cubicBezTo>
                  <a:pt x="767" y="20"/>
                  <a:pt x="767" y="20"/>
                  <a:pt x="767" y="20"/>
                </a:cubicBezTo>
                <a:cubicBezTo>
                  <a:pt x="736" y="22"/>
                  <a:pt x="704" y="26"/>
                  <a:pt x="673" y="32"/>
                </a:cubicBezTo>
                <a:cubicBezTo>
                  <a:pt x="672" y="32"/>
                  <a:pt x="672" y="32"/>
                  <a:pt x="671" y="32"/>
                </a:cubicBezTo>
                <a:close/>
                <a:moveTo>
                  <a:pt x="908" y="22"/>
                </a:moveTo>
                <a:cubicBezTo>
                  <a:pt x="908" y="22"/>
                  <a:pt x="907" y="22"/>
                  <a:pt x="907" y="22"/>
                </a:cubicBezTo>
                <a:cubicBezTo>
                  <a:pt x="905" y="22"/>
                  <a:pt x="903" y="21"/>
                  <a:pt x="901" y="19"/>
                </a:cubicBezTo>
                <a:cubicBezTo>
                  <a:pt x="900" y="17"/>
                  <a:pt x="899" y="15"/>
                  <a:pt x="899" y="13"/>
                </a:cubicBezTo>
                <a:cubicBezTo>
                  <a:pt x="900" y="8"/>
                  <a:pt x="904" y="5"/>
                  <a:pt x="909" y="5"/>
                </a:cubicBezTo>
                <a:cubicBezTo>
                  <a:pt x="913" y="6"/>
                  <a:pt x="917" y="10"/>
                  <a:pt x="916" y="14"/>
                </a:cubicBezTo>
                <a:cubicBezTo>
                  <a:pt x="916" y="19"/>
                  <a:pt x="912" y="22"/>
                  <a:pt x="908" y="22"/>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5" name="Freeform 12">
            <a:extLst>
              <a:ext uri="{FF2B5EF4-FFF2-40B4-BE49-F238E27FC236}">
                <a16:creationId xmlns:a16="http://schemas.microsoft.com/office/drawing/2014/main" id="{9ED9CFE3-ACD7-4CAB-BAB3-0DF1E60EABD9}"/>
              </a:ext>
            </a:extLst>
          </p:cNvPr>
          <p:cNvSpPr>
            <a:spLocks noEditPoints="1"/>
          </p:cNvSpPr>
          <p:nvPr/>
        </p:nvSpPr>
        <p:spPr bwMode="auto">
          <a:xfrm>
            <a:off x="8895476" y="3558559"/>
            <a:ext cx="6414505" cy="6412466"/>
          </a:xfrm>
          <a:custGeom>
            <a:avLst/>
            <a:gdLst>
              <a:gd name="T0" fmla="*/ 922 w 1572"/>
              <a:gd name="T1" fmla="*/ 1542 h 1571"/>
              <a:gd name="T2" fmla="*/ 1160 w 1572"/>
              <a:gd name="T3" fmla="*/ 1467 h 1571"/>
              <a:gd name="T4" fmla="*/ 925 w 1572"/>
              <a:gd name="T5" fmla="*/ 1559 h 1571"/>
              <a:gd name="T6" fmla="*/ 743 w 1572"/>
              <a:gd name="T7" fmla="*/ 1570 h 1571"/>
              <a:gd name="T8" fmla="*/ 744 w 1572"/>
              <a:gd name="T9" fmla="*/ 1553 h 1571"/>
              <a:gd name="T10" fmla="*/ 680 w 1572"/>
              <a:gd name="T11" fmla="*/ 1564 h 1571"/>
              <a:gd name="T12" fmla="*/ 342 w 1572"/>
              <a:gd name="T13" fmla="*/ 1434 h 1571"/>
              <a:gd name="T14" fmla="*/ 453 w 1572"/>
              <a:gd name="T15" fmla="*/ 1479 h 1571"/>
              <a:gd name="T16" fmla="*/ 681 w 1572"/>
              <a:gd name="T17" fmla="*/ 1564 h 1571"/>
              <a:gd name="T18" fmla="*/ 1201 w 1572"/>
              <a:gd name="T19" fmla="*/ 1433 h 1571"/>
              <a:gd name="T20" fmla="*/ 1187 w 1572"/>
              <a:gd name="T21" fmla="*/ 1460 h 1571"/>
              <a:gd name="T22" fmla="*/ 1304 w 1572"/>
              <a:gd name="T23" fmla="*/ 1353 h 1571"/>
              <a:gd name="T24" fmla="*/ 1257 w 1572"/>
              <a:gd name="T25" fmla="*/ 1412 h 1571"/>
              <a:gd name="T26" fmla="*/ 273 w 1572"/>
              <a:gd name="T27" fmla="*/ 1370 h 1571"/>
              <a:gd name="T28" fmla="*/ 297 w 1572"/>
              <a:gd name="T29" fmla="*/ 1398 h 1571"/>
              <a:gd name="T30" fmla="*/ 95 w 1572"/>
              <a:gd name="T31" fmla="*/ 1161 h 1571"/>
              <a:gd name="T32" fmla="*/ 51 w 1572"/>
              <a:gd name="T33" fmla="*/ 1040 h 1571"/>
              <a:gd name="T34" fmla="*/ 110 w 1572"/>
              <a:gd name="T35" fmla="*/ 1153 h 1571"/>
              <a:gd name="T36" fmla="*/ 250 w 1572"/>
              <a:gd name="T37" fmla="*/ 1357 h 1571"/>
              <a:gd name="T38" fmla="*/ 1486 w 1572"/>
              <a:gd name="T39" fmla="*/ 1104 h 1571"/>
              <a:gd name="T40" fmla="*/ 1360 w 1572"/>
              <a:gd name="T41" fmla="*/ 1318 h 1571"/>
              <a:gd name="T42" fmla="*/ 1507 w 1572"/>
              <a:gd name="T43" fmla="*/ 1051 h 1571"/>
              <a:gd name="T44" fmla="*/ 1523 w 1572"/>
              <a:gd name="T45" fmla="*/ 1057 h 1571"/>
              <a:gd name="T46" fmla="*/ 1534 w 1572"/>
              <a:gd name="T47" fmla="*/ 999 h 1571"/>
              <a:gd name="T48" fmla="*/ 1555 w 1572"/>
              <a:gd name="T49" fmla="*/ 785 h 1571"/>
              <a:gd name="T50" fmla="*/ 1556 w 1572"/>
              <a:gd name="T51" fmla="*/ 630 h 1571"/>
              <a:gd name="T52" fmla="*/ 1567 w 1572"/>
              <a:gd name="T53" fmla="*/ 875 h 1571"/>
              <a:gd name="T54" fmla="*/ 27 w 1572"/>
              <a:gd name="T55" fmla="*/ 991 h 1571"/>
              <a:gd name="T56" fmla="*/ 43 w 1572"/>
              <a:gd name="T57" fmla="*/ 987 h 1571"/>
              <a:gd name="T58" fmla="*/ 13 w 1572"/>
              <a:gd name="T59" fmla="*/ 930 h 1571"/>
              <a:gd name="T60" fmla="*/ 6 w 1572"/>
              <a:gd name="T61" fmla="*/ 685 h 1571"/>
              <a:gd name="T62" fmla="*/ 23 w 1572"/>
              <a:gd name="T63" fmla="*/ 687 h 1571"/>
              <a:gd name="T64" fmla="*/ 30 w 1572"/>
              <a:gd name="T65" fmla="*/ 927 h 1571"/>
              <a:gd name="T66" fmla="*/ 1531 w 1572"/>
              <a:gd name="T67" fmla="*/ 595 h 1571"/>
              <a:gd name="T68" fmla="*/ 1547 w 1572"/>
              <a:gd name="T69" fmla="*/ 591 h 1571"/>
              <a:gd name="T70" fmla="*/ 1506 w 1572"/>
              <a:gd name="T71" fmla="*/ 515 h 1571"/>
              <a:gd name="T72" fmla="*/ 1317 w 1572"/>
              <a:gd name="T73" fmla="*/ 229 h 1571"/>
              <a:gd name="T74" fmla="*/ 1329 w 1572"/>
              <a:gd name="T75" fmla="*/ 217 h 1571"/>
              <a:gd name="T76" fmla="*/ 1522 w 1572"/>
              <a:gd name="T77" fmla="*/ 509 h 1571"/>
              <a:gd name="T78" fmla="*/ 55 w 1572"/>
              <a:gd name="T79" fmla="*/ 519 h 1571"/>
              <a:gd name="T80" fmla="*/ 74 w 1572"/>
              <a:gd name="T81" fmla="*/ 493 h 1571"/>
              <a:gd name="T82" fmla="*/ 79 w 1572"/>
              <a:gd name="T83" fmla="*/ 461 h 1571"/>
              <a:gd name="T84" fmla="*/ 230 w 1572"/>
              <a:gd name="T85" fmla="*/ 229 h 1571"/>
              <a:gd name="T86" fmla="*/ 242 w 1572"/>
              <a:gd name="T87" fmla="*/ 241 h 1571"/>
              <a:gd name="T88" fmla="*/ 82 w 1572"/>
              <a:gd name="T89" fmla="*/ 462 h 1571"/>
              <a:gd name="T90" fmla="*/ 1260 w 1572"/>
              <a:gd name="T91" fmla="*/ 169 h 1571"/>
              <a:gd name="T92" fmla="*/ 1284 w 1572"/>
              <a:gd name="T93" fmla="*/ 197 h 1571"/>
              <a:gd name="T94" fmla="*/ 1109 w 1572"/>
              <a:gd name="T95" fmla="*/ 87 h 1571"/>
              <a:gd name="T96" fmla="*/ 880 w 1572"/>
              <a:gd name="T97" fmla="*/ 5 h 1571"/>
              <a:gd name="T98" fmla="*/ 1221 w 1572"/>
              <a:gd name="T99" fmla="*/ 131 h 1571"/>
              <a:gd name="T100" fmla="*/ 349 w 1572"/>
              <a:gd name="T101" fmla="*/ 141 h 1571"/>
              <a:gd name="T102" fmla="*/ 380 w 1572"/>
              <a:gd name="T103" fmla="*/ 132 h 1571"/>
              <a:gd name="T104" fmla="*/ 402 w 1572"/>
              <a:gd name="T105" fmla="*/ 109 h 1571"/>
              <a:gd name="T106" fmla="*/ 636 w 1572"/>
              <a:gd name="T107" fmla="*/ 14 h 1571"/>
              <a:gd name="T108" fmla="*/ 639 w 1572"/>
              <a:gd name="T109" fmla="*/ 30 h 1571"/>
              <a:gd name="T110" fmla="*/ 410 w 1572"/>
              <a:gd name="T111" fmla="*/ 113 h 1571"/>
              <a:gd name="T112" fmla="*/ 809 w 1572"/>
              <a:gd name="T113" fmla="*/ 8 h 1571"/>
              <a:gd name="T114" fmla="*/ 840 w 1572"/>
              <a:gd name="T115" fmla="*/ 18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72" h="1571">
                <a:moveTo>
                  <a:pt x="805" y="1571"/>
                </a:moveTo>
                <a:cubicBezTo>
                  <a:pt x="801" y="1571"/>
                  <a:pt x="797" y="1567"/>
                  <a:pt x="797" y="1563"/>
                </a:cubicBezTo>
                <a:cubicBezTo>
                  <a:pt x="797" y="1558"/>
                  <a:pt x="800" y="1554"/>
                  <a:pt x="805" y="1554"/>
                </a:cubicBezTo>
                <a:cubicBezTo>
                  <a:pt x="844" y="1553"/>
                  <a:pt x="883" y="1549"/>
                  <a:pt x="922" y="1542"/>
                </a:cubicBezTo>
                <a:cubicBezTo>
                  <a:pt x="922" y="1542"/>
                  <a:pt x="922" y="1542"/>
                  <a:pt x="922" y="1542"/>
                </a:cubicBezTo>
                <a:cubicBezTo>
                  <a:pt x="966" y="1534"/>
                  <a:pt x="1010" y="1523"/>
                  <a:pt x="1052" y="1507"/>
                </a:cubicBezTo>
                <a:cubicBezTo>
                  <a:pt x="1085" y="1495"/>
                  <a:pt x="1117" y="1480"/>
                  <a:pt x="1148" y="1464"/>
                </a:cubicBezTo>
                <a:cubicBezTo>
                  <a:pt x="1152" y="1462"/>
                  <a:pt x="1158" y="1463"/>
                  <a:pt x="1160" y="1467"/>
                </a:cubicBezTo>
                <a:cubicBezTo>
                  <a:pt x="1162" y="1471"/>
                  <a:pt x="1160" y="1476"/>
                  <a:pt x="1156" y="1479"/>
                </a:cubicBezTo>
                <a:cubicBezTo>
                  <a:pt x="1124" y="1496"/>
                  <a:pt x="1091" y="1511"/>
                  <a:pt x="1057" y="1523"/>
                </a:cubicBezTo>
                <a:cubicBezTo>
                  <a:pt x="1015" y="1539"/>
                  <a:pt x="970" y="1551"/>
                  <a:pt x="925" y="1559"/>
                </a:cubicBezTo>
                <a:cubicBezTo>
                  <a:pt x="925" y="1559"/>
                  <a:pt x="925" y="1559"/>
                  <a:pt x="925" y="1559"/>
                </a:cubicBezTo>
                <a:cubicBezTo>
                  <a:pt x="886" y="1566"/>
                  <a:pt x="845" y="1570"/>
                  <a:pt x="806" y="1571"/>
                </a:cubicBezTo>
                <a:cubicBezTo>
                  <a:pt x="806" y="1571"/>
                  <a:pt x="805" y="1571"/>
                  <a:pt x="805" y="1571"/>
                </a:cubicBezTo>
                <a:close/>
                <a:moveTo>
                  <a:pt x="743" y="1570"/>
                </a:moveTo>
                <a:cubicBezTo>
                  <a:pt x="743" y="1570"/>
                  <a:pt x="743" y="1570"/>
                  <a:pt x="743" y="1570"/>
                </a:cubicBezTo>
                <a:cubicBezTo>
                  <a:pt x="735" y="1570"/>
                  <a:pt x="727" y="1569"/>
                  <a:pt x="720" y="1569"/>
                </a:cubicBezTo>
                <a:cubicBezTo>
                  <a:pt x="715" y="1568"/>
                  <a:pt x="712" y="1564"/>
                  <a:pt x="712" y="1559"/>
                </a:cubicBezTo>
                <a:cubicBezTo>
                  <a:pt x="713" y="1555"/>
                  <a:pt x="717" y="1551"/>
                  <a:pt x="721" y="1552"/>
                </a:cubicBezTo>
                <a:cubicBezTo>
                  <a:pt x="729" y="1552"/>
                  <a:pt x="736" y="1553"/>
                  <a:pt x="744" y="1553"/>
                </a:cubicBezTo>
                <a:cubicBezTo>
                  <a:pt x="748" y="1553"/>
                  <a:pt x="752" y="1557"/>
                  <a:pt x="752" y="1562"/>
                </a:cubicBezTo>
                <a:cubicBezTo>
                  <a:pt x="751" y="1567"/>
                  <a:pt x="748" y="1570"/>
                  <a:pt x="743" y="1570"/>
                </a:cubicBezTo>
                <a:close/>
                <a:moveTo>
                  <a:pt x="681" y="1564"/>
                </a:moveTo>
                <a:cubicBezTo>
                  <a:pt x="681" y="1564"/>
                  <a:pt x="681" y="1564"/>
                  <a:pt x="680" y="1564"/>
                </a:cubicBezTo>
                <a:cubicBezTo>
                  <a:pt x="605" y="1554"/>
                  <a:pt x="533" y="1534"/>
                  <a:pt x="464" y="1503"/>
                </a:cubicBezTo>
                <a:cubicBezTo>
                  <a:pt x="458" y="1500"/>
                  <a:pt x="452" y="1497"/>
                  <a:pt x="446" y="1494"/>
                </a:cubicBezTo>
                <a:cubicBezTo>
                  <a:pt x="446" y="1494"/>
                  <a:pt x="446" y="1494"/>
                  <a:pt x="445" y="1494"/>
                </a:cubicBezTo>
                <a:cubicBezTo>
                  <a:pt x="410" y="1477"/>
                  <a:pt x="375" y="1457"/>
                  <a:pt x="342" y="1434"/>
                </a:cubicBezTo>
                <a:cubicBezTo>
                  <a:pt x="338" y="1431"/>
                  <a:pt x="337" y="1426"/>
                  <a:pt x="339" y="1422"/>
                </a:cubicBezTo>
                <a:cubicBezTo>
                  <a:pt x="342" y="1418"/>
                  <a:pt x="347" y="1417"/>
                  <a:pt x="351" y="1420"/>
                </a:cubicBezTo>
                <a:cubicBezTo>
                  <a:pt x="383" y="1442"/>
                  <a:pt x="418" y="1462"/>
                  <a:pt x="453" y="1479"/>
                </a:cubicBezTo>
                <a:cubicBezTo>
                  <a:pt x="453" y="1479"/>
                  <a:pt x="453" y="1479"/>
                  <a:pt x="453" y="1479"/>
                </a:cubicBezTo>
                <a:cubicBezTo>
                  <a:pt x="459" y="1482"/>
                  <a:pt x="465" y="1485"/>
                  <a:pt x="471" y="1487"/>
                </a:cubicBezTo>
                <a:cubicBezTo>
                  <a:pt x="538" y="1517"/>
                  <a:pt x="609" y="1538"/>
                  <a:pt x="682" y="1547"/>
                </a:cubicBezTo>
                <a:cubicBezTo>
                  <a:pt x="687" y="1548"/>
                  <a:pt x="690" y="1552"/>
                  <a:pt x="690" y="1557"/>
                </a:cubicBezTo>
                <a:cubicBezTo>
                  <a:pt x="689" y="1561"/>
                  <a:pt x="685" y="1564"/>
                  <a:pt x="681" y="1564"/>
                </a:cubicBezTo>
                <a:close/>
                <a:moveTo>
                  <a:pt x="1187" y="1460"/>
                </a:moveTo>
                <a:cubicBezTo>
                  <a:pt x="1184" y="1460"/>
                  <a:pt x="1181" y="1459"/>
                  <a:pt x="1179" y="1456"/>
                </a:cubicBezTo>
                <a:cubicBezTo>
                  <a:pt x="1177" y="1452"/>
                  <a:pt x="1178" y="1447"/>
                  <a:pt x="1182" y="1444"/>
                </a:cubicBezTo>
                <a:cubicBezTo>
                  <a:pt x="1189" y="1441"/>
                  <a:pt x="1195" y="1437"/>
                  <a:pt x="1201" y="1433"/>
                </a:cubicBezTo>
                <a:cubicBezTo>
                  <a:pt x="1205" y="1430"/>
                  <a:pt x="1211" y="1431"/>
                  <a:pt x="1213" y="1435"/>
                </a:cubicBezTo>
                <a:cubicBezTo>
                  <a:pt x="1216" y="1439"/>
                  <a:pt x="1214" y="1444"/>
                  <a:pt x="1211" y="1447"/>
                </a:cubicBezTo>
                <a:cubicBezTo>
                  <a:pt x="1204" y="1451"/>
                  <a:pt x="1198" y="1455"/>
                  <a:pt x="1191" y="1459"/>
                </a:cubicBezTo>
                <a:cubicBezTo>
                  <a:pt x="1190" y="1460"/>
                  <a:pt x="1188" y="1460"/>
                  <a:pt x="1187" y="1460"/>
                </a:cubicBezTo>
                <a:close/>
                <a:moveTo>
                  <a:pt x="1257" y="1412"/>
                </a:moveTo>
                <a:cubicBezTo>
                  <a:pt x="1254" y="1412"/>
                  <a:pt x="1252" y="1411"/>
                  <a:pt x="1250" y="1409"/>
                </a:cubicBezTo>
                <a:cubicBezTo>
                  <a:pt x="1247" y="1405"/>
                  <a:pt x="1248" y="1400"/>
                  <a:pt x="1252" y="1397"/>
                </a:cubicBezTo>
                <a:cubicBezTo>
                  <a:pt x="1270" y="1383"/>
                  <a:pt x="1287" y="1369"/>
                  <a:pt x="1304" y="1353"/>
                </a:cubicBezTo>
                <a:cubicBezTo>
                  <a:pt x="1308" y="1350"/>
                  <a:pt x="1313" y="1351"/>
                  <a:pt x="1316" y="1354"/>
                </a:cubicBezTo>
                <a:cubicBezTo>
                  <a:pt x="1319" y="1357"/>
                  <a:pt x="1319" y="1363"/>
                  <a:pt x="1316" y="1366"/>
                </a:cubicBezTo>
                <a:cubicBezTo>
                  <a:pt x="1298" y="1382"/>
                  <a:pt x="1280" y="1397"/>
                  <a:pt x="1262" y="1411"/>
                </a:cubicBezTo>
                <a:cubicBezTo>
                  <a:pt x="1260" y="1412"/>
                  <a:pt x="1259" y="1412"/>
                  <a:pt x="1257" y="1412"/>
                </a:cubicBezTo>
                <a:close/>
                <a:moveTo>
                  <a:pt x="297" y="1398"/>
                </a:moveTo>
                <a:cubicBezTo>
                  <a:pt x="295" y="1398"/>
                  <a:pt x="293" y="1398"/>
                  <a:pt x="291" y="1396"/>
                </a:cubicBezTo>
                <a:cubicBezTo>
                  <a:pt x="285" y="1392"/>
                  <a:pt x="279" y="1387"/>
                  <a:pt x="274" y="1382"/>
                </a:cubicBezTo>
                <a:cubicBezTo>
                  <a:pt x="270" y="1379"/>
                  <a:pt x="270" y="1373"/>
                  <a:pt x="273" y="1370"/>
                </a:cubicBezTo>
                <a:cubicBezTo>
                  <a:pt x="276" y="1366"/>
                  <a:pt x="281" y="1366"/>
                  <a:pt x="285" y="1369"/>
                </a:cubicBezTo>
                <a:cubicBezTo>
                  <a:pt x="290" y="1374"/>
                  <a:pt x="296" y="1378"/>
                  <a:pt x="302" y="1383"/>
                </a:cubicBezTo>
                <a:cubicBezTo>
                  <a:pt x="306" y="1386"/>
                  <a:pt x="306" y="1392"/>
                  <a:pt x="303" y="1395"/>
                </a:cubicBezTo>
                <a:cubicBezTo>
                  <a:pt x="302" y="1397"/>
                  <a:pt x="299" y="1398"/>
                  <a:pt x="297" y="1398"/>
                </a:cubicBezTo>
                <a:close/>
                <a:moveTo>
                  <a:pt x="250" y="1357"/>
                </a:moveTo>
                <a:cubicBezTo>
                  <a:pt x="248" y="1357"/>
                  <a:pt x="246" y="1356"/>
                  <a:pt x="244" y="1355"/>
                </a:cubicBezTo>
                <a:cubicBezTo>
                  <a:pt x="235" y="1346"/>
                  <a:pt x="226" y="1337"/>
                  <a:pt x="217" y="1328"/>
                </a:cubicBezTo>
                <a:cubicBezTo>
                  <a:pt x="169" y="1278"/>
                  <a:pt x="128" y="1222"/>
                  <a:pt x="95" y="1161"/>
                </a:cubicBezTo>
                <a:cubicBezTo>
                  <a:pt x="95" y="1161"/>
                  <a:pt x="95" y="1161"/>
                  <a:pt x="95" y="1161"/>
                </a:cubicBezTo>
                <a:cubicBezTo>
                  <a:pt x="80" y="1133"/>
                  <a:pt x="66" y="1103"/>
                  <a:pt x="54" y="1074"/>
                </a:cubicBezTo>
                <a:cubicBezTo>
                  <a:pt x="51" y="1066"/>
                  <a:pt x="48" y="1059"/>
                  <a:pt x="46" y="1051"/>
                </a:cubicBezTo>
                <a:cubicBezTo>
                  <a:pt x="44" y="1047"/>
                  <a:pt x="46" y="1042"/>
                  <a:pt x="51" y="1040"/>
                </a:cubicBezTo>
                <a:cubicBezTo>
                  <a:pt x="55" y="1039"/>
                  <a:pt x="60" y="1041"/>
                  <a:pt x="62" y="1046"/>
                </a:cubicBezTo>
                <a:cubicBezTo>
                  <a:pt x="64" y="1053"/>
                  <a:pt x="67" y="1060"/>
                  <a:pt x="70" y="1068"/>
                </a:cubicBezTo>
                <a:cubicBezTo>
                  <a:pt x="81" y="1097"/>
                  <a:pt x="95" y="1125"/>
                  <a:pt x="110" y="1153"/>
                </a:cubicBezTo>
                <a:cubicBezTo>
                  <a:pt x="110" y="1153"/>
                  <a:pt x="110" y="1153"/>
                  <a:pt x="110" y="1153"/>
                </a:cubicBezTo>
                <a:cubicBezTo>
                  <a:pt x="142" y="1212"/>
                  <a:pt x="183" y="1267"/>
                  <a:pt x="230" y="1316"/>
                </a:cubicBezTo>
                <a:cubicBezTo>
                  <a:pt x="238" y="1325"/>
                  <a:pt x="247" y="1334"/>
                  <a:pt x="256" y="1343"/>
                </a:cubicBezTo>
                <a:cubicBezTo>
                  <a:pt x="259" y="1346"/>
                  <a:pt x="259" y="1351"/>
                  <a:pt x="256" y="1355"/>
                </a:cubicBezTo>
                <a:cubicBezTo>
                  <a:pt x="254" y="1356"/>
                  <a:pt x="252" y="1357"/>
                  <a:pt x="250" y="1357"/>
                </a:cubicBezTo>
                <a:close/>
                <a:moveTo>
                  <a:pt x="1360" y="1318"/>
                </a:moveTo>
                <a:cubicBezTo>
                  <a:pt x="1358" y="1318"/>
                  <a:pt x="1356" y="1317"/>
                  <a:pt x="1354" y="1316"/>
                </a:cubicBezTo>
                <a:cubicBezTo>
                  <a:pt x="1351" y="1313"/>
                  <a:pt x="1351" y="1307"/>
                  <a:pt x="1354" y="1304"/>
                </a:cubicBezTo>
                <a:cubicBezTo>
                  <a:pt x="1408" y="1244"/>
                  <a:pt x="1453" y="1177"/>
                  <a:pt x="1486" y="1104"/>
                </a:cubicBezTo>
                <a:cubicBezTo>
                  <a:pt x="1488" y="1100"/>
                  <a:pt x="1493" y="1098"/>
                  <a:pt x="1497" y="1100"/>
                </a:cubicBezTo>
                <a:cubicBezTo>
                  <a:pt x="1501" y="1102"/>
                  <a:pt x="1503" y="1107"/>
                  <a:pt x="1501" y="1111"/>
                </a:cubicBezTo>
                <a:cubicBezTo>
                  <a:pt x="1467" y="1186"/>
                  <a:pt x="1422" y="1254"/>
                  <a:pt x="1366" y="1315"/>
                </a:cubicBezTo>
                <a:cubicBezTo>
                  <a:pt x="1365" y="1317"/>
                  <a:pt x="1362" y="1318"/>
                  <a:pt x="1360" y="1318"/>
                </a:cubicBezTo>
                <a:close/>
                <a:moveTo>
                  <a:pt x="1509" y="1079"/>
                </a:moveTo>
                <a:cubicBezTo>
                  <a:pt x="1508" y="1079"/>
                  <a:pt x="1507" y="1079"/>
                  <a:pt x="1506" y="1079"/>
                </a:cubicBezTo>
                <a:cubicBezTo>
                  <a:pt x="1502" y="1077"/>
                  <a:pt x="1499" y="1072"/>
                  <a:pt x="1501" y="1068"/>
                </a:cubicBezTo>
                <a:cubicBezTo>
                  <a:pt x="1503" y="1062"/>
                  <a:pt x="1505" y="1057"/>
                  <a:pt x="1507" y="1051"/>
                </a:cubicBezTo>
                <a:cubicBezTo>
                  <a:pt x="1509" y="1047"/>
                  <a:pt x="1509" y="1047"/>
                  <a:pt x="1509" y="1047"/>
                </a:cubicBezTo>
                <a:cubicBezTo>
                  <a:pt x="1511" y="1042"/>
                  <a:pt x="1516" y="1040"/>
                  <a:pt x="1520" y="1042"/>
                </a:cubicBezTo>
                <a:cubicBezTo>
                  <a:pt x="1524" y="1043"/>
                  <a:pt x="1527" y="1048"/>
                  <a:pt x="1525" y="1053"/>
                </a:cubicBezTo>
                <a:cubicBezTo>
                  <a:pt x="1523" y="1057"/>
                  <a:pt x="1523" y="1057"/>
                  <a:pt x="1523" y="1057"/>
                </a:cubicBezTo>
                <a:cubicBezTo>
                  <a:pt x="1521" y="1063"/>
                  <a:pt x="1519" y="1068"/>
                  <a:pt x="1517" y="1074"/>
                </a:cubicBezTo>
                <a:cubicBezTo>
                  <a:pt x="1516" y="1077"/>
                  <a:pt x="1512" y="1079"/>
                  <a:pt x="1509" y="1079"/>
                </a:cubicBezTo>
                <a:close/>
                <a:moveTo>
                  <a:pt x="1536" y="999"/>
                </a:moveTo>
                <a:cubicBezTo>
                  <a:pt x="1535" y="999"/>
                  <a:pt x="1534" y="999"/>
                  <a:pt x="1534" y="999"/>
                </a:cubicBezTo>
                <a:cubicBezTo>
                  <a:pt x="1529" y="997"/>
                  <a:pt x="1526" y="993"/>
                  <a:pt x="1528" y="988"/>
                </a:cubicBezTo>
                <a:cubicBezTo>
                  <a:pt x="1538" y="951"/>
                  <a:pt x="1545" y="912"/>
                  <a:pt x="1550" y="873"/>
                </a:cubicBezTo>
                <a:cubicBezTo>
                  <a:pt x="1550" y="873"/>
                  <a:pt x="1550" y="873"/>
                  <a:pt x="1550" y="873"/>
                </a:cubicBezTo>
                <a:cubicBezTo>
                  <a:pt x="1553" y="844"/>
                  <a:pt x="1555" y="814"/>
                  <a:pt x="1555" y="785"/>
                </a:cubicBezTo>
                <a:cubicBezTo>
                  <a:pt x="1555" y="777"/>
                  <a:pt x="1555" y="768"/>
                  <a:pt x="1554" y="759"/>
                </a:cubicBezTo>
                <a:cubicBezTo>
                  <a:pt x="1553" y="717"/>
                  <a:pt x="1548" y="675"/>
                  <a:pt x="1540" y="633"/>
                </a:cubicBezTo>
                <a:cubicBezTo>
                  <a:pt x="1539" y="629"/>
                  <a:pt x="1542" y="624"/>
                  <a:pt x="1546" y="623"/>
                </a:cubicBezTo>
                <a:cubicBezTo>
                  <a:pt x="1551" y="623"/>
                  <a:pt x="1555" y="626"/>
                  <a:pt x="1556" y="630"/>
                </a:cubicBezTo>
                <a:cubicBezTo>
                  <a:pt x="1565" y="672"/>
                  <a:pt x="1570" y="716"/>
                  <a:pt x="1571" y="758"/>
                </a:cubicBezTo>
                <a:cubicBezTo>
                  <a:pt x="1572" y="767"/>
                  <a:pt x="1572" y="776"/>
                  <a:pt x="1572" y="785"/>
                </a:cubicBezTo>
                <a:cubicBezTo>
                  <a:pt x="1572" y="815"/>
                  <a:pt x="1570" y="845"/>
                  <a:pt x="1567" y="875"/>
                </a:cubicBezTo>
                <a:cubicBezTo>
                  <a:pt x="1567" y="875"/>
                  <a:pt x="1567" y="875"/>
                  <a:pt x="1567" y="875"/>
                </a:cubicBezTo>
                <a:cubicBezTo>
                  <a:pt x="1562" y="915"/>
                  <a:pt x="1554" y="954"/>
                  <a:pt x="1544" y="993"/>
                </a:cubicBezTo>
                <a:cubicBezTo>
                  <a:pt x="1543" y="996"/>
                  <a:pt x="1540" y="999"/>
                  <a:pt x="1536" y="999"/>
                </a:cubicBezTo>
                <a:close/>
                <a:moveTo>
                  <a:pt x="35" y="998"/>
                </a:moveTo>
                <a:cubicBezTo>
                  <a:pt x="31" y="998"/>
                  <a:pt x="28" y="995"/>
                  <a:pt x="27" y="991"/>
                </a:cubicBezTo>
                <a:cubicBezTo>
                  <a:pt x="25" y="984"/>
                  <a:pt x="23" y="976"/>
                  <a:pt x="21" y="969"/>
                </a:cubicBezTo>
                <a:cubicBezTo>
                  <a:pt x="20" y="965"/>
                  <a:pt x="23" y="960"/>
                  <a:pt x="28" y="959"/>
                </a:cubicBezTo>
                <a:cubicBezTo>
                  <a:pt x="32" y="958"/>
                  <a:pt x="37" y="961"/>
                  <a:pt x="38" y="965"/>
                </a:cubicBezTo>
                <a:cubicBezTo>
                  <a:pt x="39" y="972"/>
                  <a:pt x="41" y="980"/>
                  <a:pt x="43" y="987"/>
                </a:cubicBezTo>
                <a:cubicBezTo>
                  <a:pt x="44" y="991"/>
                  <a:pt x="42" y="996"/>
                  <a:pt x="37" y="997"/>
                </a:cubicBezTo>
                <a:cubicBezTo>
                  <a:pt x="37" y="997"/>
                  <a:pt x="36" y="998"/>
                  <a:pt x="35" y="998"/>
                </a:cubicBezTo>
                <a:close/>
                <a:moveTo>
                  <a:pt x="21" y="937"/>
                </a:moveTo>
                <a:cubicBezTo>
                  <a:pt x="17" y="937"/>
                  <a:pt x="14" y="934"/>
                  <a:pt x="13" y="930"/>
                </a:cubicBezTo>
                <a:cubicBezTo>
                  <a:pt x="4" y="882"/>
                  <a:pt x="0" y="834"/>
                  <a:pt x="0" y="786"/>
                </a:cubicBezTo>
                <a:cubicBezTo>
                  <a:pt x="0" y="783"/>
                  <a:pt x="0" y="779"/>
                  <a:pt x="0" y="776"/>
                </a:cubicBezTo>
                <a:cubicBezTo>
                  <a:pt x="0" y="746"/>
                  <a:pt x="2" y="715"/>
                  <a:pt x="6" y="685"/>
                </a:cubicBezTo>
                <a:cubicBezTo>
                  <a:pt x="6" y="685"/>
                  <a:pt x="6" y="685"/>
                  <a:pt x="6" y="685"/>
                </a:cubicBezTo>
                <a:cubicBezTo>
                  <a:pt x="11" y="645"/>
                  <a:pt x="19" y="606"/>
                  <a:pt x="30" y="568"/>
                </a:cubicBezTo>
                <a:cubicBezTo>
                  <a:pt x="32" y="563"/>
                  <a:pt x="36" y="560"/>
                  <a:pt x="41" y="562"/>
                </a:cubicBezTo>
                <a:cubicBezTo>
                  <a:pt x="45" y="563"/>
                  <a:pt x="48" y="568"/>
                  <a:pt x="47" y="572"/>
                </a:cubicBezTo>
                <a:cubicBezTo>
                  <a:pt x="36" y="610"/>
                  <a:pt x="28" y="648"/>
                  <a:pt x="23" y="687"/>
                </a:cubicBezTo>
                <a:cubicBezTo>
                  <a:pt x="23" y="687"/>
                  <a:pt x="23" y="687"/>
                  <a:pt x="23" y="687"/>
                </a:cubicBezTo>
                <a:cubicBezTo>
                  <a:pt x="19" y="717"/>
                  <a:pt x="17" y="747"/>
                  <a:pt x="17" y="777"/>
                </a:cubicBezTo>
                <a:cubicBezTo>
                  <a:pt x="17" y="780"/>
                  <a:pt x="17" y="783"/>
                  <a:pt x="17" y="786"/>
                </a:cubicBezTo>
                <a:cubicBezTo>
                  <a:pt x="17" y="833"/>
                  <a:pt x="21" y="880"/>
                  <a:pt x="30" y="927"/>
                </a:cubicBezTo>
                <a:cubicBezTo>
                  <a:pt x="30" y="931"/>
                  <a:pt x="27" y="936"/>
                  <a:pt x="23" y="937"/>
                </a:cubicBezTo>
                <a:cubicBezTo>
                  <a:pt x="22" y="937"/>
                  <a:pt x="22" y="937"/>
                  <a:pt x="21" y="937"/>
                </a:cubicBezTo>
                <a:close/>
                <a:moveTo>
                  <a:pt x="1539" y="602"/>
                </a:moveTo>
                <a:cubicBezTo>
                  <a:pt x="1535" y="602"/>
                  <a:pt x="1532" y="599"/>
                  <a:pt x="1531" y="595"/>
                </a:cubicBezTo>
                <a:cubicBezTo>
                  <a:pt x="1529" y="588"/>
                  <a:pt x="1527" y="581"/>
                  <a:pt x="1525" y="574"/>
                </a:cubicBezTo>
                <a:cubicBezTo>
                  <a:pt x="1524" y="569"/>
                  <a:pt x="1526" y="564"/>
                  <a:pt x="1531" y="563"/>
                </a:cubicBezTo>
                <a:cubicBezTo>
                  <a:pt x="1536" y="562"/>
                  <a:pt x="1540" y="565"/>
                  <a:pt x="1541" y="569"/>
                </a:cubicBezTo>
                <a:cubicBezTo>
                  <a:pt x="1544" y="576"/>
                  <a:pt x="1546" y="584"/>
                  <a:pt x="1547" y="591"/>
                </a:cubicBezTo>
                <a:cubicBezTo>
                  <a:pt x="1549" y="596"/>
                  <a:pt x="1546" y="600"/>
                  <a:pt x="1541" y="601"/>
                </a:cubicBezTo>
                <a:cubicBezTo>
                  <a:pt x="1541" y="602"/>
                  <a:pt x="1540" y="602"/>
                  <a:pt x="1539" y="602"/>
                </a:cubicBezTo>
                <a:close/>
                <a:moveTo>
                  <a:pt x="1514" y="521"/>
                </a:moveTo>
                <a:cubicBezTo>
                  <a:pt x="1510" y="521"/>
                  <a:pt x="1507" y="519"/>
                  <a:pt x="1506" y="515"/>
                </a:cubicBezTo>
                <a:cubicBezTo>
                  <a:pt x="1500" y="500"/>
                  <a:pt x="1494" y="485"/>
                  <a:pt x="1488" y="471"/>
                </a:cubicBezTo>
                <a:cubicBezTo>
                  <a:pt x="1478" y="450"/>
                  <a:pt x="1468" y="429"/>
                  <a:pt x="1456" y="409"/>
                </a:cubicBezTo>
                <a:cubicBezTo>
                  <a:pt x="1456" y="409"/>
                  <a:pt x="1456" y="409"/>
                  <a:pt x="1456" y="409"/>
                </a:cubicBezTo>
                <a:cubicBezTo>
                  <a:pt x="1419" y="343"/>
                  <a:pt x="1372" y="282"/>
                  <a:pt x="1317" y="229"/>
                </a:cubicBezTo>
                <a:cubicBezTo>
                  <a:pt x="1314" y="226"/>
                  <a:pt x="1311" y="224"/>
                  <a:pt x="1308" y="221"/>
                </a:cubicBezTo>
                <a:cubicBezTo>
                  <a:pt x="1304" y="218"/>
                  <a:pt x="1304" y="212"/>
                  <a:pt x="1307" y="209"/>
                </a:cubicBezTo>
                <a:cubicBezTo>
                  <a:pt x="1311" y="205"/>
                  <a:pt x="1316" y="205"/>
                  <a:pt x="1319" y="208"/>
                </a:cubicBezTo>
                <a:cubicBezTo>
                  <a:pt x="1322" y="211"/>
                  <a:pt x="1326" y="214"/>
                  <a:pt x="1329" y="217"/>
                </a:cubicBezTo>
                <a:cubicBezTo>
                  <a:pt x="1385" y="271"/>
                  <a:pt x="1433" y="333"/>
                  <a:pt x="1471" y="400"/>
                </a:cubicBezTo>
                <a:cubicBezTo>
                  <a:pt x="1471" y="400"/>
                  <a:pt x="1471" y="400"/>
                  <a:pt x="1471" y="400"/>
                </a:cubicBezTo>
                <a:cubicBezTo>
                  <a:pt x="1483" y="421"/>
                  <a:pt x="1494" y="442"/>
                  <a:pt x="1503" y="464"/>
                </a:cubicBezTo>
                <a:cubicBezTo>
                  <a:pt x="1510" y="479"/>
                  <a:pt x="1516" y="494"/>
                  <a:pt x="1522" y="509"/>
                </a:cubicBezTo>
                <a:cubicBezTo>
                  <a:pt x="1523" y="514"/>
                  <a:pt x="1521" y="519"/>
                  <a:pt x="1517" y="520"/>
                </a:cubicBezTo>
                <a:cubicBezTo>
                  <a:pt x="1516" y="521"/>
                  <a:pt x="1515" y="521"/>
                  <a:pt x="1514" y="521"/>
                </a:cubicBezTo>
                <a:close/>
                <a:moveTo>
                  <a:pt x="58" y="519"/>
                </a:moveTo>
                <a:cubicBezTo>
                  <a:pt x="57" y="519"/>
                  <a:pt x="56" y="519"/>
                  <a:pt x="55" y="519"/>
                </a:cubicBezTo>
                <a:cubicBezTo>
                  <a:pt x="51" y="517"/>
                  <a:pt x="48" y="512"/>
                  <a:pt x="50" y="508"/>
                </a:cubicBezTo>
                <a:cubicBezTo>
                  <a:pt x="53" y="501"/>
                  <a:pt x="55" y="494"/>
                  <a:pt x="58" y="487"/>
                </a:cubicBezTo>
                <a:cubicBezTo>
                  <a:pt x="60" y="482"/>
                  <a:pt x="65" y="480"/>
                  <a:pt x="69" y="482"/>
                </a:cubicBezTo>
                <a:cubicBezTo>
                  <a:pt x="74" y="484"/>
                  <a:pt x="76" y="489"/>
                  <a:pt x="74" y="493"/>
                </a:cubicBezTo>
                <a:cubicBezTo>
                  <a:pt x="71" y="500"/>
                  <a:pt x="68" y="507"/>
                  <a:pt x="66" y="514"/>
                </a:cubicBezTo>
                <a:cubicBezTo>
                  <a:pt x="65" y="517"/>
                  <a:pt x="61" y="519"/>
                  <a:pt x="58" y="519"/>
                </a:cubicBezTo>
                <a:close/>
                <a:moveTo>
                  <a:pt x="82" y="462"/>
                </a:moveTo>
                <a:cubicBezTo>
                  <a:pt x="81" y="462"/>
                  <a:pt x="80" y="462"/>
                  <a:pt x="79" y="461"/>
                </a:cubicBezTo>
                <a:cubicBezTo>
                  <a:pt x="74" y="459"/>
                  <a:pt x="72" y="454"/>
                  <a:pt x="74" y="450"/>
                </a:cubicBezTo>
                <a:cubicBezTo>
                  <a:pt x="109" y="376"/>
                  <a:pt x="156" y="308"/>
                  <a:pt x="212" y="247"/>
                </a:cubicBezTo>
                <a:cubicBezTo>
                  <a:pt x="212" y="247"/>
                  <a:pt x="212" y="247"/>
                  <a:pt x="212" y="247"/>
                </a:cubicBezTo>
                <a:cubicBezTo>
                  <a:pt x="218" y="241"/>
                  <a:pt x="224" y="235"/>
                  <a:pt x="230" y="229"/>
                </a:cubicBezTo>
                <a:cubicBezTo>
                  <a:pt x="252" y="207"/>
                  <a:pt x="276" y="186"/>
                  <a:pt x="301" y="167"/>
                </a:cubicBezTo>
                <a:cubicBezTo>
                  <a:pt x="304" y="164"/>
                  <a:pt x="310" y="164"/>
                  <a:pt x="313" y="168"/>
                </a:cubicBezTo>
                <a:cubicBezTo>
                  <a:pt x="316" y="172"/>
                  <a:pt x="315" y="177"/>
                  <a:pt x="311" y="180"/>
                </a:cubicBezTo>
                <a:cubicBezTo>
                  <a:pt x="287" y="199"/>
                  <a:pt x="264" y="220"/>
                  <a:pt x="242" y="241"/>
                </a:cubicBezTo>
                <a:cubicBezTo>
                  <a:pt x="236" y="247"/>
                  <a:pt x="230" y="253"/>
                  <a:pt x="225" y="259"/>
                </a:cubicBezTo>
                <a:cubicBezTo>
                  <a:pt x="225" y="259"/>
                  <a:pt x="225" y="259"/>
                  <a:pt x="225" y="259"/>
                </a:cubicBezTo>
                <a:cubicBezTo>
                  <a:pt x="169" y="318"/>
                  <a:pt x="124" y="385"/>
                  <a:pt x="90" y="457"/>
                </a:cubicBezTo>
                <a:cubicBezTo>
                  <a:pt x="88" y="460"/>
                  <a:pt x="85" y="462"/>
                  <a:pt x="82" y="462"/>
                </a:cubicBezTo>
                <a:close/>
                <a:moveTo>
                  <a:pt x="1284" y="197"/>
                </a:moveTo>
                <a:cubicBezTo>
                  <a:pt x="1282" y="197"/>
                  <a:pt x="1280" y="196"/>
                  <a:pt x="1278" y="195"/>
                </a:cubicBezTo>
                <a:cubicBezTo>
                  <a:pt x="1273" y="190"/>
                  <a:pt x="1267" y="185"/>
                  <a:pt x="1261" y="181"/>
                </a:cubicBezTo>
                <a:cubicBezTo>
                  <a:pt x="1257" y="178"/>
                  <a:pt x="1257" y="173"/>
                  <a:pt x="1260" y="169"/>
                </a:cubicBezTo>
                <a:cubicBezTo>
                  <a:pt x="1263" y="165"/>
                  <a:pt x="1268" y="165"/>
                  <a:pt x="1272" y="167"/>
                </a:cubicBezTo>
                <a:cubicBezTo>
                  <a:pt x="1278" y="172"/>
                  <a:pt x="1284" y="177"/>
                  <a:pt x="1289" y="182"/>
                </a:cubicBezTo>
                <a:cubicBezTo>
                  <a:pt x="1293" y="185"/>
                  <a:pt x="1293" y="190"/>
                  <a:pt x="1290" y="194"/>
                </a:cubicBezTo>
                <a:cubicBezTo>
                  <a:pt x="1289" y="196"/>
                  <a:pt x="1286" y="197"/>
                  <a:pt x="1284" y="197"/>
                </a:cubicBezTo>
                <a:close/>
                <a:moveTo>
                  <a:pt x="1216" y="146"/>
                </a:moveTo>
                <a:cubicBezTo>
                  <a:pt x="1214" y="146"/>
                  <a:pt x="1213" y="146"/>
                  <a:pt x="1211" y="145"/>
                </a:cubicBezTo>
                <a:cubicBezTo>
                  <a:pt x="1179" y="123"/>
                  <a:pt x="1144" y="104"/>
                  <a:pt x="1109" y="87"/>
                </a:cubicBezTo>
                <a:cubicBezTo>
                  <a:pt x="1109" y="87"/>
                  <a:pt x="1109" y="87"/>
                  <a:pt x="1109" y="87"/>
                </a:cubicBezTo>
                <a:cubicBezTo>
                  <a:pt x="1095" y="81"/>
                  <a:pt x="1082" y="75"/>
                  <a:pt x="1068" y="70"/>
                </a:cubicBezTo>
                <a:cubicBezTo>
                  <a:pt x="1007" y="46"/>
                  <a:pt x="944" y="30"/>
                  <a:pt x="878" y="22"/>
                </a:cubicBezTo>
                <a:cubicBezTo>
                  <a:pt x="874" y="21"/>
                  <a:pt x="870" y="17"/>
                  <a:pt x="871" y="12"/>
                </a:cubicBezTo>
                <a:cubicBezTo>
                  <a:pt x="872" y="8"/>
                  <a:pt x="876" y="4"/>
                  <a:pt x="880" y="5"/>
                </a:cubicBezTo>
                <a:cubicBezTo>
                  <a:pt x="947" y="13"/>
                  <a:pt x="1012" y="29"/>
                  <a:pt x="1074" y="54"/>
                </a:cubicBezTo>
                <a:cubicBezTo>
                  <a:pt x="1088" y="59"/>
                  <a:pt x="1102" y="65"/>
                  <a:pt x="1116" y="72"/>
                </a:cubicBezTo>
                <a:cubicBezTo>
                  <a:pt x="1116" y="72"/>
                  <a:pt x="1116" y="72"/>
                  <a:pt x="1116" y="72"/>
                </a:cubicBezTo>
                <a:cubicBezTo>
                  <a:pt x="1152" y="89"/>
                  <a:pt x="1187" y="108"/>
                  <a:pt x="1221" y="131"/>
                </a:cubicBezTo>
                <a:cubicBezTo>
                  <a:pt x="1225" y="133"/>
                  <a:pt x="1226" y="138"/>
                  <a:pt x="1223" y="142"/>
                </a:cubicBezTo>
                <a:cubicBezTo>
                  <a:pt x="1221" y="145"/>
                  <a:pt x="1219" y="146"/>
                  <a:pt x="1216" y="146"/>
                </a:cubicBezTo>
                <a:close/>
                <a:moveTo>
                  <a:pt x="356" y="145"/>
                </a:moveTo>
                <a:cubicBezTo>
                  <a:pt x="354" y="145"/>
                  <a:pt x="351" y="144"/>
                  <a:pt x="349" y="141"/>
                </a:cubicBezTo>
                <a:cubicBezTo>
                  <a:pt x="347" y="138"/>
                  <a:pt x="348" y="132"/>
                  <a:pt x="352" y="130"/>
                </a:cubicBezTo>
                <a:cubicBezTo>
                  <a:pt x="358" y="126"/>
                  <a:pt x="364" y="121"/>
                  <a:pt x="371" y="117"/>
                </a:cubicBezTo>
                <a:cubicBezTo>
                  <a:pt x="375" y="115"/>
                  <a:pt x="380" y="116"/>
                  <a:pt x="383" y="120"/>
                </a:cubicBezTo>
                <a:cubicBezTo>
                  <a:pt x="385" y="124"/>
                  <a:pt x="384" y="129"/>
                  <a:pt x="380" y="132"/>
                </a:cubicBezTo>
                <a:cubicBezTo>
                  <a:pt x="374" y="136"/>
                  <a:pt x="367" y="140"/>
                  <a:pt x="361" y="144"/>
                </a:cubicBezTo>
                <a:cubicBezTo>
                  <a:pt x="360" y="145"/>
                  <a:pt x="358" y="145"/>
                  <a:pt x="356" y="145"/>
                </a:cubicBezTo>
                <a:close/>
                <a:moveTo>
                  <a:pt x="410" y="113"/>
                </a:moveTo>
                <a:cubicBezTo>
                  <a:pt x="407" y="113"/>
                  <a:pt x="404" y="111"/>
                  <a:pt x="402" y="109"/>
                </a:cubicBezTo>
                <a:cubicBezTo>
                  <a:pt x="400" y="105"/>
                  <a:pt x="401" y="99"/>
                  <a:pt x="405" y="97"/>
                </a:cubicBezTo>
                <a:cubicBezTo>
                  <a:pt x="430" y="84"/>
                  <a:pt x="455" y="71"/>
                  <a:pt x="481" y="61"/>
                </a:cubicBezTo>
                <a:cubicBezTo>
                  <a:pt x="530" y="40"/>
                  <a:pt x="582" y="24"/>
                  <a:pt x="636" y="14"/>
                </a:cubicBezTo>
                <a:cubicBezTo>
                  <a:pt x="636" y="14"/>
                  <a:pt x="636" y="14"/>
                  <a:pt x="636" y="14"/>
                </a:cubicBezTo>
                <a:cubicBezTo>
                  <a:pt x="675" y="6"/>
                  <a:pt x="715" y="1"/>
                  <a:pt x="755" y="0"/>
                </a:cubicBezTo>
                <a:cubicBezTo>
                  <a:pt x="760" y="0"/>
                  <a:pt x="764" y="3"/>
                  <a:pt x="764" y="8"/>
                </a:cubicBezTo>
                <a:cubicBezTo>
                  <a:pt x="764" y="13"/>
                  <a:pt x="760" y="17"/>
                  <a:pt x="756" y="17"/>
                </a:cubicBezTo>
                <a:cubicBezTo>
                  <a:pt x="717" y="18"/>
                  <a:pt x="677" y="23"/>
                  <a:pt x="639" y="30"/>
                </a:cubicBezTo>
                <a:cubicBezTo>
                  <a:pt x="639" y="30"/>
                  <a:pt x="639" y="30"/>
                  <a:pt x="639" y="30"/>
                </a:cubicBezTo>
                <a:cubicBezTo>
                  <a:pt x="587" y="40"/>
                  <a:pt x="536" y="56"/>
                  <a:pt x="487" y="76"/>
                </a:cubicBezTo>
                <a:cubicBezTo>
                  <a:pt x="462" y="87"/>
                  <a:pt x="438" y="99"/>
                  <a:pt x="414" y="112"/>
                </a:cubicBezTo>
                <a:cubicBezTo>
                  <a:pt x="412" y="113"/>
                  <a:pt x="411" y="113"/>
                  <a:pt x="410" y="113"/>
                </a:cubicBezTo>
                <a:close/>
                <a:moveTo>
                  <a:pt x="840" y="18"/>
                </a:moveTo>
                <a:cubicBezTo>
                  <a:pt x="840" y="18"/>
                  <a:pt x="840" y="18"/>
                  <a:pt x="839" y="18"/>
                </a:cubicBezTo>
                <a:cubicBezTo>
                  <a:pt x="832" y="18"/>
                  <a:pt x="824" y="17"/>
                  <a:pt x="817" y="17"/>
                </a:cubicBezTo>
                <a:cubicBezTo>
                  <a:pt x="812" y="17"/>
                  <a:pt x="809" y="13"/>
                  <a:pt x="809" y="8"/>
                </a:cubicBezTo>
                <a:cubicBezTo>
                  <a:pt x="809" y="3"/>
                  <a:pt x="813" y="0"/>
                  <a:pt x="818" y="0"/>
                </a:cubicBezTo>
                <a:cubicBezTo>
                  <a:pt x="825" y="0"/>
                  <a:pt x="833" y="1"/>
                  <a:pt x="841" y="1"/>
                </a:cubicBezTo>
                <a:cubicBezTo>
                  <a:pt x="845" y="2"/>
                  <a:pt x="849" y="6"/>
                  <a:pt x="849" y="10"/>
                </a:cubicBezTo>
                <a:cubicBezTo>
                  <a:pt x="848" y="15"/>
                  <a:pt x="844" y="18"/>
                  <a:pt x="840" y="18"/>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16" name="Freeform 13">
            <a:extLst>
              <a:ext uri="{FF2B5EF4-FFF2-40B4-BE49-F238E27FC236}">
                <a16:creationId xmlns:a16="http://schemas.microsoft.com/office/drawing/2014/main" id="{8C5CEC1D-D1D4-4550-A78C-551284B22354}"/>
              </a:ext>
            </a:extLst>
          </p:cNvPr>
          <p:cNvSpPr>
            <a:spLocks noEditPoints="1"/>
          </p:cNvSpPr>
          <p:nvPr/>
        </p:nvSpPr>
        <p:spPr bwMode="auto">
          <a:xfrm>
            <a:off x="9047338" y="3705968"/>
            <a:ext cx="6114875" cy="6123028"/>
          </a:xfrm>
          <a:custGeom>
            <a:avLst/>
            <a:gdLst>
              <a:gd name="T0" fmla="*/ 733 w 1499"/>
              <a:gd name="T1" fmla="*/ 1483 h 1500"/>
              <a:gd name="T2" fmla="*/ 638 w 1499"/>
              <a:gd name="T3" fmla="*/ 1492 h 1500"/>
              <a:gd name="T4" fmla="*/ 639 w 1499"/>
              <a:gd name="T5" fmla="*/ 1475 h 1500"/>
              <a:gd name="T6" fmla="*/ 592 w 1499"/>
              <a:gd name="T7" fmla="*/ 1483 h 1500"/>
              <a:gd name="T8" fmla="*/ 601 w 1499"/>
              <a:gd name="T9" fmla="*/ 1470 h 1500"/>
              <a:gd name="T10" fmla="*/ 949 w 1499"/>
              <a:gd name="T11" fmla="*/ 1456 h 1500"/>
              <a:gd name="T12" fmla="*/ 952 w 1499"/>
              <a:gd name="T13" fmla="*/ 1472 h 1500"/>
              <a:gd name="T14" fmla="*/ 300 w 1499"/>
              <a:gd name="T15" fmla="*/ 1340 h 1500"/>
              <a:gd name="T16" fmla="*/ 1037 w 1499"/>
              <a:gd name="T17" fmla="*/ 1442 h 1500"/>
              <a:gd name="T18" fmla="*/ 1078 w 1499"/>
              <a:gd name="T19" fmla="*/ 1423 h 1500"/>
              <a:gd name="T20" fmla="*/ 1271 w 1499"/>
              <a:gd name="T21" fmla="*/ 1286 h 1500"/>
              <a:gd name="T22" fmla="*/ 272 w 1499"/>
              <a:gd name="T23" fmla="*/ 1325 h 1500"/>
              <a:gd name="T24" fmla="*/ 272 w 1499"/>
              <a:gd name="T25" fmla="*/ 1325 h 1500"/>
              <a:gd name="T26" fmla="*/ 201 w 1499"/>
              <a:gd name="T27" fmla="*/ 1248 h 1500"/>
              <a:gd name="T28" fmla="*/ 238 w 1499"/>
              <a:gd name="T29" fmla="*/ 1295 h 1500"/>
              <a:gd name="T30" fmla="*/ 1330 w 1499"/>
              <a:gd name="T31" fmla="*/ 1212 h 1500"/>
              <a:gd name="T32" fmla="*/ 170 w 1499"/>
              <a:gd name="T33" fmla="*/ 1226 h 1500"/>
              <a:gd name="T34" fmla="*/ 71 w 1499"/>
              <a:gd name="T35" fmla="*/ 1027 h 1500"/>
              <a:gd name="T36" fmla="*/ 1345 w 1499"/>
              <a:gd name="T37" fmla="*/ 1178 h 1500"/>
              <a:gd name="T38" fmla="*/ 1377 w 1499"/>
              <a:gd name="T39" fmla="*/ 1154 h 1500"/>
              <a:gd name="T40" fmla="*/ 1475 w 1499"/>
              <a:gd name="T41" fmla="*/ 941 h 1500"/>
              <a:gd name="T42" fmla="*/ 38 w 1499"/>
              <a:gd name="T43" fmla="*/ 980 h 1500"/>
              <a:gd name="T44" fmla="*/ 46 w 1499"/>
              <a:gd name="T45" fmla="*/ 993 h 1500"/>
              <a:gd name="T46" fmla="*/ 31 w 1499"/>
              <a:gd name="T47" fmla="*/ 895 h 1500"/>
              <a:gd name="T48" fmla="*/ 1470 w 1499"/>
              <a:gd name="T49" fmla="*/ 900 h 1500"/>
              <a:gd name="T50" fmla="*/ 1486 w 1499"/>
              <a:gd name="T51" fmla="*/ 897 h 1500"/>
              <a:gd name="T52" fmla="*/ 10 w 1499"/>
              <a:gd name="T53" fmla="*/ 625 h 1500"/>
              <a:gd name="T54" fmla="*/ 15 w 1499"/>
              <a:gd name="T55" fmla="*/ 861 h 1500"/>
              <a:gd name="T56" fmla="*/ 1498 w 1499"/>
              <a:gd name="T57" fmla="*/ 806 h 1500"/>
              <a:gd name="T58" fmla="*/ 1486 w 1499"/>
              <a:gd name="T59" fmla="*/ 663 h 1500"/>
              <a:gd name="T60" fmla="*/ 1473 w 1499"/>
              <a:gd name="T61" fmla="*/ 628 h 1500"/>
              <a:gd name="T62" fmla="*/ 1481 w 1499"/>
              <a:gd name="T63" fmla="*/ 635 h 1500"/>
              <a:gd name="T64" fmla="*/ 29 w 1499"/>
              <a:gd name="T65" fmla="*/ 574 h 1500"/>
              <a:gd name="T66" fmla="*/ 1381 w 1499"/>
              <a:gd name="T67" fmla="*/ 377 h 1500"/>
              <a:gd name="T68" fmla="*/ 1474 w 1499"/>
              <a:gd name="T69" fmla="*/ 590 h 1500"/>
              <a:gd name="T70" fmla="*/ 45 w 1499"/>
              <a:gd name="T71" fmla="*/ 493 h 1500"/>
              <a:gd name="T72" fmla="*/ 66 w 1499"/>
              <a:gd name="T73" fmla="*/ 461 h 1500"/>
              <a:gd name="T74" fmla="*/ 197 w 1499"/>
              <a:gd name="T75" fmla="*/ 269 h 1500"/>
              <a:gd name="T76" fmla="*/ 1331 w 1499"/>
              <a:gd name="T77" fmla="*/ 303 h 1500"/>
              <a:gd name="T78" fmla="*/ 1369 w 1499"/>
              <a:gd name="T79" fmla="*/ 341 h 1500"/>
              <a:gd name="T80" fmla="*/ 1315 w 1499"/>
              <a:gd name="T81" fmla="*/ 257 h 1500"/>
              <a:gd name="T82" fmla="*/ 215 w 1499"/>
              <a:gd name="T83" fmla="*/ 224 h 1500"/>
              <a:gd name="T84" fmla="*/ 1250 w 1499"/>
              <a:gd name="T85" fmla="*/ 214 h 1500"/>
              <a:gd name="T86" fmla="*/ 1284 w 1499"/>
              <a:gd name="T87" fmla="*/ 224 h 1500"/>
              <a:gd name="T88" fmla="*/ 248 w 1499"/>
              <a:gd name="T89" fmla="*/ 192 h 1500"/>
              <a:gd name="T90" fmla="*/ 325 w 1499"/>
              <a:gd name="T91" fmla="*/ 151 h 1500"/>
              <a:gd name="T92" fmla="*/ 524 w 1499"/>
              <a:gd name="T93" fmla="*/ 34 h 1500"/>
              <a:gd name="T94" fmla="*/ 325 w 1499"/>
              <a:gd name="T95" fmla="*/ 151 h 1500"/>
              <a:gd name="T96" fmla="*/ 1060 w 1499"/>
              <a:gd name="T97" fmla="*/ 67 h 1500"/>
              <a:gd name="T98" fmla="*/ 964 w 1499"/>
              <a:gd name="T99" fmla="*/ 40 h 1500"/>
              <a:gd name="T100" fmla="*/ 562 w 1499"/>
              <a:gd name="T101" fmla="*/ 32 h 1500"/>
              <a:gd name="T102" fmla="*/ 572 w 1499"/>
              <a:gd name="T103" fmla="*/ 39 h 1500"/>
              <a:gd name="T104" fmla="*/ 705 w 1499"/>
              <a:gd name="T105" fmla="*/ 18 h 1500"/>
              <a:gd name="T106" fmla="*/ 936 w 1499"/>
              <a:gd name="T107" fmla="*/ 26 h 1500"/>
              <a:gd name="T108" fmla="*/ 658 w 1499"/>
              <a:gd name="T109" fmla="*/ 6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99" h="1500">
                <a:moveTo>
                  <a:pt x="750" y="1500"/>
                </a:moveTo>
                <a:cubicBezTo>
                  <a:pt x="744" y="1500"/>
                  <a:pt x="738" y="1500"/>
                  <a:pt x="733" y="1500"/>
                </a:cubicBezTo>
                <a:cubicBezTo>
                  <a:pt x="716" y="1499"/>
                  <a:pt x="699" y="1498"/>
                  <a:pt x="682" y="1497"/>
                </a:cubicBezTo>
                <a:cubicBezTo>
                  <a:pt x="677" y="1497"/>
                  <a:pt x="674" y="1492"/>
                  <a:pt x="674" y="1488"/>
                </a:cubicBezTo>
                <a:cubicBezTo>
                  <a:pt x="675" y="1483"/>
                  <a:pt x="679" y="1480"/>
                  <a:pt x="684" y="1480"/>
                </a:cubicBezTo>
                <a:cubicBezTo>
                  <a:pt x="700" y="1482"/>
                  <a:pt x="717" y="1482"/>
                  <a:pt x="733" y="1483"/>
                </a:cubicBezTo>
                <a:cubicBezTo>
                  <a:pt x="739" y="1483"/>
                  <a:pt x="744" y="1483"/>
                  <a:pt x="750" y="1483"/>
                </a:cubicBezTo>
                <a:cubicBezTo>
                  <a:pt x="803" y="1483"/>
                  <a:pt x="855" y="1477"/>
                  <a:pt x="906" y="1466"/>
                </a:cubicBezTo>
                <a:cubicBezTo>
                  <a:pt x="911" y="1465"/>
                  <a:pt x="915" y="1468"/>
                  <a:pt x="916" y="1473"/>
                </a:cubicBezTo>
                <a:cubicBezTo>
                  <a:pt x="917" y="1477"/>
                  <a:pt x="914" y="1482"/>
                  <a:pt x="910" y="1483"/>
                </a:cubicBezTo>
                <a:cubicBezTo>
                  <a:pt x="857" y="1494"/>
                  <a:pt x="804" y="1500"/>
                  <a:pt x="750" y="1500"/>
                </a:cubicBezTo>
                <a:close/>
                <a:moveTo>
                  <a:pt x="638" y="1492"/>
                </a:moveTo>
                <a:cubicBezTo>
                  <a:pt x="638" y="1492"/>
                  <a:pt x="637" y="1492"/>
                  <a:pt x="637" y="1492"/>
                </a:cubicBezTo>
                <a:cubicBezTo>
                  <a:pt x="637" y="1491"/>
                  <a:pt x="637" y="1491"/>
                  <a:pt x="637" y="1491"/>
                </a:cubicBezTo>
                <a:cubicBezTo>
                  <a:pt x="634" y="1491"/>
                  <a:pt x="632" y="1490"/>
                  <a:pt x="631" y="1488"/>
                </a:cubicBezTo>
                <a:cubicBezTo>
                  <a:pt x="630" y="1486"/>
                  <a:pt x="629" y="1484"/>
                  <a:pt x="630" y="1482"/>
                </a:cubicBezTo>
                <a:cubicBezTo>
                  <a:pt x="630" y="1477"/>
                  <a:pt x="634" y="1474"/>
                  <a:pt x="639" y="1475"/>
                </a:cubicBezTo>
                <a:cubicBezTo>
                  <a:pt x="639" y="1475"/>
                  <a:pt x="639" y="1475"/>
                  <a:pt x="639" y="1475"/>
                </a:cubicBezTo>
                <a:cubicBezTo>
                  <a:pt x="639" y="1475"/>
                  <a:pt x="639" y="1475"/>
                  <a:pt x="639" y="1475"/>
                </a:cubicBezTo>
                <a:cubicBezTo>
                  <a:pt x="641" y="1475"/>
                  <a:pt x="643" y="1476"/>
                  <a:pt x="645" y="1478"/>
                </a:cubicBezTo>
                <a:cubicBezTo>
                  <a:pt x="646" y="1480"/>
                  <a:pt x="647" y="1482"/>
                  <a:pt x="646" y="1484"/>
                </a:cubicBezTo>
                <a:cubicBezTo>
                  <a:pt x="646" y="1489"/>
                  <a:pt x="642" y="1492"/>
                  <a:pt x="638" y="1492"/>
                </a:cubicBezTo>
                <a:close/>
                <a:moveTo>
                  <a:pt x="593" y="1484"/>
                </a:moveTo>
                <a:cubicBezTo>
                  <a:pt x="593" y="1484"/>
                  <a:pt x="592" y="1483"/>
                  <a:pt x="592" y="1483"/>
                </a:cubicBezTo>
                <a:cubicBezTo>
                  <a:pt x="577" y="1480"/>
                  <a:pt x="562" y="1476"/>
                  <a:pt x="547" y="1472"/>
                </a:cubicBezTo>
                <a:cubicBezTo>
                  <a:pt x="545" y="1472"/>
                  <a:pt x="543" y="1470"/>
                  <a:pt x="542" y="1468"/>
                </a:cubicBezTo>
                <a:cubicBezTo>
                  <a:pt x="541" y="1466"/>
                  <a:pt x="541" y="1464"/>
                  <a:pt x="541" y="1462"/>
                </a:cubicBezTo>
                <a:cubicBezTo>
                  <a:pt x="543" y="1458"/>
                  <a:pt x="547" y="1455"/>
                  <a:pt x="552" y="1456"/>
                </a:cubicBezTo>
                <a:cubicBezTo>
                  <a:pt x="566" y="1460"/>
                  <a:pt x="581" y="1464"/>
                  <a:pt x="595" y="1467"/>
                </a:cubicBezTo>
                <a:cubicBezTo>
                  <a:pt x="597" y="1467"/>
                  <a:pt x="599" y="1469"/>
                  <a:pt x="601" y="1470"/>
                </a:cubicBezTo>
                <a:cubicBezTo>
                  <a:pt x="602" y="1472"/>
                  <a:pt x="602" y="1475"/>
                  <a:pt x="602" y="1477"/>
                </a:cubicBezTo>
                <a:cubicBezTo>
                  <a:pt x="601" y="1481"/>
                  <a:pt x="597" y="1484"/>
                  <a:pt x="593" y="1484"/>
                </a:cubicBezTo>
                <a:close/>
                <a:moveTo>
                  <a:pt x="952" y="1472"/>
                </a:moveTo>
                <a:cubicBezTo>
                  <a:pt x="948" y="1472"/>
                  <a:pt x="945" y="1470"/>
                  <a:pt x="944" y="1466"/>
                </a:cubicBezTo>
                <a:cubicBezTo>
                  <a:pt x="943" y="1464"/>
                  <a:pt x="943" y="1462"/>
                  <a:pt x="944" y="1460"/>
                </a:cubicBezTo>
                <a:cubicBezTo>
                  <a:pt x="946" y="1458"/>
                  <a:pt x="947" y="1456"/>
                  <a:pt x="949" y="1456"/>
                </a:cubicBezTo>
                <a:cubicBezTo>
                  <a:pt x="964" y="1452"/>
                  <a:pt x="978" y="1447"/>
                  <a:pt x="992" y="1442"/>
                </a:cubicBezTo>
                <a:cubicBezTo>
                  <a:pt x="996" y="1441"/>
                  <a:pt x="1001" y="1443"/>
                  <a:pt x="1003" y="1447"/>
                </a:cubicBezTo>
                <a:cubicBezTo>
                  <a:pt x="1005" y="1452"/>
                  <a:pt x="1002" y="1457"/>
                  <a:pt x="998" y="1458"/>
                </a:cubicBezTo>
                <a:cubicBezTo>
                  <a:pt x="983" y="1463"/>
                  <a:pt x="969" y="1468"/>
                  <a:pt x="954" y="1472"/>
                </a:cubicBezTo>
                <a:cubicBezTo>
                  <a:pt x="954" y="1472"/>
                  <a:pt x="954" y="1472"/>
                  <a:pt x="954" y="1472"/>
                </a:cubicBezTo>
                <a:cubicBezTo>
                  <a:pt x="953" y="1472"/>
                  <a:pt x="953" y="1472"/>
                  <a:pt x="952" y="1472"/>
                </a:cubicBezTo>
                <a:close/>
                <a:moveTo>
                  <a:pt x="506" y="1459"/>
                </a:moveTo>
                <a:cubicBezTo>
                  <a:pt x="505" y="1459"/>
                  <a:pt x="504" y="1459"/>
                  <a:pt x="504" y="1459"/>
                </a:cubicBezTo>
                <a:cubicBezTo>
                  <a:pt x="486" y="1453"/>
                  <a:pt x="468" y="1446"/>
                  <a:pt x="451" y="1438"/>
                </a:cubicBezTo>
                <a:cubicBezTo>
                  <a:pt x="399" y="1415"/>
                  <a:pt x="348" y="1386"/>
                  <a:pt x="302" y="1352"/>
                </a:cubicBezTo>
                <a:cubicBezTo>
                  <a:pt x="302" y="1352"/>
                  <a:pt x="302" y="1352"/>
                  <a:pt x="302" y="1352"/>
                </a:cubicBezTo>
                <a:cubicBezTo>
                  <a:pt x="298" y="1349"/>
                  <a:pt x="298" y="1344"/>
                  <a:pt x="300" y="1340"/>
                </a:cubicBezTo>
                <a:cubicBezTo>
                  <a:pt x="303" y="1336"/>
                  <a:pt x="309" y="1336"/>
                  <a:pt x="312" y="1338"/>
                </a:cubicBezTo>
                <a:cubicBezTo>
                  <a:pt x="358" y="1372"/>
                  <a:pt x="406" y="1400"/>
                  <a:pt x="458" y="1423"/>
                </a:cubicBezTo>
                <a:cubicBezTo>
                  <a:pt x="475" y="1430"/>
                  <a:pt x="492" y="1437"/>
                  <a:pt x="509" y="1443"/>
                </a:cubicBezTo>
                <a:cubicBezTo>
                  <a:pt x="514" y="1444"/>
                  <a:pt x="516" y="1449"/>
                  <a:pt x="514" y="1453"/>
                </a:cubicBezTo>
                <a:cubicBezTo>
                  <a:pt x="513" y="1457"/>
                  <a:pt x="510" y="1459"/>
                  <a:pt x="506" y="1459"/>
                </a:cubicBezTo>
                <a:close/>
                <a:moveTo>
                  <a:pt x="1037" y="1442"/>
                </a:moveTo>
                <a:cubicBezTo>
                  <a:pt x="1034" y="1442"/>
                  <a:pt x="1031" y="1440"/>
                  <a:pt x="1029" y="1437"/>
                </a:cubicBezTo>
                <a:cubicBezTo>
                  <a:pt x="1028" y="1433"/>
                  <a:pt x="1030" y="1428"/>
                  <a:pt x="1034" y="1426"/>
                </a:cubicBezTo>
                <a:cubicBezTo>
                  <a:pt x="1038" y="1424"/>
                  <a:pt x="1043" y="1426"/>
                  <a:pt x="1045" y="1431"/>
                </a:cubicBezTo>
                <a:cubicBezTo>
                  <a:pt x="1047" y="1435"/>
                  <a:pt x="1045" y="1440"/>
                  <a:pt x="1040" y="1442"/>
                </a:cubicBezTo>
                <a:cubicBezTo>
                  <a:pt x="1039" y="1442"/>
                  <a:pt x="1038" y="1442"/>
                  <a:pt x="1037" y="1442"/>
                </a:cubicBezTo>
                <a:close/>
                <a:moveTo>
                  <a:pt x="1078" y="1423"/>
                </a:moveTo>
                <a:cubicBezTo>
                  <a:pt x="1075" y="1423"/>
                  <a:pt x="1072" y="1422"/>
                  <a:pt x="1071" y="1419"/>
                </a:cubicBezTo>
                <a:cubicBezTo>
                  <a:pt x="1069" y="1415"/>
                  <a:pt x="1070" y="1409"/>
                  <a:pt x="1075" y="1407"/>
                </a:cubicBezTo>
                <a:cubicBezTo>
                  <a:pt x="1139" y="1376"/>
                  <a:pt x="1198" y="1335"/>
                  <a:pt x="1250" y="1286"/>
                </a:cubicBezTo>
                <a:cubicBezTo>
                  <a:pt x="1253" y="1283"/>
                  <a:pt x="1255" y="1281"/>
                  <a:pt x="1257" y="1279"/>
                </a:cubicBezTo>
                <a:cubicBezTo>
                  <a:pt x="1260" y="1276"/>
                  <a:pt x="1266" y="1276"/>
                  <a:pt x="1269" y="1280"/>
                </a:cubicBezTo>
                <a:cubicBezTo>
                  <a:pt x="1270" y="1281"/>
                  <a:pt x="1271" y="1283"/>
                  <a:pt x="1271" y="1286"/>
                </a:cubicBezTo>
                <a:cubicBezTo>
                  <a:pt x="1271" y="1288"/>
                  <a:pt x="1270" y="1290"/>
                  <a:pt x="1269" y="1292"/>
                </a:cubicBezTo>
                <a:cubicBezTo>
                  <a:pt x="1267" y="1294"/>
                  <a:pt x="1264" y="1296"/>
                  <a:pt x="1262" y="1298"/>
                </a:cubicBezTo>
                <a:cubicBezTo>
                  <a:pt x="1208" y="1348"/>
                  <a:pt x="1148" y="1390"/>
                  <a:pt x="1082" y="1423"/>
                </a:cubicBezTo>
                <a:cubicBezTo>
                  <a:pt x="1082" y="1423"/>
                  <a:pt x="1082" y="1423"/>
                  <a:pt x="1082" y="1423"/>
                </a:cubicBezTo>
                <a:cubicBezTo>
                  <a:pt x="1081" y="1423"/>
                  <a:pt x="1080" y="1423"/>
                  <a:pt x="1078" y="1423"/>
                </a:cubicBezTo>
                <a:close/>
                <a:moveTo>
                  <a:pt x="272" y="1325"/>
                </a:moveTo>
                <a:cubicBezTo>
                  <a:pt x="270" y="1325"/>
                  <a:pt x="268" y="1325"/>
                  <a:pt x="266" y="1323"/>
                </a:cubicBezTo>
                <a:cubicBezTo>
                  <a:pt x="265" y="1322"/>
                  <a:pt x="264" y="1320"/>
                  <a:pt x="263" y="1318"/>
                </a:cubicBezTo>
                <a:cubicBezTo>
                  <a:pt x="263" y="1315"/>
                  <a:pt x="264" y="1313"/>
                  <a:pt x="265" y="1312"/>
                </a:cubicBezTo>
                <a:cubicBezTo>
                  <a:pt x="268" y="1308"/>
                  <a:pt x="274" y="1308"/>
                  <a:pt x="277" y="1310"/>
                </a:cubicBezTo>
                <a:cubicBezTo>
                  <a:pt x="281" y="1314"/>
                  <a:pt x="281" y="1319"/>
                  <a:pt x="278" y="1322"/>
                </a:cubicBezTo>
                <a:cubicBezTo>
                  <a:pt x="277" y="1324"/>
                  <a:pt x="274" y="1325"/>
                  <a:pt x="272" y="1325"/>
                </a:cubicBezTo>
                <a:close/>
                <a:moveTo>
                  <a:pt x="238" y="1295"/>
                </a:moveTo>
                <a:cubicBezTo>
                  <a:pt x="236" y="1295"/>
                  <a:pt x="234" y="1294"/>
                  <a:pt x="232" y="1293"/>
                </a:cubicBezTo>
                <a:cubicBezTo>
                  <a:pt x="226" y="1287"/>
                  <a:pt x="219" y="1280"/>
                  <a:pt x="213" y="1274"/>
                </a:cubicBezTo>
                <a:cubicBezTo>
                  <a:pt x="209" y="1270"/>
                  <a:pt x="205" y="1265"/>
                  <a:pt x="200" y="1260"/>
                </a:cubicBezTo>
                <a:cubicBezTo>
                  <a:pt x="200" y="1260"/>
                  <a:pt x="200" y="1260"/>
                  <a:pt x="200" y="1260"/>
                </a:cubicBezTo>
                <a:cubicBezTo>
                  <a:pt x="197" y="1257"/>
                  <a:pt x="197" y="1251"/>
                  <a:pt x="201" y="1248"/>
                </a:cubicBezTo>
                <a:cubicBezTo>
                  <a:pt x="204" y="1245"/>
                  <a:pt x="209" y="1245"/>
                  <a:pt x="213" y="1249"/>
                </a:cubicBezTo>
                <a:cubicBezTo>
                  <a:pt x="217" y="1254"/>
                  <a:pt x="221" y="1258"/>
                  <a:pt x="226" y="1262"/>
                </a:cubicBezTo>
                <a:cubicBezTo>
                  <a:pt x="232" y="1269"/>
                  <a:pt x="238" y="1275"/>
                  <a:pt x="244" y="1281"/>
                </a:cubicBezTo>
                <a:cubicBezTo>
                  <a:pt x="246" y="1282"/>
                  <a:pt x="247" y="1284"/>
                  <a:pt x="247" y="1287"/>
                </a:cubicBezTo>
                <a:cubicBezTo>
                  <a:pt x="247" y="1289"/>
                  <a:pt x="246" y="1291"/>
                  <a:pt x="244" y="1293"/>
                </a:cubicBezTo>
                <a:cubicBezTo>
                  <a:pt x="243" y="1294"/>
                  <a:pt x="240" y="1295"/>
                  <a:pt x="238" y="1295"/>
                </a:cubicBezTo>
                <a:close/>
                <a:moveTo>
                  <a:pt x="1294" y="1262"/>
                </a:moveTo>
                <a:cubicBezTo>
                  <a:pt x="1292" y="1262"/>
                  <a:pt x="1290" y="1261"/>
                  <a:pt x="1289" y="1259"/>
                </a:cubicBezTo>
                <a:cubicBezTo>
                  <a:pt x="1287" y="1258"/>
                  <a:pt x="1286" y="1256"/>
                  <a:pt x="1286" y="1253"/>
                </a:cubicBezTo>
                <a:cubicBezTo>
                  <a:pt x="1286" y="1251"/>
                  <a:pt x="1287" y="1249"/>
                  <a:pt x="1288" y="1247"/>
                </a:cubicBezTo>
                <a:cubicBezTo>
                  <a:pt x="1298" y="1237"/>
                  <a:pt x="1308" y="1225"/>
                  <a:pt x="1318" y="1214"/>
                </a:cubicBezTo>
                <a:cubicBezTo>
                  <a:pt x="1320" y="1210"/>
                  <a:pt x="1326" y="1210"/>
                  <a:pt x="1330" y="1212"/>
                </a:cubicBezTo>
                <a:cubicBezTo>
                  <a:pt x="1331" y="1214"/>
                  <a:pt x="1332" y="1216"/>
                  <a:pt x="1333" y="1218"/>
                </a:cubicBezTo>
                <a:cubicBezTo>
                  <a:pt x="1333" y="1220"/>
                  <a:pt x="1332" y="1223"/>
                  <a:pt x="1331" y="1224"/>
                </a:cubicBezTo>
                <a:cubicBezTo>
                  <a:pt x="1321" y="1236"/>
                  <a:pt x="1311" y="1248"/>
                  <a:pt x="1301" y="1259"/>
                </a:cubicBezTo>
                <a:cubicBezTo>
                  <a:pt x="1299" y="1261"/>
                  <a:pt x="1297" y="1262"/>
                  <a:pt x="1294" y="1262"/>
                </a:cubicBezTo>
                <a:close/>
                <a:moveTo>
                  <a:pt x="177" y="1229"/>
                </a:moveTo>
                <a:cubicBezTo>
                  <a:pt x="174" y="1229"/>
                  <a:pt x="172" y="1228"/>
                  <a:pt x="170" y="1226"/>
                </a:cubicBezTo>
                <a:cubicBezTo>
                  <a:pt x="122" y="1167"/>
                  <a:pt x="83" y="1103"/>
                  <a:pt x="55" y="1033"/>
                </a:cubicBezTo>
                <a:cubicBezTo>
                  <a:pt x="55" y="1032"/>
                  <a:pt x="54" y="1031"/>
                  <a:pt x="54" y="1030"/>
                </a:cubicBezTo>
                <a:cubicBezTo>
                  <a:pt x="52" y="1025"/>
                  <a:pt x="54" y="1021"/>
                  <a:pt x="58" y="1019"/>
                </a:cubicBezTo>
                <a:cubicBezTo>
                  <a:pt x="63" y="1017"/>
                  <a:pt x="68" y="1019"/>
                  <a:pt x="69" y="1023"/>
                </a:cubicBezTo>
                <a:cubicBezTo>
                  <a:pt x="70" y="1024"/>
                  <a:pt x="70" y="1025"/>
                  <a:pt x="70" y="1026"/>
                </a:cubicBezTo>
                <a:cubicBezTo>
                  <a:pt x="71" y="1027"/>
                  <a:pt x="71" y="1027"/>
                  <a:pt x="71" y="1027"/>
                </a:cubicBezTo>
                <a:cubicBezTo>
                  <a:pt x="98" y="1095"/>
                  <a:pt x="136" y="1158"/>
                  <a:pt x="183" y="1215"/>
                </a:cubicBezTo>
                <a:cubicBezTo>
                  <a:pt x="186" y="1219"/>
                  <a:pt x="186" y="1224"/>
                  <a:pt x="182" y="1227"/>
                </a:cubicBezTo>
                <a:cubicBezTo>
                  <a:pt x="180" y="1228"/>
                  <a:pt x="179" y="1229"/>
                  <a:pt x="177" y="1229"/>
                </a:cubicBezTo>
                <a:close/>
                <a:moveTo>
                  <a:pt x="1352" y="1192"/>
                </a:moveTo>
                <a:cubicBezTo>
                  <a:pt x="1350" y="1192"/>
                  <a:pt x="1348" y="1191"/>
                  <a:pt x="1347" y="1190"/>
                </a:cubicBezTo>
                <a:cubicBezTo>
                  <a:pt x="1343" y="1187"/>
                  <a:pt x="1342" y="1182"/>
                  <a:pt x="1345" y="1178"/>
                </a:cubicBezTo>
                <a:cubicBezTo>
                  <a:pt x="1345" y="1178"/>
                  <a:pt x="1345" y="1178"/>
                  <a:pt x="1345" y="1178"/>
                </a:cubicBezTo>
                <a:cubicBezTo>
                  <a:pt x="1345" y="1178"/>
                  <a:pt x="1345" y="1178"/>
                  <a:pt x="1345" y="1178"/>
                </a:cubicBezTo>
                <a:cubicBezTo>
                  <a:pt x="1348" y="1174"/>
                  <a:pt x="1353" y="1174"/>
                  <a:pt x="1357" y="1176"/>
                </a:cubicBezTo>
                <a:cubicBezTo>
                  <a:pt x="1360" y="1179"/>
                  <a:pt x="1361" y="1184"/>
                  <a:pt x="1359" y="1188"/>
                </a:cubicBezTo>
                <a:cubicBezTo>
                  <a:pt x="1357" y="1190"/>
                  <a:pt x="1354" y="1192"/>
                  <a:pt x="1352" y="1192"/>
                </a:cubicBezTo>
                <a:close/>
                <a:moveTo>
                  <a:pt x="1377" y="1154"/>
                </a:moveTo>
                <a:cubicBezTo>
                  <a:pt x="1375" y="1154"/>
                  <a:pt x="1374" y="1154"/>
                  <a:pt x="1373" y="1153"/>
                </a:cubicBezTo>
                <a:cubicBezTo>
                  <a:pt x="1369" y="1150"/>
                  <a:pt x="1367" y="1145"/>
                  <a:pt x="1370" y="1141"/>
                </a:cubicBezTo>
                <a:cubicBezTo>
                  <a:pt x="1387" y="1114"/>
                  <a:pt x="1402" y="1086"/>
                  <a:pt x="1416" y="1057"/>
                </a:cubicBezTo>
                <a:cubicBezTo>
                  <a:pt x="1433" y="1019"/>
                  <a:pt x="1448" y="978"/>
                  <a:pt x="1459" y="937"/>
                </a:cubicBezTo>
                <a:cubicBezTo>
                  <a:pt x="1460" y="932"/>
                  <a:pt x="1465" y="930"/>
                  <a:pt x="1469" y="931"/>
                </a:cubicBezTo>
                <a:cubicBezTo>
                  <a:pt x="1474" y="932"/>
                  <a:pt x="1476" y="937"/>
                  <a:pt x="1475" y="941"/>
                </a:cubicBezTo>
                <a:cubicBezTo>
                  <a:pt x="1464" y="983"/>
                  <a:pt x="1449" y="1025"/>
                  <a:pt x="1431" y="1064"/>
                </a:cubicBezTo>
                <a:cubicBezTo>
                  <a:pt x="1417" y="1094"/>
                  <a:pt x="1402" y="1123"/>
                  <a:pt x="1384" y="1150"/>
                </a:cubicBezTo>
                <a:cubicBezTo>
                  <a:pt x="1383" y="1153"/>
                  <a:pt x="1380" y="1154"/>
                  <a:pt x="1377" y="1154"/>
                </a:cubicBezTo>
                <a:close/>
                <a:moveTo>
                  <a:pt x="46" y="993"/>
                </a:moveTo>
                <a:cubicBezTo>
                  <a:pt x="42" y="993"/>
                  <a:pt x="39" y="990"/>
                  <a:pt x="38" y="987"/>
                </a:cubicBezTo>
                <a:cubicBezTo>
                  <a:pt x="37" y="985"/>
                  <a:pt x="37" y="982"/>
                  <a:pt x="38" y="980"/>
                </a:cubicBezTo>
                <a:cubicBezTo>
                  <a:pt x="39" y="978"/>
                  <a:pt x="41" y="977"/>
                  <a:pt x="43" y="976"/>
                </a:cubicBezTo>
                <a:cubicBezTo>
                  <a:pt x="48" y="975"/>
                  <a:pt x="52" y="977"/>
                  <a:pt x="54" y="981"/>
                </a:cubicBezTo>
                <a:cubicBezTo>
                  <a:pt x="54" y="981"/>
                  <a:pt x="54" y="981"/>
                  <a:pt x="54" y="981"/>
                </a:cubicBezTo>
                <a:cubicBezTo>
                  <a:pt x="54" y="981"/>
                  <a:pt x="54" y="981"/>
                  <a:pt x="54" y="981"/>
                </a:cubicBezTo>
                <a:cubicBezTo>
                  <a:pt x="55" y="986"/>
                  <a:pt x="53" y="991"/>
                  <a:pt x="49" y="992"/>
                </a:cubicBezTo>
                <a:cubicBezTo>
                  <a:pt x="48" y="992"/>
                  <a:pt x="47" y="993"/>
                  <a:pt x="46" y="993"/>
                </a:cubicBezTo>
                <a:close/>
                <a:moveTo>
                  <a:pt x="33" y="949"/>
                </a:moveTo>
                <a:cubicBezTo>
                  <a:pt x="29" y="949"/>
                  <a:pt x="26" y="947"/>
                  <a:pt x="25" y="943"/>
                </a:cubicBezTo>
                <a:cubicBezTo>
                  <a:pt x="21" y="928"/>
                  <a:pt x="17" y="913"/>
                  <a:pt x="14" y="898"/>
                </a:cubicBezTo>
                <a:cubicBezTo>
                  <a:pt x="14" y="896"/>
                  <a:pt x="14" y="894"/>
                  <a:pt x="16" y="892"/>
                </a:cubicBezTo>
                <a:cubicBezTo>
                  <a:pt x="17" y="890"/>
                  <a:pt x="19" y="889"/>
                  <a:pt x="21" y="888"/>
                </a:cubicBezTo>
                <a:cubicBezTo>
                  <a:pt x="26" y="887"/>
                  <a:pt x="30" y="891"/>
                  <a:pt x="31" y="895"/>
                </a:cubicBezTo>
                <a:cubicBezTo>
                  <a:pt x="34" y="910"/>
                  <a:pt x="37" y="924"/>
                  <a:pt x="41" y="939"/>
                </a:cubicBezTo>
                <a:cubicBezTo>
                  <a:pt x="42" y="943"/>
                  <a:pt x="40" y="948"/>
                  <a:pt x="35" y="949"/>
                </a:cubicBezTo>
                <a:cubicBezTo>
                  <a:pt x="34" y="949"/>
                  <a:pt x="34" y="949"/>
                  <a:pt x="33" y="949"/>
                </a:cubicBezTo>
                <a:close/>
                <a:moveTo>
                  <a:pt x="1477" y="903"/>
                </a:moveTo>
                <a:cubicBezTo>
                  <a:pt x="1477" y="903"/>
                  <a:pt x="1476" y="903"/>
                  <a:pt x="1476" y="903"/>
                </a:cubicBezTo>
                <a:cubicBezTo>
                  <a:pt x="1473" y="903"/>
                  <a:pt x="1471" y="901"/>
                  <a:pt x="1470" y="900"/>
                </a:cubicBezTo>
                <a:cubicBezTo>
                  <a:pt x="1469" y="898"/>
                  <a:pt x="1468" y="895"/>
                  <a:pt x="1469" y="893"/>
                </a:cubicBezTo>
                <a:cubicBezTo>
                  <a:pt x="1472" y="879"/>
                  <a:pt x="1474" y="864"/>
                  <a:pt x="1476" y="849"/>
                </a:cubicBezTo>
                <a:cubicBezTo>
                  <a:pt x="1477" y="845"/>
                  <a:pt x="1481" y="841"/>
                  <a:pt x="1486" y="842"/>
                </a:cubicBezTo>
                <a:cubicBezTo>
                  <a:pt x="1488" y="842"/>
                  <a:pt x="1490" y="843"/>
                  <a:pt x="1491" y="845"/>
                </a:cubicBezTo>
                <a:cubicBezTo>
                  <a:pt x="1493" y="847"/>
                  <a:pt x="1493" y="849"/>
                  <a:pt x="1493" y="851"/>
                </a:cubicBezTo>
                <a:cubicBezTo>
                  <a:pt x="1491" y="866"/>
                  <a:pt x="1488" y="882"/>
                  <a:pt x="1486" y="897"/>
                </a:cubicBezTo>
                <a:cubicBezTo>
                  <a:pt x="1485" y="897"/>
                  <a:pt x="1485" y="897"/>
                  <a:pt x="1485" y="897"/>
                </a:cubicBezTo>
                <a:cubicBezTo>
                  <a:pt x="1485" y="901"/>
                  <a:pt x="1481" y="903"/>
                  <a:pt x="1477" y="903"/>
                </a:cubicBezTo>
                <a:close/>
                <a:moveTo>
                  <a:pt x="15" y="861"/>
                </a:moveTo>
                <a:cubicBezTo>
                  <a:pt x="11" y="861"/>
                  <a:pt x="7" y="857"/>
                  <a:pt x="7" y="853"/>
                </a:cubicBezTo>
                <a:cubicBezTo>
                  <a:pt x="2" y="819"/>
                  <a:pt x="0" y="784"/>
                  <a:pt x="0" y="750"/>
                </a:cubicBezTo>
                <a:cubicBezTo>
                  <a:pt x="0" y="708"/>
                  <a:pt x="3" y="666"/>
                  <a:pt x="10" y="625"/>
                </a:cubicBezTo>
                <a:cubicBezTo>
                  <a:pt x="11" y="621"/>
                  <a:pt x="15" y="618"/>
                  <a:pt x="20" y="618"/>
                </a:cubicBezTo>
                <a:cubicBezTo>
                  <a:pt x="24" y="619"/>
                  <a:pt x="28" y="624"/>
                  <a:pt x="27" y="628"/>
                </a:cubicBezTo>
                <a:cubicBezTo>
                  <a:pt x="20" y="668"/>
                  <a:pt x="17" y="709"/>
                  <a:pt x="17" y="750"/>
                </a:cubicBezTo>
                <a:cubicBezTo>
                  <a:pt x="17" y="784"/>
                  <a:pt x="19" y="818"/>
                  <a:pt x="24" y="851"/>
                </a:cubicBezTo>
                <a:cubicBezTo>
                  <a:pt x="24" y="856"/>
                  <a:pt x="21" y="860"/>
                  <a:pt x="16" y="861"/>
                </a:cubicBezTo>
                <a:cubicBezTo>
                  <a:pt x="16" y="861"/>
                  <a:pt x="16" y="861"/>
                  <a:pt x="15" y="861"/>
                </a:cubicBezTo>
                <a:close/>
                <a:moveTo>
                  <a:pt x="1489" y="814"/>
                </a:moveTo>
                <a:cubicBezTo>
                  <a:pt x="1489" y="814"/>
                  <a:pt x="1489" y="814"/>
                  <a:pt x="1489" y="814"/>
                </a:cubicBezTo>
                <a:cubicBezTo>
                  <a:pt x="1486" y="814"/>
                  <a:pt x="1484" y="813"/>
                  <a:pt x="1483" y="811"/>
                </a:cubicBezTo>
                <a:cubicBezTo>
                  <a:pt x="1481" y="809"/>
                  <a:pt x="1481" y="807"/>
                  <a:pt x="1481" y="805"/>
                </a:cubicBezTo>
                <a:cubicBezTo>
                  <a:pt x="1481" y="800"/>
                  <a:pt x="1485" y="796"/>
                  <a:pt x="1490" y="797"/>
                </a:cubicBezTo>
                <a:cubicBezTo>
                  <a:pt x="1495" y="797"/>
                  <a:pt x="1498" y="801"/>
                  <a:pt x="1498" y="806"/>
                </a:cubicBezTo>
                <a:cubicBezTo>
                  <a:pt x="1497" y="810"/>
                  <a:pt x="1494" y="814"/>
                  <a:pt x="1489" y="814"/>
                </a:cubicBezTo>
                <a:close/>
                <a:moveTo>
                  <a:pt x="1491" y="725"/>
                </a:moveTo>
                <a:cubicBezTo>
                  <a:pt x="1486" y="725"/>
                  <a:pt x="1482" y="721"/>
                  <a:pt x="1482" y="716"/>
                </a:cubicBezTo>
                <a:cubicBezTo>
                  <a:pt x="1481" y="702"/>
                  <a:pt x="1480" y="687"/>
                  <a:pt x="1479" y="672"/>
                </a:cubicBezTo>
                <a:cubicBezTo>
                  <a:pt x="1479" y="670"/>
                  <a:pt x="1479" y="667"/>
                  <a:pt x="1481" y="666"/>
                </a:cubicBezTo>
                <a:cubicBezTo>
                  <a:pt x="1482" y="664"/>
                  <a:pt x="1484" y="663"/>
                  <a:pt x="1486" y="663"/>
                </a:cubicBezTo>
                <a:cubicBezTo>
                  <a:pt x="1491" y="662"/>
                  <a:pt x="1495" y="665"/>
                  <a:pt x="1496" y="670"/>
                </a:cubicBezTo>
                <a:cubicBezTo>
                  <a:pt x="1497" y="685"/>
                  <a:pt x="1498" y="700"/>
                  <a:pt x="1499" y="716"/>
                </a:cubicBezTo>
                <a:cubicBezTo>
                  <a:pt x="1499" y="720"/>
                  <a:pt x="1496" y="724"/>
                  <a:pt x="1491" y="725"/>
                </a:cubicBezTo>
                <a:cubicBezTo>
                  <a:pt x="1491" y="725"/>
                  <a:pt x="1491" y="725"/>
                  <a:pt x="1491" y="725"/>
                </a:cubicBezTo>
                <a:close/>
                <a:moveTo>
                  <a:pt x="1481" y="635"/>
                </a:moveTo>
                <a:cubicBezTo>
                  <a:pt x="1477" y="635"/>
                  <a:pt x="1473" y="632"/>
                  <a:pt x="1473" y="628"/>
                </a:cubicBezTo>
                <a:cubicBezTo>
                  <a:pt x="1472" y="625"/>
                  <a:pt x="1473" y="623"/>
                  <a:pt x="1474" y="621"/>
                </a:cubicBezTo>
                <a:cubicBezTo>
                  <a:pt x="1475" y="619"/>
                  <a:pt x="1477" y="618"/>
                  <a:pt x="1480" y="618"/>
                </a:cubicBezTo>
                <a:cubicBezTo>
                  <a:pt x="1484" y="617"/>
                  <a:pt x="1489" y="620"/>
                  <a:pt x="1489" y="625"/>
                </a:cubicBezTo>
                <a:cubicBezTo>
                  <a:pt x="1490" y="627"/>
                  <a:pt x="1489" y="629"/>
                  <a:pt x="1488" y="631"/>
                </a:cubicBezTo>
                <a:cubicBezTo>
                  <a:pt x="1487" y="633"/>
                  <a:pt x="1485" y="634"/>
                  <a:pt x="1482" y="635"/>
                </a:cubicBezTo>
                <a:cubicBezTo>
                  <a:pt x="1482" y="635"/>
                  <a:pt x="1482" y="635"/>
                  <a:pt x="1481" y="635"/>
                </a:cubicBezTo>
                <a:close/>
                <a:moveTo>
                  <a:pt x="27" y="591"/>
                </a:moveTo>
                <a:cubicBezTo>
                  <a:pt x="27" y="591"/>
                  <a:pt x="27" y="591"/>
                  <a:pt x="27" y="591"/>
                </a:cubicBezTo>
                <a:cubicBezTo>
                  <a:pt x="27" y="591"/>
                  <a:pt x="27" y="591"/>
                  <a:pt x="27" y="591"/>
                </a:cubicBezTo>
                <a:cubicBezTo>
                  <a:pt x="27" y="591"/>
                  <a:pt x="26" y="591"/>
                  <a:pt x="25" y="591"/>
                </a:cubicBezTo>
                <a:cubicBezTo>
                  <a:pt x="21" y="590"/>
                  <a:pt x="18" y="585"/>
                  <a:pt x="19" y="580"/>
                </a:cubicBezTo>
                <a:cubicBezTo>
                  <a:pt x="20" y="576"/>
                  <a:pt x="25" y="573"/>
                  <a:pt x="29" y="574"/>
                </a:cubicBezTo>
                <a:cubicBezTo>
                  <a:pt x="34" y="575"/>
                  <a:pt x="37" y="580"/>
                  <a:pt x="35" y="584"/>
                </a:cubicBezTo>
                <a:cubicBezTo>
                  <a:pt x="35" y="588"/>
                  <a:pt x="31" y="591"/>
                  <a:pt x="27" y="591"/>
                </a:cubicBezTo>
                <a:close/>
                <a:moveTo>
                  <a:pt x="1472" y="590"/>
                </a:moveTo>
                <a:cubicBezTo>
                  <a:pt x="1468" y="590"/>
                  <a:pt x="1465" y="588"/>
                  <a:pt x="1464" y="584"/>
                </a:cubicBezTo>
                <a:cubicBezTo>
                  <a:pt x="1453" y="535"/>
                  <a:pt x="1436" y="488"/>
                  <a:pt x="1416" y="443"/>
                </a:cubicBezTo>
                <a:cubicBezTo>
                  <a:pt x="1405" y="420"/>
                  <a:pt x="1394" y="398"/>
                  <a:pt x="1381" y="377"/>
                </a:cubicBezTo>
                <a:cubicBezTo>
                  <a:pt x="1379" y="373"/>
                  <a:pt x="1380" y="368"/>
                  <a:pt x="1384" y="365"/>
                </a:cubicBezTo>
                <a:cubicBezTo>
                  <a:pt x="1388" y="363"/>
                  <a:pt x="1393" y="364"/>
                  <a:pt x="1396" y="368"/>
                </a:cubicBezTo>
                <a:cubicBezTo>
                  <a:pt x="1408" y="390"/>
                  <a:pt x="1420" y="413"/>
                  <a:pt x="1431" y="436"/>
                </a:cubicBezTo>
                <a:cubicBezTo>
                  <a:pt x="1452" y="481"/>
                  <a:pt x="1469" y="530"/>
                  <a:pt x="1480" y="579"/>
                </a:cubicBezTo>
                <a:cubicBezTo>
                  <a:pt x="1480" y="580"/>
                  <a:pt x="1480" y="580"/>
                  <a:pt x="1480" y="580"/>
                </a:cubicBezTo>
                <a:cubicBezTo>
                  <a:pt x="1481" y="584"/>
                  <a:pt x="1479" y="589"/>
                  <a:pt x="1474" y="590"/>
                </a:cubicBezTo>
                <a:cubicBezTo>
                  <a:pt x="1473" y="590"/>
                  <a:pt x="1473" y="590"/>
                  <a:pt x="1472" y="590"/>
                </a:cubicBezTo>
                <a:close/>
                <a:moveTo>
                  <a:pt x="39" y="547"/>
                </a:moveTo>
                <a:cubicBezTo>
                  <a:pt x="38" y="547"/>
                  <a:pt x="37" y="547"/>
                  <a:pt x="36" y="547"/>
                </a:cubicBezTo>
                <a:cubicBezTo>
                  <a:pt x="34" y="546"/>
                  <a:pt x="32" y="545"/>
                  <a:pt x="31" y="543"/>
                </a:cubicBezTo>
                <a:cubicBezTo>
                  <a:pt x="30" y="541"/>
                  <a:pt x="30" y="538"/>
                  <a:pt x="31" y="536"/>
                </a:cubicBezTo>
                <a:cubicBezTo>
                  <a:pt x="35" y="522"/>
                  <a:pt x="40" y="507"/>
                  <a:pt x="45" y="493"/>
                </a:cubicBezTo>
                <a:cubicBezTo>
                  <a:pt x="47" y="488"/>
                  <a:pt x="52" y="486"/>
                  <a:pt x="56" y="488"/>
                </a:cubicBezTo>
                <a:cubicBezTo>
                  <a:pt x="60" y="489"/>
                  <a:pt x="63" y="494"/>
                  <a:pt x="61" y="499"/>
                </a:cubicBezTo>
                <a:cubicBezTo>
                  <a:pt x="56" y="513"/>
                  <a:pt x="51" y="527"/>
                  <a:pt x="47" y="541"/>
                </a:cubicBezTo>
                <a:cubicBezTo>
                  <a:pt x="46" y="545"/>
                  <a:pt x="42" y="547"/>
                  <a:pt x="39" y="547"/>
                </a:cubicBezTo>
                <a:close/>
                <a:moveTo>
                  <a:pt x="70" y="462"/>
                </a:moveTo>
                <a:cubicBezTo>
                  <a:pt x="69" y="462"/>
                  <a:pt x="67" y="462"/>
                  <a:pt x="66" y="461"/>
                </a:cubicBezTo>
                <a:cubicBezTo>
                  <a:pt x="64" y="461"/>
                  <a:pt x="63" y="459"/>
                  <a:pt x="62" y="457"/>
                </a:cubicBezTo>
                <a:cubicBezTo>
                  <a:pt x="61" y="455"/>
                  <a:pt x="61" y="452"/>
                  <a:pt x="62" y="450"/>
                </a:cubicBezTo>
                <a:cubicBezTo>
                  <a:pt x="93" y="380"/>
                  <a:pt x="134" y="316"/>
                  <a:pt x="184" y="258"/>
                </a:cubicBezTo>
                <a:cubicBezTo>
                  <a:pt x="184" y="258"/>
                  <a:pt x="184" y="258"/>
                  <a:pt x="184" y="258"/>
                </a:cubicBezTo>
                <a:cubicBezTo>
                  <a:pt x="187" y="254"/>
                  <a:pt x="193" y="254"/>
                  <a:pt x="196" y="257"/>
                </a:cubicBezTo>
                <a:cubicBezTo>
                  <a:pt x="199" y="260"/>
                  <a:pt x="200" y="265"/>
                  <a:pt x="197" y="269"/>
                </a:cubicBezTo>
                <a:cubicBezTo>
                  <a:pt x="147" y="325"/>
                  <a:pt x="107" y="389"/>
                  <a:pt x="78" y="457"/>
                </a:cubicBezTo>
                <a:cubicBezTo>
                  <a:pt x="76" y="460"/>
                  <a:pt x="73" y="462"/>
                  <a:pt x="70" y="462"/>
                </a:cubicBezTo>
                <a:close/>
                <a:moveTo>
                  <a:pt x="1364" y="343"/>
                </a:moveTo>
                <a:cubicBezTo>
                  <a:pt x="1364" y="343"/>
                  <a:pt x="1364" y="343"/>
                  <a:pt x="1364" y="343"/>
                </a:cubicBezTo>
                <a:cubicBezTo>
                  <a:pt x="1361" y="343"/>
                  <a:pt x="1359" y="341"/>
                  <a:pt x="1357" y="339"/>
                </a:cubicBezTo>
                <a:cubicBezTo>
                  <a:pt x="1349" y="327"/>
                  <a:pt x="1340" y="315"/>
                  <a:pt x="1331" y="303"/>
                </a:cubicBezTo>
                <a:cubicBezTo>
                  <a:pt x="1328" y="299"/>
                  <a:pt x="1329" y="294"/>
                  <a:pt x="1332" y="291"/>
                </a:cubicBezTo>
                <a:cubicBezTo>
                  <a:pt x="1336" y="288"/>
                  <a:pt x="1341" y="289"/>
                  <a:pt x="1344" y="293"/>
                </a:cubicBezTo>
                <a:cubicBezTo>
                  <a:pt x="1353" y="304"/>
                  <a:pt x="1362" y="317"/>
                  <a:pt x="1371" y="330"/>
                </a:cubicBezTo>
                <a:cubicBezTo>
                  <a:pt x="1371" y="330"/>
                  <a:pt x="1371" y="330"/>
                  <a:pt x="1371" y="330"/>
                </a:cubicBezTo>
                <a:cubicBezTo>
                  <a:pt x="1372" y="332"/>
                  <a:pt x="1373" y="334"/>
                  <a:pt x="1372" y="336"/>
                </a:cubicBezTo>
                <a:cubicBezTo>
                  <a:pt x="1372" y="338"/>
                  <a:pt x="1371" y="340"/>
                  <a:pt x="1369" y="341"/>
                </a:cubicBezTo>
                <a:cubicBezTo>
                  <a:pt x="1367" y="342"/>
                  <a:pt x="1366" y="343"/>
                  <a:pt x="1364" y="343"/>
                </a:cubicBezTo>
                <a:close/>
                <a:moveTo>
                  <a:pt x="1309" y="271"/>
                </a:moveTo>
                <a:cubicBezTo>
                  <a:pt x="1306" y="271"/>
                  <a:pt x="1304" y="270"/>
                  <a:pt x="1302" y="268"/>
                </a:cubicBezTo>
                <a:cubicBezTo>
                  <a:pt x="1301" y="267"/>
                  <a:pt x="1300" y="264"/>
                  <a:pt x="1300" y="262"/>
                </a:cubicBezTo>
                <a:cubicBezTo>
                  <a:pt x="1300" y="260"/>
                  <a:pt x="1301" y="258"/>
                  <a:pt x="1303" y="256"/>
                </a:cubicBezTo>
                <a:cubicBezTo>
                  <a:pt x="1307" y="253"/>
                  <a:pt x="1312" y="254"/>
                  <a:pt x="1315" y="257"/>
                </a:cubicBezTo>
                <a:cubicBezTo>
                  <a:pt x="1315" y="257"/>
                  <a:pt x="1315" y="257"/>
                  <a:pt x="1315" y="257"/>
                </a:cubicBezTo>
                <a:cubicBezTo>
                  <a:pt x="1318" y="261"/>
                  <a:pt x="1318" y="266"/>
                  <a:pt x="1314" y="269"/>
                </a:cubicBezTo>
                <a:cubicBezTo>
                  <a:pt x="1313" y="270"/>
                  <a:pt x="1311" y="271"/>
                  <a:pt x="1309" y="271"/>
                </a:cubicBezTo>
                <a:close/>
                <a:moveTo>
                  <a:pt x="221" y="238"/>
                </a:moveTo>
                <a:cubicBezTo>
                  <a:pt x="219" y="238"/>
                  <a:pt x="217" y="238"/>
                  <a:pt x="215" y="236"/>
                </a:cubicBezTo>
                <a:cubicBezTo>
                  <a:pt x="212" y="233"/>
                  <a:pt x="212" y="227"/>
                  <a:pt x="215" y="224"/>
                </a:cubicBezTo>
                <a:cubicBezTo>
                  <a:pt x="218" y="221"/>
                  <a:pt x="224" y="221"/>
                  <a:pt x="227" y="224"/>
                </a:cubicBezTo>
                <a:cubicBezTo>
                  <a:pt x="230" y="227"/>
                  <a:pt x="230" y="233"/>
                  <a:pt x="227" y="236"/>
                </a:cubicBezTo>
                <a:cubicBezTo>
                  <a:pt x="226" y="238"/>
                  <a:pt x="223" y="238"/>
                  <a:pt x="221" y="238"/>
                </a:cubicBezTo>
                <a:close/>
                <a:moveTo>
                  <a:pt x="1278" y="238"/>
                </a:moveTo>
                <a:cubicBezTo>
                  <a:pt x="1276" y="238"/>
                  <a:pt x="1274" y="237"/>
                  <a:pt x="1272" y="236"/>
                </a:cubicBezTo>
                <a:cubicBezTo>
                  <a:pt x="1265" y="228"/>
                  <a:pt x="1257" y="221"/>
                  <a:pt x="1250" y="214"/>
                </a:cubicBezTo>
                <a:cubicBezTo>
                  <a:pt x="1203" y="170"/>
                  <a:pt x="1150" y="133"/>
                  <a:pt x="1093" y="102"/>
                </a:cubicBezTo>
                <a:cubicBezTo>
                  <a:pt x="1091" y="101"/>
                  <a:pt x="1090" y="99"/>
                  <a:pt x="1089" y="97"/>
                </a:cubicBezTo>
                <a:cubicBezTo>
                  <a:pt x="1089" y="95"/>
                  <a:pt x="1089" y="93"/>
                  <a:pt x="1090" y="91"/>
                </a:cubicBezTo>
                <a:cubicBezTo>
                  <a:pt x="1092" y="87"/>
                  <a:pt x="1097" y="85"/>
                  <a:pt x="1101" y="87"/>
                </a:cubicBezTo>
                <a:cubicBezTo>
                  <a:pt x="1160" y="118"/>
                  <a:pt x="1214" y="157"/>
                  <a:pt x="1262" y="202"/>
                </a:cubicBezTo>
                <a:cubicBezTo>
                  <a:pt x="1269" y="209"/>
                  <a:pt x="1277" y="216"/>
                  <a:pt x="1284" y="224"/>
                </a:cubicBezTo>
                <a:cubicBezTo>
                  <a:pt x="1287" y="227"/>
                  <a:pt x="1287" y="232"/>
                  <a:pt x="1284" y="236"/>
                </a:cubicBezTo>
                <a:cubicBezTo>
                  <a:pt x="1282" y="237"/>
                  <a:pt x="1280" y="238"/>
                  <a:pt x="1278" y="238"/>
                </a:cubicBezTo>
                <a:close/>
                <a:moveTo>
                  <a:pt x="254" y="207"/>
                </a:moveTo>
                <a:cubicBezTo>
                  <a:pt x="251" y="207"/>
                  <a:pt x="249" y="206"/>
                  <a:pt x="247" y="204"/>
                </a:cubicBezTo>
                <a:cubicBezTo>
                  <a:pt x="246" y="203"/>
                  <a:pt x="245" y="201"/>
                  <a:pt x="245" y="198"/>
                </a:cubicBezTo>
                <a:cubicBezTo>
                  <a:pt x="245" y="196"/>
                  <a:pt x="246" y="194"/>
                  <a:pt x="248" y="192"/>
                </a:cubicBezTo>
                <a:cubicBezTo>
                  <a:pt x="259" y="182"/>
                  <a:pt x="271" y="172"/>
                  <a:pt x="283" y="163"/>
                </a:cubicBezTo>
                <a:cubicBezTo>
                  <a:pt x="287" y="160"/>
                  <a:pt x="292" y="161"/>
                  <a:pt x="295" y="164"/>
                </a:cubicBezTo>
                <a:cubicBezTo>
                  <a:pt x="298" y="168"/>
                  <a:pt x="297" y="173"/>
                  <a:pt x="294" y="176"/>
                </a:cubicBezTo>
                <a:cubicBezTo>
                  <a:pt x="282" y="185"/>
                  <a:pt x="270" y="195"/>
                  <a:pt x="259" y="205"/>
                </a:cubicBezTo>
                <a:cubicBezTo>
                  <a:pt x="258" y="206"/>
                  <a:pt x="256" y="207"/>
                  <a:pt x="254" y="207"/>
                </a:cubicBezTo>
                <a:close/>
                <a:moveTo>
                  <a:pt x="325" y="151"/>
                </a:moveTo>
                <a:cubicBezTo>
                  <a:pt x="322" y="151"/>
                  <a:pt x="319" y="150"/>
                  <a:pt x="318" y="147"/>
                </a:cubicBezTo>
                <a:cubicBezTo>
                  <a:pt x="316" y="145"/>
                  <a:pt x="316" y="143"/>
                  <a:pt x="316" y="141"/>
                </a:cubicBezTo>
                <a:cubicBezTo>
                  <a:pt x="317" y="139"/>
                  <a:pt x="318" y="137"/>
                  <a:pt x="320" y="135"/>
                </a:cubicBezTo>
                <a:cubicBezTo>
                  <a:pt x="361" y="106"/>
                  <a:pt x="405" y="82"/>
                  <a:pt x="451" y="62"/>
                </a:cubicBezTo>
                <a:cubicBezTo>
                  <a:pt x="475" y="52"/>
                  <a:pt x="499" y="42"/>
                  <a:pt x="524" y="34"/>
                </a:cubicBezTo>
                <a:cubicBezTo>
                  <a:pt x="524" y="34"/>
                  <a:pt x="524" y="34"/>
                  <a:pt x="524" y="34"/>
                </a:cubicBezTo>
                <a:cubicBezTo>
                  <a:pt x="524" y="34"/>
                  <a:pt x="524" y="34"/>
                  <a:pt x="524" y="34"/>
                </a:cubicBezTo>
                <a:cubicBezTo>
                  <a:pt x="529" y="33"/>
                  <a:pt x="533" y="36"/>
                  <a:pt x="535" y="40"/>
                </a:cubicBezTo>
                <a:cubicBezTo>
                  <a:pt x="536" y="44"/>
                  <a:pt x="534" y="49"/>
                  <a:pt x="529" y="51"/>
                </a:cubicBezTo>
                <a:cubicBezTo>
                  <a:pt x="505" y="58"/>
                  <a:pt x="481" y="67"/>
                  <a:pt x="458" y="77"/>
                </a:cubicBezTo>
                <a:cubicBezTo>
                  <a:pt x="413" y="97"/>
                  <a:pt x="370" y="121"/>
                  <a:pt x="329" y="149"/>
                </a:cubicBezTo>
                <a:cubicBezTo>
                  <a:pt x="328" y="150"/>
                  <a:pt x="326" y="151"/>
                  <a:pt x="325" y="151"/>
                </a:cubicBezTo>
                <a:close/>
                <a:moveTo>
                  <a:pt x="1057" y="83"/>
                </a:moveTo>
                <a:cubicBezTo>
                  <a:pt x="1056" y="83"/>
                  <a:pt x="1054" y="83"/>
                  <a:pt x="1053" y="82"/>
                </a:cubicBezTo>
                <a:cubicBezTo>
                  <a:pt x="1040" y="76"/>
                  <a:pt x="1026" y="70"/>
                  <a:pt x="1012" y="65"/>
                </a:cubicBezTo>
                <a:cubicBezTo>
                  <a:pt x="1008" y="64"/>
                  <a:pt x="1005" y="59"/>
                  <a:pt x="1007" y="54"/>
                </a:cubicBezTo>
                <a:cubicBezTo>
                  <a:pt x="1009" y="50"/>
                  <a:pt x="1014" y="48"/>
                  <a:pt x="1018" y="49"/>
                </a:cubicBezTo>
                <a:cubicBezTo>
                  <a:pt x="1032" y="55"/>
                  <a:pt x="1046" y="61"/>
                  <a:pt x="1060" y="67"/>
                </a:cubicBezTo>
                <a:cubicBezTo>
                  <a:pt x="1065" y="69"/>
                  <a:pt x="1066" y="74"/>
                  <a:pt x="1064" y="78"/>
                </a:cubicBezTo>
                <a:cubicBezTo>
                  <a:pt x="1063" y="81"/>
                  <a:pt x="1060" y="83"/>
                  <a:pt x="1057" y="83"/>
                </a:cubicBezTo>
                <a:close/>
                <a:moveTo>
                  <a:pt x="972" y="51"/>
                </a:moveTo>
                <a:cubicBezTo>
                  <a:pt x="971" y="51"/>
                  <a:pt x="971" y="51"/>
                  <a:pt x="970" y="50"/>
                </a:cubicBezTo>
                <a:cubicBezTo>
                  <a:pt x="968" y="50"/>
                  <a:pt x="966" y="48"/>
                  <a:pt x="965" y="46"/>
                </a:cubicBezTo>
                <a:cubicBezTo>
                  <a:pt x="964" y="44"/>
                  <a:pt x="964" y="42"/>
                  <a:pt x="964" y="40"/>
                </a:cubicBezTo>
                <a:cubicBezTo>
                  <a:pt x="966" y="35"/>
                  <a:pt x="970" y="33"/>
                  <a:pt x="975" y="34"/>
                </a:cubicBezTo>
                <a:cubicBezTo>
                  <a:pt x="979" y="36"/>
                  <a:pt x="982" y="40"/>
                  <a:pt x="980" y="45"/>
                </a:cubicBezTo>
                <a:cubicBezTo>
                  <a:pt x="979" y="48"/>
                  <a:pt x="976" y="51"/>
                  <a:pt x="972" y="51"/>
                </a:cubicBezTo>
                <a:close/>
                <a:moveTo>
                  <a:pt x="570" y="39"/>
                </a:moveTo>
                <a:cubicBezTo>
                  <a:pt x="570" y="39"/>
                  <a:pt x="570" y="39"/>
                  <a:pt x="570" y="39"/>
                </a:cubicBezTo>
                <a:cubicBezTo>
                  <a:pt x="566" y="39"/>
                  <a:pt x="563" y="36"/>
                  <a:pt x="562" y="32"/>
                </a:cubicBezTo>
                <a:cubicBezTo>
                  <a:pt x="561" y="28"/>
                  <a:pt x="564" y="23"/>
                  <a:pt x="568" y="22"/>
                </a:cubicBezTo>
                <a:cubicBezTo>
                  <a:pt x="573" y="21"/>
                  <a:pt x="577" y="24"/>
                  <a:pt x="578" y="28"/>
                </a:cubicBezTo>
                <a:cubicBezTo>
                  <a:pt x="579" y="31"/>
                  <a:pt x="579" y="33"/>
                  <a:pt x="577" y="35"/>
                </a:cubicBezTo>
                <a:cubicBezTo>
                  <a:pt x="577" y="36"/>
                  <a:pt x="575" y="37"/>
                  <a:pt x="573" y="38"/>
                </a:cubicBezTo>
                <a:cubicBezTo>
                  <a:pt x="574" y="38"/>
                  <a:pt x="574" y="38"/>
                  <a:pt x="574" y="38"/>
                </a:cubicBezTo>
                <a:cubicBezTo>
                  <a:pt x="572" y="39"/>
                  <a:pt x="572" y="39"/>
                  <a:pt x="572" y="39"/>
                </a:cubicBezTo>
                <a:cubicBezTo>
                  <a:pt x="572" y="39"/>
                  <a:pt x="571" y="39"/>
                  <a:pt x="570" y="39"/>
                </a:cubicBezTo>
                <a:close/>
                <a:moveTo>
                  <a:pt x="929" y="39"/>
                </a:moveTo>
                <a:cubicBezTo>
                  <a:pt x="928" y="39"/>
                  <a:pt x="927" y="39"/>
                  <a:pt x="927" y="38"/>
                </a:cubicBezTo>
                <a:cubicBezTo>
                  <a:pt x="869" y="24"/>
                  <a:pt x="810" y="17"/>
                  <a:pt x="750" y="17"/>
                </a:cubicBezTo>
                <a:cubicBezTo>
                  <a:pt x="744" y="17"/>
                  <a:pt x="738" y="17"/>
                  <a:pt x="733" y="17"/>
                </a:cubicBezTo>
                <a:cubicBezTo>
                  <a:pt x="724" y="17"/>
                  <a:pt x="714" y="18"/>
                  <a:pt x="705" y="18"/>
                </a:cubicBezTo>
                <a:cubicBezTo>
                  <a:pt x="700" y="19"/>
                  <a:pt x="696" y="15"/>
                  <a:pt x="696" y="10"/>
                </a:cubicBezTo>
                <a:cubicBezTo>
                  <a:pt x="695" y="6"/>
                  <a:pt x="699" y="2"/>
                  <a:pt x="704" y="1"/>
                </a:cubicBezTo>
                <a:cubicBezTo>
                  <a:pt x="713" y="1"/>
                  <a:pt x="723" y="0"/>
                  <a:pt x="733" y="0"/>
                </a:cubicBezTo>
                <a:cubicBezTo>
                  <a:pt x="738" y="0"/>
                  <a:pt x="744" y="0"/>
                  <a:pt x="750" y="0"/>
                </a:cubicBezTo>
                <a:cubicBezTo>
                  <a:pt x="811" y="0"/>
                  <a:pt x="872" y="7"/>
                  <a:pt x="931" y="22"/>
                </a:cubicBezTo>
                <a:cubicBezTo>
                  <a:pt x="933" y="23"/>
                  <a:pt x="935" y="24"/>
                  <a:pt x="936" y="26"/>
                </a:cubicBezTo>
                <a:cubicBezTo>
                  <a:pt x="937" y="28"/>
                  <a:pt x="938" y="30"/>
                  <a:pt x="937" y="32"/>
                </a:cubicBezTo>
                <a:cubicBezTo>
                  <a:pt x="936" y="36"/>
                  <a:pt x="933" y="39"/>
                  <a:pt x="929" y="39"/>
                </a:cubicBezTo>
                <a:close/>
                <a:moveTo>
                  <a:pt x="614" y="29"/>
                </a:moveTo>
                <a:cubicBezTo>
                  <a:pt x="610" y="29"/>
                  <a:pt x="607" y="26"/>
                  <a:pt x="606" y="22"/>
                </a:cubicBezTo>
                <a:cubicBezTo>
                  <a:pt x="605" y="18"/>
                  <a:pt x="608" y="13"/>
                  <a:pt x="613" y="12"/>
                </a:cubicBezTo>
                <a:cubicBezTo>
                  <a:pt x="628" y="10"/>
                  <a:pt x="643" y="7"/>
                  <a:pt x="658" y="6"/>
                </a:cubicBezTo>
                <a:cubicBezTo>
                  <a:pt x="658" y="6"/>
                  <a:pt x="658" y="6"/>
                  <a:pt x="658" y="6"/>
                </a:cubicBezTo>
                <a:cubicBezTo>
                  <a:pt x="663" y="5"/>
                  <a:pt x="667" y="8"/>
                  <a:pt x="668" y="13"/>
                </a:cubicBezTo>
                <a:cubicBezTo>
                  <a:pt x="668" y="18"/>
                  <a:pt x="665" y="22"/>
                  <a:pt x="660" y="22"/>
                </a:cubicBezTo>
                <a:cubicBezTo>
                  <a:pt x="645" y="24"/>
                  <a:pt x="631" y="26"/>
                  <a:pt x="616" y="29"/>
                </a:cubicBezTo>
                <a:cubicBezTo>
                  <a:pt x="615" y="29"/>
                  <a:pt x="615" y="29"/>
                  <a:pt x="614" y="29"/>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2144"/>
              </a:solidFill>
              <a:effectLst/>
              <a:uLnTx/>
              <a:uFillTx/>
              <a:latin typeface="Calibri"/>
              <a:ea typeface="+mn-ea"/>
              <a:cs typeface="+mn-cs"/>
            </a:endParaRPr>
          </a:p>
        </p:txBody>
      </p:sp>
      <p:sp>
        <p:nvSpPr>
          <p:cNvPr id="4" name="TextBox 3">
            <a:extLst>
              <a:ext uri="{FF2B5EF4-FFF2-40B4-BE49-F238E27FC236}">
                <a16:creationId xmlns:a16="http://schemas.microsoft.com/office/drawing/2014/main" id="{8F5E4C03-9CBD-45A3-B625-9F6B0A065CBF}"/>
              </a:ext>
            </a:extLst>
          </p:cNvPr>
          <p:cNvSpPr txBox="1"/>
          <p:nvPr/>
        </p:nvSpPr>
        <p:spPr>
          <a:xfrm>
            <a:off x="4541557" y="7380378"/>
            <a:ext cx="15056410" cy="31547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9900" b="1" i="0" u="none" strike="noStrike" kern="1200" cap="none" spc="0" normalizeH="0" baseline="0" noProof="0" dirty="0">
                <a:ln>
                  <a:noFill/>
                </a:ln>
                <a:solidFill>
                  <a:schemeClr val="bg1"/>
                </a:solidFill>
                <a:effectLst>
                  <a:outerShdw blurRad="292100" sx="102000" sy="102000" algn="ctr" rotWithShape="0">
                    <a:srgbClr val="377DFF">
                      <a:lumMod val="75000"/>
                      <a:alpha val="60000"/>
                    </a:srgbClr>
                  </a:outerShdw>
                </a:effectLst>
                <a:uLnTx/>
                <a:uFillTx/>
                <a:latin typeface="Century Gothic"/>
                <a:ea typeface="+mn-ea"/>
                <a:cs typeface="+mn-cs"/>
              </a:rPr>
              <a:t>THANK</a:t>
            </a:r>
            <a:r>
              <a:rPr kumimoji="0" lang="en-US" sz="19900" b="1" i="0" u="none" strike="noStrike" kern="1200" cap="none" spc="0" normalizeH="0" noProof="0" dirty="0">
                <a:ln>
                  <a:noFill/>
                </a:ln>
                <a:solidFill>
                  <a:schemeClr val="bg1"/>
                </a:solidFill>
                <a:effectLst>
                  <a:outerShdw blurRad="292100" sx="102000" sy="102000" algn="ctr" rotWithShape="0">
                    <a:srgbClr val="377DFF">
                      <a:lumMod val="75000"/>
                      <a:alpha val="60000"/>
                    </a:srgbClr>
                  </a:outerShdw>
                </a:effectLst>
                <a:uLnTx/>
                <a:uFillTx/>
                <a:latin typeface="Century Gothic"/>
                <a:ea typeface="+mn-ea"/>
                <a:cs typeface="+mn-cs"/>
              </a:rPr>
              <a:t> YOU</a:t>
            </a:r>
            <a:endParaRPr kumimoji="0" lang="en-US" sz="19900" b="1" i="0" u="none" strike="noStrike" kern="1200" cap="none" spc="0" normalizeH="0" baseline="0" noProof="0" dirty="0">
              <a:ln>
                <a:noFill/>
              </a:ln>
              <a:solidFill>
                <a:schemeClr val="bg1"/>
              </a:solidFill>
              <a:effectLst>
                <a:outerShdw blurRad="292100" sx="102000" sy="102000" algn="ctr" rotWithShape="0">
                  <a:srgbClr val="377DFF">
                    <a:lumMod val="75000"/>
                    <a:alpha val="60000"/>
                  </a:srgbClr>
                </a:outerShdw>
              </a:effectLst>
              <a:uLnTx/>
              <a:uFillTx/>
              <a:latin typeface="Century Gothic"/>
              <a:ea typeface="+mn-ea"/>
              <a:cs typeface="+mn-cs"/>
            </a:endParaRPr>
          </a:p>
        </p:txBody>
      </p:sp>
    </p:spTree>
    <p:extLst>
      <p:ext uri="{BB962C8B-B14F-4D97-AF65-F5344CB8AC3E}">
        <p14:creationId xmlns:p14="http://schemas.microsoft.com/office/powerpoint/2010/main" val="65007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1000" fill="hold"/>
                                        <p:tgtEl>
                                          <p:spTgt spid="8"/>
                                        </p:tgtEl>
                                        <p:attrNameLst>
                                          <p:attrName>ppt_w</p:attrName>
                                        </p:attrNameLst>
                                      </p:cBhvr>
                                      <p:tavLst>
                                        <p:tav tm="0">
                                          <p:val>
                                            <p:fltVal val="0"/>
                                          </p:val>
                                        </p:tav>
                                        <p:tav tm="100000">
                                          <p:val>
                                            <p:strVal val="#ppt_w"/>
                                          </p:val>
                                        </p:tav>
                                      </p:tavLst>
                                    </p:anim>
                                    <p:anim calcmode="lin" valueType="num">
                                      <p:cBhvr>
                                        <p:cTn id="11" dur="1000" fill="hold"/>
                                        <p:tgtEl>
                                          <p:spTgt spid="8"/>
                                        </p:tgtEl>
                                        <p:attrNameLst>
                                          <p:attrName>ppt_h</p:attrName>
                                        </p:attrNameLst>
                                      </p:cBhvr>
                                      <p:tavLst>
                                        <p:tav tm="0">
                                          <p:val>
                                            <p:fltVal val="0"/>
                                          </p:val>
                                        </p:tav>
                                        <p:tav tm="100000">
                                          <p:val>
                                            <p:strVal val="#ppt_h"/>
                                          </p:val>
                                        </p:tav>
                                      </p:tavLst>
                                    </p:anim>
                                    <p:anim calcmode="lin" valueType="num">
                                      <p:cBhvr>
                                        <p:cTn id="12" dur="1000" fill="hold"/>
                                        <p:tgtEl>
                                          <p:spTgt spid="8"/>
                                        </p:tgtEl>
                                        <p:attrNameLst>
                                          <p:attrName>style.rotation</p:attrName>
                                        </p:attrNameLst>
                                      </p:cBhvr>
                                      <p:tavLst>
                                        <p:tav tm="0">
                                          <p:val>
                                            <p:fltVal val="360"/>
                                          </p:val>
                                        </p:tav>
                                        <p:tav tm="100000">
                                          <p:val>
                                            <p:fltVal val="0"/>
                                          </p:val>
                                        </p:tav>
                                      </p:tavLst>
                                    </p:anim>
                                    <p:animEffect transition="in" filter="fade">
                                      <p:cBhvr>
                                        <p:cTn id="13" dur="1000"/>
                                        <p:tgtEl>
                                          <p:spTgt spid="8"/>
                                        </p:tgtEl>
                                      </p:cBhvr>
                                    </p:animEffect>
                                  </p:childTnLst>
                                </p:cTn>
                              </p:par>
                              <p:par>
                                <p:cTn id="14" presetID="49" presetClass="entr" presetSubtype="0" decel="100000" fill="hold" grpId="0" nodeType="withEffect">
                                  <p:stCondLst>
                                    <p:cond delay="10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fltVal val="0"/>
                                          </p:val>
                                        </p:tav>
                                        <p:tav tm="100000">
                                          <p:val>
                                            <p:strVal val="#ppt_w"/>
                                          </p:val>
                                        </p:tav>
                                      </p:tavLst>
                                    </p:anim>
                                    <p:anim calcmode="lin" valueType="num">
                                      <p:cBhvr>
                                        <p:cTn id="17" dur="1000" fill="hold"/>
                                        <p:tgtEl>
                                          <p:spTgt spid="9"/>
                                        </p:tgtEl>
                                        <p:attrNameLst>
                                          <p:attrName>ppt_h</p:attrName>
                                        </p:attrNameLst>
                                      </p:cBhvr>
                                      <p:tavLst>
                                        <p:tav tm="0">
                                          <p:val>
                                            <p:fltVal val="0"/>
                                          </p:val>
                                        </p:tav>
                                        <p:tav tm="100000">
                                          <p:val>
                                            <p:strVal val="#ppt_h"/>
                                          </p:val>
                                        </p:tav>
                                      </p:tavLst>
                                    </p:anim>
                                    <p:anim calcmode="lin" valueType="num">
                                      <p:cBhvr>
                                        <p:cTn id="18" dur="1000" fill="hold"/>
                                        <p:tgtEl>
                                          <p:spTgt spid="9"/>
                                        </p:tgtEl>
                                        <p:attrNameLst>
                                          <p:attrName>style.rotation</p:attrName>
                                        </p:attrNameLst>
                                      </p:cBhvr>
                                      <p:tavLst>
                                        <p:tav tm="0">
                                          <p:val>
                                            <p:fltVal val="360"/>
                                          </p:val>
                                        </p:tav>
                                        <p:tav tm="100000">
                                          <p:val>
                                            <p:fltVal val="0"/>
                                          </p:val>
                                        </p:tav>
                                      </p:tavLst>
                                    </p:anim>
                                    <p:animEffect transition="in" filter="fade">
                                      <p:cBhvr>
                                        <p:cTn id="19" dur="1000"/>
                                        <p:tgtEl>
                                          <p:spTgt spid="9"/>
                                        </p:tgtEl>
                                      </p:cBhvr>
                                    </p:animEffect>
                                  </p:childTnLst>
                                </p:cTn>
                              </p:par>
                              <p:par>
                                <p:cTn id="20" presetID="49" presetClass="entr" presetSubtype="0" decel="100000" fill="hold" grpId="0" nodeType="withEffect">
                                  <p:stCondLst>
                                    <p:cond delay="200"/>
                                  </p:stCondLst>
                                  <p:childTnLst>
                                    <p:set>
                                      <p:cBhvr>
                                        <p:cTn id="21" dur="1" fill="hold">
                                          <p:stCondLst>
                                            <p:cond delay="0"/>
                                          </p:stCondLst>
                                        </p:cTn>
                                        <p:tgtEl>
                                          <p:spTgt spid="10"/>
                                        </p:tgtEl>
                                        <p:attrNameLst>
                                          <p:attrName>style.visibility</p:attrName>
                                        </p:attrNameLst>
                                      </p:cBhvr>
                                      <p:to>
                                        <p:strVal val="visible"/>
                                      </p:to>
                                    </p:set>
                                    <p:anim calcmode="lin" valueType="num">
                                      <p:cBhvr>
                                        <p:cTn id="22" dur="1000" fill="hold"/>
                                        <p:tgtEl>
                                          <p:spTgt spid="10"/>
                                        </p:tgtEl>
                                        <p:attrNameLst>
                                          <p:attrName>ppt_w</p:attrName>
                                        </p:attrNameLst>
                                      </p:cBhvr>
                                      <p:tavLst>
                                        <p:tav tm="0">
                                          <p:val>
                                            <p:fltVal val="0"/>
                                          </p:val>
                                        </p:tav>
                                        <p:tav tm="100000">
                                          <p:val>
                                            <p:strVal val="#ppt_w"/>
                                          </p:val>
                                        </p:tav>
                                      </p:tavLst>
                                    </p:anim>
                                    <p:anim calcmode="lin" valueType="num">
                                      <p:cBhvr>
                                        <p:cTn id="23" dur="1000" fill="hold"/>
                                        <p:tgtEl>
                                          <p:spTgt spid="10"/>
                                        </p:tgtEl>
                                        <p:attrNameLst>
                                          <p:attrName>ppt_h</p:attrName>
                                        </p:attrNameLst>
                                      </p:cBhvr>
                                      <p:tavLst>
                                        <p:tav tm="0">
                                          <p:val>
                                            <p:fltVal val="0"/>
                                          </p:val>
                                        </p:tav>
                                        <p:tav tm="100000">
                                          <p:val>
                                            <p:strVal val="#ppt_h"/>
                                          </p:val>
                                        </p:tav>
                                      </p:tavLst>
                                    </p:anim>
                                    <p:anim calcmode="lin" valueType="num">
                                      <p:cBhvr>
                                        <p:cTn id="24" dur="1000" fill="hold"/>
                                        <p:tgtEl>
                                          <p:spTgt spid="10"/>
                                        </p:tgtEl>
                                        <p:attrNameLst>
                                          <p:attrName>style.rotation</p:attrName>
                                        </p:attrNameLst>
                                      </p:cBhvr>
                                      <p:tavLst>
                                        <p:tav tm="0">
                                          <p:val>
                                            <p:fltVal val="360"/>
                                          </p:val>
                                        </p:tav>
                                        <p:tav tm="100000">
                                          <p:val>
                                            <p:fltVal val="0"/>
                                          </p:val>
                                        </p:tav>
                                      </p:tavLst>
                                    </p:anim>
                                    <p:animEffect transition="in" filter="fade">
                                      <p:cBhvr>
                                        <p:cTn id="25" dur="1000"/>
                                        <p:tgtEl>
                                          <p:spTgt spid="10"/>
                                        </p:tgtEl>
                                      </p:cBhvr>
                                    </p:animEffect>
                                  </p:childTnLst>
                                </p:cTn>
                              </p:par>
                              <p:par>
                                <p:cTn id="26" presetID="49" presetClass="entr" presetSubtype="0" decel="100000" fill="hold" grpId="0" nodeType="withEffect">
                                  <p:stCondLst>
                                    <p:cond delay="30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fltVal val="0"/>
                                          </p:val>
                                        </p:tav>
                                        <p:tav tm="100000">
                                          <p:val>
                                            <p:strVal val="#ppt_w"/>
                                          </p:val>
                                        </p:tav>
                                      </p:tavLst>
                                    </p:anim>
                                    <p:anim calcmode="lin" valueType="num">
                                      <p:cBhvr>
                                        <p:cTn id="29" dur="1000" fill="hold"/>
                                        <p:tgtEl>
                                          <p:spTgt spid="11"/>
                                        </p:tgtEl>
                                        <p:attrNameLst>
                                          <p:attrName>ppt_h</p:attrName>
                                        </p:attrNameLst>
                                      </p:cBhvr>
                                      <p:tavLst>
                                        <p:tav tm="0">
                                          <p:val>
                                            <p:fltVal val="0"/>
                                          </p:val>
                                        </p:tav>
                                        <p:tav tm="100000">
                                          <p:val>
                                            <p:strVal val="#ppt_h"/>
                                          </p:val>
                                        </p:tav>
                                      </p:tavLst>
                                    </p:anim>
                                    <p:anim calcmode="lin" valueType="num">
                                      <p:cBhvr>
                                        <p:cTn id="30" dur="1000" fill="hold"/>
                                        <p:tgtEl>
                                          <p:spTgt spid="11"/>
                                        </p:tgtEl>
                                        <p:attrNameLst>
                                          <p:attrName>style.rotation</p:attrName>
                                        </p:attrNameLst>
                                      </p:cBhvr>
                                      <p:tavLst>
                                        <p:tav tm="0">
                                          <p:val>
                                            <p:fltVal val="360"/>
                                          </p:val>
                                        </p:tav>
                                        <p:tav tm="100000">
                                          <p:val>
                                            <p:fltVal val="0"/>
                                          </p:val>
                                        </p:tav>
                                      </p:tavLst>
                                    </p:anim>
                                    <p:animEffect transition="in" filter="fade">
                                      <p:cBhvr>
                                        <p:cTn id="31" dur="1000"/>
                                        <p:tgtEl>
                                          <p:spTgt spid="11"/>
                                        </p:tgtEl>
                                      </p:cBhvr>
                                    </p:animEffect>
                                  </p:childTnLst>
                                </p:cTn>
                              </p:par>
                              <p:par>
                                <p:cTn id="32" presetID="49" presetClass="entr" presetSubtype="0" decel="100000" fill="hold" grpId="0" nodeType="withEffect">
                                  <p:stCondLst>
                                    <p:cond delay="400"/>
                                  </p:stCondLst>
                                  <p:childTnLst>
                                    <p:set>
                                      <p:cBhvr>
                                        <p:cTn id="33" dur="1" fill="hold">
                                          <p:stCondLst>
                                            <p:cond delay="0"/>
                                          </p:stCondLst>
                                        </p:cTn>
                                        <p:tgtEl>
                                          <p:spTgt spid="12"/>
                                        </p:tgtEl>
                                        <p:attrNameLst>
                                          <p:attrName>style.visibility</p:attrName>
                                        </p:attrNameLst>
                                      </p:cBhvr>
                                      <p:to>
                                        <p:strVal val="visible"/>
                                      </p:to>
                                    </p:set>
                                    <p:anim calcmode="lin" valueType="num">
                                      <p:cBhvr>
                                        <p:cTn id="34" dur="1000" fill="hold"/>
                                        <p:tgtEl>
                                          <p:spTgt spid="12"/>
                                        </p:tgtEl>
                                        <p:attrNameLst>
                                          <p:attrName>ppt_w</p:attrName>
                                        </p:attrNameLst>
                                      </p:cBhvr>
                                      <p:tavLst>
                                        <p:tav tm="0">
                                          <p:val>
                                            <p:fltVal val="0"/>
                                          </p:val>
                                        </p:tav>
                                        <p:tav tm="100000">
                                          <p:val>
                                            <p:strVal val="#ppt_w"/>
                                          </p:val>
                                        </p:tav>
                                      </p:tavLst>
                                    </p:anim>
                                    <p:anim calcmode="lin" valueType="num">
                                      <p:cBhvr>
                                        <p:cTn id="35" dur="1000" fill="hold"/>
                                        <p:tgtEl>
                                          <p:spTgt spid="12"/>
                                        </p:tgtEl>
                                        <p:attrNameLst>
                                          <p:attrName>ppt_h</p:attrName>
                                        </p:attrNameLst>
                                      </p:cBhvr>
                                      <p:tavLst>
                                        <p:tav tm="0">
                                          <p:val>
                                            <p:fltVal val="0"/>
                                          </p:val>
                                        </p:tav>
                                        <p:tav tm="100000">
                                          <p:val>
                                            <p:strVal val="#ppt_h"/>
                                          </p:val>
                                        </p:tav>
                                      </p:tavLst>
                                    </p:anim>
                                    <p:anim calcmode="lin" valueType="num">
                                      <p:cBhvr>
                                        <p:cTn id="36" dur="1000" fill="hold"/>
                                        <p:tgtEl>
                                          <p:spTgt spid="12"/>
                                        </p:tgtEl>
                                        <p:attrNameLst>
                                          <p:attrName>style.rotation</p:attrName>
                                        </p:attrNameLst>
                                      </p:cBhvr>
                                      <p:tavLst>
                                        <p:tav tm="0">
                                          <p:val>
                                            <p:fltVal val="360"/>
                                          </p:val>
                                        </p:tav>
                                        <p:tav tm="100000">
                                          <p:val>
                                            <p:fltVal val="0"/>
                                          </p:val>
                                        </p:tav>
                                      </p:tavLst>
                                    </p:anim>
                                    <p:animEffect transition="in" filter="fade">
                                      <p:cBhvr>
                                        <p:cTn id="37" dur="1000"/>
                                        <p:tgtEl>
                                          <p:spTgt spid="12"/>
                                        </p:tgtEl>
                                      </p:cBhvr>
                                    </p:animEffect>
                                  </p:childTnLst>
                                </p:cTn>
                              </p:par>
                              <p:par>
                                <p:cTn id="38" presetID="49" presetClass="entr" presetSubtype="0" decel="100000" fill="hold" grpId="0" nodeType="withEffect">
                                  <p:stCondLst>
                                    <p:cond delay="50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fltVal val="0"/>
                                          </p:val>
                                        </p:tav>
                                        <p:tav tm="100000">
                                          <p:val>
                                            <p:strVal val="#ppt_w"/>
                                          </p:val>
                                        </p:tav>
                                      </p:tavLst>
                                    </p:anim>
                                    <p:anim calcmode="lin" valueType="num">
                                      <p:cBhvr>
                                        <p:cTn id="41" dur="1000" fill="hold"/>
                                        <p:tgtEl>
                                          <p:spTgt spid="13"/>
                                        </p:tgtEl>
                                        <p:attrNameLst>
                                          <p:attrName>ppt_h</p:attrName>
                                        </p:attrNameLst>
                                      </p:cBhvr>
                                      <p:tavLst>
                                        <p:tav tm="0">
                                          <p:val>
                                            <p:fltVal val="0"/>
                                          </p:val>
                                        </p:tav>
                                        <p:tav tm="100000">
                                          <p:val>
                                            <p:strVal val="#ppt_h"/>
                                          </p:val>
                                        </p:tav>
                                      </p:tavLst>
                                    </p:anim>
                                    <p:anim calcmode="lin" valueType="num">
                                      <p:cBhvr>
                                        <p:cTn id="42" dur="1000" fill="hold"/>
                                        <p:tgtEl>
                                          <p:spTgt spid="13"/>
                                        </p:tgtEl>
                                        <p:attrNameLst>
                                          <p:attrName>style.rotation</p:attrName>
                                        </p:attrNameLst>
                                      </p:cBhvr>
                                      <p:tavLst>
                                        <p:tav tm="0">
                                          <p:val>
                                            <p:fltVal val="360"/>
                                          </p:val>
                                        </p:tav>
                                        <p:tav tm="100000">
                                          <p:val>
                                            <p:fltVal val="0"/>
                                          </p:val>
                                        </p:tav>
                                      </p:tavLst>
                                    </p:anim>
                                    <p:animEffect transition="in" filter="fade">
                                      <p:cBhvr>
                                        <p:cTn id="43" dur="1000"/>
                                        <p:tgtEl>
                                          <p:spTgt spid="13"/>
                                        </p:tgtEl>
                                      </p:cBhvr>
                                    </p:animEffect>
                                  </p:childTnLst>
                                </p:cTn>
                              </p:par>
                              <p:par>
                                <p:cTn id="44" presetID="49" presetClass="entr" presetSubtype="0" decel="100000" fill="hold" grpId="0" nodeType="withEffect">
                                  <p:stCondLst>
                                    <p:cond delay="600"/>
                                  </p:stCondLst>
                                  <p:childTnLst>
                                    <p:set>
                                      <p:cBhvr>
                                        <p:cTn id="45" dur="1" fill="hold">
                                          <p:stCondLst>
                                            <p:cond delay="0"/>
                                          </p:stCondLst>
                                        </p:cTn>
                                        <p:tgtEl>
                                          <p:spTgt spid="14"/>
                                        </p:tgtEl>
                                        <p:attrNameLst>
                                          <p:attrName>style.visibility</p:attrName>
                                        </p:attrNameLst>
                                      </p:cBhvr>
                                      <p:to>
                                        <p:strVal val="visible"/>
                                      </p:to>
                                    </p:set>
                                    <p:anim calcmode="lin" valueType="num">
                                      <p:cBhvr>
                                        <p:cTn id="46" dur="1000" fill="hold"/>
                                        <p:tgtEl>
                                          <p:spTgt spid="14"/>
                                        </p:tgtEl>
                                        <p:attrNameLst>
                                          <p:attrName>ppt_w</p:attrName>
                                        </p:attrNameLst>
                                      </p:cBhvr>
                                      <p:tavLst>
                                        <p:tav tm="0">
                                          <p:val>
                                            <p:fltVal val="0"/>
                                          </p:val>
                                        </p:tav>
                                        <p:tav tm="100000">
                                          <p:val>
                                            <p:strVal val="#ppt_w"/>
                                          </p:val>
                                        </p:tav>
                                      </p:tavLst>
                                    </p:anim>
                                    <p:anim calcmode="lin" valueType="num">
                                      <p:cBhvr>
                                        <p:cTn id="47" dur="1000" fill="hold"/>
                                        <p:tgtEl>
                                          <p:spTgt spid="14"/>
                                        </p:tgtEl>
                                        <p:attrNameLst>
                                          <p:attrName>ppt_h</p:attrName>
                                        </p:attrNameLst>
                                      </p:cBhvr>
                                      <p:tavLst>
                                        <p:tav tm="0">
                                          <p:val>
                                            <p:fltVal val="0"/>
                                          </p:val>
                                        </p:tav>
                                        <p:tav tm="100000">
                                          <p:val>
                                            <p:strVal val="#ppt_h"/>
                                          </p:val>
                                        </p:tav>
                                      </p:tavLst>
                                    </p:anim>
                                    <p:anim calcmode="lin" valueType="num">
                                      <p:cBhvr>
                                        <p:cTn id="48" dur="1000" fill="hold"/>
                                        <p:tgtEl>
                                          <p:spTgt spid="14"/>
                                        </p:tgtEl>
                                        <p:attrNameLst>
                                          <p:attrName>style.rotation</p:attrName>
                                        </p:attrNameLst>
                                      </p:cBhvr>
                                      <p:tavLst>
                                        <p:tav tm="0">
                                          <p:val>
                                            <p:fltVal val="360"/>
                                          </p:val>
                                        </p:tav>
                                        <p:tav tm="100000">
                                          <p:val>
                                            <p:fltVal val="0"/>
                                          </p:val>
                                        </p:tav>
                                      </p:tavLst>
                                    </p:anim>
                                    <p:animEffect transition="in" filter="fade">
                                      <p:cBhvr>
                                        <p:cTn id="49" dur="1000"/>
                                        <p:tgtEl>
                                          <p:spTgt spid="14"/>
                                        </p:tgtEl>
                                      </p:cBhvr>
                                    </p:animEffect>
                                  </p:childTnLst>
                                </p:cTn>
                              </p:par>
                              <p:par>
                                <p:cTn id="50" presetID="49" presetClass="entr" presetSubtype="0" decel="100000" fill="hold" grpId="0" nodeType="withEffect">
                                  <p:stCondLst>
                                    <p:cond delay="700"/>
                                  </p:stCondLst>
                                  <p:childTnLst>
                                    <p:set>
                                      <p:cBhvr>
                                        <p:cTn id="51" dur="1" fill="hold">
                                          <p:stCondLst>
                                            <p:cond delay="0"/>
                                          </p:stCondLst>
                                        </p:cTn>
                                        <p:tgtEl>
                                          <p:spTgt spid="15"/>
                                        </p:tgtEl>
                                        <p:attrNameLst>
                                          <p:attrName>style.visibility</p:attrName>
                                        </p:attrNameLst>
                                      </p:cBhvr>
                                      <p:to>
                                        <p:strVal val="visible"/>
                                      </p:to>
                                    </p:set>
                                    <p:anim calcmode="lin" valueType="num">
                                      <p:cBhvr>
                                        <p:cTn id="52" dur="1000" fill="hold"/>
                                        <p:tgtEl>
                                          <p:spTgt spid="15"/>
                                        </p:tgtEl>
                                        <p:attrNameLst>
                                          <p:attrName>ppt_w</p:attrName>
                                        </p:attrNameLst>
                                      </p:cBhvr>
                                      <p:tavLst>
                                        <p:tav tm="0">
                                          <p:val>
                                            <p:fltVal val="0"/>
                                          </p:val>
                                        </p:tav>
                                        <p:tav tm="100000">
                                          <p:val>
                                            <p:strVal val="#ppt_w"/>
                                          </p:val>
                                        </p:tav>
                                      </p:tavLst>
                                    </p:anim>
                                    <p:anim calcmode="lin" valueType="num">
                                      <p:cBhvr>
                                        <p:cTn id="53" dur="1000" fill="hold"/>
                                        <p:tgtEl>
                                          <p:spTgt spid="15"/>
                                        </p:tgtEl>
                                        <p:attrNameLst>
                                          <p:attrName>ppt_h</p:attrName>
                                        </p:attrNameLst>
                                      </p:cBhvr>
                                      <p:tavLst>
                                        <p:tav tm="0">
                                          <p:val>
                                            <p:fltVal val="0"/>
                                          </p:val>
                                        </p:tav>
                                        <p:tav tm="100000">
                                          <p:val>
                                            <p:strVal val="#ppt_h"/>
                                          </p:val>
                                        </p:tav>
                                      </p:tavLst>
                                    </p:anim>
                                    <p:anim calcmode="lin" valueType="num">
                                      <p:cBhvr>
                                        <p:cTn id="54" dur="1000" fill="hold"/>
                                        <p:tgtEl>
                                          <p:spTgt spid="15"/>
                                        </p:tgtEl>
                                        <p:attrNameLst>
                                          <p:attrName>style.rotation</p:attrName>
                                        </p:attrNameLst>
                                      </p:cBhvr>
                                      <p:tavLst>
                                        <p:tav tm="0">
                                          <p:val>
                                            <p:fltVal val="360"/>
                                          </p:val>
                                        </p:tav>
                                        <p:tav tm="100000">
                                          <p:val>
                                            <p:fltVal val="0"/>
                                          </p:val>
                                        </p:tav>
                                      </p:tavLst>
                                    </p:anim>
                                    <p:animEffect transition="in" filter="fade">
                                      <p:cBhvr>
                                        <p:cTn id="55" dur="1000"/>
                                        <p:tgtEl>
                                          <p:spTgt spid="15"/>
                                        </p:tgtEl>
                                      </p:cBhvr>
                                    </p:animEffect>
                                  </p:childTnLst>
                                </p:cTn>
                              </p:par>
                              <p:par>
                                <p:cTn id="56" presetID="49" presetClass="entr" presetSubtype="0" decel="100000" fill="hold" grpId="0" nodeType="withEffect">
                                  <p:stCondLst>
                                    <p:cond delay="800"/>
                                  </p:stCondLst>
                                  <p:childTnLst>
                                    <p:set>
                                      <p:cBhvr>
                                        <p:cTn id="57" dur="1" fill="hold">
                                          <p:stCondLst>
                                            <p:cond delay="0"/>
                                          </p:stCondLst>
                                        </p:cTn>
                                        <p:tgtEl>
                                          <p:spTgt spid="16"/>
                                        </p:tgtEl>
                                        <p:attrNameLst>
                                          <p:attrName>style.visibility</p:attrName>
                                        </p:attrNameLst>
                                      </p:cBhvr>
                                      <p:to>
                                        <p:strVal val="visible"/>
                                      </p:to>
                                    </p:set>
                                    <p:anim calcmode="lin" valueType="num">
                                      <p:cBhvr>
                                        <p:cTn id="58" dur="1000" fill="hold"/>
                                        <p:tgtEl>
                                          <p:spTgt spid="16"/>
                                        </p:tgtEl>
                                        <p:attrNameLst>
                                          <p:attrName>ppt_w</p:attrName>
                                        </p:attrNameLst>
                                      </p:cBhvr>
                                      <p:tavLst>
                                        <p:tav tm="0">
                                          <p:val>
                                            <p:fltVal val="0"/>
                                          </p:val>
                                        </p:tav>
                                        <p:tav tm="100000">
                                          <p:val>
                                            <p:strVal val="#ppt_w"/>
                                          </p:val>
                                        </p:tav>
                                      </p:tavLst>
                                    </p:anim>
                                    <p:anim calcmode="lin" valueType="num">
                                      <p:cBhvr>
                                        <p:cTn id="59" dur="1000" fill="hold"/>
                                        <p:tgtEl>
                                          <p:spTgt spid="16"/>
                                        </p:tgtEl>
                                        <p:attrNameLst>
                                          <p:attrName>ppt_h</p:attrName>
                                        </p:attrNameLst>
                                      </p:cBhvr>
                                      <p:tavLst>
                                        <p:tav tm="0">
                                          <p:val>
                                            <p:fltVal val="0"/>
                                          </p:val>
                                        </p:tav>
                                        <p:tav tm="100000">
                                          <p:val>
                                            <p:strVal val="#ppt_h"/>
                                          </p:val>
                                        </p:tav>
                                      </p:tavLst>
                                    </p:anim>
                                    <p:anim calcmode="lin" valueType="num">
                                      <p:cBhvr>
                                        <p:cTn id="60" dur="1000" fill="hold"/>
                                        <p:tgtEl>
                                          <p:spTgt spid="16"/>
                                        </p:tgtEl>
                                        <p:attrNameLst>
                                          <p:attrName>style.rotation</p:attrName>
                                        </p:attrNameLst>
                                      </p:cBhvr>
                                      <p:tavLst>
                                        <p:tav tm="0">
                                          <p:val>
                                            <p:fltVal val="360"/>
                                          </p:val>
                                        </p:tav>
                                        <p:tav tm="100000">
                                          <p:val>
                                            <p:fltVal val="0"/>
                                          </p:val>
                                        </p:tav>
                                      </p:tavLst>
                                    </p:anim>
                                    <p:animEffect transition="in" filter="fade">
                                      <p:cBhvr>
                                        <p:cTn id="61" dur="1000"/>
                                        <p:tgtEl>
                                          <p:spTgt spid="16"/>
                                        </p:tgtEl>
                                      </p:cBhvr>
                                    </p:animEffect>
                                  </p:childTnLst>
                                </p:cTn>
                              </p:par>
                              <p:par>
                                <p:cTn id="62" presetID="8" presetClass="emph" presetSubtype="0" repeatCount="indefinite" fill="hold" grpId="1" nodeType="withEffect">
                                  <p:stCondLst>
                                    <p:cond delay="0"/>
                                  </p:stCondLst>
                                  <p:childTnLst>
                                    <p:animRot by="21600000">
                                      <p:cBhvr>
                                        <p:cTn id="63" dur="12000" fill="hold"/>
                                        <p:tgtEl>
                                          <p:spTgt spid="8"/>
                                        </p:tgtEl>
                                        <p:attrNameLst>
                                          <p:attrName>r</p:attrName>
                                        </p:attrNameLst>
                                      </p:cBhvr>
                                    </p:animRot>
                                  </p:childTnLst>
                                </p:cTn>
                              </p:par>
                              <p:par>
                                <p:cTn id="64" presetID="8" presetClass="emph" presetSubtype="0" repeatCount="indefinite" fill="hold" grpId="1" nodeType="withEffect">
                                  <p:stCondLst>
                                    <p:cond delay="0"/>
                                  </p:stCondLst>
                                  <p:childTnLst>
                                    <p:animRot by="-21600000">
                                      <p:cBhvr>
                                        <p:cTn id="65" dur="12000" fill="hold"/>
                                        <p:tgtEl>
                                          <p:spTgt spid="9"/>
                                        </p:tgtEl>
                                        <p:attrNameLst>
                                          <p:attrName>r</p:attrName>
                                        </p:attrNameLst>
                                      </p:cBhvr>
                                    </p:animRot>
                                  </p:childTnLst>
                                </p:cTn>
                              </p:par>
                              <p:par>
                                <p:cTn id="66" presetID="8" presetClass="emph" presetSubtype="0" repeatCount="indefinite" fill="hold" grpId="1" nodeType="withEffect">
                                  <p:stCondLst>
                                    <p:cond delay="0"/>
                                  </p:stCondLst>
                                  <p:childTnLst>
                                    <p:animRot by="21600000">
                                      <p:cBhvr>
                                        <p:cTn id="67" dur="12000" fill="hold"/>
                                        <p:tgtEl>
                                          <p:spTgt spid="10"/>
                                        </p:tgtEl>
                                        <p:attrNameLst>
                                          <p:attrName>r</p:attrName>
                                        </p:attrNameLst>
                                      </p:cBhvr>
                                    </p:animRot>
                                  </p:childTnLst>
                                </p:cTn>
                              </p:par>
                              <p:par>
                                <p:cTn id="68" presetID="8" presetClass="emph" presetSubtype="0" repeatCount="indefinite" fill="hold" grpId="1" nodeType="withEffect">
                                  <p:stCondLst>
                                    <p:cond delay="0"/>
                                  </p:stCondLst>
                                  <p:childTnLst>
                                    <p:animRot by="-21600000">
                                      <p:cBhvr>
                                        <p:cTn id="69" dur="12000" fill="hold"/>
                                        <p:tgtEl>
                                          <p:spTgt spid="11"/>
                                        </p:tgtEl>
                                        <p:attrNameLst>
                                          <p:attrName>r</p:attrName>
                                        </p:attrNameLst>
                                      </p:cBhvr>
                                    </p:animRot>
                                  </p:childTnLst>
                                </p:cTn>
                              </p:par>
                              <p:par>
                                <p:cTn id="70" presetID="8" presetClass="emph" presetSubtype="0" repeatCount="indefinite" fill="hold" grpId="1" nodeType="withEffect">
                                  <p:stCondLst>
                                    <p:cond delay="0"/>
                                  </p:stCondLst>
                                  <p:childTnLst>
                                    <p:animRot by="21600000">
                                      <p:cBhvr>
                                        <p:cTn id="71" dur="12000" fill="hold"/>
                                        <p:tgtEl>
                                          <p:spTgt spid="12"/>
                                        </p:tgtEl>
                                        <p:attrNameLst>
                                          <p:attrName>r</p:attrName>
                                        </p:attrNameLst>
                                      </p:cBhvr>
                                    </p:animRot>
                                  </p:childTnLst>
                                </p:cTn>
                              </p:par>
                              <p:par>
                                <p:cTn id="72" presetID="8" presetClass="emph" presetSubtype="0" repeatCount="indefinite" fill="hold" grpId="1" nodeType="withEffect">
                                  <p:stCondLst>
                                    <p:cond delay="0"/>
                                  </p:stCondLst>
                                  <p:childTnLst>
                                    <p:animRot by="-21600000">
                                      <p:cBhvr>
                                        <p:cTn id="73" dur="12000" fill="hold"/>
                                        <p:tgtEl>
                                          <p:spTgt spid="13"/>
                                        </p:tgtEl>
                                        <p:attrNameLst>
                                          <p:attrName>r</p:attrName>
                                        </p:attrNameLst>
                                      </p:cBhvr>
                                    </p:animRot>
                                  </p:childTnLst>
                                </p:cTn>
                              </p:par>
                              <p:par>
                                <p:cTn id="74" presetID="8" presetClass="emph" presetSubtype="0" repeatCount="indefinite" fill="hold" grpId="1" nodeType="withEffect">
                                  <p:stCondLst>
                                    <p:cond delay="0"/>
                                  </p:stCondLst>
                                  <p:childTnLst>
                                    <p:animRot by="21600000">
                                      <p:cBhvr>
                                        <p:cTn id="75" dur="12000" fill="hold"/>
                                        <p:tgtEl>
                                          <p:spTgt spid="14"/>
                                        </p:tgtEl>
                                        <p:attrNameLst>
                                          <p:attrName>r</p:attrName>
                                        </p:attrNameLst>
                                      </p:cBhvr>
                                    </p:animRot>
                                  </p:childTnLst>
                                </p:cTn>
                              </p:par>
                              <p:par>
                                <p:cTn id="76" presetID="8" presetClass="emph" presetSubtype="0" repeatCount="indefinite" fill="hold" grpId="1" nodeType="withEffect">
                                  <p:stCondLst>
                                    <p:cond delay="0"/>
                                  </p:stCondLst>
                                  <p:childTnLst>
                                    <p:animRot by="-21600000">
                                      <p:cBhvr>
                                        <p:cTn id="77" dur="12000" fill="hold"/>
                                        <p:tgtEl>
                                          <p:spTgt spid="15"/>
                                        </p:tgtEl>
                                        <p:attrNameLst>
                                          <p:attrName>r</p:attrName>
                                        </p:attrNameLst>
                                      </p:cBhvr>
                                    </p:animRot>
                                  </p:childTnLst>
                                </p:cTn>
                              </p:par>
                              <p:par>
                                <p:cTn id="78" presetID="8" presetClass="emph" presetSubtype="0" repeatCount="indefinite" fill="hold" grpId="1" nodeType="withEffect">
                                  <p:stCondLst>
                                    <p:cond delay="0"/>
                                  </p:stCondLst>
                                  <p:childTnLst>
                                    <p:animRot by="21600000">
                                      <p:cBhvr>
                                        <p:cTn id="79" dur="12000" fill="hold"/>
                                        <p:tgtEl>
                                          <p:spTgt spid="16"/>
                                        </p:tgtEl>
                                        <p:attrNameLst>
                                          <p:attrName>r</p:attrName>
                                        </p:attrNameLst>
                                      </p:cBhvr>
                                    </p:animRot>
                                  </p:childTnLst>
                                </p:cTn>
                              </p:par>
                              <p:par>
                                <p:cTn id="80" presetID="2" presetClass="entr" presetSubtype="1" decel="100000" fill="hold" nodeType="withEffect">
                                  <p:stCondLst>
                                    <p:cond delay="500"/>
                                  </p:stCondLst>
                                  <p:childTnLst>
                                    <p:set>
                                      <p:cBhvr>
                                        <p:cTn id="81" dur="1" fill="hold">
                                          <p:stCondLst>
                                            <p:cond delay="0"/>
                                          </p:stCondLst>
                                        </p:cTn>
                                        <p:tgtEl>
                                          <p:spTgt spid="2"/>
                                        </p:tgtEl>
                                        <p:attrNameLst>
                                          <p:attrName>style.visibility</p:attrName>
                                        </p:attrNameLst>
                                      </p:cBhvr>
                                      <p:to>
                                        <p:strVal val="visible"/>
                                      </p:to>
                                    </p:set>
                                    <p:anim calcmode="lin" valueType="num">
                                      <p:cBhvr additive="base">
                                        <p:cTn id="82" dur="1000" fill="hold"/>
                                        <p:tgtEl>
                                          <p:spTgt spid="2"/>
                                        </p:tgtEl>
                                        <p:attrNameLst>
                                          <p:attrName>ppt_x</p:attrName>
                                        </p:attrNameLst>
                                      </p:cBhvr>
                                      <p:tavLst>
                                        <p:tav tm="0">
                                          <p:val>
                                            <p:strVal val="#ppt_x"/>
                                          </p:val>
                                        </p:tav>
                                        <p:tav tm="100000">
                                          <p:val>
                                            <p:strVal val="#ppt_x"/>
                                          </p:val>
                                        </p:tav>
                                      </p:tavLst>
                                    </p:anim>
                                    <p:anim calcmode="lin" valueType="num">
                                      <p:cBhvr additive="base">
                                        <p:cTn id="83"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602160-D0D1-763D-7473-A12D863E7FF3}"/>
              </a:ext>
            </a:extLst>
          </p:cNvPr>
          <p:cNvPicPr>
            <a:picLocks noChangeAspect="1"/>
          </p:cNvPicPr>
          <p:nvPr/>
        </p:nvPicPr>
        <p:blipFill>
          <a:blip r:embed="rId2">
            <a:alphaModFix amt="30000"/>
            <a:extLst>
              <a:ext uri="{28A0092B-C50C-407E-A947-70E740481C1C}">
                <a14:useLocalDpi xmlns:a14="http://schemas.microsoft.com/office/drawing/2010/main" val="0"/>
              </a:ext>
            </a:extLst>
          </a:blip>
          <a:stretch>
            <a:fillRect/>
          </a:stretch>
        </p:blipFill>
        <p:spPr>
          <a:xfrm>
            <a:off x="18196265" y="1633338"/>
            <a:ext cx="12131569" cy="10449324"/>
          </a:xfrm>
          <a:prstGeom prst="rect">
            <a:avLst/>
          </a:prstGeom>
        </p:spPr>
      </p:pic>
      <p:grpSp>
        <p:nvGrpSpPr>
          <p:cNvPr id="40" name="Group 39">
            <a:extLst>
              <a:ext uri="{FF2B5EF4-FFF2-40B4-BE49-F238E27FC236}">
                <a16:creationId xmlns:a16="http://schemas.microsoft.com/office/drawing/2014/main" id="{1D10F624-2975-46BE-9119-A8BD2D6B32CA}"/>
              </a:ext>
            </a:extLst>
          </p:cNvPr>
          <p:cNvGrpSpPr/>
          <p:nvPr/>
        </p:nvGrpSpPr>
        <p:grpSpPr>
          <a:xfrm rot="5400000">
            <a:off x="13322985" y="7825446"/>
            <a:ext cx="3080245" cy="5339036"/>
            <a:chOff x="2789763" y="3294234"/>
            <a:chExt cx="4265345" cy="2414068"/>
          </a:xfrm>
          <a:scene3d>
            <a:camera prst="isometricTopUp">
              <a:rot lat="0" lon="0" rev="0"/>
            </a:camera>
            <a:lightRig rig="threePt" dir="t"/>
          </a:scene3d>
        </p:grpSpPr>
        <p:sp>
          <p:nvSpPr>
            <p:cNvPr id="42" name="Freeform 5">
              <a:extLst>
                <a:ext uri="{FF2B5EF4-FFF2-40B4-BE49-F238E27FC236}">
                  <a16:creationId xmlns:a16="http://schemas.microsoft.com/office/drawing/2014/main" id="{005E3F6A-BA15-400C-9049-5F9C72C8B675}"/>
                </a:ext>
              </a:extLst>
            </p:cNvPr>
            <p:cNvSpPr>
              <a:spLocks/>
            </p:cNvSpPr>
            <p:nvPr/>
          </p:nvSpPr>
          <p:spPr bwMode="auto">
            <a:xfrm>
              <a:off x="2789763" y="3294234"/>
              <a:ext cx="4265345" cy="2414068"/>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solidFill>
              <a:schemeClr val="bg2">
                <a:alpha val="91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7142" tIns="68571" rIns="137142" bIns="68571" numCol="1" anchor="t" anchorCtr="0" compatLnSpc="1">
              <a:prstTxWarp prst="textNoShape">
                <a:avLst/>
              </a:prstTxWarp>
            </a:bodyPr>
            <a:lstStyle/>
            <a:p>
              <a:endParaRPr lang="en-US" sz="2700">
                <a:latin typeface="Century Gothic" panose="020B0502020202020204" pitchFamily="34" charset="0"/>
              </a:endParaRPr>
            </a:p>
          </p:txBody>
        </p:sp>
        <p:sp>
          <p:nvSpPr>
            <p:cNvPr id="43" name="Freeform 6">
              <a:extLst>
                <a:ext uri="{FF2B5EF4-FFF2-40B4-BE49-F238E27FC236}">
                  <a16:creationId xmlns:a16="http://schemas.microsoft.com/office/drawing/2014/main" id="{EDD619E2-9042-46EF-A3F2-C48E3F95B995}"/>
                </a:ext>
              </a:extLst>
            </p:cNvPr>
            <p:cNvSpPr>
              <a:spLocks/>
            </p:cNvSpPr>
            <p:nvPr/>
          </p:nvSpPr>
          <p:spPr bwMode="auto">
            <a:xfrm>
              <a:off x="4922435" y="3294234"/>
              <a:ext cx="2132673" cy="2414068"/>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solidFill>
              <a:schemeClr val="accent4">
                <a:lumMod val="50000"/>
                <a:alpha val="1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7142" tIns="68571" rIns="137142" bIns="68571" numCol="1" anchor="t" anchorCtr="0" compatLnSpc="1">
              <a:prstTxWarp prst="textNoShape">
                <a:avLst/>
              </a:prstTxWarp>
            </a:bodyPr>
            <a:lstStyle/>
            <a:p>
              <a:endParaRPr lang="en-US" sz="2700">
                <a:latin typeface="Century Gothic" panose="020B0502020202020204" pitchFamily="34" charset="0"/>
              </a:endParaRPr>
            </a:p>
          </p:txBody>
        </p:sp>
      </p:grpSp>
      <p:grpSp>
        <p:nvGrpSpPr>
          <p:cNvPr id="45" name="Group 44">
            <a:extLst>
              <a:ext uri="{FF2B5EF4-FFF2-40B4-BE49-F238E27FC236}">
                <a16:creationId xmlns:a16="http://schemas.microsoft.com/office/drawing/2014/main" id="{5C41993C-7C04-4AC4-989B-D25E41502019}"/>
              </a:ext>
            </a:extLst>
          </p:cNvPr>
          <p:cNvGrpSpPr/>
          <p:nvPr/>
        </p:nvGrpSpPr>
        <p:grpSpPr>
          <a:xfrm rot="5400000">
            <a:off x="12176671" y="6344633"/>
            <a:ext cx="3080245" cy="3046411"/>
            <a:chOff x="2789763" y="3294234"/>
            <a:chExt cx="4265345" cy="2414068"/>
          </a:xfrm>
          <a:scene3d>
            <a:camera prst="isometricTopUp">
              <a:rot lat="0" lon="0" rev="0"/>
            </a:camera>
            <a:lightRig rig="threePt" dir="t"/>
          </a:scene3d>
        </p:grpSpPr>
        <p:sp>
          <p:nvSpPr>
            <p:cNvPr id="47" name="Freeform 5">
              <a:extLst>
                <a:ext uri="{FF2B5EF4-FFF2-40B4-BE49-F238E27FC236}">
                  <a16:creationId xmlns:a16="http://schemas.microsoft.com/office/drawing/2014/main" id="{0E0FCBF4-A42E-4623-A6EC-72E54E7B995F}"/>
                </a:ext>
              </a:extLst>
            </p:cNvPr>
            <p:cNvSpPr>
              <a:spLocks/>
            </p:cNvSpPr>
            <p:nvPr/>
          </p:nvSpPr>
          <p:spPr bwMode="auto">
            <a:xfrm>
              <a:off x="2789763" y="3294234"/>
              <a:ext cx="4265345" cy="2414068"/>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solidFill>
              <a:schemeClr val="accent5">
                <a:alpha val="91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7142" tIns="68571" rIns="137142" bIns="68571" numCol="1" anchor="t" anchorCtr="0" compatLnSpc="1">
              <a:prstTxWarp prst="textNoShape">
                <a:avLst/>
              </a:prstTxWarp>
            </a:bodyPr>
            <a:lstStyle/>
            <a:p>
              <a:endParaRPr lang="en-US" sz="2700">
                <a:latin typeface="Century Gothic" panose="020B0502020202020204" pitchFamily="34" charset="0"/>
              </a:endParaRPr>
            </a:p>
          </p:txBody>
        </p:sp>
        <p:sp>
          <p:nvSpPr>
            <p:cNvPr id="48" name="Freeform 6">
              <a:extLst>
                <a:ext uri="{FF2B5EF4-FFF2-40B4-BE49-F238E27FC236}">
                  <a16:creationId xmlns:a16="http://schemas.microsoft.com/office/drawing/2014/main" id="{3CE09844-E2D8-425D-A74E-CB34706AC718}"/>
                </a:ext>
              </a:extLst>
            </p:cNvPr>
            <p:cNvSpPr>
              <a:spLocks/>
            </p:cNvSpPr>
            <p:nvPr/>
          </p:nvSpPr>
          <p:spPr bwMode="auto">
            <a:xfrm>
              <a:off x="4922435" y="3294234"/>
              <a:ext cx="2132673" cy="2414068"/>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solidFill>
              <a:schemeClr val="accent3">
                <a:lumMod val="50000"/>
                <a:alpha val="1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7142" tIns="68571" rIns="137142" bIns="68571" numCol="1" anchor="t" anchorCtr="0" compatLnSpc="1">
              <a:prstTxWarp prst="textNoShape">
                <a:avLst/>
              </a:prstTxWarp>
            </a:bodyPr>
            <a:lstStyle/>
            <a:p>
              <a:endParaRPr lang="en-US" sz="2700">
                <a:latin typeface="Century Gothic" panose="020B0502020202020204" pitchFamily="34" charset="0"/>
              </a:endParaRPr>
            </a:p>
          </p:txBody>
        </p:sp>
      </p:grpSp>
      <p:grpSp>
        <p:nvGrpSpPr>
          <p:cNvPr id="50" name="Group 49">
            <a:extLst>
              <a:ext uri="{FF2B5EF4-FFF2-40B4-BE49-F238E27FC236}">
                <a16:creationId xmlns:a16="http://schemas.microsoft.com/office/drawing/2014/main" id="{5B0A5641-F597-4B8A-B6BA-29D7BF8ABBC4}"/>
              </a:ext>
            </a:extLst>
          </p:cNvPr>
          <p:cNvGrpSpPr/>
          <p:nvPr/>
        </p:nvGrpSpPr>
        <p:grpSpPr>
          <a:xfrm rot="5400000">
            <a:off x="12534480" y="3549847"/>
            <a:ext cx="3080246" cy="3762027"/>
            <a:chOff x="2789763" y="3294234"/>
            <a:chExt cx="4265346" cy="2414068"/>
          </a:xfrm>
          <a:scene3d>
            <a:camera prst="isometricTopUp">
              <a:rot lat="0" lon="0" rev="0"/>
            </a:camera>
            <a:lightRig rig="threePt" dir="t"/>
          </a:scene3d>
        </p:grpSpPr>
        <p:sp>
          <p:nvSpPr>
            <p:cNvPr id="52" name="Freeform 5">
              <a:extLst>
                <a:ext uri="{FF2B5EF4-FFF2-40B4-BE49-F238E27FC236}">
                  <a16:creationId xmlns:a16="http://schemas.microsoft.com/office/drawing/2014/main" id="{8B77C509-4246-4DCA-A9FF-F47C9634DA94}"/>
                </a:ext>
              </a:extLst>
            </p:cNvPr>
            <p:cNvSpPr>
              <a:spLocks/>
            </p:cNvSpPr>
            <p:nvPr/>
          </p:nvSpPr>
          <p:spPr bwMode="auto">
            <a:xfrm>
              <a:off x="2789763" y="3294234"/>
              <a:ext cx="4265345" cy="2414068"/>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solidFill>
              <a:srgbClr val="F59120">
                <a:alpha val="91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7142" tIns="68571" rIns="137142" bIns="68571" numCol="1" anchor="t" anchorCtr="0" compatLnSpc="1">
              <a:prstTxWarp prst="textNoShape">
                <a:avLst/>
              </a:prstTxWarp>
            </a:bodyPr>
            <a:lstStyle/>
            <a:p>
              <a:endParaRPr lang="en-US" sz="2700" dirty="0">
                <a:latin typeface="Century Gothic" panose="020B0502020202020204" pitchFamily="34" charset="0"/>
              </a:endParaRPr>
            </a:p>
          </p:txBody>
        </p:sp>
        <p:sp>
          <p:nvSpPr>
            <p:cNvPr id="53" name="Freeform 6">
              <a:extLst>
                <a:ext uri="{FF2B5EF4-FFF2-40B4-BE49-F238E27FC236}">
                  <a16:creationId xmlns:a16="http://schemas.microsoft.com/office/drawing/2014/main" id="{BFA9AE9B-D3DE-4360-8530-15027EA491C8}"/>
                </a:ext>
              </a:extLst>
            </p:cNvPr>
            <p:cNvSpPr>
              <a:spLocks/>
            </p:cNvSpPr>
            <p:nvPr/>
          </p:nvSpPr>
          <p:spPr bwMode="auto">
            <a:xfrm>
              <a:off x="4922436" y="3294234"/>
              <a:ext cx="2132673" cy="2414068"/>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solidFill>
              <a:srgbClr val="F59120">
                <a:alpha val="15000"/>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7142" tIns="68571" rIns="137142" bIns="68571" numCol="1" anchor="t" anchorCtr="0" compatLnSpc="1">
              <a:prstTxWarp prst="textNoShape">
                <a:avLst/>
              </a:prstTxWarp>
            </a:bodyPr>
            <a:lstStyle/>
            <a:p>
              <a:endParaRPr lang="en-US" sz="2700" dirty="0">
                <a:latin typeface="Century Gothic" panose="020B0502020202020204" pitchFamily="34" charset="0"/>
              </a:endParaRPr>
            </a:p>
          </p:txBody>
        </p:sp>
      </p:grpSp>
      <p:grpSp>
        <p:nvGrpSpPr>
          <p:cNvPr id="55" name="Group 54">
            <a:extLst>
              <a:ext uri="{FF2B5EF4-FFF2-40B4-BE49-F238E27FC236}">
                <a16:creationId xmlns:a16="http://schemas.microsoft.com/office/drawing/2014/main" id="{E25B3AC6-D8B7-41CE-90CD-255D989D9E76}"/>
              </a:ext>
            </a:extLst>
          </p:cNvPr>
          <p:cNvGrpSpPr/>
          <p:nvPr/>
        </p:nvGrpSpPr>
        <p:grpSpPr>
          <a:xfrm rot="5400000">
            <a:off x="11525133" y="2079750"/>
            <a:ext cx="3080245" cy="1743334"/>
            <a:chOff x="2789763" y="3294235"/>
            <a:chExt cx="4265345" cy="2414068"/>
          </a:xfrm>
          <a:scene3d>
            <a:camera prst="isometricTopUp">
              <a:rot lat="0" lon="0" rev="0"/>
            </a:camera>
            <a:lightRig rig="threePt" dir="t"/>
          </a:scene3d>
        </p:grpSpPr>
        <p:sp>
          <p:nvSpPr>
            <p:cNvPr id="57" name="Freeform 5">
              <a:extLst>
                <a:ext uri="{FF2B5EF4-FFF2-40B4-BE49-F238E27FC236}">
                  <a16:creationId xmlns:a16="http://schemas.microsoft.com/office/drawing/2014/main" id="{242C42D6-5096-4507-93A2-B779647A457F}"/>
                </a:ext>
              </a:extLst>
            </p:cNvPr>
            <p:cNvSpPr>
              <a:spLocks/>
            </p:cNvSpPr>
            <p:nvPr/>
          </p:nvSpPr>
          <p:spPr bwMode="auto">
            <a:xfrm>
              <a:off x="2789763" y="3294235"/>
              <a:ext cx="4265345" cy="2414068"/>
            </a:xfrm>
            <a:custGeom>
              <a:avLst/>
              <a:gdLst>
                <a:gd name="T0" fmla="*/ 433 w 866"/>
                <a:gd name="T1" fmla="*/ 0 h 636"/>
                <a:gd name="T2" fmla="*/ 0 w 866"/>
                <a:gd name="T3" fmla="*/ 636 h 636"/>
                <a:gd name="T4" fmla="*/ 433 w 866"/>
                <a:gd name="T5" fmla="*/ 636 h 636"/>
                <a:gd name="T6" fmla="*/ 866 w 866"/>
                <a:gd name="T7" fmla="*/ 636 h 636"/>
                <a:gd name="T8" fmla="*/ 433 w 866"/>
                <a:gd name="T9" fmla="*/ 0 h 636"/>
              </a:gdLst>
              <a:ahLst/>
              <a:cxnLst>
                <a:cxn ang="0">
                  <a:pos x="T0" y="T1"/>
                </a:cxn>
                <a:cxn ang="0">
                  <a:pos x="T2" y="T3"/>
                </a:cxn>
                <a:cxn ang="0">
                  <a:pos x="T4" y="T5"/>
                </a:cxn>
                <a:cxn ang="0">
                  <a:pos x="T6" y="T7"/>
                </a:cxn>
                <a:cxn ang="0">
                  <a:pos x="T8" y="T9"/>
                </a:cxn>
              </a:cxnLst>
              <a:rect l="0" t="0" r="r" b="b"/>
              <a:pathLst>
                <a:path w="866" h="636">
                  <a:moveTo>
                    <a:pt x="433" y="0"/>
                  </a:moveTo>
                  <a:cubicBezTo>
                    <a:pt x="235" y="0"/>
                    <a:pt x="229" y="546"/>
                    <a:pt x="0" y="636"/>
                  </a:cubicBezTo>
                  <a:cubicBezTo>
                    <a:pt x="433" y="636"/>
                    <a:pt x="433" y="636"/>
                    <a:pt x="433" y="636"/>
                  </a:cubicBezTo>
                  <a:cubicBezTo>
                    <a:pt x="866" y="636"/>
                    <a:pt x="866" y="636"/>
                    <a:pt x="866" y="636"/>
                  </a:cubicBezTo>
                  <a:cubicBezTo>
                    <a:pt x="637" y="546"/>
                    <a:pt x="631" y="0"/>
                    <a:pt x="433" y="0"/>
                  </a:cubicBezTo>
                  <a:close/>
                </a:path>
              </a:pathLst>
            </a:custGeom>
            <a:solidFill>
              <a:schemeClr val="accent1">
                <a:alpha val="91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7142" tIns="68571" rIns="137142" bIns="68571" numCol="1" anchor="t" anchorCtr="0" compatLnSpc="1">
              <a:prstTxWarp prst="textNoShape">
                <a:avLst/>
              </a:prstTxWarp>
            </a:bodyPr>
            <a:lstStyle/>
            <a:p>
              <a:endParaRPr lang="en-US" sz="2700" dirty="0">
                <a:latin typeface="Century Gothic" panose="020B0502020202020204" pitchFamily="34" charset="0"/>
              </a:endParaRPr>
            </a:p>
          </p:txBody>
        </p:sp>
        <p:sp>
          <p:nvSpPr>
            <p:cNvPr id="58" name="Freeform 6">
              <a:extLst>
                <a:ext uri="{FF2B5EF4-FFF2-40B4-BE49-F238E27FC236}">
                  <a16:creationId xmlns:a16="http://schemas.microsoft.com/office/drawing/2014/main" id="{347F13F6-1C61-4A9C-BD57-61C03C813DF6}"/>
                </a:ext>
              </a:extLst>
            </p:cNvPr>
            <p:cNvSpPr>
              <a:spLocks/>
            </p:cNvSpPr>
            <p:nvPr/>
          </p:nvSpPr>
          <p:spPr bwMode="auto">
            <a:xfrm>
              <a:off x="4922433" y="3294235"/>
              <a:ext cx="2132673" cy="2414068"/>
            </a:xfrm>
            <a:custGeom>
              <a:avLst/>
              <a:gdLst>
                <a:gd name="T0" fmla="*/ 433 w 433"/>
                <a:gd name="T1" fmla="*/ 636 h 636"/>
                <a:gd name="T2" fmla="*/ 0 w 433"/>
                <a:gd name="T3" fmla="*/ 0 h 636"/>
                <a:gd name="T4" fmla="*/ 0 w 433"/>
                <a:gd name="T5" fmla="*/ 636 h 636"/>
                <a:gd name="T6" fmla="*/ 433 w 433"/>
                <a:gd name="T7" fmla="*/ 636 h 636"/>
              </a:gdLst>
              <a:ahLst/>
              <a:cxnLst>
                <a:cxn ang="0">
                  <a:pos x="T0" y="T1"/>
                </a:cxn>
                <a:cxn ang="0">
                  <a:pos x="T2" y="T3"/>
                </a:cxn>
                <a:cxn ang="0">
                  <a:pos x="T4" y="T5"/>
                </a:cxn>
                <a:cxn ang="0">
                  <a:pos x="T6" y="T7"/>
                </a:cxn>
              </a:cxnLst>
              <a:rect l="0" t="0" r="r" b="b"/>
              <a:pathLst>
                <a:path w="433" h="636">
                  <a:moveTo>
                    <a:pt x="433" y="636"/>
                  </a:moveTo>
                  <a:cubicBezTo>
                    <a:pt x="204" y="546"/>
                    <a:pt x="198" y="0"/>
                    <a:pt x="0" y="0"/>
                  </a:cubicBezTo>
                  <a:cubicBezTo>
                    <a:pt x="0" y="636"/>
                    <a:pt x="0" y="636"/>
                    <a:pt x="0" y="636"/>
                  </a:cubicBezTo>
                  <a:lnTo>
                    <a:pt x="433" y="636"/>
                  </a:lnTo>
                  <a:close/>
                </a:path>
              </a:pathLst>
            </a:custGeom>
            <a:solidFill>
              <a:schemeClr val="accent1">
                <a:lumMod val="50000"/>
                <a:alpha val="1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37142" tIns="68571" rIns="137142" bIns="68571" numCol="1" anchor="t" anchorCtr="0" compatLnSpc="1">
              <a:prstTxWarp prst="textNoShape">
                <a:avLst/>
              </a:prstTxWarp>
            </a:bodyPr>
            <a:lstStyle/>
            <a:p>
              <a:endParaRPr lang="en-US" sz="2700" dirty="0">
                <a:latin typeface="Century Gothic" panose="020B0502020202020204" pitchFamily="34" charset="0"/>
              </a:endParaRPr>
            </a:p>
          </p:txBody>
        </p:sp>
      </p:grpSp>
      <p:sp>
        <p:nvSpPr>
          <p:cNvPr id="60" name="Rectangle 59">
            <a:extLst>
              <a:ext uri="{FF2B5EF4-FFF2-40B4-BE49-F238E27FC236}">
                <a16:creationId xmlns:a16="http://schemas.microsoft.com/office/drawing/2014/main" id="{714E360A-EC85-42AE-BBD3-EF9EEE79042E}"/>
              </a:ext>
            </a:extLst>
          </p:cNvPr>
          <p:cNvSpPr/>
          <p:nvPr/>
        </p:nvSpPr>
        <p:spPr>
          <a:xfrm>
            <a:off x="-1829833" y="1"/>
            <a:ext cx="14024093" cy="1403252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ysClr val="windowText" lastClr="000000"/>
                </a:solidFill>
              </a:ln>
              <a:highlight>
                <a:srgbClr val="FFFF00"/>
              </a:highlight>
              <a:latin typeface="Century Gothic" panose="020B0502020202020204" pitchFamily="34" charset="0"/>
            </a:endParaRPr>
          </a:p>
        </p:txBody>
      </p:sp>
      <p:cxnSp>
        <p:nvCxnSpPr>
          <p:cNvPr id="5" name="Straight Connector 4">
            <a:extLst>
              <a:ext uri="{FF2B5EF4-FFF2-40B4-BE49-F238E27FC236}">
                <a16:creationId xmlns:a16="http://schemas.microsoft.com/office/drawing/2014/main" id="{8D6821E6-DC21-431C-AC8E-55E70B13720B}"/>
              </a:ext>
            </a:extLst>
          </p:cNvPr>
          <p:cNvCxnSpPr>
            <a:cxnSpLocks/>
          </p:cNvCxnSpPr>
          <p:nvPr/>
        </p:nvCxnSpPr>
        <p:spPr>
          <a:xfrm>
            <a:off x="12193587" y="0"/>
            <a:ext cx="0" cy="137160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60C3A40-33D9-4C40-869B-E6DF9A9B54E0}"/>
              </a:ext>
            </a:extLst>
          </p:cNvPr>
          <p:cNvSpPr txBox="1"/>
          <p:nvPr/>
        </p:nvSpPr>
        <p:spPr>
          <a:xfrm>
            <a:off x="3944471" y="1246612"/>
            <a:ext cx="7010808" cy="1569660"/>
          </a:xfrm>
          <a:prstGeom prst="rect">
            <a:avLst/>
          </a:prstGeom>
          <a:noFill/>
        </p:spPr>
        <p:txBody>
          <a:bodyPr wrap="square" rtlCol="0" anchor="b">
            <a:spAutoFit/>
          </a:bodyPr>
          <a:lstStyle/>
          <a:p>
            <a:pPr algn="r"/>
            <a:r>
              <a:rPr lang="en-US" sz="4800" b="1" dirty="0">
                <a:solidFill>
                  <a:schemeClr val="bg1"/>
                </a:solidFill>
                <a:latin typeface="Century Gothic" panose="020B0502020202020204" pitchFamily="34" charset="0"/>
              </a:rPr>
              <a:t>Own Head Office (17,000 SFT)</a:t>
            </a:r>
          </a:p>
        </p:txBody>
      </p:sp>
      <p:cxnSp>
        <p:nvCxnSpPr>
          <p:cNvPr id="12" name="Straight Connector 11">
            <a:extLst>
              <a:ext uri="{FF2B5EF4-FFF2-40B4-BE49-F238E27FC236}">
                <a16:creationId xmlns:a16="http://schemas.microsoft.com/office/drawing/2014/main" id="{5990046E-2376-421E-857E-A7A61AA7727A}"/>
              </a:ext>
            </a:extLst>
          </p:cNvPr>
          <p:cNvCxnSpPr/>
          <p:nvPr/>
        </p:nvCxnSpPr>
        <p:spPr>
          <a:xfrm>
            <a:off x="6487494" y="2970161"/>
            <a:ext cx="4467785" cy="0"/>
          </a:xfrm>
          <a:prstGeom prst="line">
            <a:avLst/>
          </a:prstGeom>
          <a:ln>
            <a:solidFill>
              <a:srgbClr val="F5912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9B6024F-581C-4CEE-AC18-DA417D0E108A}"/>
              </a:ext>
            </a:extLst>
          </p:cNvPr>
          <p:cNvSpPr txBox="1"/>
          <p:nvPr/>
        </p:nvSpPr>
        <p:spPr>
          <a:xfrm>
            <a:off x="11082425" y="2816272"/>
            <a:ext cx="495300" cy="307777"/>
          </a:xfrm>
          <a:prstGeom prst="rect">
            <a:avLst/>
          </a:prstGeom>
          <a:noFill/>
        </p:spPr>
        <p:txBody>
          <a:bodyPr wrap="square" rtlCol="0" anchor="ctr">
            <a:spAutoFit/>
          </a:bodyPr>
          <a:lstStyle/>
          <a:p>
            <a:pPr algn="ctr"/>
            <a:r>
              <a:rPr lang="en-US" sz="1400" b="1">
                <a:latin typeface="Century Gothic" panose="020B0502020202020204" pitchFamily="34" charset="0"/>
              </a:rPr>
              <a:t>01</a:t>
            </a:r>
          </a:p>
        </p:txBody>
      </p:sp>
      <p:sp>
        <p:nvSpPr>
          <p:cNvPr id="15" name="TextBox 14">
            <a:extLst>
              <a:ext uri="{FF2B5EF4-FFF2-40B4-BE49-F238E27FC236}">
                <a16:creationId xmlns:a16="http://schemas.microsoft.com/office/drawing/2014/main" id="{5CF6A673-9108-47C9-9144-C2F8599019CC}"/>
              </a:ext>
            </a:extLst>
          </p:cNvPr>
          <p:cNvSpPr txBox="1"/>
          <p:nvPr/>
        </p:nvSpPr>
        <p:spPr>
          <a:xfrm>
            <a:off x="5952565" y="3124049"/>
            <a:ext cx="5002714" cy="830997"/>
          </a:xfrm>
          <a:prstGeom prst="rect">
            <a:avLst/>
          </a:prstGeom>
          <a:noFill/>
        </p:spPr>
        <p:txBody>
          <a:bodyPr wrap="square" rtlCol="0">
            <a:spAutoFit/>
          </a:bodyPr>
          <a:lstStyle/>
          <a:p>
            <a:pPr algn="r"/>
            <a:r>
              <a:rPr lang="en-US" sz="2400" dirty="0">
                <a:solidFill>
                  <a:schemeClr val="bg1"/>
                </a:solidFill>
                <a:latin typeface="Century Gothic" panose="020B0502020202020204" pitchFamily="34" charset="0"/>
              </a:rPr>
              <a:t>54 Regional &amp; Branch Office</a:t>
            </a:r>
          </a:p>
          <a:p>
            <a:pPr algn="r"/>
            <a:r>
              <a:rPr lang="en-US" sz="2400" dirty="0">
                <a:solidFill>
                  <a:schemeClr val="bg1"/>
                </a:solidFill>
                <a:latin typeface="Century Gothic" panose="020B0502020202020204" pitchFamily="34" charset="0"/>
              </a:rPr>
              <a:t>64 District Coverage</a:t>
            </a:r>
          </a:p>
        </p:txBody>
      </p:sp>
      <p:sp>
        <p:nvSpPr>
          <p:cNvPr id="16" name="TextBox 15">
            <a:extLst>
              <a:ext uri="{FF2B5EF4-FFF2-40B4-BE49-F238E27FC236}">
                <a16:creationId xmlns:a16="http://schemas.microsoft.com/office/drawing/2014/main" id="{066F4717-0981-43AD-8DD0-AFD8E128B16F}"/>
              </a:ext>
            </a:extLst>
          </p:cNvPr>
          <p:cNvSpPr txBox="1"/>
          <p:nvPr/>
        </p:nvSpPr>
        <p:spPr>
          <a:xfrm>
            <a:off x="2474260" y="4604961"/>
            <a:ext cx="8481020" cy="707886"/>
          </a:xfrm>
          <a:prstGeom prst="rect">
            <a:avLst/>
          </a:prstGeom>
          <a:noFill/>
        </p:spPr>
        <p:txBody>
          <a:bodyPr wrap="square" rtlCol="0" anchor="b">
            <a:spAutoFit/>
          </a:bodyPr>
          <a:lstStyle/>
          <a:p>
            <a:pPr algn="r"/>
            <a:r>
              <a:rPr lang="en-US" sz="4000" b="1" dirty="0">
                <a:solidFill>
                  <a:schemeClr val="bg1"/>
                </a:solidFill>
                <a:latin typeface="Century Gothic" panose="020B0502020202020204" pitchFamily="34" charset="0"/>
              </a:rPr>
              <a:t>ISO &amp; LEED Certification</a:t>
            </a:r>
          </a:p>
        </p:txBody>
      </p:sp>
      <p:cxnSp>
        <p:nvCxnSpPr>
          <p:cNvPr id="17" name="Straight Connector 16">
            <a:extLst>
              <a:ext uri="{FF2B5EF4-FFF2-40B4-BE49-F238E27FC236}">
                <a16:creationId xmlns:a16="http://schemas.microsoft.com/office/drawing/2014/main" id="{06DF2131-26B0-4434-9204-6725FFD73C1C}"/>
              </a:ext>
            </a:extLst>
          </p:cNvPr>
          <p:cNvCxnSpPr>
            <a:cxnSpLocks/>
          </p:cNvCxnSpPr>
          <p:nvPr/>
        </p:nvCxnSpPr>
        <p:spPr>
          <a:xfrm>
            <a:off x="7184571" y="5430861"/>
            <a:ext cx="3770708" cy="35875"/>
          </a:xfrm>
          <a:prstGeom prst="line">
            <a:avLst/>
          </a:prstGeom>
          <a:ln>
            <a:solidFill>
              <a:srgbClr val="F5912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7D8C485-1A97-4387-AC5C-9D19C982A7DD}"/>
              </a:ext>
            </a:extLst>
          </p:cNvPr>
          <p:cNvSpPr txBox="1"/>
          <p:nvPr/>
        </p:nvSpPr>
        <p:spPr>
          <a:xfrm>
            <a:off x="11082425" y="5312847"/>
            <a:ext cx="495300" cy="307777"/>
          </a:xfrm>
          <a:prstGeom prst="rect">
            <a:avLst/>
          </a:prstGeom>
          <a:noFill/>
        </p:spPr>
        <p:txBody>
          <a:bodyPr wrap="square" rtlCol="0" anchor="ctr">
            <a:spAutoFit/>
          </a:bodyPr>
          <a:lstStyle/>
          <a:p>
            <a:pPr algn="ctr"/>
            <a:r>
              <a:rPr lang="en-US" sz="1400" b="1">
                <a:latin typeface="Century Gothic" panose="020B0502020202020204" pitchFamily="34" charset="0"/>
              </a:rPr>
              <a:t>02</a:t>
            </a:r>
          </a:p>
        </p:txBody>
      </p:sp>
      <p:sp>
        <p:nvSpPr>
          <p:cNvPr id="19" name="TextBox 18">
            <a:extLst>
              <a:ext uri="{FF2B5EF4-FFF2-40B4-BE49-F238E27FC236}">
                <a16:creationId xmlns:a16="http://schemas.microsoft.com/office/drawing/2014/main" id="{91DE0DFD-9809-4F4B-A7C7-E420D440BBA3}"/>
              </a:ext>
            </a:extLst>
          </p:cNvPr>
          <p:cNvSpPr txBox="1"/>
          <p:nvPr/>
        </p:nvSpPr>
        <p:spPr>
          <a:xfrm>
            <a:off x="2474260" y="5620624"/>
            <a:ext cx="8481019" cy="1200329"/>
          </a:xfrm>
          <a:prstGeom prst="rect">
            <a:avLst/>
          </a:prstGeom>
          <a:noFill/>
        </p:spPr>
        <p:txBody>
          <a:bodyPr wrap="square" rtlCol="0">
            <a:spAutoFit/>
          </a:bodyPr>
          <a:lstStyle>
            <a:defPPr>
              <a:defRPr lang="en-US"/>
            </a:defPPr>
            <a:lvl1pPr algn="r">
              <a:defRPr sz="2400">
                <a:latin typeface="+mj-lt"/>
              </a:defRPr>
            </a:lvl1pPr>
          </a:lstStyle>
          <a:p>
            <a:r>
              <a:rPr lang="en-US" dirty="0">
                <a:solidFill>
                  <a:schemeClr val="bg1"/>
                </a:solidFill>
                <a:latin typeface="Century Gothic" panose="020B0502020202020204" pitchFamily="34" charset="0"/>
              </a:rPr>
              <a:t>AA3 Rating – CRAB</a:t>
            </a:r>
          </a:p>
          <a:p>
            <a:r>
              <a:rPr lang="en-US" dirty="0" err="1">
                <a:solidFill>
                  <a:schemeClr val="bg1"/>
                </a:solidFill>
                <a:latin typeface="Century Gothic" panose="020B0502020202020204" pitchFamily="34" charset="0"/>
              </a:rPr>
              <a:t>Sadharan</a:t>
            </a:r>
            <a:r>
              <a:rPr lang="en-US" dirty="0">
                <a:solidFill>
                  <a:schemeClr val="bg1"/>
                </a:solidFill>
                <a:latin typeface="Century Gothic" panose="020B0502020202020204" pitchFamily="34" charset="0"/>
              </a:rPr>
              <a:t> </a:t>
            </a:r>
            <a:r>
              <a:rPr lang="en-US" dirty="0" err="1">
                <a:solidFill>
                  <a:schemeClr val="bg1"/>
                </a:solidFill>
                <a:latin typeface="Century Gothic" panose="020B0502020202020204" pitchFamily="34" charset="0"/>
              </a:rPr>
              <a:t>Beema</a:t>
            </a:r>
            <a:r>
              <a:rPr lang="en-US" dirty="0">
                <a:solidFill>
                  <a:schemeClr val="bg1"/>
                </a:solidFill>
                <a:latin typeface="Century Gothic" panose="020B0502020202020204" pitchFamily="34" charset="0"/>
              </a:rPr>
              <a:t> Corporation &amp; SCOR as Reinsurer</a:t>
            </a:r>
          </a:p>
          <a:p>
            <a:r>
              <a:rPr lang="en-US" dirty="0">
                <a:solidFill>
                  <a:schemeClr val="bg1"/>
                </a:solidFill>
                <a:latin typeface="Century Gothic" panose="020B0502020202020204" pitchFamily="34" charset="0"/>
              </a:rPr>
              <a:t>Policy Bonus to BDT 60 Taka per 1,000 BDT Sum Assured</a:t>
            </a:r>
          </a:p>
        </p:txBody>
      </p:sp>
      <p:sp>
        <p:nvSpPr>
          <p:cNvPr id="20" name="TextBox 19">
            <a:extLst>
              <a:ext uri="{FF2B5EF4-FFF2-40B4-BE49-F238E27FC236}">
                <a16:creationId xmlns:a16="http://schemas.microsoft.com/office/drawing/2014/main" id="{64A1747C-E190-4145-9A32-5D090AC7AAD2}"/>
              </a:ext>
            </a:extLst>
          </p:cNvPr>
          <p:cNvSpPr txBox="1"/>
          <p:nvPr/>
        </p:nvSpPr>
        <p:spPr>
          <a:xfrm>
            <a:off x="4195482" y="7067620"/>
            <a:ext cx="6759797" cy="646331"/>
          </a:xfrm>
          <a:prstGeom prst="rect">
            <a:avLst/>
          </a:prstGeom>
          <a:noFill/>
        </p:spPr>
        <p:txBody>
          <a:bodyPr wrap="square" rtlCol="0" anchor="b">
            <a:spAutoFit/>
          </a:bodyPr>
          <a:lstStyle/>
          <a:p>
            <a:pPr algn="r"/>
            <a:r>
              <a:rPr lang="en-US" sz="3600" b="1" dirty="0">
                <a:solidFill>
                  <a:schemeClr val="bg1"/>
                </a:solidFill>
                <a:latin typeface="Century Gothic" panose="020B0502020202020204" pitchFamily="34" charset="0"/>
              </a:rPr>
              <a:t>Our Re-insurers</a:t>
            </a:r>
          </a:p>
        </p:txBody>
      </p:sp>
      <p:cxnSp>
        <p:nvCxnSpPr>
          <p:cNvPr id="21" name="Straight Connector 20">
            <a:extLst>
              <a:ext uri="{FF2B5EF4-FFF2-40B4-BE49-F238E27FC236}">
                <a16:creationId xmlns:a16="http://schemas.microsoft.com/office/drawing/2014/main" id="{8312669C-AF8E-4AE7-BC3F-6C8B9FE99EA2}"/>
              </a:ext>
            </a:extLst>
          </p:cNvPr>
          <p:cNvCxnSpPr>
            <a:cxnSpLocks/>
          </p:cNvCxnSpPr>
          <p:nvPr/>
        </p:nvCxnSpPr>
        <p:spPr>
          <a:xfrm>
            <a:off x="4572000" y="7867840"/>
            <a:ext cx="6383279" cy="0"/>
          </a:xfrm>
          <a:prstGeom prst="line">
            <a:avLst/>
          </a:prstGeom>
          <a:ln>
            <a:solidFill>
              <a:srgbClr val="F5912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D872614-DDA5-4B99-AE05-F7D1DBA6160D}"/>
              </a:ext>
            </a:extLst>
          </p:cNvPr>
          <p:cNvSpPr txBox="1"/>
          <p:nvPr/>
        </p:nvSpPr>
        <p:spPr>
          <a:xfrm>
            <a:off x="11082425" y="7713951"/>
            <a:ext cx="495300" cy="307777"/>
          </a:xfrm>
          <a:prstGeom prst="rect">
            <a:avLst/>
          </a:prstGeom>
          <a:noFill/>
        </p:spPr>
        <p:txBody>
          <a:bodyPr wrap="square" rtlCol="0" anchor="ctr">
            <a:spAutoFit/>
          </a:bodyPr>
          <a:lstStyle/>
          <a:p>
            <a:pPr algn="ctr"/>
            <a:r>
              <a:rPr lang="en-US" sz="1400" b="1">
                <a:latin typeface="Century Gothic" panose="020B0502020202020204" pitchFamily="34" charset="0"/>
              </a:rPr>
              <a:t>03</a:t>
            </a:r>
          </a:p>
        </p:txBody>
      </p:sp>
      <p:sp>
        <p:nvSpPr>
          <p:cNvPr id="23" name="TextBox 22">
            <a:extLst>
              <a:ext uri="{FF2B5EF4-FFF2-40B4-BE49-F238E27FC236}">
                <a16:creationId xmlns:a16="http://schemas.microsoft.com/office/drawing/2014/main" id="{90FF6DAF-78A3-4685-BB17-D71469339A8D}"/>
              </a:ext>
            </a:extLst>
          </p:cNvPr>
          <p:cNvSpPr txBox="1"/>
          <p:nvPr/>
        </p:nvSpPr>
        <p:spPr>
          <a:xfrm>
            <a:off x="3944471" y="8021728"/>
            <a:ext cx="7010808" cy="830997"/>
          </a:xfrm>
          <a:prstGeom prst="rect">
            <a:avLst/>
          </a:prstGeom>
          <a:noFill/>
        </p:spPr>
        <p:txBody>
          <a:bodyPr wrap="square" rtlCol="0">
            <a:spAutoFit/>
          </a:bodyPr>
          <a:lstStyle>
            <a:defPPr>
              <a:defRPr lang="en-US"/>
            </a:defPPr>
            <a:lvl1pPr algn="r">
              <a:defRPr sz="2400">
                <a:latin typeface="+mj-lt"/>
              </a:defRPr>
            </a:lvl1pPr>
          </a:lstStyle>
          <a:p>
            <a:r>
              <a:rPr lang="as-IN" dirty="0">
                <a:solidFill>
                  <a:schemeClr val="bg1"/>
                </a:solidFill>
                <a:latin typeface="Kalpurush" panose="02000600000000000000" pitchFamily="2" charset="0"/>
                <a:cs typeface="Kalpurush" panose="02000600000000000000" pitchFamily="2" charset="0"/>
              </a:rPr>
              <a:t>জীবন বীমা কর্পোরেশন </a:t>
            </a:r>
            <a:endParaRPr lang="en-US" dirty="0">
              <a:solidFill>
                <a:schemeClr val="bg1"/>
              </a:solidFill>
              <a:latin typeface="Kalpurush" panose="02000600000000000000" pitchFamily="2" charset="0"/>
              <a:cs typeface="Kalpurush" panose="02000600000000000000" pitchFamily="2" charset="0"/>
            </a:endParaRPr>
          </a:p>
          <a:p>
            <a:r>
              <a:rPr lang="en-US" dirty="0">
                <a:solidFill>
                  <a:schemeClr val="bg1"/>
                </a:solidFill>
                <a:latin typeface="Century Gothic" panose="020B0502020202020204" pitchFamily="34" charset="0"/>
              </a:rPr>
              <a:t>SCOR (world's fourth largest reinsurer)</a:t>
            </a:r>
          </a:p>
        </p:txBody>
      </p:sp>
      <p:sp>
        <p:nvSpPr>
          <p:cNvPr id="27" name="TextBox 26">
            <a:extLst>
              <a:ext uri="{FF2B5EF4-FFF2-40B4-BE49-F238E27FC236}">
                <a16:creationId xmlns:a16="http://schemas.microsoft.com/office/drawing/2014/main" id="{E022677D-E9FC-4972-A7A8-84E8AE702722}"/>
              </a:ext>
            </a:extLst>
          </p:cNvPr>
          <p:cNvSpPr txBox="1"/>
          <p:nvPr/>
        </p:nvSpPr>
        <p:spPr>
          <a:xfrm>
            <a:off x="3519055" y="9755609"/>
            <a:ext cx="7436225" cy="646331"/>
          </a:xfrm>
          <a:prstGeom prst="rect">
            <a:avLst/>
          </a:prstGeom>
          <a:noFill/>
        </p:spPr>
        <p:txBody>
          <a:bodyPr wrap="square" rtlCol="0" anchor="b">
            <a:spAutoFit/>
          </a:bodyPr>
          <a:lstStyle/>
          <a:p>
            <a:pPr algn="r"/>
            <a:r>
              <a:rPr lang="en-US" sz="3600" b="1" dirty="0">
                <a:solidFill>
                  <a:schemeClr val="bg1"/>
                </a:solidFill>
                <a:latin typeface="Century Gothic" panose="020B0502020202020204" pitchFamily="34" charset="0"/>
              </a:rPr>
              <a:t>More About Guardian </a:t>
            </a:r>
          </a:p>
        </p:txBody>
      </p:sp>
      <p:cxnSp>
        <p:nvCxnSpPr>
          <p:cNvPr id="28" name="Straight Connector 27">
            <a:extLst>
              <a:ext uri="{FF2B5EF4-FFF2-40B4-BE49-F238E27FC236}">
                <a16:creationId xmlns:a16="http://schemas.microsoft.com/office/drawing/2014/main" id="{2987614D-EBF0-458B-A134-962D1C96A179}"/>
              </a:ext>
            </a:extLst>
          </p:cNvPr>
          <p:cNvCxnSpPr>
            <a:cxnSpLocks/>
          </p:cNvCxnSpPr>
          <p:nvPr/>
        </p:nvCxnSpPr>
        <p:spPr>
          <a:xfrm>
            <a:off x="6145967" y="10555829"/>
            <a:ext cx="4809312" cy="0"/>
          </a:xfrm>
          <a:prstGeom prst="line">
            <a:avLst/>
          </a:prstGeom>
          <a:ln>
            <a:solidFill>
              <a:srgbClr val="F5912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7E403C-19BC-4A0B-B31F-7ECDB9C04052}"/>
              </a:ext>
            </a:extLst>
          </p:cNvPr>
          <p:cNvSpPr txBox="1"/>
          <p:nvPr/>
        </p:nvSpPr>
        <p:spPr>
          <a:xfrm>
            <a:off x="11082425" y="10401940"/>
            <a:ext cx="495300" cy="307777"/>
          </a:xfrm>
          <a:prstGeom prst="rect">
            <a:avLst/>
          </a:prstGeom>
          <a:noFill/>
        </p:spPr>
        <p:txBody>
          <a:bodyPr wrap="square" rtlCol="0" anchor="ctr">
            <a:spAutoFit/>
          </a:bodyPr>
          <a:lstStyle/>
          <a:p>
            <a:pPr algn="ctr"/>
            <a:r>
              <a:rPr lang="en-US" sz="1400" b="1" dirty="0">
                <a:latin typeface="Century Gothic" panose="020B0502020202020204" pitchFamily="34" charset="0"/>
              </a:rPr>
              <a:t>04</a:t>
            </a:r>
          </a:p>
        </p:txBody>
      </p:sp>
      <p:sp>
        <p:nvSpPr>
          <p:cNvPr id="30" name="TextBox 29">
            <a:extLst>
              <a:ext uri="{FF2B5EF4-FFF2-40B4-BE49-F238E27FC236}">
                <a16:creationId xmlns:a16="http://schemas.microsoft.com/office/drawing/2014/main" id="{CF3E5EA1-DFA0-43A6-BC56-06260D506D3D}"/>
              </a:ext>
            </a:extLst>
          </p:cNvPr>
          <p:cNvSpPr txBox="1"/>
          <p:nvPr/>
        </p:nvSpPr>
        <p:spPr>
          <a:xfrm>
            <a:off x="2761130" y="10709717"/>
            <a:ext cx="8194150" cy="2308324"/>
          </a:xfrm>
          <a:prstGeom prst="rect">
            <a:avLst/>
          </a:prstGeom>
          <a:noFill/>
        </p:spPr>
        <p:txBody>
          <a:bodyPr wrap="square" rtlCol="0">
            <a:spAutoFit/>
          </a:bodyPr>
          <a:lstStyle/>
          <a:p>
            <a:pPr algn="r"/>
            <a:r>
              <a:rPr lang="en-US" sz="2400" dirty="0">
                <a:solidFill>
                  <a:schemeClr val="bg1"/>
                </a:solidFill>
                <a:latin typeface="Century Gothic" panose="020B0502020202020204" pitchFamily="34" charset="0"/>
                <a:cs typeface="Arial" panose="020B0604020202020204" pitchFamily="34" charset="0"/>
              </a:rPr>
              <a:t>Auditor -  </a:t>
            </a:r>
            <a:r>
              <a:rPr lang="en-US" sz="2400" dirty="0">
                <a:solidFill>
                  <a:schemeClr val="bg1"/>
                </a:solidFill>
                <a:latin typeface="Century Gothic" panose="020B0502020202020204" pitchFamily="34" charset="0"/>
              </a:rPr>
              <a:t>S. F. Ahmed &amp; Co</a:t>
            </a:r>
          </a:p>
          <a:p>
            <a:pPr algn="r"/>
            <a:r>
              <a:rPr lang="en-US" sz="2400" dirty="0">
                <a:solidFill>
                  <a:schemeClr val="bg1"/>
                </a:solidFill>
                <a:latin typeface="Century Gothic" panose="020B0502020202020204" pitchFamily="34" charset="0"/>
                <a:cs typeface="Arial" panose="020B0604020202020204" pitchFamily="34" charset="0"/>
              </a:rPr>
              <a:t>Company Secretary and External Lawyer  - SIA&amp;A</a:t>
            </a:r>
          </a:p>
          <a:p>
            <a:pPr algn="r"/>
            <a:r>
              <a:rPr lang="en-US" sz="2400" dirty="0">
                <a:solidFill>
                  <a:schemeClr val="bg1"/>
                </a:solidFill>
                <a:latin typeface="Century Gothic" panose="020B0502020202020204" pitchFamily="34" charset="0"/>
                <a:cs typeface="Arial" panose="020B0604020202020204" pitchFamily="34" charset="0"/>
              </a:rPr>
              <a:t>Appointed Actuary - Mr. Gopal V Kumar</a:t>
            </a:r>
          </a:p>
          <a:p>
            <a:pPr algn="r"/>
            <a:r>
              <a:rPr lang="en-US" sz="2400" dirty="0">
                <a:solidFill>
                  <a:schemeClr val="bg1"/>
                </a:solidFill>
                <a:latin typeface="Century Gothic" panose="020B0502020202020204" pitchFamily="34" charset="0"/>
                <a:cs typeface="Arial" panose="020B0604020202020204" pitchFamily="34" charset="0"/>
              </a:rPr>
              <a:t>Fellow of Institute of Actuaries of India (FIAI</a:t>
            </a:r>
          </a:p>
          <a:p>
            <a:pPr algn="r"/>
            <a:endParaRPr lang="en-US" sz="2400" dirty="0">
              <a:solidFill>
                <a:schemeClr val="bg1"/>
              </a:solidFill>
              <a:latin typeface="Century Gothic" panose="020B0502020202020204" pitchFamily="34" charset="0"/>
              <a:cs typeface="Arial" panose="020B0604020202020204" pitchFamily="34" charset="0"/>
            </a:endParaRPr>
          </a:p>
          <a:p>
            <a:pPr algn="r"/>
            <a:endParaRPr lang="en-US" sz="2400" dirty="0">
              <a:solidFill>
                <a:schemeClr val="bg1"/>
              </a:solidFill>
              <a:latin typeface="Century Gothic" panose="020B0502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64408303-51B7-4080-9F38-BF16E47292DE}"/>
              </a:ext>
            </a:extLst>
          </p:cNvPr>
          <p:cNvSpPr/>
          <p:nvPr/>
        </p:nvSpPr>
        <p:spPr>
          <a:xfrm>
            <a:off x="11999063" y="2775634"/>
            <a:ext cx="389051" cy="389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6" name="Oval 35">
            <a:extLst>
              <a:ext uri="{FF2B5EF4-FFF2-40B4-BE49-F238E27FC236}">
                <a16:creationId xmlns:a16="http://schemas.microsoft.com/office/drawing/2014/main" id="{401014BD-B39B-4291-B4DF-96D330E74DF9}"/>
              </a:ext>
            </a:extLst>
          </p:cNvPr>
          <p:cNvSpPr/>
          <p:nvPr/>
        </p:nvSpPr>
        <p:spPr>
          <a:xfrm>
            <a:off x="12032823" y="5305969"/>
            <a:ext cx="321530" cy="32153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7" name="Oval 36">
            <a:extLst>
              <a:ext uri="{FF2B5EF4-FFF2-40B4-BE49-F238E27FC236}">
                <a16:creationId xmlns:a16="http://schemas.microsoft.com/office/drawing/2014/main" id="{CDCD5E56-E923-42E3-B956-66DD3E2DC8DE}"/>
              </a:ext>
            </a:extLst>
          </p:cNvPr>
          <p:cNvSpPr/>
          <p:nvPr/>
        </p:nvSpPr>
        <p:spPr>
          <a:xfrm>
            <a:off x="12060725" y="7743476"/>
            <a:ext cx="265727" cy="2657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8" name="Oval 37">
            <a:extLst>
              <a:ext uri="{FF2B5EF4-FFF2-40B4-BE49-F238E27FC236}">
                <a16:creationId xmlns:a16="http://schemas.microsoft.com/office/drawing/2014/main" id="{155F87B4-7940-4554-833C-EEB55AC42CFB}"/>
              </a:ext>
            </a:extLst>
          </p:cNvPr>
          <p:cNvSpPr/>
          <p:nvPr/>
        </p:nvSpPr>
        <p:spPr>
          <a:xfrm>
            <a:off x="12083784" y="10457676"/>
            <a:ext cx="219609" cy="2196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24" name="Rectangle 23"/>
          <p:cNvSpPr/>
          <p:nvPr/>
        </p:nvSpPr>
        <p:spPr>
          <a:xfrm>
            <a:off x="19649509" y="323282"/>
            <a:ext cx="4328749" cy="923330"/>
          </a:xfrm>
          <a:prstGeom prst="rect">
            <a:avLst/>
          </a:prstGeom>
        </p:spPr>
        <p:txBody>
          <a:bodyPr wrap="none">
            <a:spAutoFit/>
          </a:bodyPr>
          <a:lstStyle/>
          <a:p>
            <a:pPr marL="16933">
              <a:spcBef>
                <a:spcPts val="133"/>
              </a:spcBef>
            </a:pPr>
            <a:r>
              <a:rPr lang="en-US" sz="5400" b="1" spc="-67" dirty="0">
                <a:solidFill>
                  <a:srgbClr val="002060"/>
                </a:solidFill>
                <a:latin typeface="Century Gothic" panose="020B0502020202020204" pitchFamily="34" charset="0"/>
                <a:cs typeface="Times New Roman" panose="02020603050405020304" pitchFamily="18" charset="0"/>
              </a:rPr>
              <a:t>Who We Are</a:t>
            </a:r>
            <a:endParaRPr lang="en-US" sz="5400" b="1" dirty="0">
              <a:solidFill>
                <a:srgbClr val="002060"/>
              </a:solidFill>
              <a:latin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297163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300"/>
                                        <p:tgtEl>
                                          <p:spTgt spid="10"/>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300"/>
                                        <p:tgtEl>
                                          <p:spTgt spid="14"/>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300"/>
                                        <p:tgtEl>
                                          <p:spTgt spid="15"/>
                                        </p:tgtEl>
                                      </p:cBhvr>
                                    </p:animEffect>
                                  </p:childTnLst>
                                </p:cTn>
                              </p:par>
                              <p:par>
                                <p:cTn id="14" presetID="10" presetClass="entr" presetSubtype="0" fill="hold" grpId="0" nodeType="withEffect">
                                  <p:stCondLst>
                                    <p:cond delay="1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300"/>
                                        <p:tgtEl>
                                          <p:spTgt spid="16"/>
                                        </p:tgtEl>
                                      </p:cBhvr>
                                    </p:animEffect>
                                  </p:childTnLst>
                                </p:cTn>
                              </p:par>
                              <p:par>
                                <p:cTn id="17" presetID="22" presetClass="entr" presetSubtype="8" fill="hold" nodeType="withEffect">
                                  <p:stCondLst>
                                    <p:cond delay="20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par>
                                <p:cTn id="20" presetID="10" presetClass="entr" presetSubtype="0" fill="hold" grpId="0" nodeType="withEffect">
                                  <p:stCondLst>
                                    <p:cond delay="3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300"/>
                                        <p:tgtEl>
                                          <p:spTgt spid="18"/>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300"/>
                                        <p:tgtEl>
                                          <p:spTgt spid="19"/>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300"/>
                                        <p:tgtEl>
                                          <p:spTgt spid="20"/>
                                        </p:tgtEl>
                                      </p:cBhvr>
                                    </p:animEffect>
                                  </p:childTnLst>
                                </p:cTn>
                              </p:par>
                              <p:par>
                                <p:cTn id="29" presetID="22" presetClass="entr" presetSubtype="8" fill="hold" nodeType="withEffect">
                                  <p:stCondLst>
                                    <p:cond delay="30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10" presetClass="entr" presetSubtype="0" fill="hold" grpId="0" nodeType="withEffect">
                                  <p:stCondLst>
                                    <p:cond delay="40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300"/>
                                        <p:tgtEl>
                                          <p:spTgt spid="22"/>
                                        </p:tgtEl>
                                      </p:cBhvr>
                                    </p:animEffect>
                                  </p:childTnLst>
                                </p:cTn>
                              </p:par>
                              <p:par>
                                <p:cTn id="35" presetID="10" presetClass="entr" presetSubtype="0" fill="hold" grpId="0" nodeType="withEffect">
                                  <p:stCondLst>
                                    <p:cond delay="60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300"/>
                                        <p:tgtEl>
                                          <p:spTgt spid="23"/>
                                        </p:tgtEl>
                                      </p:cBhvr>
                                    </p:animEffect>
                                  </p:childTnLst>
                                </p:cTn>
                              </p:par>
                              <p:par>
                                <p:cTn id="38" presetID="10" presetClass="entr" presetSubtype="0" fill="hold" grpId="0" nodeType="withEffect">
                                  <p:stCondLst>
                                    <p:cond delay="20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300"/>
                                        <p:tgtEl>
                                          <p:spTgt spid="27"/>
                                        </p:tgtEl>
                                      </p:cBhvr>
                                    </p:animEffect>
                                  </p:childTnLst>
                                </p:cTn>
                              </p:par>
                              <p:par>
                                <p:cTn id="41" presetID="22" presetClass="entr" presetSubtype="8" fill="hold" nodeType="withEffect">
                                  <p:stCondLst>
                                    <p:cond delay="30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10" presetClass="entr" presetSubtype="0" fill="hold" grpId="0" nodeType="withEffect">
                                  <p:stCondLst>
                                    <p:cond delay="40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300"/>
                                        <p:tgtEl>
                                          <p:spTgt spid="29"/>
                                        </p:tgtEl>
                                      </p:cBhvr>
                                    </p:animEffect>
                                  </p:childTnLst>
                                </p:cTn>
                              </p:par>
                              <p:par>
                                <p:cTn id="47" presetID="10" presetClass="entr" presetSubtype="0" fill="hold" grpId="0" nodeType="withEffect">
                                  <p:stCondLst>
                                    <p:cond delay="60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300"/>
                                        <p:tgtEl>
                                          <p:spTgt spid="30"/>
                                        </p:tgtEl>
                                      </p:cBhvr>
                                    </p:animEffect>
                                  </p:childTnLst>
                                </p:cTn>
                              </p:par>
                              <p:par>
                                <p:cTn id="50" presetID="49" presetClass="entr" presetSubtype="0" decel="10000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p:cTn id="52" dur="500" fill="hold"/>
                                        <p:tgtEl>
                                          <p:spTgt spid="35"/>
                                        </p:tgtEl>
                                        <p:attrNameLst>
                                          <p:attrName>ppt_w</p:attrName>
                                        </p:attrNameLst>
                                      </p:cBhvr>
                                      <p:tavLst>
                                        <p:tav tm="0">
                                          <p:val>
                                            <p:fltVal val="0"/>
                                          </p:val>
                                        </p:tav>
                                        <p:tav tm="100000">
                                          <p:val>
                                            <p:strVal val="#ppt_w"/>
                                          </p:val>
                                        </p:tav>
                                      </p:tavLst>
                                    </p:anim>
                                    <p:anim calcmode="lin" valueType="num">
                                      <p:cBhvr>
                                        <p:cTn id="53" dur="500" fill="hold"/>
                                        <p:tgtEl>
                                          <p:spTgt spid="35"/>
                                        </p:tgtEl>
                                        <p:attrNameLst>
                                          <p:attrName>ppt_h</p:attrName>
                                        </p:attrNameLst>
                                      </p:cBhvr>
                                      <p:tavLst>
                                        <p:tav tm="0">
                                          <p:val>
                                            <p:fltVal val="0"/>
                                          </p:val>
                                        </p:tav>
                                        <p:tav tm="100000">
                                          <p:val>
                                            <p:strVal val="#ppt_h"/>
                                          </p:val>
                                        </p:tav>
                                      </p:tavLst>
                                    </p:anim>
                                    <p:anim calcmode="lin" valueType="num">
                                      <p:cBhvr>
                                        <p:cTn id="54" dur="500" fill="hold"/>
                                        <p:tgtEl>
                                          <p:spTgt spid="35"/>
                                        </p:tgtEl>
                                        <p:attrNameLst>
                                          <p:attrName>style.rotation</p:attrName>
                                        </p:attrNameLst>
                                      </p:cBhvr>
                                      <p:tavLst>
                                        <p:tav tm="0">
                                          <p:val>
                                            <p:fltVal val="360"/>
                                          </p:val>
                                        </p:tav>
                                        <p:tav tm="100000">
                                          <p:val>
                                            <p:fltVal val="0"/>
                                          </p:val>
                                        </p:tav>
                                      </p:tavLst>
                                    </p:anim>
                                    <p:animEffect transition="in" filter="fade">
                                      <p:cBhvr>
                                        <p:cTn id="55" dur="500"/>
                                        <p:tgtEl>
                                          <p:spTgt spid="35"/>
                                        </p:tgtEl>
                                      </p:cBhvr>
                                    </p:animEffect>
                                  </p:childTnLst>
                                </p:cTn>
                              </p:par>
                              <p:par>
                                <p:cTn id="56" presetID="49" presetClass="entr" presetSubtype="0" decel="100000" fill="hold" grpId="0" nodeType="withEffect">
                                  <p:stCondLst>
                                    <p:cond delay="200"/>
                                  </p:stCondLst>
                                  <p:childTnLst>
                                    <p:set>
                                      <p:cBhvr>
                                        <p:cTn id="57" dur="1" fill="hold">
                                          <p:stCondLst>
                                            <p:cond delay="0"/>
                                          </p:stCondLst>
                                        </p:cTn>
                                        <p:tgtEl>
                                          <p:spTgt spid="36"/>
                                        </p:tgtEl>
                                        <p:attrNameLst>
                                          <p:attrName>style.visibility</p:attrName>
                                        </p:attrNameLst>
                                      </p:cBhvr>
                                      <p:to>
                                        <p:strVal val="visible"/>
                                      </p:to>
                                    </p:set>
                                    <p:anim calcmode="lin" valueType="num">
                                      <p:cBhvr>
                                        <p:cTn id="58" dur="500" fill="hold"/>
                                        <p:tgtEl>
                                          <p:spTgt spid="36"/>
                                        </p:tgtEl>
                                        <p:attrNameLst>
                                          <p:attrName>ppt_w</p:attrName>
                                        </p:attrNameLst>
                                      </p:cBhvr>
                                      <p:tavLst>
                                        <p:tav tm="0">
                                          <p:val>
                                            <p:fltVal val="0"/>
                                          </p:val>
                                        </p:tav>
                                        <p:tav tm="100000">
                                          <p:val>
                                            <p:strVal val="#ppt_w"/>
                                          </p:val>
                                        </p:tav>
                                      </p:tavLst>
                                    </p:anim>
                                    <p:anim calcmode="lin" valueType="num">
                                      <p:cBhvr>
                                        <p:cTn id="59" dur="500" fill="hold"/>
                                        <p:tgtEl>
                                          <p:spTgt spid="36"/>
                                        </p:tgtEl>
                                        <p:attrNameLst>
                                          <p:attrName>ppt_h</p:attrName>
                                        </p:attrNameLst>
                                      </p:cBhvr>
                                      <p:tavLst>
                                        <p:tav tm="0">
                                          <p:val>
                                            <p:fltVal val="0"/>
                                          </p:val>
                                        </p:tav>
                                        <p:tav tm="100000">
                                          <p:val>
                                            <p:strVal val="#ppt_h"/>
                                          </p:val>
                                        </p:tav>
                                      </p:tavLst>
                                    </p:anim>
                                    <p:anim calcmode="lin" valueType="num">
                                      <p:cBhvr>
                                        <p:cTn id="60" dur="500" fill="hold"/>
                                        <p:tgtEl>
                                          <p:spTgt spid="36"/>
                                        </p:tgtEl>
                                        <p:attrNameLst>
                                          <p:attrName>style.rotation</p:attrName>
                                        </p:attrNameLst>
                                      </p:cBhvr>
                                      <p:tavLst>
                                        <p:tav tm="0">
                                          <p:val>
                                            <p:fltVal val="360"/>
                                          </p:val>
                                        </p:tav>
                                        <p:tav tm="100000">
                                          <p:val>
                                            <p:fltVal val="0"/>
                                          </p:val>
                                        </p:tav>
                                      </p:tavLst>
                                    </p:anim>
                                    <p:animEffect transition="in" filter="fade">
                                      <p:cBhvr>
                                        <p:cTn id="61" dur="500"/>
                                        <p:tgtEl>
                                          <p:spTgt spid="36"/>
                                        </p:tgtEl>
                                      </p:cBhvr>
                                    </p:animEffect>
                                  </p:childTnLst>
                                </p:cTn>
                              </p:par>
                              <p:par>
                                <p:cTn id="62" presetID="49" presetClass="entr" presetSubtype="0" decel="100000" fill="hold" grpId="0" nodeType="withEffect">
                                  <p:stCondLst>
                                    <p:cond delay="400"/>
                                  </p:stCondLst>
                                  <p:childTnLst>
                                    <p:set>
                                      <p:cBhvr>
                                        <p:cTn id="63" dur="1" fill="hold">
                                          <p:stCondLst>
                                            <p:cond delay="0"/>
                                          </p:stCondLst>
                                        </p:cTn>
                                        <p:tgtEl>
                                          <p:spTgt spid="37"/>
                                        </p:tgtEl>
                                        <p:attrNameLst>
                                          <p:attrName>style.visibility</p:attrName>
                                        </p:attrNameLst>
                                      </p:cBhvr>
                                      <p:to>
                                        <p:strVal val="visible"/>
                                      </p:to>
                                    </p:set>
                                    <p:anim calcmode="lin" valueType="num">
                                      <p:cBhvr>
                                        <p:cTn id="64" dur="500" fill="hold"/>
                                        <p:tgtEl>
                                          <p:spTgt spid="37"/>
                                        </p:tgtEl>
                                        <p:attrNameLst>
                                          <p:attrName>ppt_w</p:attrName>
                                        </p:attrNameLst>
                                      </p:cBhvr>
                                      <p:tavLst>
                                        <p:tav tm="0">
                                          <p:val>
                                            <p:fltVal val="0"/>
                                          </p:val>
                                        </p:tav>
                                        <p:tav tm="100000">
                                          <p:val>
                                            <p:strVal val="#ppt_w"/>
                                          </p:val>
                                        </p:tav>
                                      </p:tavLst>
                                    </p:anim>
                                    <p:anim calcmode="lin" valueType="num">
                                      <p:cBhvr>
                                        <p:cTn id="65" dur="500" fill="hold"/>
                                        <p:tgtEl>
                                          <p:spTgt spid="37"/>
                                        </p:tgtEl>
                                        <p:attrNameLst>
                                          <p:attrName>ppt_h</p:attrName>
                                        </p:attrNameLst>
                                      </p:cBhvr>
                                      <p:tavLst>
                                        <p:tav tm="0">
                                          <p:val>
                                            <p:fltVal val="0"/>
                                          </p:val>
                                        </p:tav>
                                        <p:tav tm="100000">
                                          <p:val>
                                            <p:strVal val="#ppt_h"/>
                                          </p:val>
                                        </p:tav>
                                      </p:tavLst>
                                    </p:anim>
                                    <p:anim calcmode="lin" valueType="num">
                                      <p:cBhvr>
                                        <p:cTn id="66" dur="500" fill="hold"/>
                                        <p:tgtEl>
                                          <p:spTgt spid="37"/>
                                        </p:tgtEl>
                                        <p:attrNameLst>
                                          <p:attrName>style.rotation</p:attrName>
                                        </p:attrNameLst>
                                      </p:cBhvr>
                                      <p:tavLst>
                                        <p:tav tm="0">
                                          <p:val>
                                            <p:fltVal val="360"/>
                                          </p:val>
                                        </p:tav>
                                        <p:tav tm="100000">
                                          <p:val>
                                            <p:fltVal val="0"/>
                                          </p:val>
                                        </p:tav>
                                      </p:tavLst>
                                    </p:anim>
                                    <p:animEffect transition="in" filter="fade">
                                      <p:cBhvr>
                                        <p:cTn id="67" dur="500"/>
                                        <p:tgtEl>
                                          <p:spTgt spid="37"/>
                                        </p:tgtEl>
                                      </p:cBhvr>
                                    </p:animEffect>
                                  </p:childTnLst>
                                </p:cTn>
                              </p:par>
                              <p:par>
                                <p:cTn id="68" presetID="49" presetClass="entr" presetSubtype="0" decel="100000" fill="hold" grpId="0" nodeType="withEffect">
                                  <p:stCondLst>
                                    <p:cond delay="600"/>
                                  </p:stCondLst>
                                  <p:childTnLst>
                                    <p:set>
                                      <p:cBhvr>
                                        <p:cTn id="69" dur="1" fill="hold">
                                          <p:stCondLst>
                                            <p:cond delay="0"/>
                                          </p:stCondLst>
                                        </p:cTn>
                                        <p:tgtEl>
                                          <p:spTgt spid="38"/>
                                        </p:tgtEl>
                                        <p:attrNameLst>
                                          <p:attrName>style.visibility</p:attrName>
                                        </p:attrNameLst>
                                      </p:cBhvr>
                                      <p:to>
                                        <p:strVal val="visible"/>
                                      </p:to>
                                    </p:set>
                                    <p:anim calcmode="lin" valueType="num">
                                      <p:cBhvr>
                                        <p:cTn id="70" dur="500" fill="hold"/>
                                        <p:tgtEl>
                                          <p:spTgt spid="38"/>
                                        </p:tgtEl>
                                        <p:attrNameLst>
                                          <p:attrName>ppt_w</p:attrName>
                                        </p:attrNameLst>
                                      </p:cBhvr>
                                      <p:tavLst>
                                        <p:tav tm="0">
                                          <p:val>
                                            <p:fltVal val="0"/>
                                          </p:val>
                                        </p:tav>
                                        <p:tav tm="100000">
                                          <p:val>
                                            <p:strVal val="#ppt_w"/>
                                          </p:val>
                                        </p:tav>
                                      </p:tavLst>
                                    </p:anim>
                                    <p:anim calcmode="lin" valueType="num">
                                      <p:cBhvr>
                                        <p:cTn id="71" dur="500" fill="hold"/>
                                        <p:tgtEl>
                                          <p:spTgt spid="38"/>
                                        </p:tgtEl>
                                        <p:attrNameLst>
                                          <p:attrName>ppt_h</p:attrName>
                                        </p:attrNameLst>
                                      </p:cBhvr>
                                      <p:tavLst>
                                        <p:tav tm="0">
                                          <p:val>
                                            <p:fltVal val="0"/>
                                          </p:val>
                                        </p:tav>
                                        <p:tav tm="100000">
                                          <p:val>
                                            <p:strVal val="#ppt_h"/>
                                          </p:val>
                                        </p:tav>
                                      </p:tavLst>
                                    </p:anim>
                                    <p:anim calcmode="lin" valueType="num">
                                      <p:cBhvr>
                                        <p:cTn id="72" dur="500" fill="hold"/>
                                        <p:tgtEl>
                                          <p:spTgt spid="38"/>
                                        </p:tgtEl>
                                        <p:attrNameLst>
                                          <p:attrName>style.rotation</p:attrName>
                                        </p:attrNameLst>
                                      </p:cBhvr>
                                      <p:tavLst>
                                        <p:tav tm="0">
                                          <p:val>
                                            <p:fltVal val="360"/>
                                          </p:val>
                                        </p:tav>
                                        <p:tav tm="100000">
                                          <p:val>
                                            <p:fltVal val="0"/>
                                          </p:val>
                                        </p:tav>
                                      </p:tavLst>
                                    </p:anim>
                                    <p:animEffect transition="in" filter="fade">
                                      <p:cBhvr>
                                        <p:cTn id="73" dur="500"/>
                                        <p:tgtEl>
                                          <p:spTgt spid="38"/>
                                        </p:tgtEl>
                                      </p:cBhvr>
                                    </p:animEffect>
                                  </p:childTnLst>
                                </p:cTn>
                              </p:par>
                              <p:par>
                                <p:cTn id="74" presetID="2" presetClass="entr" presetSubtype="8" decel="10000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 calcmode="lin" valueType="num">
                                      <p:cBhvr additive="base">
                                        <p:cTn id="76" dur="1500" fill="hold"/>
                                        <p:tgtEl>
                                          <p:spTgt spid="55"/>
                                        </p:tgtEl>
                                        <p:attrNameLst>
                                          <p:attrName>ppt_x</p:attrName>
                                        </p:attrNameLst>
                                      </p:cBhvr>
                                      <p:tavLst>
                                        <p:tav tm="0">
                                          <p:val>
                                            <p:strVal val="0-#ppt_w/2"/>
                                          </p:val>
                                        </p:tav>
                                        <p:tav tm="100000">
                                          <p:val>
                                            <p:strVal val="#ppt_x"/>
                                          </p:val>
                                        </p:tav>
                                      </p:tavLst>
                                    </p:anim>
                                    <p:anim calcmode="lin" valueType="num">
                                      <p:cBhvr additive="base">
                                        <p:cTn id="77" dur="1500" fill="hold"/>
                                        <p:tgtEl>
                                          <p:spTgt spid="55"/>
                                        </p:tgtEl>
                                        <p:attrNameLst>
                                          <p:attrName>ppt_y</p:attrName>
                                        </p:attrNameLst>
                                      </p:cBhvr>
                                      <p:tavLst>
                                        <p:tav tm="0">
                                          <p:val>
                                            <p:strVal val="#ppt_y"/>
                                          </p:val>
                                        </p:tav>
                                        <p:tav tm="100000">
                                          <p:val>
                                            <p:strVal val="#ppt_y"/>
                                          </p:val>
                                        </p:tav>
                                      </p:tavLst>
                                    </p:anim>
                                  </p:childTnLst>
                                </p:cTn>
                              </p:par>
                              <p:par>
                                <p:cTn id="78" presetID="2" presetClass="entr" presetSubtype="8" decel="100000" fill="hold" nodeType="withEffect">
                                  <p:stCondLst>
                                    <p:cond delay="200"/>
                                  </p:stCondLst>
                                  <p:childTnLst>
                                    <p:set>
                                      <p:cBhvr>
                                        <p:cTn id="79" dur="1" fill="hold">
                                          <p:stCondLst>
                                            <p:cond delay="0"/>
                                          </p:stCondLst>
                                        </p:cTn>
                                        <p:tgtEl>
                                          <p:spTgt spid="50"/>
                                        </p:tgtEl>
                                        <p:attrNameLst>
                                          <p:attrName>style.visibility</p:attrName>
                                        </p:attrNameLst>
                                      </p:cBhvr>
                                      <p:to>
                                        <p:strVal val="visible"/>
                                      </p:to>
                                    </p:set>
                                    <p:anim calcmode="lin" valueType="num">
                                      <p:cBhvr additive="base">
                                        <p:cTn id="80" dur="1500" fill="hold"/>
                                        <p:tgtEl>
                                          <p:spTgt spid="50"/>
                                        </p:tgtEl>
                                        <p:attrNameLst>
                                          <p:attrName>ppt_x</p:attrName>
                                        </p:attrNameLst>
                                      </p:cBhvr>
                                      <p:tavLst>
                                        <p:tav tm="0">
                                          <p:val>
                                            <p:strVal val="0-#ppt_w/2"/>
                                          </p:val>
                                        </p:tav>
                                        <p:tav tm="100000">
                                          <p:val>
                                            <p:strVal val="#ppt_x"/>
                                          </p:val>
                                        </p:tav>
                                      </p:tavLst>
                                    </p:anim>
                                    <p:anim calcmode="lin" valueType="num">
                                      <p:cBhvr additive="base">
                                        <p:cTn id="81" dur="1500" fill="hold"/>
                                        <p:tgtEl>
                                          <p:spTgt spid="50"/>
                                        </p:tgtEl>
                                        <p:attrNameLst>
                                          <p:attrName>ppt_y</p:attrName>
                                        </p:attrNameLst>
                                      </p:cBhvr>
                                      <p:tavLst>
                                        <p:tav tm="0">
                                          <p:val>
                                            <p:strVal val="#ppt_y"/>
                                          </p:val>
                                        </p:tav>
                                        <p:tav tm="100000">
                                          <p:val>
                                            <p:strVal val="#ppt_y"/>
                                          </p:val>
                                        </p:tav>
                                      </p:tavLst>
                                    </p:anim>
                                  </p:childTnLst>
                                </p:cTn>
                              </p:par>
                              <p:par>
                                <p:cTn id="82" presetID="2" presetClass="entr" presetSubtype="8" decel="100000" fill="hold" nodeType="withEffect">
                                  <p:stCondLst>
                                    <p:cond delay="400"/>
                                  </p:stCondLst>
                                  <p:childTnLst>
                                    <p:set>
                                      <p:cBhvr>
                                        <p:cTn id="83" dur="1" fill="hold">
                                          <p:stCondLst>
                                            <p:cond delay="0"/>
                                          </p:stCondLst>
                                        </p:cTn>
                                        <p:tgtEl>
                                          <p:spTgt spid="45"/>
                                        </p:tgtEl>
                                        <p:attrNameLst>
                                          <p:attrName>style.visibility</p:attrName>
                                        </p:attrNameLst>
                                      </p:cBhvr>
                                      <p:to>
                                        <p:strVal val="visible"/>
                                      </p:to>
                                    </p:set>
                                    <p:anim calcmode="lin" valueType="num">
                                      <p:cBhvr additive="base">
                                        <p:cTn id="84" dur="1500" fill="hold"/>
                                        <p:tgtEl>
                                          <p:spTgt spid="45"/>
                                        </p:tgtEl>
                                        <p:attrNameLst>
                                          <p:attrName>ppt_x</p:attrName>
                                        </p:attrNameLst>
                                      </p:cBhvr>
                                      <p:tavLst>
                                        <p:tav tm="0">
                                          <p:val>
                                            <p:strVal val="0-#ppt_w/2"/>
                                          </p:val>
                                        </p:tav>
                                        <p:tav tm="100000">
                                          <p:val>
                                            <p:strVal val="#ppt_x"/>
                                          </p:val>
                                        </p:tav>
                                      </p:tavLst>
                                    </p:anim>
                                    <p:anim calcmode="lin" valueType="num">
                                      <p:cBhvr additive="base">
                                        <p:cTn id="85" dur="1500" fill="hold"/>
                                        <p:tgtEl>
                                          <p:spTgt spid="45"/>
                                        </p:tgtEl>
                                        <p:attrNameLst>
                                          <p:attrName>ppt_y</p:attrName>
                                        </p:attrNameLst>
                                      </p:cBhvr>
                                      <p:tavLst>
                                        <p:tav tm="0">
                                          <p:val>
                                            <p:strVal val="#ppt_y"/>
                                          </p:val>
                                        </p:tav>
                                        <p:tav tm="100000">
                                          <p:val>
                                            <p:strVal val="#ppt_y"/>
                                          </p:val>
                                        </p:tav>
                                      </p:tavLst>
                                    </p:anim>
                                  </p:childTnLst>
                                </p:cTn>
                              </p:par>
                              <p:par>
                                <p:cTn id="86" presetID="2" presetClass="entr" presetSubtype="8" decel="100000" fill="hold" nodeType="withEffect">
                                  <p:stCondLst>
                                    <p:cond delay="600"/>
                                  </p:stCondLst>
                                  <p:childTnLst>
                                    <p:set>
                                      <p:cBhvr>
                                        <p:cTn id="87" dur="1" fill="hold">
                                          <p:stCondLst>
                                            <p:cond delay="0"/>
                                          </p:stCondLst>
                                        </p:cTn>
                                        <p:tgtEl>
                                          <p:spTgt spid="40"/>
                                        </p:tgtEl>
                                        <p:attrNameLst>
                                          <p:attrName>style.visibility</p:attrName>
                                        </p:attrNameLst>
                                      </p:cBhvr>
                                      <p:to>
                                        <p:strVal val="visible"/>
                                      </p:to>
                                    </p:set>
                                    <p:anim calcmode="lin" valueType="num">
                                      <p:cBhvr additive="base">
                                        <p:cTn id="88" dur="1500" fill="hold"/>
                                        <p:tgtEl>
                                          <p:spTgt spid="40"/>
                                        </p:tgtEl>
                                        <p:attrNameLst>
                                          <p:attrName>ppt_x</p:attrName>
                                        </p:attrNameLst>
                                      </p:cBhvr>
                                      <p:tavLst>
                                        <p:tav tm="0">
                                          <p:val>
                                            <p:strVal val="0-#ppt_w/2"/>
                                          </p:val>
                                        </p:tav>
                                        <p:tav tm="100000">
                                          <p:val>
                                            <p:strVal val="#ppt_x"/>
                                          </p:val>
                                        </p:tav>
                                      </p:tavLst>
                                    </p:anim>
                                    <p:anim calcmode="lin" valueType="num">
                                      <p:cBhvr additive="base">
                                        <p:cTn id="89" dur="1500" fill="hold"/>
                                        <p:tgtEl>
                                          <p:spTgt spid="40"/>
                                        </p:tgtEl>
                                        <p:attrNameLst>
                                          <p:attrName>ppt_y</p:attrName>
                                        </p:attrNameLst>
                                      </p:cBhvr>
                                      <p:tavLst>
                                        <p:tav tm="0">
                                          <p:val>
                                            <p:strVal val="#ppt_y"/>
                                          </p:val>
                                        </p:tav>
                                        <p:tav tm="100000">
                                          <p:val>
                                            <p:strVal val="#ppt_y"/>
                                          </p:val>
                                        </p:tav>
                                      </p:tavLst>
                                    </p:anim>
                                  </p:childTnLst>
                                </p:cTn>
                              </p:par>
                              <p:par>
                                <p:cTn id="90" presetID="2" presetClass="entr" presetSubtype="2" fill="hold" nodeType="withEffect">
                                  <p:stCondLst>
                                    <p:cond delay="250"/>
                                  </p:stCondLst>
                                  <p:childTnLst>
                                    <p:set>
                                      <p:cBhvr>
                                        <p:cTn id="91" dur="1" fill="hold">
                                          <p:stCondLst>
                                            <p:cond delay="0"/>
                                          </p:stCondLst>
                                        </p:cTn>
                                        <p:tgtEl>
                                          <p:spTgt spid="6"/>
                                        </p:tgtEl>
                                        <p:attrNameLst>
                                          <p:attrName>style.visibility</p:attrName>
                                        </p:attrNameLst>
                                      </p:cBhvr>
                                      <p:to>
                                        <p:strVal val="visible"/>
                                      </p:to>
                                    </p:set>
                                    <p:anim calcmode="lin" valueType="num">
                                      <p:cBhvr additive="base">
                                        <p:cTn id="92" dur="1000" fill="hold"/>
                                        <p:tgtEl>
                                          <p:spTgt spid="6"/>
                                        </p:tgtEl>
                                        <p:attrNameLst>
                                          <p:attrName>ppt_x</p:attrName>
                                        </p:attrNameLst>
                                      </p:cBhvr>
                                      <p:tavLst>
                                        <p:tav tm="0">
                                          <p:val>
                                            <p:strVal val="1+#ppt_w/2"/>
                                          </p:val>
                                        </p:tav>
                                        <p:tav tm="100000">
                                          <p:val>
                                            <p:strVal val="#ppt_x"/>
                                          </p:val>
                                        </p:tav>
                                      </p:tavLst>
                                    </p:anim>
                                    <p:anim calcmode="lin" valueType="num">
                                      <p:cBhvr additive="base">
                                        <p:cTn id="93" dur="1000" fill="hold"/>
                                        <p:tgtEl>
                                          <p:spTgt spid="6"/>
                                        </p:tgtEl>
                                        <p:attrNameLst>
                                          <p:attrName>ppt_y</p:attrName>
                                        </p:attrNameLst>
                                      </p:cBhvr>
                                      <p:tavLst>
                                        <p:tav tm="0">
                                          <p:val>
                                            <p:strVal val="#ppt_y"/>
                                          </p:val>
                                        </p:tav>
                                        <p:tav tm="100000">
                                          <p:val>
                                            <p:strVal val="#ppt_y"/>
                                          </p:val>
                                        </p:tav>
                                      </p:tavLst>
                                    </p:anim>
                                  </p:childTnLst>
                                </p:cTn>
                              </p:par>
                              <p:par>
                                <p:cTn id="94" presetID="22" presetClass="entr" presetSubtype="4" fill="hold" nodeType="withEffect">
                                  <p:stCondLst>
                                    <p:cond delay="100"/>
                                  </p:stCondLst>
                                  <p:childTnLst>
                                    <p:set>
                                      <p:cBhvr>
                                        <p:cTn id="95" dur="1" fill="hold">
                                          <p:stCondLst>
                                            <p:cond delay="0"/>
                                          </p:stCondLst>
                                        </p:cTn>
                                        <p:tgtEl>
                                          <p:spTgt spid="12"/>
                                        </p:tgtEl>
                                        <p:attrNameLst>
                                          <p:attrName>style.visibility</p:attrName>
                                        </p:attrNameLst>
                                      </p:cBhvr>
                                      <p:to>
                                        <p:strVal val="visible"/>
                                      </p:to>
                                    </p:set>
                                    <p:animEffect transition="in" filter="wipe(down)">
                                      <p:cBhvr>
                                        <p:cTn id="96"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18" grpId="0"/>
      <p:bldP spid="19" grpId="0"/>
      <p:bldP spid="20" grpId="0"/>
      <p:bldP spid="22" grpId="0"/>
      <p:bldP spid="23" grpId="0"/>
      <p:bldP spid="27" grpId="0"/>
      <p:bldP spid="29" grpId="0"/>
      <p:bldP spid="30" grpId="0"/>
      <p:bldP spid="35" grpId="0" animBg="1"/>
      <p:bldP spid="36" grpId="0" animBg="1"/>
      <p:bldP spid="37"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27CEA76-6146-FCA9-A290-F99D66D9B1F2}"/>
              </a:ext>
            </a:extLst>
          </p:cNvPr>
          <p:cNvCxnSpPr>
            <a:cxnSpLocks/>
          </p:cNvCxnSpPr>
          <p:nvPr/>
        </p:nvCxnSpPr>
        <p:spPr>
          <a:xfrm flipH="1">
            <a:off x="12193587" y="0"/>
            <a:ext cx="20637" cy="7473857"/>
          </a:xfrm>
          <a:prstGeom prst="line">
            <a:avLst/>
          </a:prstGeom>
          <a:ln w="63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Freeform 5">
            <a:extLst>
              <a:ext uri="{FF2B5EF4-FFF2-40B4-BE49-F238E27FC236}">
                <a16:creationId xmlns:a16="http://schemas.microsoft.com/office/drawing/2014/main" id="{2714F897-4834-4271-85B0-4270B235D8F1}"/>
              </a:ext>
            </a:extLst>
          </p:cNvPr>
          <p:cNvSpPr>
            <a:spLocks noEditPoints="1"/>
          </p:cNvSpPr>
          <p:nvPr/>
        </p:nvSpPr>
        <p:spPr bwMode="auto">
          <a:xfrm>
            <a:off x="7802851" y="2160351"/>
            <a:ext cx="8781473" cy="8785699"/>
          </a:xfrm>
          <a:custGeom>
            <a:avLst/>
            <a:gdLst>
              <a:gd name="T0" fmla="*/ 1101 w 2076"/>
              <a:gd name="T1" fmla="*/ 2066 h 2076"/>
              <a:gd name="T2" fmla="*/ 1121 w 2076"/>
              <a:gd name="T3" fmla="*/ 2073 h 2076"/>
              <a:gd name="T4" fmla="*/ 1351 w 2076"/>
              <a:gd name="T5" fmla="*/ 2010 h 2076"/>
              <a:gd name="T6" fmla="*/ 856 w 2076"/>
              <a:gd name="T7" fmla="*/ 2060 h 2076"/>
              <a:gd name="T8" fmla="*/ 733 w 2076"/>
              <a:gd name="T9" fmla="*/ 2030 h 2076"/>
              <a:gd name="T10" fmla="*/ 738 w 2076"/>
              <a:gd name="T11" fmla="*/ 2014 h 2076"/>
              <a:gd name="T12" fmla="*/ 1377 w 2076"/>
              <a:gd name="T13" fmla="*/ 2001 h 2076"/>
              <a:gd name="T14" fmla="*/ 1505 w 2076"/>
              <a:gd name="T15" fmla="*/ 1946 h 2076"/>
              <a:gd name="T16" fmla="*/ 1513 w 2076"/>
              <a:gd name="T17" fmla="*/ 1961 h 2076"/>
              <a:gd name="T18" fmla="*/ 611 w 2076"/>
              <a:gd name="T19" fmla="*/ 1975 h 2076"/>
              <a:gd name="T20" fmla="*/ 406 w 2076"/>
              <a:gd name="T21" fmla="*/ 1841 h 2076"/>
              <a:gd name="T22" fmla="*/ 1624 w 2076"/>
              <a:gd name="T23" fmla="*/ 1885 h 2076"/>
              <a:gd name="T24" fmla="*/ 1802 w 2076"/>
              <a:gd name="T25" fmla="*/ 1728 h 2076"/>
              <a:gd name="T26" fmla="*/ 374 w 2076"/>
              <a:gd name="T27" fmla="*/ 1837 h 2076"/>
              <a:gd name="T28" fmla="*/ 358 w 2076"/>
              <a:gd name="T29" fmla="*/ 1820 h 2076"/>
              <a:gd name="T30" fmla="*/ 295 w 2076"/>
              <a:gd name="T31" fmla="*/ 1739 h 2076"/>
              <a:gd name="T32" fmla="*/ 1807 w 2076"/>
              <a:gd name="T33" fmla="*/ 1714 h 2076"/>
              <a:gd name="T34" fmla="*/ 1825 w 2076"/>
              <a:gd name="T35" fmla="*/ 1693 h 2076"/>
              <a:gd name="T36" fmla="*/ 1833 w 2076"/>
              <a:gd name="T37" fmla="*/ 1700 h 2076"/>
              <a:gd name="T38" fmla="*/ 183 w 2076"/>
              <a:gd name="T39" fmla="*/ 1621 h 2076"/>
              <a:gd name="T40" fmla="*/ 183 w 2076"/>
              <a:gd name="T41" fmla="*/ 1621 h 2076"/>
              <a:gd name="T42" fmla="*/ 1969 w 2076"/>
              <a:gd name="T43" fmla="*/ 1496 h 2076"/>
              <a:gd name="T44" fmla="*/ 2033 w 2076"/>
              <a:gd name="T45" fmla="*/ 1267 h 2076"/>
              <a:gd name="T46" fmla="*/ 1981 w 2076"/>
              <a:gd name="T47" fmla="*/ 1471 h 2076"/>
              <a:gd name="T48" fmla="*/ 52 w 2076"/>
              <a:gd name="T49" fmla="*/ 1336 h 2076"/>
              <a:gd name="T50" fmla="*/ 39 w 2076"/>
              <a:gd name="T51" fmla="*/ 1313 h 2076"/>
              <a:gd name="T52" fmla="*/ 12 w 2076"/>
              <a:gd name="T53" fmla="*/ 1197 h 2076"/>
              <a:gd name="T54" fmla="*/ 41 w 2076"/>
              <a:gd name="T55" fmla="*/ 1298 h 2076"/>
              <a:gd name="T56" fmla="*/ 2047 w 2076"/>
              <a:gd name="T57" fmla="*/ 1250 h 2076"/>
              <a:gd name="T58" fmla="*/ 2067 w 2076"/>
              <a:gd name="T59" fmla="*/ 997 h 2076"/>
              <a:gd name="T60" fmla="*/ 8 w 2076"/>
              <a:gd name="T61" fmla="*/ 1064 h 2076"/>
              <a:gd name="T62" fmla="*/ 8 w 2076"/>
              <a:gd name="T63" fmla="*/ 1035 h 2076"/>
              <a:gd name="T64" fmla="*/ 40 w 2076"/>
              <a:gd name="T65" fmla="*/ 821 h 2076"/>
              <a:gd name="T66" fmla="*/ 2074 w 2076"/>
              <a:gd name="T67" fmla="*/ 976 h 2076"/>
              <a:gd name="T68" fmla="*/ 2017 w 2076"/>
              <a:gd name="T69" fmla="*/ 740 h 2076"/>
              <a:gd name="T70" fmla="*/ 36 w 2076"/>
              <a:gd name="T71" fmla="*/ 800 h 2076"/>
              <a:gd name="T72" fmla="*/ 45 w 2076"/>
              <a:gd name="T73" fmla="*/ 773 h 2076"/>
              <a:gd name="T74" fmla="*/ 69 w 2076"/>
              <a:gd name="T75" fmla="*/ 666 h 2076"/>
              <a:gd name="T76" fmla="*/ 45 w 2076"/>
              <a:gd name="T77" fmla="*/ 773 h 2076"/>
              <a:gd name="T78" fmla="*/ 2007 w 2076"/>
              <a:gd name="T79" fmla="*/ 698 h 2076"/>
              <a:gd name="T80" fmla="*/ 1970 w 2076"/>
              <a:gd name="T81" fmla="*/ 582 h 2076"/>
              <a:gd name="T82" fmla="*/ 134 w 2076"/>
              <a:gd name="T83" fmla="*/ 553 h 2076"/>
              <a:gd name="T84" fmla="*/ 144 w 2076"/>
              <a:gd name="T85" fmla="*/ 527 h 2076"/>
              <a:gd name="T86" fmla="*/ 148 w 2076"/>
              <a:gd name="T87" fmla="*/ 528 h 2076"/>
              <a:gd name="T88" fmla="*/ 1901 w 2076"/>
              <a:gd name="T89" fmla="*/ 486 h 2076"/>
              <a:gd name="T90" fmla="*/ 1823 w 2076"/>
              <a:gd name="T91" fmla="*/ 359 h 2076"/>
              <a:gd name="T92" fmla="*/ 299 w 2076"/>
              <a:gd name="T93" fmla="*/ 330 h 2076"/>
              <a:gd name="T94" fmla="*/ 468 w 2076"/>
              <a:gd name="T95" fmla="*/ 171 h 2076"/>
              <a:gd name="T96" fmla="*/ 1724 w 2076"/>
              <a:gd name="T97" fmla="*/ 282 h 2076"/>
              <a:gd name="T98" fmla="*/ 1703 w 2076"/>
              <a:gd name="T99" fmla="*/ 263 h 2076"/>
              <a:gd name="T100" fmla="*/ 1714 w 2076"/>
              <a:gd name="T101" fmla="*/ 250 h 2076"/>
              <a:gd name="T102" fmla="*/ 503 w 2076"/>
              <a:gd name="T103" fmla="*/ 158 h 2076"/>
              <a:gd name="T104" fmla="*/ 602 w 2076"/>
              <a:gd name="T105" fmla="*/ 96 h 2076"/>
              <a:gd name="T106" fmla="*/ 609 w 2076"/>
              <a:gd name="T107" fmla="*/ 112 h 2076"/>
              <a:gd name="T108" fmla="*/ 1504 w 2076"/>
              <a:gd name="T109" fmla="*/ 120 h 2076"/>
              <a:gd name="T110" fmla="*/ 1288 w 2076"/>
              <a:gd name="T111" fmla="*/ 48 h 2076"/>
              <a:gd name="T112" fmla="*/ 1494 w 2076"/>
              <a:gd name="T113" fmla="*/ 115 h 2076"/>
              <a:gd name="T114" fmla="*/ 764 w 2076"/>
              <a:gd name="T115" fmla="*/ 54 h 2076"/>
              <a:gd name="T116" fmla="*/ 767 w 2076"/>
              <a:gd name="T117" fmla="*/ 54 h 2076"/>
              <a:gd name="T118" fmla="*/ 1263 w 2076"/>
              <a:gd name="T119" fmla="*/ 42 h 2076"/>
              <a:gd name="T120" fmla="*/ 1019 w 2076"/>
              <a:gd name="T121" fmla="*/ 9 h 2076"/>
              <a:gd name="T122" fmla="*/ 990 w 2076"/>
              <a:gd name="T123" fmla="*/ 10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76" h="2076">
                <a:moveTo>
                  <a:pt x="1038" y="2076"/>
                </a:moveTo>
                <a:cubicBezTo>
                  <a:pt x="1024" y="2076"/>
                  <a:pt x="1010" y="2076"/>
                  <a:pt x="996" y="2076"/>
                </a:cubicBezTo>
                <a:cubicBezTo>
                  <a:pt x="958" y="2074"/>
                  <a:pt x="920" y="2070"/>
                  <a:pt x="883" y="2065"/>
                </a:cubicBezTo>
                <a:cubicBezTo>
                  <a:pt x="878" y="2064"/>
                  <a:pt x="875" y="2060"/>
                  <a:pt x="876" y="2055"/>
                </a:cubicBezTo>
                <a:cubicBezTo>
                  <a:pt x="876" y="2051"/>
                  <a:pt x="881" y="2047"/>
                  <a:pt x="885" y="2048"/>
                </a:cubicBezTo>
                <a:cubicBezTo>
                  <a:pt x="922" y="2054"/>
                  <a:pt x="960" y="2057"/>
                  <a:pt x="997" y="2059"/>
                </a:cubicBezTo>
                <a:cubicBezTo>
                  <a:pt x="1028" y="2060"/>
                  <a:pt x="1060" y="2060"/>
                  <a:pt x="1092" y="2058"/>
                </a:cubicBezTo>
                <a:cubicBezTo>
                  <a:pt x="1097" y="2058"/>
                  <a:pt x="1101" y="2061"/>
                  <a:pt x="1101" y="2066"/>
                </a:cubicBezTo>
                <a:cubicBezTo>
                  <a:pt x="1101" y="2071"/>
                  <a:pt x="1098" y="2075"/>
                  <a:pt x="1093" y="2075"/>
                </a:cubicBezTo>
                <a:cubicBezTo>
                  <a:pt x="1075" y="2076"/>
                  <a:pt x="1057" y="2076"/>
                  <a:pt x="1038" y="2076"/>
                </a:cubicBezTo>
                <a:close/>
                <a:moveTo>
                  <a:pt x="1121" y="2073"/>
                </a:moveTo>
                <a:cubicBezTo>
                  <a:pt x="1116" y="2073"/>
                  <a:pt x="1113" y="2070"/>
                  <a:pt x="1112" y="2065"/>
                </a:cubicBezTo>
                <a:cubicBezTo>
                  <a:pt x="1112" y="2061"/>
                  <a:pt x="1116" y="2057"/>
                  <a:pt x="1120" y="2056"/>
                </a:cubicBezTo>
                <a:cubicBezTo>
                  <a:pt x="1125" y="2056"/>
                  <a:pt x="1129" y="2059"/>
                  <a:pt x="1129" y="2064"/>
                </a:cubicBezTo>
                <a:cubicBezTo>
                  <a:pt x="1130" y="2069"/>
                  <a:pt x="1126" y="2073"/>
                  <a:pt x="1122" y="2073"/>
                </a:cubicBezTo>
                <a:cubicBezTo>
                  <a:pt x="1121" y="2073"/>
                  <a:pt x="1121" y="2073"/>
                  <a:pt x="1121" y="2073"/>
                </a:cubicBezTo>
                <a:close/>
                <a:moveTo>
                  <a:pt x="1149" y="2070"/>
                </a:moveTo>
                <a:cubicBezTo>
                  <a:pt x="1145" y="2070"/>
                  <a:pt x="1141" y="2067"/>
                  <a:pt x="1141" y="2063"/>
                </a:cubicBezTo>
                <a:cubicBezTo>
                  <a:pt x="1140" y="2061"/>
                  <a:pt x="1141" y="2058"/>
                  <a:pt x="1142" y="2057"/>
                </a:cubicBezTo>
                <a:cubicBezTo>
                  <a:pt x="1144" y="2055"/>
                  <a:pt x="1146" y="2054"/>
                  <a:pt x="1148" y="2054"/>
                </a:cubicBezTo>
                <a:cubicBezTo>
                  <a:pt x="1185" y="2050"/>
                  <a:pt x="1222" y="2043"/>
                  <a:pt x="1259" y="2035"/>
                </a:cubicBezTo>
                <a:cubicBezTo>
                  <a:pt x="1259" y="2035"/>
                  <a:pt x="1259" y="2035"/>
                  <a:pt x="1259" y="2035"/>
                </a:cubicBezTo>
                <a:cubicBezTo>
                  <a:pt x="1259" y="2035"/>
                  <a:pt x="1259" y="2035"/>
                  <a:pt x="1259" y="2035"/>
                </a:cubicBezTo>
                <a:cubicBezTo>
                  <a:pt x="1290" y="2028"/>
                  <a:pt x="1321" y="2020"/>
                  <a:pt x="1351" y="2010"/>
                </a:cubicBezTo>
                <a:cubicBezTo>
                  <a:pt x="1355" y="2009"/>
                  <a:pt x="1360" y="2011"/>
                  <a:pt x="1361" y="2016"/>
                </a:cubicBezTo>
                <a:cubicBezTo>
                  <a:pt x="1362" y="2018"/>
                  <a:pt x="1362" y="2020"/>
                  <a:pt x="1361" y="2022"/>
                </a:cubicBezTo>
                <a:cubicBezTo>
                  <a:pt x="1360" y="2024"/>
                  <a:pt x="1358" y="2026"/>
                  <a:pt x="1356" y="2026"/>
                </a:cubicBezTo>
                <a:cubicBezTo>
                  <a:pt x="1325" y="2036"/>
                  <a:pt x="1294" y="2045"/>
                  <a:pt x="1262" y="2052"/>
                </a:cubicBezTo>
                <a:cubicBezTo>
                  <a:pt x="1225" y="2060"/>
                  <a:pt x="1187" y="2066"/>
                  <a:pt x="1150" y="2070"/>
                </a:cubicBezTo>
                <a:cubicBezTo>
                  <a:pt x="1150" y="2070"/>
                  <a:pt x="1149" y="2070"/>
                  <a:pt x="1149" y="2070"/>
                </a:cubicBezTo>
                <a:close/>
                <a:moveTo>
                  <a:pt x="856" y="2060"/>
                </a:moveTo>
                <a:cubicBezTo>
                  <a:pt x="856" y="2060"/>
                  <a:pt x="856" y="2060"/>
                  <a:pt x="856" y="2060"/>
                </a:cubicBezTo>
                <a:cubicBezTo>
                  <a:pt x="856" y="2060"/>
                  <a:pt x="855" y="2060"/>
                  <a:pt x="855" y="2060"/>
                </a:cubicBezTo>
                <a:cubicBezTo>
                  <a:pt x="850" y="2059"/>
                  <a:pt x="847" y="2055"/>
                  <a:pt x="848" y="2050"/>
                </a:cubicBezTo>
                <a:cubicBezTo>
                  <a:pt x="849" y="2046"/>
                  <a:pt x="853" y="2043"/>
                  <a:pt x="858" y="2043"/>
                </a:cubicBezTo>
                <a:cubicBezTo>
                  <a:pt x="862" y="2044"/>
                  <a:pt x="865" y="2049"/>
                  <a:pt x="864" y="2053"/>
                </a:cubicBezTo>
                <a:cubicBezTo>
                  <a:pt x="864" y="2057"/>
                  <a:pt x="860" y="2060"/>
                  <a:pt x="856" y="2060"/>
                </a:cubicBezTo>
                <a:close/>
                <a:moveTo>
                  <a:pt x="828" y="2055"/>
                </a:moveTo>
                <a:cubicBezTo>
                  <a:pt x="828" y="2055"/>
                  <a:pt x="827" y="2055"/>
                  <a:pt x="827" y="2055"/>
                </a:cubicBezTo>
                <a:cubicBezTo>
                  <a:pt x="795" y="2048"/>
                  <a:pt x="763" y="2040"/>
                  <a:pt x="733" y="2030"/>
                </a:cubicBezTo>
                <a:cubicBezTo>
                  <a:pt x="732" y="2030"/>
                  <a:pt x="732" y="2030"/>
                  <a:pt x="732" y="2030"/>
                </a:cubicBezTo>
                <a:cubicBezTo>
                  <a:pt x="732" y="2030"/>
                  <a:pt x="732" y="2030"/>
                  <a:pt x="732" y="2030"/>
                </a:cubicBezTo>
                <a:cubicBezTo>
                  <a:pt x="696" y="2019"/>
                  <a:pt x="660" y="2006"/>
                  <a:pt x="626" y="1991"/>
                </a:cubicBezTo>
                <a:cubicBezTo>
                  <a:pt x="624" y="1990"/>
                  <a:pt x="622" y="1988"/>
                  <a:pt x="621" y="1986"/>
                </a:cubicBezTo>
                <a:cubicBezTo>
                  <a:pt x="620" y="1984"/>
                  <a:pt x="620" y="1982"/>
                  <a:pt x="621" y="1980"/>
                </a:cubicBezTo>
                <a:cubicBezTo>
                  <a:pt x="623" y="1976"/>
                  <a:pt x="628" y="1974"/>
                  <a:pt x="632" y="1975"/>
                </a:cubicBezTo>
                <a:cubicBezTo>
                  <a:pt x="667" y="1990"/>
                  <a:pt x="702" y="2003"/>
                  <a:pt x="737" y="2014"/>
                </a:cubicBezTo>
                <a:cubicBezTo>
                  <a:pt x="738" y="2014"/>
                  <a:pt x="738" y="2014"/>
                  <a:pt x="738" y="2014"/>
                </a:cubicBezTo>
                <a:cubicBezTo>
                  <a:pt x="738" y="2014"/>
                  <a:pt x="738" y="2014"/>
                  <a:pt x="738" y="2014"/>
                </a:cubicBezTo>
                <a:cubicBezTo>
                  <a:pt x="768" y="2024"/>
                  <a:pt x="799" y="2032"/>
                  <a:pt x="830" y="2038"/>
                </a:cubicBezTo>
                <a:cubicBezTo>
                  <a:pt x="835" y="2039"/>
                  <a:pt x="838" y="2043"/>
                  <a:pt x="837" y="2048"/>
                </a:cubicBezTo>
                <a:cubicBezTo>
                  <a:pt x="836" y="2052"/>
                  <a:pt x="832" y="2055"/>
                  <a:pt x="828" y="2055"/>
                </a:cubicBezTo>
                <a:close/>
                <a:moveTo>
                  <a:pt x="1380" y="2018"/>
                </a:moveTo>
                <a:cubicBezTo>
                  <a:pt x="1377" y="2018"/>
                  <a:pt x="1373" y="2015"/>
                  <a:pt x="1372" y="2012"/>
                </a:cubicBezTo>
                <a:cubicBezTo>
                  <a:pt x="1371" y="2008"/>
                  <a:pt x="1373" y="2003"/>
                  <a:pt x="1377" y="2001"/>
                </a:cubicBezTo>
                <a:cubicBezTo>
                  <a:pt x="1377" y="2001"/>
                  <a:pt x="1377" y="2001"/>
                  <a:pt x="1377" y="2001"/>
                </a:cubicBezTo>
                <a:cubicBezTo>
                  <a:pt x="1382" y="2000"/>
                  <a:pt x="1387" y="2002"/>
                  <a:pt x="1388" y="2006"/>
                </a:cubicBezTo>
                <a:cubicBezTo>
                  <a:pt x="1390" y="2011"/>
                  <a:pt x="1387" y="2016"/>
                  <a:pt x="1383" y="2017"/>
                </a:cubicBezTo>
                <a:cubicBezTo>
                  <a:pt x="1382" y="2017"/>
                  <a:pt x="1381" y="2018"/>
                  <a:pt x="1380" y="2018"/>
                </a:cubicBezTo>
                <a:close/>
                <a:moveTo>
                  <a:pt x="1407" y="2008"/>
                </a:moveTo>
                <a:cubicBezTo>
                  <a:pt x="1403" y="2008"/>
                  <a:pt x="1400" y="2006"/>
                  <a:pt x="1399" y="2002"/>
                </a:cubicBezTo>
                <a:cubicBezTo>
                  <a:pt x="1398" y="2000"/>
                  <a:pt x="1398" y="1998"/>
                  <a:pt x="1399" y="1996"/>
                </a:cubicBezTo>
                <a:cubicBezTo>
                  <a:pt x="1400" y="1994"/>
                  <a:pt x="1401" y="1992"/>
                  <a:pt x="1404" y="1991"/>
                </a:cubicBezTo>
                <a:cubicBezTo>
                  <a:pt x="1438" y="1978"/>
                  <a:pt x="1472" y="1963"/>
                  <a:pt x="1505" y="1946"/>
                </a:cubicBezTo>
                <a:cubicBezTo>
                  <a:pt x="1505" y="1946"/>
                  <a:pt x="1505" y="1946"/>
                  <a:pt x="1505" y="1946"/>
                </a:cubicBezTo>
                <a:cubicBezTo>
                  <a:pt x="1506" y="1946"/>
                  <a:pt x="1506" y="1946"/>
                  <a:pt x="1506" y="1946"/>
                </a:cubicBezTo>
                <a:cubicBezTo>
                  <a:pt x="1534" y="1931"/>
                  <a:pt x="1562" y="1915"/>
                  <a:pt x="1589" y="1898"/>
                </a:cubicBezTo>
                <a:cubicBezTo>
                  <a:pt x="1592" y="1896"/>
                  <a:pt x="1598" y="1897"/>
                  <a:pt x="1600" y="1901"/>
                </a:cubicBezTo>
                <a:cubicBezTo>
                  <a:pt x="1603" y="1905"/>
                  <a:pt x="1602" y="1910"/>
                  <a:pt x="1598" y="1912"/>
                </a:cubicBezTo>
                <a:cubicBezTo>
                  <a:pt x="1571" y="1930"/>
                  <a:pt x="1542" y="1946"/>
                  <a:pt x="1514" y="1961"/>
                </a:cubicBezTo>
                <a:cubicBezTo>
                  <a:pt x="1513" y="1961"/>
                  <a:pt x="1513" y="1961"/>
                  <a:pt x="1513" y="1961"/>
                </a:cubicBezTo>
                <a:cubicBezTo>
                  <a:pt x="1513" y="1961"/>
                  <a:pt x="1513" y="1961"/>
                  <a:pt x="1513" y="1961"/>
                </a:cubicBezTo>
                <a:cubicBezTo>
                  <a:pt x="1479" y="1978"/>
                  <a:pt x="1445" y="1994"/>
                  <a:pt x="1410" y="2007"/>
                </a:cubicBezTo>
                <a:cubicBezTo>
                  <a:pt x="1409" y="2008"/>
                  <a:pt x="1408" y="2008"/>
                  <a:pt x="1407" y="2008"/>
                </a:cubicBezTo>
                <a:close/>
                <a:moveTo>
                  <a:pt x="603" y="1980"/>
                </a:moveTo>
                <a:cubicBezTo>
                  <a:pt x="602" y="1980"/>
                  <a:pt x="601" y="1980"/>
                  <a:pt x="600" y="1979"/>
                </a:cubicBezTo>
                <a:cubicBezTo>
                  <a:pt x="595" y="1977"/>
                  <a:pt x="594" y="1972"/>
                  <a:pt x="596" y="1968"/>
                </a:cubicBezTo>
                <a:cubicBezTo>
                  <a:pt x="597" y="1964"/>
                  <a:pt x="603" y="1962"/>
                  <a:pt x="607" y="1964"/>
                </a:cubicBezTo>
                <a:cubicBezTo>
                  <a:pt x="607" y="1964"/>
                  <a:pt x="607" y="1964"/>
                  <a:pt x="607" y="1964"/>
                </a:cubicBezTo>
                <a:cubicBezTo>
                  <a:pt x="611" y="1966"/>
                  <a:pt x="613" y="1971"/>
                  <a:pt x="611" y="1975"/>
                </a:cubicBezTo>
                <a:cubicBezTo>
                  <a:pt x="610" y="1978"/>
                  <a:pt x="607" y="1980"/>
                  <a:pt x="603" y="1980"/>
                </a:cubicBezTo>
                <a:close/>
                <a:moveTo>
                  <a:pt x="578" y="1968"/>
                </a:moveTo>
                <a:cubicBezTo>
                  <a:pt x="576" y="1968"/>
                  <a:pt x="575" y="1968"/>
                  <a:pt x="574" y="1967"/>
                </a:cubicBezTo>
                <a:cubicBezTo>
                  <a:pt x="545" y="1953"/>
                  <a:pt x="517" y="1937"/>
                  <a:pt x="489" y="1920"/>
                </a:cubicBezTo>
                <a:cubicBezTo>
                  <a:pt x="457" y="1900"/>
                  <a:pt x="426" y="1878"/>
                  <a:pt x="396" y="1854"/>
                </a:cubicBezTo>
                <a:cubicBezTo>
                  <a:pt x="394" y="1853"/>
                  <a:pt x="393" y="1851"/>
                  <a:pt x="393" y="1849"/>
                </a:cubicBezTo>
                <a:cubicBezTo>
                  <a:pt x="393" y="1846"/>
                  <a:pt x="393" y="1844"/>
                  <a:pt x="395" y="1842"/>
                </a:cubicBezTo>
                <a:cubicBezTo>
                  <a:pt x="397" y="1839"/>
                  <a:pt x="403" y="1838"/>
                  <a:pt x="406" y="1841"/>
                </a:cubicBezTo>
                <a:cubicBezTo>
                  <a:pt x="436" y="1864"/>
                  <a:pt x="467" y="1886"/>
                  <a:pt x="498" y="1905"/>
                </a:cubicBezTo>
                <a:cubicBezTo>
                  <a:pt x="525" y="1922"/>
                  <a:pt x="553" y="1938"/>
                  <a:pt x="582" y="1952"/>
                </a:cubicBezTo>
                <a:cubicBezTo>
                  <a:pt x="586" y="1954"/>
                  <a:pt x="587" y="1959"/>
                  <a:pt x="585" y="1963"/>
                </a:cubicBezTo>
                <a:cubicBezTo>
                  <a:pt x="584" y="1966"/>
                  <a:pt x="581" y="1968"/>
                  <a:pt x="578" y="1968"/>
                </a:cubicBezTo>
                <a:close/>
                <a:moveTo>
                  <a:pt x="1617" y="1898"/>
                </a:moveTo>
                <a:cubicBezTo>
                  <a:pt x="1614" y="1898"/>
                  <a:pt x="1611" y="1897"/>
                  <a:pt x="1610" y="1894"/>
                </a:cubicBezTo>
                <a:cubicBezTo>
                  <a:pt x="1607" y="1890"/>
                  <a:pt x="1608" y="1885"/>
                  <a:pt x="1612" y="1883"/>
                </a:cubicBezTo>
                <a:cubicBezTo>
                  <a:pt x="1616" y="1880"/>
                  <a:pt x="1621" y="1881"/>
                  <a:pt x="1624" y="1885"/>
                </a:cubicBezTo>
                <a:cubicBezTo>
                  <a:pt x="1626" y="1889"/>
                  <a:pt x="1625" y="1894"/>
                  <a:pt x="1622" y="1897"/>
                </a:cubicBezTo>
                <a:cubicBezTo>
                  <a:pt x="1620" y="1898"/>
                  <a:pt x="1618" y="1898"/>
                  <a:pt x="1617" y="1898"/>
                </a:cubicBezTo>
                <a:close/>
                <a:moveTo>
                  <a:pt x="1640" y="1882"/>
                </a:moveTo>
                <a:cubicBezTo>
                  <a:pt x="1637" y="1882"/>
                  <a:pt x="1635" y="1881"/>
                  <a:pt x="1633" y="1878"/>
                </a:cubicBezTo>
                <a:cubicBezTo>
                  <a:pt x="1630" y="1875"/>
                  <a:pt x="1631" y="1869"/>
                  <a:pt x="1635" y="1866"/>
                </a:cubicBezTo>
                <a:cubicBezTo>
                  <a:pt x="1665" y="1845"/>
                  <a:pt x="1695" y="1821"/>
                  <a:pt x="1722" y="1796"/>
                </a:cubicBezTo>
                <a:cubicBezTo>
                  <a:pt x="1746" y="1775"/>
                  <a:pt x="1769" y="1752"/>
                  <a:pt x="1790" y="1729"/>
                </a:cubicBezTo>
                <a:cubicBezTo>
                  <a:pt x="1793" y="1726"/>
                  <a:pt x="1799" y="1725"/>
                  <a:pt x="1802" y="1728"/>
                </a:cubicBezTo>
                <a:cubicBezTo>
                  <a:pt x="1805" y="1732"/>
                  <a:pt x="1806" y="1737"/>
                  <a:pt x="1803" y="1740"/>
                </a:cubicBezTo>
                <a:cubicBezTo>
                  <a:pt x="1781" y="1764"/>
                  <a:pt x="1758" y="1787"/>
                  <a:pt x="1734" y="1808"/>
                </a:cubicBezTo>
                <a:cubicBezTo>
                  <a:pt x="1734" y="1809"/>
                  <a:pt x="1734" y="1809"/>
                  <a:pt x="1734" y="1809"/>
                </a:cubicBezTo>
                <a:cubicBezTo>
                  <a:pt x="1734" y="1809"/>
                  <a:pt x="1733" y="1809"/>
                  <a:pt x="1733" y="1809"/>
                </a:cubicBezTo>
                <a:cubicBezTo>
                  <a:pt x="1705" y="1834"/>
                  <a:pt x="1676" y="1858"/>
                  <a:pt x="1645" y="1880"/>
                </a:cubicBezTo>
                <a:cubicBezTo>
                  <a:pt x="1643" y="1881"/>
                  <a:pt x="1642" y="1882"/>
                  <a:pt x="1640" y="1882"/>
                </a:cubicBezTo>
                <a:close/>
                <a:moveTo>
                  <a:pt x="379" y="1838"/>
                </a:moveTo>
                <a:cubicBezTo>
                  <a:pt x="377" y="1838"/>
                  <a:pt x="376" y="1838"/>
                  <a:pt x="374" y="1837"/>
                </a:cubicBezTo>
                <a:cubicBezTo>
                  <a:pt x="374" y="1837"/>
                  <a:pt x="374" y="1837"/>
                  <a:pt x="374" y="1837"/>
                </a:cubicBezTo>
                <a:cubicBezTo>
                  <a:pt x="374" y="1836"/>
                  <a:pt x="374" y="1836"/>
                  <a:pt x="374" y="1836"/>
                </a:cubicBezTo>
                <a:cubicBezTo>
                  <a:pt x="372" y="1835"/>
                  <a:pt x="371" y="1833"/>
                  <a:pt x="371" y="1831"/>
                </a:cubicBezTo>
                <a:cubicBezTo>
                  <a:pt x="371" y="1828"/>
                  <a:pt x="371" y="1826"/>
                  <a:pt x="373" y="1825"/>
                </a:cubicBezTo>
                <a:cubicBezTo>
                  <a:pt x="376" y="1821"/>
                  <a:pt x="381" y="1821"/>
                  <a:pt x="385" y="1823"/>
                </a:cubicBezTo>
                <a:cubicBezTo>
                  <a:pt x="388" y="1826"/>
                  <a:pt x="389" y="1832"/>
                  <a:pt x="386" y="1835"/>
                </a:cubicBezTo>
                <a:cubicBezTo>
                  <a:pt x="384" y="1837"/>
                  <a:pt x="382" y="1838"/>
                  <a:pt x="379" y="1838"/>
                </a:cubicBezTo>
                <a:close/>
                <a:moveTo>
                  <a:pt x="358" y="1820"/>
                </a:moveTo>
                <a:cubicBezTo>
                  <a:pt x="356" y="1820"/>
                  <a:pt x="354" y="1819"/>
                  <a:pt x="352" y="1818"/>
                </a:cubicBezTo>
                <a:cubicBezTo>
                  <a:pt x="328" y="1797"/>
                  <a:pt x="304" y="1774"/>
                  <a:pt x="282" y="1751"/>
                </a:cubicBezTo>
                <a:cubicBezTo>
                  <a:pt x="256" y="1723"/>
                  <a:pt x="232" y="1694"/>
                  <a:pt x="209" y="1663"/>
                </a:cubicBezTo>
                <a:cubicBezTo>
                  <a:pt x="207" y="1662"/>
                  <a:pt x="207" y="1659"/>
                  <a:pt x="207" y="1657"/>
                </a:cubicBezTo>
                <a:cubicBezTo>
                  <a:pt x="208" y="1655"/>
                  <a:pt x="209" y="1653"/>
                  <a:pt x="211" y="1652"/>
                </a:cubicBezTo>
                <a:cubicBezTo>
                  <a:pt x="214" y="1649"/>
                  <a:pt x="220" y="1650"/>
                  <a:pt x="222" y="1653"/>
                </a:cubicBezTo>
                <a:cubicBezTo>
                  <a:pt x="245" y="1683"/>
                  <a:pt x="269" y="1712"/>
                  <a:pt x="294" y="1739"/>
                </a:cubicBezTo>
                <a:cubicBezTo>
                  <a:pt x="295" y="1739"/>
                  <a:pt x="295" y="1739"/>
                  <a:pt x="295" y="1739"/>
                </a:cubicBezTo>
                <a:cubicBezTo>
                  <a:pt x="295" y="1739"/>
                  <a:pt x="295" y="1739"/>
                  <a:pt x="295" y="1739"/>
                </a:cubicBezTo>
                <a:cubicBezTo>
                  <a:pt x="316" y="1762"/>
                  <a:pt x="339" y="1784"/>
                  <a:pt x="363" y="1805"/>
                </a:cubicBezTo>
                <a:cubicBezTo>
                  <a:pt x="365" y="1807"/>
                  <a:pt x="366" y="1809"/>
                  <a:pt x="366" y="1811"/>
                </a:cubicBezTo>
                <a:cubicBezTo>
                  <a:pt x="366" y="1813"/>
                  <a:pt x="366" y="1815"/>
                  <a:pt x="364" y="1817"/>
                </a:cubicBezTo>
                <a:cubicBezTo>
                  <a:pt x="362" y="1819"/>
                  <a:pt x="360" y="1820"/>
                  <a:pt x="358" y="1820"/>
                </a:cubicBezTo>
                <a:close/>
                <a:moveTo>
                  <a:pt x="1815" y="1722"/>
                </a:moveTo>
                <a:cubicBezTo>
                  <a:pt x="1813" y="1722"/>
                  <a:pt x="1811" y="1721"/>
                  <a:pt x="1810" y="1720"/>
                </a:cubicBezTo>
                <a:cubicBezTo>
                  <a:pt x="1808" y="1719"/>
                  <a:pt x="1807" y="1716"/>
                  <a:pt x="1807" y="1714"/>
                </a:cubicBezTo>
                <a:cubicBezTo>
                  <a:pt x="1806" y="1712"/>
                  <a:pt x="1807" y="1710"/>
                  <a:pt x="1809" y="1708"/>
                </a:cubicBezTo>
                <a:cubicBezTo>
                  <a:pt x="1812" y="1705"/>
                  <a:pt x="1817" y="1704"/>
                  <a:pt x="1821" y="1707"/>
                </a:cubicBezTo>
                <a:cubicBezTo>
                  <a:pt x="1822" y="1709"/>
                  <a:pt x="1823" y="1711"/>
                  <a:pt x="1824" y="1713"/>
                </a:cubicBezTo>
                <a:cubicBezTo>
                  <a:pt x="1824" y="1715"/>
                  <a:pt x="1823" y="1717"/>
                  <a:pt x="1821" y="1719"/>
                </a:cubicBezTo>
                <a:cubicBezTo>
                  <a:pt x="1820" y="1721"/>
                  <a:pt x="1818" y="1722"/>
                  <a:pt x="1815" y="1722"/>
                </a:cubicBezTo>
                <a:close/>
                <a:moveTo>
                  <a:pt x="1833" y="1700"/>
                </a:moveTo>
                <a:cubicBezTo>
                  <a:pt x="1831" y="1700"/>
                  <a:pt x="1829" y="1700"/>
                  <a:pt x="1828" y="1699"/>
                </a:cubicBezTo>
                <a:cubicBezTo>
                  <a:pt x="1826" y="1697"/>
                  <a:pt x="1825" y="1695"/>
                  <a:pt x="1825" y="1693"/>
                </a:cubicBezTo>
                <a:cubicBezTo>
                  <a:pt x="1825" y="1691"/>
                  <a:pt x="1825" y="1688"/>
                  <a:pt x="1827" y="1687"/>
                </a:cubicBezTo>
                <a:cubicBezTo>
                  <a:pt x="1850" y="1658"/>
                  <a:pt x="1873" y="1627"/>
                  <a:pt x="1893" y="1596"/>
                </a:cubicBezTo>
                <a:cubicBezTo>
                  <a:pt x="1910" y="1570"/>
                  <a:pt x="1926" y="1542"/>
                  <a:pt x="1941" y="1514"/>
                </a:cubicBezTo>
                <a:cubicBezTo>
                  <a:pt x="1943" y="1510"/>
                  <a:pt x="1949" y="1508"/>
                  <a:pt x="1953" y="1510"/>
                </a:cubicBezTo>
                <a:cubicBezTo>
                  <a:pt x="1957" y="1513"/>
                  <a:pt x="1958" y="1518"/>
                  <a:pt x="1956" y="1522"/>
                </a:cubicBezTo>
                <a:cubicBezTo>
                  <a:pt x="1941" y="1550"/>
                  <a:pt x="1925" y="1578"/>
                  <a:pt x="1907" y="1605"/>
                </a:cubicBezTo>
                <a:cubicBezTo>
                  <a:pt x="1887" y="1637"/>
                  <a:pt x="1864" y="1668"/>
                  <a:pt x="1840" y="1697"/>
                </a:cubicBezTo>
                <a:cubicBezTo>
                  <a:pt x="1838" y="1699"/>
                  <a:pt x="1836" y="1700"/>
                  <a:pt x="1833" y="1700"/>
                </a:cubicBezTo>
                <a:close/>
                <a:moveTo>
                  <a:pt x="199" y="1644"/>
                </a:moveTo>
                <a:cubicBezTo>
                  <a:pt x="196" y="1644"/>
                  <a:pt x="194" y="1643"/>
                  <a:pt x="192" y="1640"/>
                </a:cubicBezTo>
                <a:cubicBezTo>
                  <a:pt x="191" y="1639"/>
                  <a:pt x="190" y="1636"/>
                  <a:pt x="191" y="1634"/>
                </a:cubicBezTo>
                <a:cubicBezTo>
                  <a:pt x="191" y="1632"/>
                  <a:pt x="192" y="1630"/>
                  <a:pt x="194" y="1629"/>
                </a:cubicBezTo>
                <a:cubicBezTo>
                  <a:pt x="198" y="1626"/>
                  <a:pt x="203" y="1627"/>
                  <a:pt x="206" y="1631"/>
                </a:cubicBezTo>
                <a:cubicBezTo>
                  <a:pt x="209" y="1634"/>
                  <a:pt x="208" y="1640"/>
                  <a:pt x="204" y="1642"/>
                </a:cubicBezTo>
                <a:cubicBezTo>
                  <a:pt x="202" y="1643"/>
                  <a:pt x="201" y="1644"/>
                  <a:pt x="199" y="1644"/>
                </a:cubicBezTo>
                <a:close/>
                <a:moveTo>
                  <a:pt x="183" y="1621"/>
                </a:moveTo>
                <a:cubicBezTo>
                  <a:pt x="180" y="1621"/>
                  <a:pt x="177" y="1619"/>
                  <a:pt x="176" y="1617"/>
                </a:cubicBezTo>
                <a:cubicBezTo>
                  <a:pt x="158" y="1590"/>
                  <a:pt x="141" y="1562"/>
                  <a:pt x="126" y="1534"/>
                </a:cubicBezTo>
                <a:cubicBezTo>
                  <a:pt x="125" y="1532"/>
                  <a:pt x="124" y="1530"/>
                  <a:pt x="125" y="1528"/>
                </a:cubicBezTo>
                <a:cubicBezTo>
                  <a:pt x="126" y="1525"/>
                  <a:pt x="127" y="1524"/>
                  <a:pt x="129" y="1523"/>
                </a:cubicBezTo>
                <a:cubicBezTo>
                  <a:pt x="133" y="1520"/>
                  <a:pt x="138" y="1522"/>
                  <a:pt x="141" y="1526"/>
                </a:cubicBezTo>
                <a:cubicBezTo>
                  <a:pt x="156" y="1554"/>
                  <a:pt x="172" y="1581"/>
                  <a:pt x="190" y="1608"/>
                </a:cubicBezTo>
                <a:cubicBezTo>
                  <a:pt x="192" y="1611"/>
                  <a:pt x="191" y="1617"/>
                  <a:pt x="188" y="1619"/>
                </a:cubicBezTo>
                <a:cubicBezTo>
                  <a:pt x="186" y="1620"/>
                  <a:pt x="185" y="1621"/>
                  <a:pt x="183" y="1621"/>
                </a:cubicBezTo>
                <a:close/>
                <a:moveTo>
                  <a:pt x="1962" y="1501"/>
                </a:moveTo>
                <a:cubicBezTo>
                  <a:pt x="1962" y="1501"/>
                  <a:pt x="1962" y="1501"/>
                  <a:pt x="1962" y="1501"/>
                </a:cubicBezTo>
                <a:cubicBezTo>
                  <a:pt x="1960" y="1501"/>
                  <a:pt x="1959" y="1501"/>
                  <a:pt x="1958" y="1500"/>
                </a:cubicBezTo>
                <a:cubicBezTo>
                  <a:pt x="1956" y="1499"/>
                  <a:pt x="1954" y="1498"/>
                  <a:pt x="1954" y="1495"/>
                </a:cubicBezTo>
                <a:cubicBezTo>
                  <a:pt x="1953" y="1493"/>
                  <a:pt x="1953" y="1491"/>
                  <a:pt x="1954" y="1489"/>
                </a:cubicBezTo>
                <a:cubicBezTo>
                  <a:pt x="1956" y="1485"/>
                  <a:pt x="1961" y="1483"/>
                  <a:pt x="1965" y="1485"/>
                </a:cubicBezTo>
                <a:cubicBezTo>
                  <a:pt x="1967" y="1486"/>
                  <a:pt x="1969" y="1488"/>
                  <a:pt x="1970" y="1490"/>
                </a:cubicBezTo>
                <a:cubicBezTo>
                  <a:pt x="1970" y="1492"/>
                  <a:pt x="1970" y="1494"/>
                  <a:pt x="1969" y="1496"/>
                </a:cubicBezTo>
                <a:cubicBezTo>
                  <a:pt x="1968" y="1499"/>
                  <a:pt x="1965" y="1501"/>
                  <a:pt x="1962" y="1501"/>
                </a:cubicBezTo>
                <a:close/>
                <a:moveTo>
                  <a:pt x="1974" y="1476"/>
                </a:moveTo>
                <a:cubicBezTo>
                  <a:pt x="1972" y="1476"/>
                  <a:pt x="1971" y="1475"/>
                  <a:pt x="1970" y="1475"/>
                </a:cubicBezTo>
                <a:cubicBezTo>
                  <a:pt x="1966" y="1473"/>
                  <a:pt x="1964" y="1468"/>
                  <a:pt x="1966" y="1464"/>
                </a:cubicBezTo>
                <a:cubicBezTo>
                  <a:pt x="1981" y="1430"/>
                  <a:pt x="1995" y="1396"/>
                  <a:pt x="2006" y="1361"/>
                </a:cubicBezTo>
                <a:cubicBezTo>
                  <a:pt x="2007" y="1360"/>
                  <a:pt x="2007" y="1360"/>
                  <a:pt x="2007" y="1360"/>
                </a:cubicBezTo>
                <a:cubicBezTo>
                  <a:pt x="2007" y="1360"/>
                  <a:pt x="2007" y="1360"/>
                  <a:pt x="2007" y="1359"/>
                </a:cubicBezTo>
                <a:cubicBezTo>
                  <a:pt x="2017" y="1329"/>
                  <a:pt x="2026" y="1298"/>
                  <a:pt x="2033" y="1267"/>
                </a:cubicBezTo>
                <a:cubicBezTo>
                  <a:pt x="2034" y="1263"/>
                  <a:pt x="2038" y="1260"/>
                  <a:pt x="2043" y="1261"/>
                </a:cubicBezTo>
                <a:cubicBezTo>
                  <a:pt x="2047" y="1262"/>
                  <a:pt x="2050" y="1267"/>
                  <a:pt x="2049" y="1271"/>
                </a:cubicBezTo>
                <a:cubicBezTo>
                  <a:pt x="2042" y="1303"/>
                  <a:pt x="2033" y="1334"/>
                  <a:pt x="2023" y="1365"/>
                </a:cubicBezTo>
                <a:cubicBezTo>
                  <a:pt x="2023" y="1365"/>
                  <a:pt x="2023" y="1365"/>
                  <a:pt x="2023" y="1365"/>
                </a:cubicBezTo>
                <a:cubicBezTo>
                  <a:pt x="2023" y="1366"/>
                  <a:pt x="2023" y="1366"/>
                  <a:pt x="2022" y="1366"/>
                </a:cubicBezTo>
                <a:cubicBezTo>
                  <a:pt x="2011" y="1402"/>
                  <a:pt x="1997" y="1437"/>
                  <a:pt x="1981" y="1471"/>
                </a:cubicBezTo>
                <a:cubicBezTo>
                  <a:pt x="1981" y="1471"/>
                  <a:pt x="1981" y="1471"/>
                  <a:pt x="1981" y="1471"/>
                </a:cubicBezTo>
                <a:cubicBezTo>
                  <a:pt x="1981" y="1471"/>
                  <a:pt x="1981" y="1471"/>
                  <a:pt x="1981" y="1471"/>
                </a:cubicBezTo>
                <a:cubicBezTo>
                  <a:pt x="1980" y="1474"/>
                  <a:pt x="1977" y="1476"/>
                  <a:pt x="1974" y="1476"/>
                </a:cubicBezTo>
                <a:close/>
                <a:moveTo>
                  <a:pt x="92" y="1454"/>
                </a:moveTo>
                <a:cubicBezTo>
                  <a:pt x="89" y="1454"/>
                  <a:pt x="86" y="1452"/>
                  <a:pt x="84" y="1449"/>
                </a:cubicBezTo>
                <a:cubicBezTo>
                  <a:pt x="70" y="1416"/>
                  <a:pt x="58" y="1382"/>
                  <a:pt x="47" y="1348"/>
                </a:cubicBezTo>
                <a:cubicBezTo>
                  <a:pt x="47" y="1348"/>
                  <a:pt x="47" y="1348"/>
                  <a:pt x="47" y="1348"/>
                </a:cubicBezTo>
                <a:cubicBezTo>
                  <a:pt x="46" y="1347"/>
                  <a:pt x="46" y="1347"/>
                  <a:pt x="46" y="1347"/>
                </a:cubicBezTo>
                <a:cubicBezTo>
                  <a:pt x="46" y="1345"/>
                  <a:pt x="46" y="1343"/>
                  <a:pt x="47" y="1341"/>
                </a:cubicBezTo>
                <a:cubicBezTo>
                  <a:pt x="48" y="1339"/>
                  <a:pt x="50" y="1337"/>
                  <a:pt x="52" y="1336"/>
                </a:cubicBezTo>
                <a:cubicBezTo>
                  <a:pt x="56" y="1335"/>
                  <a:pt x="61" y="1338"/>
                  <a:pt x="63" y="1342"/>
                </a:cubicBezTo>
                <a:cubicBezTo>
                  <a:pt x="73" y="1376"/>
                  <a:pt x="86" y="1410"/>
                  <a:pt x="100" y="1442"/>
                </a:cubicBezTo>
                <a:cubicBezTo>
                  <a:pt x="102" y="1447"/>
                  <a:pt x="100" y="1452"/>
                  <a:pt x="95" y="1454"/>
                </a:cubicBezTo>
                <a:cubicBezTo>
                  <a:pt x="94" y="1454"/>
                  <a:pt x="93" y="1454"/>
                  <a:pt x="92" y="1454"/>
                </a:cubicBezTo>
                <a:close/>
                <a:moveTo>
                  <a:pt x="47" y="1326"/>
                </a:moveTo>
                <a:cubicBezTo>
                  <a:pt x="43" y="1326"/>
                  <a:pt x="39" y="1323"/>
                  <a:pt x="38" y="1320"/>
                </a:cubicBezTo>
                <a:cubicBezTo>
                  <a:pt x="38" y="1320"/>
                  <a:pt x="38" y="1320"/>
                  <a:pt x="38" y="1320"/>
                </a:cubicBezTo>
                <a:cubicBezTo>
                  <a:pt x="38" y="1318"/>
                  <a:pt x="38" y="1315"/>
                  <a:pt x="39" y="1313"/>
                </a:cubicBezTo>
                <a:cubicBezTo>
                  <a:pt x="40" y="1311"/>
                  <a:pt x="42" y="1310"/>
                  <a:pt x="44" y="1309"/>
                </a:cubicBezTo>
                <a:cubicBezTo>
                  <a:pt x="49" y="1308"/>
                  <a:pt x="53" y="1311"/>
                  <a:pt x="55" y="1315"/>
                </a:cubicBezTo>
                <a:cubicBezTo>
                  <a:pt x="55" y="1317"/>
                  <a:pt x="55" y="1320"/>
                  <a:pt x="54" y="1322"/>
                </a:cubicBezTo>
                <a:cubicBezTo>
                  <a:pt x="53" y="1324"/>
                  <a:pt x="51" y="1325"/>
                  <a:pt x="49" y="1326"/>
                </a:cubicBezTo>
                <a:cubicBezTo>
                  <a:pt x="48" y="1326"/>
                  <a:pt x="47" y="1326"/>
                  <a:pt x="47" y="1326"/>
                </a:cubicBezTo>
                <a:close/>
                <a:moveTo>
                  <a:pt x="39" y="1299"/>
                </a:moveTo>
                <a:cubicBezTo>
                  <a:pt x="35" y="1299"/>
                  <a:pt x="32" y="1296"/>
                  <a:pt x="31" y="1292"/>
                </a:cubicBezTo>
                <a:cubicBezTo>
                  <a:pt x="23" y="1261"/>
                  <a:pt x="17" y="1229"/>
                  <a:pt x="12" y="1197"/>
                </a:cubicBezTo>
                <a:cubicBezTo>
                  <a:pt x="6" y="1160"/>
                  <a:pt x="2" y="1121"/>
                  <a:pt x="0" y="1084"/>
                </a:cubicBezTo>
                <a:cubicBezTo>
                  <a:pt x="0" y="1081"/>
                  <a:pt x="1" y="1079"/>
                  <a:pt x="3" y="1078"/>
                </a:cubicBezTo>
                <a:cubicBezTo>
                  <a:pt x="4" y="1076"/>
                  <a:pt x="6" y="1075"/>
                  <a:pt x="9" y="1075"/>
                </a:cubicBezTo>
                <a:cubicBezTo>
                  <a:pt x="13" y="1075"/>
                  <a:pt x="17" y="1078"/>
                  <a:pt x="17" y="1083"/>
                </a:cubicBezTo>
                <a:cubicBezTo>
                  <a:pt x="19" y="1120"/>
                  <a:pt x="23" y="1158"/>
                  <a:pt x="28" y="1195"/>
                </a:cubicBezTo>
                <a:cubicBezTo>
                  <a:pt x="28" y="1195"/>
                  <a:pt x="28" y="1195"/>
                  <a:pt x="28" y="1195"/>
                </a:cubicBezTo>
                <a:cubicBezTo>
                  <a:pt x="33" y="1226"/>
                  <a:pt x="40" y="1257"/>
                  <a:pt x="47" y="1288"/>
                </a:cubicBezTo>
                <a:cubicBezTo>
                  <a:pt x="49" y="1293"/>
                  <a:pt x="46" y="1297"/>
                  <a:pt x="41" y="1298"/>
                </a:cubicBezTo>
                <a:cubicBezTo>
                  <a:pt x="41" y="1298"/>
                  <a:pt x="40" y="1299"/>
                  <a:pt x="39" y="1299"/>
                </a:cubicBezTo>
                <a:close/>
                <a:moveTo>
                  <a:pt x="2047" y="1250"/>
                </a:moveTo>
                <a:cubicBezTo>
                  <a:pt x="2046" y="1250"/>
                  <a:pt x="2046" y="1250"/>
                  <a:pt x="2045" y="1250"/>
                </a:cubicBezTo>
                <a:cubicBezTo>
                  <a:pt x="2041" y="1249"/>
                  <a:pt x="2038" y="1245"/>
                  <a:pt x="2039" y="1240"/>
                </a:cubicBezTo>
                <a:cubicBezTo>
                  <a:pt x="2039" y="1240"/>
                  <a:pt x="2039" y="1240"/>
                  <a:pt x="2039" y="1240"/>
                </a:cubicBezTo>
                <a:cubicBezTo>
                  <a:pt x="2040" y="1235"/>
                  <a:pt x="2044" y="1232"/>
                  <a:pt x="2049" y="1233"/>
                </a:cubicBezTo>
                <a:cubicBezTo>
                  <a:pt x="2053" y="1234"/>
                  <a:pt x="2056" y="1239"/>
                  <a:pt x="2055" y="1243"/>
                </a:cubicBezTo>
                <a:cubicBezTo>
                  <a:pt x="2054" y="1247"/>
                  <a:pt x="2051" y="1250"/>
                  <a:pt x="2047" y="1250"/>
                </a:cubicBezTo>
                <a:close/>
                <a:moveTo>
                  <a:pt x="2052" y="1222"/>
                </a:moveTo>
                <a:cubicBezTo>
                  <a:pt x="2052" y="1222"/>
                  <a:pt x="2051" y="1222"/>
                  <a:pt x="2051" y="1222"/>
                </a:cubicBezTo>
                <a:cubicBezTo>
                  <a:pt x="2049" y="1222"/>
                  <a:pt x="2047" y="1221"/>
                  <a:pt x="2045" y="1219"/>
                </a:cubicBezTo>
                <a:cubicBezTo>
                  <a:pt x="2044" y="1217"/>
                  <a:pt x="2043" y="1215"/>
                  <a:pt x="2044" y="1212"/>
                </a:cubicBezTo>
                <a:cubicBezTo>
                  <a:pt x="2050" y="1176"/>
                  <a:pt x="2055" y="1138"/>
                  <a:pt x="2057" y="1101"/>
                </a:cubicBezTo>
                <a:cubicBezTo>
                  <a:pt x="2058" y="1080"/>
                  <a:pt x="2059" y="1059"/>
                  <a:pt x="2059" y="1038"/>
                </a:cubicBezTo>
                <a:cubicBezTo>
                  <a:pt x="2059" y="1027"/>
                  <a:pt x="2059" y="1016"/>
                  <a:pt x="2058" y="1006"/>
                </a:cubicBezTo>
                <a:cubicBezTo>
                  <a:pt x="2058" y="1001"/>
                  <a:pt x="2062" y="997"/>
                  <a:pt x="2067" y="997"/>
                </a:cubicBezTo>
                <a:cubicBezTo>
                  <a:pt x="2071" y="997"/>
                  <a:pt x="2075" y="1000"/>
                  <a:pt x="2075" y="1005"/>
                </a:cubicBezTo>
                <a:cubicBezTo>
                  <a:pt x="2076" y="1016"/>
                  <a:pt x="2076" y="1027"/>
                  <a:pt x="2076" y="1038"/>
                </a:cubicBezTo>
                <a:cubicBezTo>
                  <a:pt x="2076" y="1059"/>
                  <a:pt x="2075" y="1081"/>
                  <a:pt x="2074" y="1102"/>
                </a:cubicBezTo>
                <a:cubicBezTo>
                  <a:pt x="2072" y="1140"/>
                  <a:pt x="2067" y="1178"/>
                  <a:pt x="2061" y="1215"/>
                </a:cubicBezTo>
                <a:cubicBezTo>
                  <a:pt x="2061" y="1215"/>
                  <a:pt x="2061" y="1215"/>
                  <a:pt x="2061" y="1215"/>
                </a:cubicBezTo>
                <a:cubicBezTo>
                  <a:pt x="2060" y="1219"/>
                  <a:pt x="2056" y="1222"/>
                  <a:pt x="2052" y="1222"/>
                </a:cubicBezTo>
                <a:close/>
                <a:moveTo>
                  <a:pt x="8" y="1064"/>
                </a:moveTo>
                <a:cubicBezTo>
                  <a:pt x="8" y="1064"/>
                  <a:pt x="8" y="1064"/>
                  <a:pt x="8" y="1064"/>
                </a:cubicBezTo>
                <a:cubicBezTo>
                  <a:pt x="3" y="1064"/>
                  <a:pt x="0" y="1060"/>
                  <a:pt x="0" y="1055"/>
                </a:cubicBezTo>
                <a:cubicBezTo>
                  <a:pt x="0" y="1053"/>
                  <a:pt x="0" y="1051"/>
                  <a:pt x="2" y="1049"/>
                </a:cubicBezTo>
                <a:cubicBezTo>
                  <a:pt x="4" y="1048"/>
                  <a:pt x="6" y="1047"/>
                  <a:pt x="8" y="1047"/>
                </a:cubicBezTo>
                <a:cubicBezTo>
                  <a:pt x="8" y="1047"/>
                  <a:pt x="8" y="1047"/>
                  <a:pt x="8" y="1047"/>
                </a:cubicBezTo>
                <a:cubicBezTo>
                  <a:pt x="13" y="1047"/>
                  <a:pt x="16" y="1050"/>
                  <a:pt x="17" y="1055"/>
                </a:cubicBezTo>
                <a:cubicBezTo>
                  <a:pt x="17" y="1060"/>
                  <a:pt x="13" y="1063"/>
                  <a:pt x="8" y="1064"/>
                </a:cubicBezTo>
                <a:close/>
                <a:moveTo>
                  <a:pt x="8" y="1035"/>
                </a:moveTo>
                <a:cubicBezTo>
                  <a:pt x="8" y="1035"/>
                  <a:pt x="8" y="1035"/>
                  <a:pt x="8" y="1035"/>
                </a:cubicBezTo>
                <a:cubicBezTo>
                  <a:pt x="6" y="1035"/>
                  <a:pt x="4" y="1034"/>
                  <a:pt x="2" y="1033"/>
                </a:cubicBezTo>
                <a:cubicBezTo>
                  <a:pt x="0" y="1031"/>
                  <a:pt x="0" y="1029"/>
                  <a:pt x="0" y="1027"/>
                </a:cubicBezTo>
                <a:cubicBezTo>
                  <a:pt x="0" y="995"/>
                  <a:pt x="2" y="962"/>
                  <a:pt x="5" y="930"/>
                </a:cubicBezTo>
                <a:cubicBezTo>
                  <a:pt x="9" y="892"/>
                  <a:pt x="15" y="855"/>
                  <a:pt x="23" y="818"/>
                </a:cubicBezTo>
                <a:cubicBezTo>
                  <a:pt x="23" y="817"/>
                  <a:pt x="23" y="817"/>
                  <a:pt x="23" y="817"/>
                </a:cubicBezTo>
                <a:cubicBezTo>
                  <a:pt x="24" y="813"/>
                  <a:pt x="29" y="810"/>
                  <a:pt x="34" y="811"/>
                </a:cubicBezTo>
                <a:cubicBezTo>
                  <a:pt x="36" y="811"/>
                  <a:pt x="38" y="813"/>
                  <a:pt x="39" y="815"/>
                </a:cubicBezTo>
                <a:cubicBezTo>
                  <a:pt x="40" y="817"/>
                  <a:pt x="40" y="819"/>
                  <a:pt x="40" y="821"/>
                </a:cubicBezTo>
                <a:cubicBezTo>
                  <a:pt x="32" y="857"/>
                  <a:pt x="26" y="895"/>
                  <a:pt x="22" y="932"/>
                </a:cubicBezTo>
                <a:cubicBezTo>
                  <a:pt x="19" y="963"/>
                  <a:pt x="17" y="995"/>
                  <a:pt x="17" y="1027"/>
                </a:cubicBezTo>
                <a:cubicBezTo>
                  <a:pt x="16" y="1032"/>
                  <a:pt x="13" y="1035"/>
                  <a:pt x="8" y="1035"/>
                </a:cubicBezTo>
                <a:close/>
                <a:moveTo>
                  <a:pt x="2066" y="986"/>
                </a:moveTo>
                <a:cubicBezTo>
                  <a:pt x="2061" y="986"/>
                  <a:pt x="2057" y="982"/>
                  <a:pt x="2057" y="978"/>
                </a:cubicBezTo>
                <a:cubicBezTo>
                  <a:pt x="2057" y="975"/>
                  <a:pt x="2058" y="973"/>
                  <a:pt x="2059" y="972"/>
                </a:cubicBezTo>
                <a:cubicBezTo>
                  <a:pt x="2061" y="970"/>
                  <a:pt x="2063" y="969"/>
                  <a:pt x="2065" y="969"/>
                </a:cubicBezTo>
                <a:cubicBezTo>
                  <a:pt x="2070" y="968"/>
                  <a:pt x="2074" y="972"/>
                  <a:pt x="2074" y="976"/>
                </a:cubicBezTo>
                <a:cubicBezTo>
                  <a:pt x="2074" y="977"/>
                  <a:pt x="2074" y="977"/>
                  <a:pt x="2074" y="977"/>
                </a:cubicBezTo>
                <a:cubicBezTo>
                  <a:pt x="2074" y="981"/>
                  <a:pt x="2071" y="985"/>
                  <a:pt x="2066" y="986"/>
                </a:cubicBezTo>
                <a:cubicBezTo>
                  <a:pt x="2066" y="986"/>
                  <a:pt x="2066" y="986"/>
                  <a:pt x="2066" y="986"/>
                </a:cubicBezTo>
                <a:close/>
                <a:moveTo>
                  <a:pt x="2064" y="957"/>
                </a:moveTo>
                <a:cubicBezTo>
                  <a:pt x="2059" y="957"/>
                  <a:pt x="2055" y="954"/>
                  <a:pt x="2055" y="950"/>
                </a:cubicBezTo>
                <a:cubicBezTo>
                  <a:pt x="2052" y="913"/>
                  <a:pt x="2047" y="875"/>
                  <a:pt x="2039" y="839"/>
                </a:cubicBezTo>
                <a:cubicBezTo>
                  <a:pt x="2033" y="808"/>
                  <a:pt x="2025" y="777"/>
                  <a:pt x="2016" y="746"/>
                </a:cubicBezTo>
                <a:cubicBezTo>
                  <a:pt x="2016" y="744"/>
                  <a:pt x="2016" y="742"/>
                  <a:pt x="2017" y="740"/>
                </a:cubicBezTo>
                <a:cubicBezTo>
                  <a:pt x="2018" y="738"/>
                  <a:pt x="2020" y="736"/>
                  <a:pt x="2022" y="736"/>
                </a:cubicBezTo>
                <a:cubicBezTo>
                  <a:pt x="2026" y="734"/>
                  <a:pt x="2031" y="737"/>
                  <a:pt x="2032" y="741"/>
                </a:cubicBezTo>
                <a:cubicBezTo>
                  <a:pt x="2042" y="772"/>
                  <a:pt x="2050" y="804"/>
                  <a:pt x="2056" y="835"/>
                </a:cubicBezTo>
                <a:cubicBezTo>
                  <a:pt x="2063" y="873"/>
                  <a:pt x="2069" y="911"/>
                  <a:pt x="2072" y="948"/>
                </a:cubicBezTo>
                <a:cubicBezTo>
                  <a:pt x="2072" y="953"/>
                  <a:pt x="2069" y="957"/>
                  <a:pt x="2064" y="957"/>
                </a:cubicBezTo>
                <a:cubicBezTo>
                  <a:pt x="2064" y="957"/>
                  <a:pt x="2064" y="957"/>
                  <a:pt x="2064" y="957"/>
                </a:cubicBezTo>
                <a:close/>
                <a:moveTo>
                  <a:pt x="38" y="800"/>
                </a:moveTo>
                <a:cubicBezTo>
                  <a:pt x="37" y="800"/>
                  <a:pt x="37" y="800"/>
                  <a:pt x="36" y="800"/>
                </a:cubicBezTo>
                <a:cubicBezTo>
                  <a:pt x="32" y="799"/>
                  <a:pt x="29" y="794"/>
                  <a:pt x="30" y="790"/>
                </a:cubicBezTo>
                <a:cubicBezTo>
                  <a:pt x="30" y="788"/>
                  <a:pt x="30" y="788"/>
                  <a:pt x="30" y="788"/>
                </a:cubicBezTo>
                <a:cubicBezTo>
                  <a:pt x="30" y="788"/>
                  <a:pt x="30" y="788"/>
                  <a:pt x="30" y="788"/>
                </a:cubicBezTo>
                <a:cubicBezTo>
                  <a:pt x="32" y="785"/>
                  <a:pt x="36" y="782"/>
                  <a:pt x="40" y="783"/>
                </a:cubicBezTo>
                <a:cubicBezTo>
                  <a:pt x="42" y="784"/>
                  <a:pt x="44" y="785"/>
                  <a:pt x="45" y="787"/>
                </a:cubicBezTo>
                <a:cubicBezTo>
                  <a:pt x="47" y="789"/>
                  <a:pt x="47" y="791"/>
                  <a:pt x="46" y="794"/>
                </a:cubicBezTo>
                <a:cubicBezTo>
                  <a:pt x="45" y="797"/>
                  <a:pt x="42" y="800"/>
                  <a:pt x="38" y="800"/>
                </a:cubicBezTo>
                <a:close/>
                <a:moveTo>
                  <a:pt x="45" y="773"/>
                </a:moveTo>
                <a:cubicBezTo>
                  <a:pt x="45" y="773"/>
                  <a:pt x="44" y="773"/>
                  <a:pt x="43" y="772"/>
                </a:cubicBezTo>
                <a:cubicBezTo>
                  <a:pt x="41" y="772"/>
                  <a:pt x="39" y="770"/>
                  <a:pt x="38" y="768"/>
                </a:cubicBezTo>
                <a:cubicBezTo>
                  <a:pt x="37" y="766"/>
                  <a:pt x="36" y="764"/>
                  <a:pt x="37" y="762"/>
                </a:cubicBezTo>
                <a:cubicBezTo>
                  <a:pt x="46" y="731"/>
                  <a:pt x="56" y="700"/>
                  <a:pt x="67" y="670"/>
                </a:cubicBezTo>
                <a:cubicBezTo>
                  <a:pt x="67" y="670"/>
                  <a:pt x="67" y="670"/>
                  <a:pt x="67" y="670"/>
                </a:cubicBezTo>
                <a:cubicBezTo>
                  <a:pt x="67" y="670"/>
                  <a:pt x="67" y="670"/>
                  <a:pt x="67" y="670"/>
                </a:cubicBezTo>
                <a:cubicBezTo>
                  <a:pt x="68" y="669"/>
                  <a:pt x="68" y="669"/>
                  <a:pt x="68" y="669"/>
                </a:cubicBezTo>
                <a:cubicBezTo>
                  <a:pt x="68" y="668"/>
                  <a:pt x="68" y="667"/>
                  <a:pt x="69" y="666"/>
                </a:cubicBezTo>
                <a:cubicBezTo>
                  <a:pt x="82" y="632"/>
                  <a:pt x="97" y="598"/>
                  <a:pt x="113" y="566"/>
                </a:cubicBezTo>
                <a:cubicBezTo>
                  <a:pt x="115" y="562"/>
                  <a:pt x="121" y="560"/>
                  <a:pt x="125" y="562"/>
                </a:cubicBezTo>
                <a:cubicBezTo>
                  <a:pt x="129" y="564"/>
                  <a:pt x="131" y="569"/>
                  <a:pt x="129" y="573"/>
                </a:cubicBezTo>
                <a:cubicBezTo>
                  <a:pt x="112" y="605"/>
                  <a:pt x="97" y="638"/>
                  <a:pt x="85" y="672"/>
                </a:cubicBezTo>
                <a:cubicBezTo>
                  <a:pt x="84" y="672"/>
                  <a:pt x="84" y="673"/>
                  <a:pt x="84" y="674"/>
                </a:cubicBezTo>
                <a:cubicBezTo>
                  <a:pt x="84" y="675"/>
                  <a:pt x="83" y="675"/>
                  <a:pt x="83" y="676"/>
                </a:cubicBezTo>
                <a:cubicBezTo>
                  <a:pt x="72" y="706"/>
                  <a:pt x="62" y="736"/>
                  <a:pt x="53" y="767"/>
                </a:cubicBezTo>
                <a:cubicBezTo>
                  <a:pt x="52" y="770"/>
                  <a:pt x="49" y="773"/>
                  <a:pt x="45" y="773"/>
                </a:cubicBezTo>
                <a:close/>
                <a:moveTo>
                  <a:pt x="2016" y="725"/>
                </a:moveTo>
                <a:cubicBezTo>
                  <a:pt x="2012" y="725"/>
                  <a:pt x="2009" y="723"/>
                  <a:pt x="2008" y="719"/>
                </a:cubicBezTo>
                <a:cubicBezTo>
                  <a:pt x="2007" y="717"/>
                  <a:pt x="2007" y="715"/>
                  <a:pt x="2008" y="713"/>
                </a:cubicBezTo>
                <a:cubicBezTo>
                  <a:pt x="2009" y="711"/>
                  <a:pt x="2011" y="709"/>
                  <a:pt x="2013" y="709"/>
                </a:cubicBezTo>
                <a:cubicBezTo>
                  <a:pt x="2018" y="707"/>
                  <a:pt x="2023" y="710"/>
                  <a:pt x="2024" y="714"/>
                </a:cubicBezTo>
                <a:cubicBezTo>
                  <a:pt x="2025" y="719"/>
                  <a:pt x="2023" y="723"/>
                  <a:pt x="2019" y="725"/>
                </a:cubicBezTo>
                <a:cubicBezTo>
                  <a:pt x="2018" y="725"/>
                  <a:pt x="2017" y="725"/>
                  <a:pt x="2016" y="725"/>
                </a:cubicBezTo>
                <a:close/>
                <a:moveTo>
                  <a:pt x="2007" y="698"/>
                </a:moveTo>
                <a:cubicBezTo>
                  <a:pt x="2003" y="698"/>
                  <a:pt x="2000" y="696"/>
                  <a:pt x="1999" y="693"/>
                </a:cubicBezTo>
                <a:cubicBezTo>
                  <a:pt x="1986" y="659"/>
                  <a:pt x="1972" y="625"/>
                  <a:pt x="1956" y="592"/>
                </a:cubicBezTo>
                <a:cubicBezTo>
                  <a:pt x="1956" y="591"/>
                  <a:pt x="1956" y="591"/>
                  <a:pt x="1956" y="591"/>
                </a:cubicBezTo>
                <a:cubicBezTo>
                  <a:pt x="1956" y="591"/>
                  <a:pt x="1955" y="590"/>
                  <a:pt x="1955" y="590"/>
                </a:cubicBezTo>
                <a:cubicBezTo>
                  <a:pt x="1941" y="561"/>
                  <a:pt x="1926" y="533"/>
                  <a:pt x="1909" y="506"/>
                </a:cubicBezTo>
                <a:cubicBezTo>
                  <a:pt x="1907" y="502"/>
                  <a:pt x="1908" y="497"/>
                  <a:pt x="1912" y="494"/>
                </a:cubicBezTo>
                <a:cubicBezTo>
                  <a:pt x="1916" y="492"/>
                  <a:pt x="1921" y="493"/>
                  <a:pt x="1924" y="497"/>
                </a:cubicBezTo>
                <a:cubicBezTo>
                  <a:pt x="1940" y="525"/>
                  <a:pt x="1956" y="553"/>
                  <a:pt x="1970" y="582"/>
                </a:cubicBezTo>
                <a:cubicBezTo>
                  <a:pt x="1970" y="582"/>
                  <a:pt x="1971" y="583"/>
                  <a:pt x="1971" y="583"/>
                </a:cubicBezTo>
                <a:cubicBezTo>
                  <a:pt x="1971" y="584"/>
                  <a:pt x="1971" y="584"/>
                  <a:pt x="1971" y="584"/>
                </a:cubicBezTo>
                <a:cubicBezTo>
                  <a:pt x="1988" y="618"/>
                  <a:pt x="2002" y="652"/>
                  <a:pt x="2015" y="687"/>
                </a:cubicBezTo>
                <a:cubicBezTo>
                  <a:pt x="2015" y="687"/>
                  <a:pt x="2015" y="687"/>
                  <a:pt x="2015" y="687"/>
                </a:cubicBezTo>
                <a:cubicBezTo>
                  <a:pt x="2015" y="689"/>
                  <a:pt x="2015" y="692"/>
                  <a:pt x="2014" y="694"/>
                </a:cubicBezTo>
                <a:cubicBezTo>
                  <a:pt x="2013" y="696"/>
                  <a:pt x="2012" y="697"/>
                  <a:pt x="2010" y="698"/>
                </a:cubicBezTo>
                <a:cubicBezTo>
                  <a:pt x="2009" y="698"/>
                  <a:pt x="2008" y="698"/>
                  <a:pt x="2007" y="698"/>
                </a:cubicBezTo>
                <a:close/>
                <a:moveTo>
                  <a:pt x="134" y="553"/>
                </a:moveTo>
                <a:cubicBezTo>
                  <a:pt x="133" y="553"/>
                  <a:pt x="131" y="553"/>
                  <a:pt x="130" y="552"/>
                </a:cubicBezTo>
                <a:cubicBezTo>
                  <a:pt x="128" y="551"/>
                  <a:pt x="127" y="549"/>
                  <a:pt x="126" y="547"/>
                </a:cubicBezTo>
                <a:cubicBezTo>
                  <a:pt x="125" y="545"/>
                  <a:pt x="126" y="542"/>
                  <a:pt x="127" y="540"/>
                </a:cubicBezTo>
                <a:cubicBezTo>
                  <a:pt x="129" y="536"/>
                  <a:pt x="134" y="535"/>
                  <a:pt x="138" y="537"/>
                </a:cubicBezTo>
                <a:cubicBezTo>
                  <a:pt x="142" y="539"/>
                  <a:pt x="144" y="544"/>
                  <a:pt x="142" y="549"/>
                </a:cubicBezTo>
                <a:cubicBezTo>
                  <a:pt x="140" y="551"/>
                  <a:pt x="137" y="553"/>
                  <a:pt x="134" y="553"/>
                </a:cubicBezTo>
                <a:close/>
                <a:moveTo>
                  <a:pt x="148" y="528"/>
                </a:moveTo>
                <a:cubicBezTo>
                  <a:pt x="147" y="528"/>
                  <a:pt x="145" y="528"/>
                  <a:pt x="144" y="527"/>
                </a:cubicBezTo>
                <a:cubicBezTo>
                  <a:pt x="140" y="525"/>
                  <a:pt x="138" y="520"/>
                  <a:pt x="141" y="516"/>
                </a:cubicBezTo>
                <a:cubicBezTo>
                  <a:pt x="157" y="488"/>
                  <a:pt x="175" y="460"/>
                  <a:pt x="193" y="434"/>
                </a:cubicBezTo>
                <a:cubicBezTo>
                  <a:pt x="215" y="403"/>
                  <a:pt x="239" y="373"/>
                  <a:pt x="265" y="345"/>
                </a:cubicBezTo>
                <a:cubicBezTo>
                  <a:pt x="268" y="342"/>
                  <a:pt x="273" y="342"/>
                  <a:pt x="277" y="345"/>
                </a:cubicBezTo>
                <a:cubicBezTo>
                  <a:pt x="280" y="348"/>
                  <a:pt x="280" y="353"/>
                  <a:pt x="277" y="357"/>
                </a:cubicBezTo>
                <a:cubicBezTo>
                  <a:pt x="252" y="384"/>
                  <a:pt x="229" y="414"/>
                  <a:pt x="207" y="444"/>
                </a:cubicBezTo>
                <a:cubicBezTo>
                  <a:pt x="189" y="470"/>
                  <a:pt x="171" y="497"/>
                  <a:pt x="155" y="524"/>
                </a:cubicBezTo>
                <a:cubicBezTo>
                  <a:pt x="154" y="527"/>
                  <a:pt x="151" y="528"/>
                  <a:pt x="148" y="528"/>
                </a:cubicBezTo>
                <a:close/>
                <a:moveTo>
                  <a:pt x="1901" y="486"/>
                </a:moveTo>
                <a:cubicBezTo>
                  <a:pt x="1899" y="486"/>
                  <a:pt x="1896" y="485"/>
                  <a:pt x="1895" y="483"/>
                </a:cubicBezTo>
                <a:cubicBezTo>
                  <a:pt x="1895" y="483"/>
                  <a:pt x="1895" y="483"/>
                  <a:pt x="1895" y="483"/>
                </a:cubicBezTo>
                <a:cubicBezTo>
                  <a:pt x="1894" y="482"/>
                  <a:pt x="1894" y="482"/>
                  <a:pt x="1894" y="482"/>
                </a:cubicBezTo>
                <a:cubicBezTo>
                  <a:pt x="1892" y="478"/>
                  <a:pt x="1893" y="473"/>
                  <a:pt x="1897" y="470"/>
                </a:cubicBezTo>
                <a:cubicBezTo>
                  <a:pt x="1901" y="468"/>
                  <a:pt x="1906" y="469"/>
                  <a:pt x="1908" y="473"/>
                </a:cubicBezTo>
                <a:cubicBezTo>
                  <a:pt x="1911" y="477"/>
                  <a:pt x="1910" y="482"/>
                  <a:pt x="1906" y="485"/>
                </a:cubicBezTo>
                <a:cubicBezTo>
                  <a:pt x="1905" y="486"/>
                  <a:pt x="1903" y="486"/>
                  <a:pt x="1901" y="486"/>
                </a:cubicBezTo>
                <a:close/>
                <a:moveTo>
                  <a:pt x="1886" y="463"/>
                </a:moveTo>
                <a:cubicBezTo>
                  <a:pt x="1883" y="463"/>
                  <a:pt x="1880" y="461"/>
                  <a:pt x="1879" y="459"/>
                </a:cubicBezTo>
                <a:cubicBezTo>
                  <a:pt x="1857" y="428"/>
                  <a:pt x="1834" y="398"/>
                  <a:pt x="1810" y="370"/>
                </a:cubicBezTo>
                <a:cubicBezTo>
                  <a:pt x="1789" y="346"/>
                  <a:pt x="1767" y="323"/>
                  <a:pt x="1744" y="301"/>
                </a:cubicBezTo>
                <a:cubicBezTo>
                  <a:pt x="1743" y="299"/>
                  <a:pt x="1742" y="297"/>
                  <a:pt x="1742" y="295"/>
                </a:cubicBezTo>
                <a:cubicBezTo>
                  <a:pt x="1742" y="293"/>
                  <a:pt x="1743" y="291"/>
                  <a:pt x="1744" y="289"/>
                </a:cubicBezTo>
                <a:cubicBezTo>
                  <a:pt x="1747" y="286"/>
                  <a:pt x="1753" y="286"/>
                  <a:pt x="1756" y="289"/>
                </a:cubicBezTo>
                <a:cubicBezTo>
                  <a:pt x="1779" y="311"/>
                  <a:pt x="1802" y="335"/>
                  <a:pt x="1823" y="359"/>
                </a:cubicBezTo>
                <a:cubicBezTo>
                  <a:pt x="1848" y="388"/>
                  <a:pt x="1871" y="418"/>
                  <a:pt x="1893" y="449"/>
                </a:cubicBezTo>
                <a:cubicBezTo>
                  <a:pt x="1895" y="453"/>
                  <a:pt x="1894" y="458"/>
                  <a:pt x="1890" y="461"/>
                </a:cubicBezTo>
                <a:cubicBezTo>
                  <a:pt x="1889" y="462"/>
                  <a:pt x="1887" y="463"/>
                  <a:pt x="1886" y="463"/>
                </a:cubicBezTo>
                <a:close/>
                <a:moveTo>
                  <a:pt x="290" y="339"/>
                </a:moveTo>
                <a:cubicBezTo>
                  <a:pt x="288" y="339"/>
                  <a:pt x="286" y="338"/>
                  <a:pt x="284" y="336"/>
                </a:cubicBezTo>
                <a:cubicBezTo>
                  <a:pt x="281" y="333"/>
                  <a:pt x="281" y="328"/>
                  <a:pt x="284" y="324"/>
                </a:cubicBezTo>
                <a:cubicBezTo>
                  <a:pt x="287" y="321"/>
                  <a:pt x="293" y="321"/>
                  <a:pt x="296" y="324"/>
                </a:cubicBezTo>
                <a:cubicBezTo>
                  <a:pt x="298" y="325"/>
                  <a:pt x="298" y="328"/>
                  <a:pt x="299" y="330"/>
                </a:cubicBezTo>
                <a:cubicBezTo>
                  <a:pt x="299" y="332"/>
                  <a:pt x="298" y="334"/>
                  <a:pt x="296" y="336"/>
                </a:cubicBezTo>
                <a:cubicBezTo>
                  <a:pt x="295" y="338"/>
                  <a:pt x="292" y="339"/>
                  <a:pt x="290" y="339"/>
                </a:cubicBezTo>
                <a:close/>
                <a:moveTo>
                  <a:pt x="310" y="318"/>
                </a:moveTo>
                <a:cubicBezTo>
                  <a:pt x="308" y="318"/>
                  <a:pt x="305" y="317"/>
                  <a:pt x="304" y="316"/>
                </a:cubicBezTo>
                <a:cubicBezTo>
                  <a:pt x="300" y="312"/>
                  <a:pt x="300" y="307"/>
                  <a:pt x="304" y="304"/>
                </a:cubicBezTo>
                <a:cubicBezTo>
                  <a:pt x="327" y="281"/>
                  <a:pt x="351" y="259"/>
                  <a:pt x="376" y="239"/>
                </a:cubicBezTo>
                <a:cubicBezTo>
                  <a:pt x="405" y="215"/>
                  <a:pt x="436" y="192"/>
                  <a:pt x="467" y="171"/>
                </a:cubicBezTo>
                <a:cubicBezTo>
                  <a:pt x="468" y="171"/>
                  <a:pt x="468" y="171"/>
                  <a:pt x="468" y="171"/>
                </a:cubicBezTo>
                <a:cubicBezTo>
                  <a:pt x="468" y="171"/>
                  <a:pt x="468" y="171"/>
                  <a:pt x="468" y="171"/>
                </a:cubicBezTo>
                <a:cubicBezTo>
                  <a:pt x="471" y="168"/>
                  <a:pt x="477" y="170"/>
                  <a:pt x="479" y="173"/>
                </a:cubicBezTo>
                <a:cubicBezTo>
                  <a:pt x="482" y="177"/>
                  <a:pt x="481" y="183"/>
                  <a:pt x="477" y="185"/>
                </a:cubicBezTo>
                <a:cubicBezTo>
                  <a:pt x="445" y="206"/>
                  <a:pt x="415" y="228"/>
                  <a:pt x="386" y="252"/>
                </a:cubicBezTo>
                <a:cubicBezTo>
                  <a:pt x="362" y="272"/>
                  <a:pt x="338" y="293"/>
                  <a:pt x="316" y="316"/>
                </a:cubicBezTo>
                <a:cubicBezTo>
                  <a:pt x="314" y="317"/>
                  <a:pt x="312" y="318"/>
                  <a:pt x="310" y="318"/>
                </a:cubicBezTo>
                <a:close/>
                <a:moveTo>
                  <a:pt x="1730" y="284"/>
                </a:moveTo>
                <a:cubicBezTo>
                  <a:pt x="1728" y="284"/>
                  <a:pt x="1725" y="283"/>
                  <a:pt x="1724" y="282"/>
                </a:cubicBezTo>
                <a:cubicBezTo>
                  <a:pt x="1722" y="280"/>
                  <a:pt x="1721" y="278"/>
                  <a:pt x="1721" y="276"/>
                </a:cubicBezTo>
                <a:cubicBezTo>
                  <a:pt x="1721" y="274"/>
                  <a:pt x="1722" y="272"/>
                  <a:pt x="1723" y="270"/>
                </a:cubicBezTo>
                <a:cubicBezTo>
                  <a:pt x="1726" y="267"/>
                  <a:pt x="1732" y="266"/>
                  <a:pt x="1735" y="269"/>
                </a:cubicBezTo>
                <a:cubicBezTo>
                  <a:pt x="1737" y="271"/>
                  <a:pt x="1738" y="273"/>
                  <a:pt x="1738" y="275"/>
                </a:cubicBezTo>
                <a:cubicBezTo>
                  <a:pt x="1738" y="277"/>
                  <a:pt x="1737" y="280"/>
                  <a:pt x="1736" y="281"/>
                </a:cubicBezTo>
                <a:cubicBezTo>
                  <a:pt x="1734" y="283"/>
                  <a:pt x="1732" y="284"/>
                  <a:pt x="1730" y="284"/>
                </a:cubicBezTo>
                <a:close/>
                <a:moveTo>
                  <a:pt x="1708" y="265"/>
                </a:moveTo>
                <a:cubicBezTo>
                  <a:pt x="1706" y="265"/>
                  <a:pt x="1704" y="265"/>
                  <a:pt x="1703" y="263"/>
                </a:cubicBezTo>
                <a:cubicBezTo>
                  <a:pt x="1675" y="239"/>
                  <a:pt x="1645" y="216"/>
                  <a:pt x="1614" y="195"/>
                </a:cubicBezTo>
                <a:cubicBezTo>
                  <a:pt x="1614" y="195"/>
                  <a:pt x="1614" y="195"/>
                  <a:pt x="1614" y="195"/>
                </a:cubicBezTo>
                <a:cubicBezTo>
                  <a:pt x="1614" y="195"/>
                  <a:pt x="1614" y="195"/>
                  <a:pt x="1614" y="195"/>
                </a:cubicBezTo>
                <a:cubicBezTo>
                  <a:pt x="1588" y="177"/>
                  <a:pt x="1560" y="160"/>
                  <a:pt x="1533" y="145"/>
                </a:cubicBezTo>
                <a:cubicBezTo>
                  <a:pt x="1529" y="143"/>
                  <a:pt x="1527" y="138"/>
                  <a:pt x="1529" y="134"/>
                </a:cubicBezTo>
                <a:cubicBezTo>
                  <a:pt x="1532" y="130"/>
                  <a:pt x="1537" y="128"/>
                  <a:pt x="1541" y="130"/>
                </a:cubicBezTo>
                <a:cubicBezTo>
                  <a:pt x="1569" y="146"/>
                  <a:pt x="1597" y="163"/>
                  <a:pt x="1623" y="181"/>
                </a:cubicBezTo>
                <a:cubicBezTo>
                  <a:pt x="1655" y="202"/>
                  <a:pt x="1685" y="226"/>
                  <a:pt x="1714" y="250"/>
                </a:cubicBezTo>
                <a:cubicBezTo>
                  <a:pt x="1716" y="252"/>
                  <a:pt x="1717" y="254"/>
                  <a:pt x="1717" y="256"/>
                </a:cubicBezTo>
                <a:cubicBezTo>
                  <a:pt x="1717" y="259"/>
                  <a:pt x="1716" y="261"/>
                  <a:pt x="1715" y="262"/>
                </a:cubicBezTo>
                <a:cubicBezTo>
                  <a:pt x="1713" y="264"/>
                  <a:pt x="1711" y="265"/>
                  <a:pt x="1708" y="265"/>
                </a:cubicBezTo>
                <a:close/>
                <a:moveTo>
                  <a:pt x="496" y="171"/>
                </a:moveTo>
                <a:cubicBezTo>
                  <a:pt x="493" y="171"/>
                  <a:pt x="490" y="170"/>
                  <a:pt x="489" y="167"/>
                </a:cubicBezTo>
                <a:cubicBezTo>
                  <a:pt x="487" y="165"/>
                  <a:pt x="487" y="163"/>
                  <a:pt x="488" y="161"/>
                </a:cubicBezTo>
                <a:cubicBezTo>
                  <a:pt x="488" y="159"/>
                  <a:pt x="489" y="157"/>
                  <a:pt x="491" y="156"/>
                </a:cubicBezTo>
                <a:cubicBezTo>
                  <a:pt x="495" y="153"/>
                  <a:pt x="501" y="155"/>
                  <a:pt x="503" y="158"/>
                </a:cubicBezTo>
                <a:cubicBezTo>
                  <a:pt x="504" y="160"/>
                  <a:pt x="505" y="163"/>
                  <a:pt x="504" y="165"/>
                </a:cubicBezTo>
                <a:cubicBezTo>
                  <a:pt x="504" y="167"/>
                  <a:pt x="502" y="169"/>
                  <a:pt x="500" y="170"/>
                </a:cubicBezTo>
                <a:cubicBezTo>
                  <a:pt x="499" y="171"/>
                  <a:pt x="497" y="171"/>
                  <a:pt x="496" y="171"/>
                </a:cubicBezTo>
                <a:close/>
                <a:moveTo>
                  <a:pt x="520" y="157"/>
                </a:moveTo>
                <a:cubicBezTo>
                  <a:pt x="517" y="157"/>
                  <a:pt x="514" y="155"/>
                  <a:pt x="513" y="153"/>
                </a:cubicBezTo>
                <a:cubicBezTo>
                  <a:pt x="512" y="151"/>
                  <a:pt x="511" y="148"/>
                  <a:pt x="512" y="146"/>
                </a:cubicBezTo>
                <a:cubicBezTo>
                  <a:pt x="512" y="144"/>
                  <a:pt x="514" y="142"/>
                  <a:pt x="516" y="141"/>
                </a:cubicBezTo>
                <a:cubicBezTo>
                  <a:pt x="544" y="125"/>
                  <a:pt x="573" y="110"/>
                  <a:pt x="602" y="96"/>
                </a:cubicBezTo>
                <a:cubicBezTo>
                  <a:pt x="602" y="96"/>
                  <a:pt x="603" y="96"/>
                  <a:pt x="604" y="95"/>
                </a:cubicBezTo>
                <a:cubicBezTo>
                  <a:pt x="605" y="95"/>
                  <a:pt x="605" y="95"/>
                  <a:pt x="605" y="95"/>
                </a:cubicBezTo>
                <a:cubicBezTo>
                  <a:pt x="638" y="79"/>
                  <a:pt x="673" y="66"/>
                  <a:pt x="708" y="54"/>
                </a:cubicBezTo>
                <a:cubicBezTo>
                  <a:pt x="712" y="53"/>
                  <a:pt x="717" y="55"/>
                  <a:pt x="718" y="59"/>
                </a:cubicBezTo>
                <a:cubicBezTo>
                  <a:pt x="720" y="64"/>
                  <a:pt x="718" y="69"/>
                  <a:pt x="713" y="70"/>
                </a:cubicBezTo>
                <a:cubicBezTo>
                  <a:pt x="679" y="82"/>
                  <a:pt x="645" y="95"/>
                  <a:pt x="612" y="110"/>
                </a:cubicBezTo>
                <a:cubicBezTo>
                  <a:pt x="611" y="110"/>
                  <a:pt x="611" y="111"/>
                  <a:pt x="610" y="111"/>
                </a:cubicBezTo>
                <a:cubicBezTo>
                  <a:pt x="609" y="112"/>
                  <a:pt x="609" y="112"/>
                  <a:pt x="609" y="112"/>
                </a:cubicBezTo>
                <a:cubicBezTo>
                  <a:pt x="609" y="112"/>
                  <a:pt x="609" y="112"/>
                  <a:pt x="609" y="112"/>
                </a:cubicBezTo>
                <a:cubicBezTo>
                  <a:pt x="609" y="112"/>
                  <a:pt x="609" y="112"/>
                  <a:pt x="609" y="112"/>
                </a:cubicBezTo>
                <a:cubicBezTo>
                  <a:pt x="580" y="125"/>
                  <a:pt x="552" y="140"/>
                  <a:pt x="524" y="156"/>
                </a:cubicBezTo>
                <a:cubicBezTo>
                  <a:pt x="523" y="156"/>
                  <a:pt x="522" y="157"/>
                  <a:pt x="520" y="157"/>
                </a:cubicBezTo>
                <a:close/>
                <a:moveTo>
                  <a:pt x="1512" y="133"/>
                </a:moveTo>
                <a:cubicBezTo>
                  <a:pt x="1511" y="133"/>
                  <a:pt x="1509" y="133"/>
                  <a:pt x="1508" y="132"/>
                </a:cubicBezTo>
                <a:cubicBezTo>
                  <a:pt x="1506" y="131"/>
                  <a:pt x="1504" y="129"/>
                  <a:pt x="1504" y="127"/>
                </a:cubicBezTo>
                <a:cubicBezTo>
                  <a:pt x="1503" y="125"/>
                  <a:pt x="1503" y="122"/>
                  <a:pt x="1504" y="120"/>
                </a:cubicBezTo>
                <a:cubicBezTo>
                  <a:pt x="1506" y="116"/>
                  <a:pt x="1512" y="115"/>
                  <a:pt x="1516" y="117"/>
                </a:cubicBezTo>
                <a:cubicBezTo>
                  <a:pt x="1520" y="119"/>
                  <a:pt x="1522" y="124"/>
                  <a:pt x="1519" y="128"/>
                </a:cubicBezTo>
                <a:cubicBezTo>
                  <a:pt x="1518" y="131"/>
                  <a:pt x="1515" y="133"/>
                  <a:pt x="1512" y="133"/>
                </a:cubicBezTo>
                <a:close/>
                <a:moveTo>
                  <a:pt x="1487" y="120"/>
                </a:moveTo>
                <a:cubicBezTo>
                  <a:pt x="1485" y="120"/>
                  <a:pt x="1484" y="120"/>
                  <a:pt x="1483" y="119"/>
                </a:cubicBezTo>
                <a:cubicBezTo>
                  <a:pt x="1450" y="104"/>
                  <a:pt x="1416" y="89"/>
                  <a:pt x="1382" y="77"/>
                </a:cubicBezTo>
                <a:cubicBezTo>
                  <a:pt x="1381" y="77"/>
                  <a:pt x="1380" y="76"/>
                  <a:pt x="1379" y="76"/>
                </a:cubicBezTo>
                <a:cubicBezTo>
                  <a:pt x="1350" y="65"/>
                  <a:pt x="1319" y="56"/>
                  <a:pt x="1288" y="48"/>
                </a:cubicBezTo>
                <a:cubicBezTo>
                  <a:pt x="1284" y="47"/>
                  <a:pt x="1281" y="43"/>
                  <a:pt x="1282" y="38"/>
                </a:cubicBezTo>
                <a:cubicBezTo>
                  <a:pt x="1283" y="34"/>
                  <a:pt x="1288" y="31"/>
                  <a:pt x="1292" y="32"/>
                </a:cubicBezTo>
                <a:cubicBezTo>
                  <a:pt x="1324" y="40"/>
                  <a:pt x="1355" y="49"/>
                  <a:pt x="1385" y="60"/>
                </a:cubicBezTo>
                <a:cubicBezTo>
                  <a:pt x="1386" y="60"/>
                  <a:pt x="1386" y="61"/>
                  <a:pt x="1387" y="61"/>
                </a:cubicBezTo>
                <a:cubicBezTo>
                  <a:pt x="1388" y="61"/>
                  <a:pt x="1388" y="61"/>
                  <a:pt x="1388" y="61"/>
                </a:cubicBezTo>
                <a:cubicBezTo>
                  <a:pt x="1423" y="74"/>
                  <a:pt x="1457" y="88"/>
                  <a:pt x="1490" y="104"/>
                </a:cubicBezTo>
                <a:cubicBezTo>
                  <a:pt x="1492" y="105"/>
                  <a:pt x="1494" y="107"/>
                  <a:pt x="1495" y="109"/>
                </a:cubicBezTo>
                <a:cubicBezTo>
                  <a:pt x="1495" y="111"/>
                  <a:pt x="1495" y="113"/>
                  <a:pt x="1494" y="115"/>
                </a:cubicBezTo>
                <a:cubicBezTo>
                  <a:pt x="1493" y="118"/>
                  <a:pt x="1490" y="120"/>
                  <a:pt x="1487" y="120"/>
                </a:cubicBezTo>
                <a:close/>
                <a:moveTo>
                  <a:pt x="737" y="62"/>
                </a:moveTo>
                <a:cubicBezTo>
                  <a:pt x="734" y="62"/>
                  <a:pt x="730" y="59"/>
                  <a:pt x="729" y="56"/>
                </a:cubicBezTo>
                <a:cubicBezTo>
                  <a:pt x="728" y="51"/>
                  <a:pt x="730" y="47"/>
                  <a:pt x="735" y="45"/>
                </a:cubicBezTo>
                <a:cubicBezTo>
                  <a:pt x="739" y="44"/>
                  <a:pt x="744" y="47"/>
                  <a:pt x="745" y="51"/>
                </a:cubicBezTo>
                <a:cubicBezTo>
                  <a:pt x="747" y="55"/>
                  <a:pt x="744" y="60"/>
                  <a:pt x="740" y="62"/>
                </a:cubicBezTo>
                <a:cubicBezTo>
                  <a:pt x="739" y="62"/>
                  <a:pt x="738" y="62"/>
                  <a:pt x="737" y="62"/>
                </a:cubicBezTo>
                <a:close/>
                <a:moveTo>
                  <a:pt x="764" y="54"/>
                </a:moveTo>
                <a:cubicBezTo>
                  <a:pt x="761" y="54"/>
                  <a:pt x="757" y="51"/>
                  <a:pt x="756" y="48"/>
                </a:cubicBezTo>
                <a:cubicBezTo>
                  <a:pt x="755" y="43"/>
                  <a:pt x="758" y="39"/>
                  <a:pt x="762" y="37"/>
                </a:cubicBezTo>
                <a:cubicBezTo>
                  <a:pt x="793" y="29"/>
                  <a:pt x="825" y="22"/>
                  <a:pt x="857" y="16"/>
                </a:cubicBezTo>
                <a:cubicBezTo>
                  <a:pt x="894" y="9"/>
                  <a:pt x="932" y="5"/>
                  <a:pt x="970" y="2"/>
                </a:cubicBezTo>
                <a:cubicBezTo>
                  <a:pt x="975" y="2"/>
                  <a:pt x="979" y="5"/>
                  <a:pt x="979" y="10"/>
                </a:cubicBezTo>
                <a:cubicBezTo>
                  <a:pt x="979" y="15"/>
                  <a:pt x="976" y="19"/>
                  <a:pt x="971" y="19"/>
                </a:cubicBezTo>
                <a:cubicBezTo>
                  <a:pt x="934" y="22"/>
                  <a:pt x="897" y="26"/>
                  <a:pt x="860" y="33"/>
                </a:cubicBezTo>
                <a:cubicBezTo>
                  <a:pt x="828" y="38"/>
                  <a:pt x="797" y="45"/>
                  <a:pt x="767" y="54"/>
                </a:cubicBezTo>
                <a:cubicBezTo>
                  <a:pt x="766" y="54"/>
                  <a:pt x="765" y="54"/>
                  <a:pt x="764" y="54"/>
                </a:cubicBezTo>
                <a:close/>
                <a:moveTo>
                  <a:pt x="1263" y="42"/>
                </a:moveTo>
                <a:cubicBezTo>
                  <a:pt x="1262" y="42"/>
                  <a:pt x="1262" y="42"/>
                  <a:pt x="1261" y="42"/>
                </a:cubicBezTo>
                <a:cubicBezTo>
                  <a:pt x="1256" y="41"/>
                  <a:pt x="1253" y="36"/>
                  <a:pt x="1254" y="32"/>
                </a:cubicBezTo>
                <a:cubicBezTo>
                  <a:pt x="1255" y="27"/>
                  <a:pt x="1260" y="24"/>
                  <a:pt x="1265" y="25"/>
                </a:cubicBezTo>
                <a:cubicBezTo>
                  <a:pt x="1267" y="26"/>
                  <a:pt x="1269" y="27"/>
                  <a:pt x="1270" y="29"/>
                </a:cubicBezTo>
                <a:cubicBezTo>
                  <a:pt x="1271" y="31"/>
                  <a:pt x="1272" y="33"/>
                  <a:pt x="1271" y="35"/>
                </a:cubicBezTo>
                <a:cubicBezTo>
                  <a:pt x="1270" y="39"/>
                  <a:pt x="1267" y="42"/>
                  <a:pt x="1263" y="42"/>
                </a:cubicBezTo>
                <a:close/>
                <a:moveTo>
                  <a:pt x="1235" y="36"/>
                </a:moveTo>
                <a:cubicBezTo>
                  <a:pt x="1235" y="36"/>
                  <a:pt x="1234" y="36"/>
                  <a:pt x="1233" y="36"/>
                </a:cubicBezTo>
                <a:cubicBezTo>
                  <a:pt x="1197" y="29"/>
                  <a:pt x="1160" y="24"/>
                  <a:pt x="1123" y="21"/>
                </a:cubicBezTo>
                <a:cubicBezTo>
                  <a:pt x="1123" y="21"/>
                  <a:pt x="1123" y="21"/>
                  <a:pt x="1122" y="21"/>
                </a:cubicBezTo>
                <a:cubicBezTo>
                  <a:pt x="1094" y="18"/>
                  <a:pt x="1065" y="17"/>
                  <a:pt x="1037" y="17"/>
                </a:cubicBezTo>
                <a:cubicBezTo>
                  <a:pt x="1034" y="17"/>
                  <a:pt x="1031" y="17"/>
                  <a:pt x="1027" y="17"/>
                </a:cubicBezTo>
                <a:cubicBezTo>
                  <a:pt x="1027" y="17"/>
                  <a:pt x="1027" y="17"/>
                  <a:pt x="1027" y="17"/>
                </a:cubicBezTo>
                <a:cubicBezTo>
                  <a:pt x="1022" y="17"/>
                  <a:pt x="1019" y="13"/>
                  <a:pt x="1019" y="9"/>
                </a:cubicBezTo>
                <a:cubicBezTo>
                  <a:pt x="1018" y="4"/>
                  <a:pt x="1022" y="0"/>
                  <a:pt x="1027" y="0"/>
                </a:cubicBezTo>
                <a:cubicBezTo>
                  <a:pt x="1031" y="0"/>
                  <a:pt x="1034" y="0"/>
                  <a:pt x="1037" y="0"/>
                </a:cubicBezTo>
                <a:cubicBezTo>
                  <a:pt x="1066" y="0"/>
                  <a:pt x="1095" y="1"/>
                  <a:pt x="1124" y="4"/>
                </a:cubicBezTo>
                <a:cubicBezTo>
                  <a:pt x="1162" y="7"/>
                  <a:pt x="1200" y="12"/>
                  <a:pt x="1237" y="19"/>
                </a:cubicBezTo>
                <a:cubicBezTo>
                  <a:pt x="1241" y="20"/>
                  <a:pt x="1244" y="25"/>
                  <a:pt x="1243" y="29"/>
                </a:cubicBezTo>
                <a:cubicBezTo>
                  <a:pt x="1243" y="33"/>
                  <a:pt x="1239" y="36"/>
                  <a:pt x="1235" y="36"/>
                </a:cubicBezTo>
                <a:close/>
                <a:moveTo>
                  <a:pt x="999" y="18"/>
                </a:moveTo>
                <a:cubicBezTo>
                  <a:pt x="994" y="18"/>
                  <a:pt x="990" y="14"/>
                  <a:pt x="990" y="10"/>
                </a:cubicBezTo>
                <a:cubicBezTo>
                  <a:pt x="990" y="7"/>
                  <a:pt x="991" y="5"/>
                  <a:pt x="993" y="3"/>
                </a:cubicBezTo>
                <a:cubicBezTo>
                  <a:pt x="994" y="2"/>
                  <a:pt x="996" y="1"/>
                  <a:pt x="998" y="1"/>
                </a:cubicBezTo>
                <a:cubicBezTo>
                  <a:pt x="999" y="1"/>
                  <a:pt x="999" y="1"/>
                  <a:pt x="999" y="1"/>
                </a:cubicBezTo>
                <a:cubicBezTo>
                  <a:pt x="1003" y="1"/>
                  <a:pt x="1007" y="4"/>
                  <a:pt x="1007" y="9"/>
                </a:cubicBezTo>
                <a:cubicBezTo>
                  <a:pt x="1007" y="14"/>
                  <a:pt x="1004" y="18"/>
                  <a:pt x="999" y="18"/>
                </a:cubicBezTo>
                <a:cubicBezTo>
                  <a:pt x="999" y="18"/>
                  <a:pt x="999" y="18"/>
                  <a:pt x="999" y="18"/>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7" name="Freeform 6">
            <a:extLst>
              <a:ext uri="{FF2B5EF4-FFF2-40B4-BE49-F238E27FC236}">
                <a16:creationId xmlns:a16="http://schemas.microsoft.com/office/drawing/2014/main" id="{217DABC6-4A28-4EE5-AF3D-A1067C708E92}"/>
              </a:ext>
            </a:extLst>
          </p:cNvPr>
          <p:cNvSpPr>
            <a:spLocks noEditPoints="1"/>
          </p:cNvSpPr>
          <p:nvPr/>
        </p:nvSpPr>
        <p:spPr bwMode="auto">
          <a:xfrm>
            <a:off x="7954984" y="2308258"/>
            <a:ext cx="8477206" cy="8489884"/>
          </a:xfrm>
          <a:custGeom>
            <a:avLst/>
            <a:gdLst>
              <a:gd name="T0" fmla="*/ 991 w 2004"/>
              <a:gd name="T1" fmla="*/ 1989 h 2006"/>
              <a:gd name="T2" fmla="*/ 1003 w 2004"/>
              <a:gd name="T3" fmla="*/ 2006 h 2006"/>
              <a:gd name="T4" fmla="*/ 1354 w 2004"/>
              <a:gd name="T5" fmla="*/ 1924 h 2006"/>
              <a:gd name="T6" fmla="*/ 1037 w 2004"/>
              <a:gd name="T7" fmla="*/ 2005 h 2006"/>
              <a:gd name="T8" fmla="*/ 631 w 2004"/>
              <a:gd name="T9" fmla="*/ 1925 h 2006"/>
              <a:gd name="T10" fmla="*/ 958 w 2004"/>
              <a:gd name="T11" fmla="*/ 2005 h 2006"/>
              <a:gd name="T12" fmla="*/ 1408 w 2004"/>
              <a:gd name="T13" fmla="*/ 1920 h 2006"/>
              <a:gd name="T14" fmla="*/ 584 w 2004"/>
              <a:gd name="T15" fmla="*/ 1905 h 2006"/>
              <a:gd name="T16" fmla="*/ 1422 w 2004"/>
              <a:gd name="T17" fmla="*/ 1904 h 2006"/>
              <a:gd name="T18" fmla="*/ 1704 w 2004"/>
              <a:gd name="T19" fmla="*/ 1707 h 2006"/>
              <a:gd name="T20" fmla="*/ 1430 w 2004"/>
              <a:gd name="T21" fmla="*/ 1909 h 2006"/>
              <a:gd name="T22" fmla="*/ 294 w 2004"/>
              <a:gd name="T23" fmla="*/ 1701 h 2006"/>
              <a:gd name="T24" fmla="*/ 566 w 2004"/>
              <a:gd name="T25" fmla="*/ 1905 h 2006"/>
              <a:gd name="T26" fmla="*/ 1739 w 2004"/>
              <a:gd name="T27" fmla="*/ 1682 h 2006"/>
              <a:gd name="T28" fmla="*/ 259 w 2004"/>
              <a:gd name="T29" fmla="*/ 1664 h 2006"/>
              <a:gd name="T30" fmla="*/ 1746 w 2004"/>
              <a:gd name="T31" fmla="*/ 1662 h 2006"/>
              <a:gd name="T32" fmla="*/ 1926 w 2004"/>
              <a:gd name="T33" fmla="*/ 1369 h 2006"/>
              <a:gd name="T34" fmla="*/ 1752 w 2004"/>
              <a:gd name="T35" fmla="*/ 1664 h 2006"/>
              <a:gd name="T36" fmla="*/ 70 w 2004"/>
              <a:gd name="T37" fmla="*/ 1372 h 2006"/>
              <a:gd name="T38" fmla="*/ 253 w 2004"/>
              <a:gd name="T39" fmla="*/ 1643 h 2006"/>
              <a:gd name="T40" fmla="*/ 1933 w 2004"/>
              <a:gd name="T41" fmla="*/ 1327 h 2006"/>
              <a:gd name="T42" fmla="*/ 60 w 2004"/>
              <a:gd name="T43" fmla="*/ 1345 h 2006"/>
              <a:gd name="T44" fmla="*/ 68 w 2004"/>
              <a:gd name="T45" fmla="*/ 1351 h 2006"/>
              <a:gd name="T46" fmla="*/ 1987 w 2004"/>
              <a:gd name="T47" fmla="*/ 1037 h 2006"/>
              <a:gd name="T48" fmla="*/ 2004 w 2004"/>
              <a:gd name="T49" fmla="*/ 1037 h 2006"/>
              <a:gd name="T50" fmla="*/ 44 w 2004"/>
              <a:gd name="T51" fmla="*/ 1297 h 2006"/>
              <a:gd name="T52" fmla="*/ 9 w 2004"/>
              <a:gd name="T53" fmla="*/ 962 h 2006"/>
              <a:gd name="T54" fmla="*/ 60 w 2004"/>
              <a:gd name="T55" fmla="*/ 1292 h 2006"/>
              <a:gd name="T56" fmla="*/ 1992 w 2004"/>
              <a:gd name="T57" fmla="*/ 920 h 2006"/>
              <a:gd name="T58" fmla="*/ 10 w 2004"/>
              <a:gd name="T59" fmla="*/ 951 h 2006"/>
              <a:gd name="T60" fmla="*/ 10 w 2004"/>
              <a:gd name="T61" fmla="*/ 951 h 2006"/>
              <a:gd name="T62" fmla="*/ 1896 w 2004"/>
              <a:gd name="T63" fmla="*/ 589 h 2006"/>
              <a:gd name="T64" fmla="*/ 1999 w 2004"/>
              <a:gd name="T65" fmla="*/ 899 h 2006"/>
              <a:gd name="T66" fmla="*/ 54 w 2004"/>
              <a:gd name="T67" fmla="*/ 679 h 2006"/>
              <a:gd name="T68" fmla="*/ 85 w 2004"/>
              <a:gd name="T69" fmla="*/ 643 h 2006"/>
              <a:gd name="T70" fmla="*/ 1883 w 2004"/>
              <a:gd name="T71" fmla="*/ 564 h 2006"/>
              <a:gd name="T72" fmla="*/ 1891 w 2004"/>
              <a:gd name="T73" fmla="*/ 568 h 2006"/>
              <a:gd name="T74" fmla="*/ 135 w 2004"/>
              <a:gd name="T75" fmla="*/ 536 h 2006"/>
              <a:gd name="T76" fmla="*/ 1799 w 2004"/>
              <a:gd name="T77" fmla="*/ 425 h 2006"/>
              <a:gd name="T78" fmla="*/ 1813 w 2004"/>
              <a:gd name="T79" fmla="*/ 415 h 2006"/>
              <a:gd name="T80" fmla="*/ 137 w 2004"/>
              <a:gd name="T81" fmla="*/ 515 h 2006"/>
              <a:gd name="T82" fmla="*/ 355 w 2004"/>
              <a:gd name="T83" fmla="*/ 249 h 2006"/>
              <a:gd name="T84" fmla="*/ 141 w 2004"/>
              <a:gd name="T85" fmla="*/ 516 h 2006"/>
              <a:gd name="T86" fmla="*/ 1646 w 2004"/>
              <a:gd name="T87" fmla="*/ 236 h 2006"/>
              <a:gd name="T88" fmla="*/ 383 w 2004"/>
              <a:gd name="T89" fmla="*/ 216 h 2006"/>
              <a:gd name="T90" fmla="*/ 1596 w 2004"/>
              <a:gd name="T91" fmla="*/ 217 h 2006"/>
              <a:gd name="T92" fmla="*/ 1314 w 2004"/>
              <a:gd name="T93" fmla="*/ 51 h 2006"/>
              <a:gd name="T94" fmla="*/ 1601 w 2004"/>
              <a:gd name="T95" fmla="*/ 219 h 2006"/>
              <a:gd name="T96" fmla="*/ 599 w 2004"/>
              <a:gd name="T97" fmla="*/ 105 h 2006"/>
              <a:gd name="T98" fmla="*/ 718 w 2004"/>
              <a:gd name="T99" fmla="*/ 42 h 2006"/>
              <a:gd name="T100" fmla="*/ 723 w 2004"/>
              <a:gd name="T101" fmla="*/ 59 h 2006"/>
              <a:gd name="T102" fmla="*/ 1254 w 2004"/>
              <a:gd name="T103" fmla="*/ 42 h 2006"/>
              <a:gd name="T104" fmla="*/ 1233 w 2004"/>
              <a:gd name="T105" fmla="*/ 46 h 2006"/>
              <a:gd name="T106" fmla="*/ 909 w 2004"/>
              <a:gd name="T107" fmla="*/ 6 h 2006"/>
              <a:gd name="T108" fmla="*/ 1235 w 2004"/>
              <a:gd name="T109" fmla="*/ 46 h 2006"/>
              <a:gd name="T110" fmla="*/ 882 w 2004"/>
              <a:gd name="T111" fmla="*/ 26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04" h="2006">
                <a:moveTo>
                  <a:pt x="1003" y="2006"/>
                </a:moveTo>
                <a:cubicBezTo>
                  <a:pt x="999" y="2006"/>
                  <a:pt x="995" y="2006"/>
                  <a:pt x="991" y="2006"/>
                </a:cubicBezTo>
                <a:cubicBezTo>
                  <a:pt x="986" y="2006"/>
                  <a:pt x="986" y="2006"/>
                  <a:pt x="986" y="2006"/>
                </a:cubicBezTo>
                <a:cubicBezTo>
                  <a:pt x="981" y="2006"/>
                  <a:pt x="978" y="2002"/>
                  <a:pt x="978" y="1997"/>
                </a:cubicBezTo>
                <a:cubicBezTo>
                  <a:pt x="978" y="1992"/>
                  <a:pt x="982" y="1989"/>
                  <a:pt x="986" y="1989"/>
                </a:cubicBezTo>
                <a:cubicBezTo>
                  <a:pt x="991" y="1989"/>
                  <a:pt x="991" y="1989"/>
                  <a:pt x="991" y="1989"/>
                </a:cubicBezTo>
                <a:cubicBezTo>
                  <a:pt x="995" y="1989"/>
                  <a:pt x="999" y="1989"/>
                  <a:pt x="1003" y="1989"/>
                </a:cubicBezTo>
                <a:cubicBezTo>
                  <a:pt x="1009" y="1989"/>
                  <a:pt x="1009" y="1989"/>
                  <a:pt x="1009" y="1989"/>
                </a:cubicBezTo>
                <a:cubicBezTo>
                  <a:pt x="1009" y="1989"/>
                  <a:pt x="1009" y="1989"/>
                  <a:pt x="1009" y="1989"/>
                </a:cubicBezTo>
                <a:cubicBezTo>
                  <a:pt x="1014" y="1989"/>
                  <a:pt x="1017" y="1993"/>
                  <a:pt x="1017" y="1997"/>
                </a:cubicBezTo>
                <a:cubicBezTo>
                  <a:pt x="1017" y="2002"/>
                  <a:pt x="1014" y="2006"/>
                  <a:pt x="1009" y="2006"/>
                </a:cubicBezTo>
                <a:lnTo>
                  <a:pt x="1003" y="2006"/>
                </a:lnTo>
                <a:close/>
                <a:moveTo>
                  <a:pt x="1037" y="2005"/>
                </a:moveTo>
                <a:cubicBezTo>
                  <a:pt x="1033" y="2005"/>
                  <a:pt x="1029" y="2002"/>
                  <a:pt x="1029" y="1997"/>
                </a:cubicBezTo>
                <a:cubicBezTo>
                  <a:pt x="1029" y="1992"/>
                  <a:pt x="1032" y="1988"/>
                  <a:pt x="1037" y="1988"/>
                </a:cubicBezTo>
                <a:cubicBezTo>
                  <a:pt x="1074" y="1987"/>
                  <a:pt x="1111" y="1983"/>
                  <a:pt x="1148" y="1978"/>
                </a:cubicBezTo>
                <a:cubicBezTo>
                  <a:pt x="1148" y="1978"/>
                  <a:pt x="1148" y="1978"/>
                  <a:pt x="1148" y="1978"/>
                </a:cubicBezTo>
                <a:cubicBezTo>
                  <a:pt x="1219" y="1967"/>
                  <a:pt x="1288" y="1949"/>
                  <a:pt x="1354" y="1924"/>
                </a:cubicBezTo>
                <a:cubicBezTo>
                  <a:pt x="1359" y="1922"/>
                  <a:pt x="1363" y="1924"/>
                  <a:pt x="1365" y="1929"/>
                </a:cubicBezTo>
                <a:cubicBezTo>
                  <a:pt x="1367" y="1933"/>
                  <a:pt x="1365" y="1938"/>
                  <a:pt x="1360" y="1939"/>
                </a:cubicBezTo>
                <a:cubicBezTo>
                  <a:pt x="1293" y="1965"/>
                  <a:pt x="1223" y="1984"/>
                  <a:pt x="1151" y="1995"/>
                </a:cubicBezTo>
                <a:cubicBezTo>
                  <a:pt x="1151" y="1995"/>
                  <a:pt x="1151" y="1995"/>
                  <a:pt x="1151" y="1995"/>
                </a:cubicBezTo>
                <a:cubicBezTo>
                  <a:pt x="1113" y="2000"/>
                  <a:pt x="1075" y="2004"/>
                  <a:pt x="1037" y="2005"/>
                </a:cubicBezTo>
                <a:cubicBezTo>
                  <a:pt x="1037" y="2005"/>
                  <a:pt x="1037" y="2005"/>
                  <a:pt x="1037" y="2005"/>
                </a:cubicBezTo>
                <a:close/>
                <a:moveTo>
                  <a:pt x="958" y="2005"/>
                </a:moveTo>
                <a:cubicBezTo>
                  <a:pt x="958" y="2005"/>
                  <a:pt x="958" y="2005"/>
                  <a:pt x="958" y="2005"/>
                </a:cubicBezTo>
                <a:cubicBezTo>
                  <a:pt x="886" y="2002"/>
                  <a:pt x="814" y="1990"/>
                  <a:pt x="744" y="1972"/>
                </a:cubicBezTo>
                <a:cubicBezTo>
                  <a:pt x="744" y="1972"/>
                  <a:pt x="744" y="1972"/>
                  <a:pt x="744" y="1972"/>
                </a:cubicBezTo>
                <a:cubicBezTo>
                  <a:pt x="707" y="1962"/>
                  <a:pt x="671" y="1950"/>
                  <a:pt x="635" y="1936"/>
                </a:cubicBezTo>
                <a:cubicBezTo>
                  <a:pt x="631" y="1934"/>
                  <a:pt x="629" y="1929"/>
                  <a:pt x="631" y="1925"/>
                </a:cubicBezTo>
                <a:cubicBezTo>
                  <a:pt x="632" y="1921"/>
                  <a:pt x="637" y="1919"/>
                  <a:pt x="642" y="1920"/>
                </a:cubicBezTo>
                <a:cubicBezTo>
                  <a:pt x="676" y="1934"/>
                  <a:pt x="712" y="1946"/>
                  <a:pt x="748" y="1955"/>
                </a:cubicBezTo>
                <a:cubicBezTo>
                  <a:pt x="748" y="1955"/>
                  <a:pt x="748" y="1955"/>
                  <a:pt x="748" y="1955"/>
                </a:cubicBezTo>
                <a:cubicBezTo>
                  <a:pt x="817" y="1974"/>
                  <a:pt x="888" y="1985"/>
                  <a:pt x="958" y="1988"/>
                </a:cubicBezTo>
                <a:cubicBezTo>
                  <a:pt x="963" y="1988"/>
                  <a:pt x="967" y="1992"/>
                  <a:pt x="966" y="1997"/>
                </a:cubicBezTo>
                <a:cubicBezTo>
                  <a:pt x="966" y="2001"/>
                  <a:pt x="963" y="2005"/>
                  <a:pt x="958" y="2005"/>
                </a:cubicBezTo>
                <a:close/>
                <a:moveTo>
                  <a:pt x="1384" y="1930"/>
                </a:moveTo>
                <a:cubicBezTo>
                  <a:pt x="1380" y="1930"/>
                  <a:pt x="1377" y="1928"/>
                  <a:pt x="1376" y="1924"/>
                </a:cubicBezTo>
                <a:cubicBezTo>
                  <a:pt x="1374" y="1920"/>
                  <a:pt x="1376" y="1915"/>
                  <a:pt x="1380" y="1913"/>
                </a:cubicBezTo>
                <a:cubicBezTo>
                  <a:pt x="1387" y="1910"/>
                  <a:pt x="1394" y="1907"/>
                  <a:pt x="1401" y="1904"/>
                </a:cubicBezTo>
                <a:cubicBezTo>
                  <a:pt x="1405" y="1902"/>
                  <a:pt x="1410" y="1904"/>
                  <a:pt x="1412" y="1909"/>
                </a:cubicBezTo>
                <a:cubicBezTo>
                  <a:pt x="1414" y="1913"/>
                  <a:pt x="1412" y="1918"/>
                  <a:pt x="1408" y="1920"/>
                </a:cubicBezTo>
                <a:cubicBezTo>
                  <a:pt x="1401" y="1923"/>
                  <a:pt x="1394" y="1926"/>
                  <a:pt x="1387" y="1929"/>
                </a:cubicBezTo>
                <a:cubicBezTo>
                  <a:pt x="1386" y="1929"/>
                  <a:pt x="1385" y="1930"/>
                  <a:pt x="1384" y="1930"/>
                </a:cubicBezTo>
                <a:close/>
                <a:moveTo>
                  <a:pt x="612" y="1926"/>
                </a:moveTo>
                <a:cubicBezTo>
                  <a:pt x="611" y="1926"/>
                  <a:pt x="610" y="1926"/>
                  <a:pt x="609" y="1925"/>
                </a:cubicBezTo>
                <a:cubicBezTo>
                  <a:pt x="602" y="1922"/>
                  <a:pt x="595" y="1919"/>
                  <a:pt x="588" y="1916"/>
                </a:cubicBezTo>
                <a:cubicBezTo>
                  <a:pt x="584" y="1914"/>
                  <a:pt x="582" y="1909"/>
                  <a:pt x="584" y="1905"/>
                </a:cubicBezTo>
                <a:cubicBezTo>
                  <a:pt x="586" y="1901"/>
                  <a:pt x="591" y="1899"/>
                  <a:pt x="595" y="1901"/>
                </a:cubicBezTo>
                <a:cubicBezTo>
                  <a:pt x="602" y="1904"/>
                  <a:pt x="609" y="1907"/>
                  <a:pt x="616" y="1910"/>
                </a:cubicBezTo>
                <a:cubicBezTo>
                  <a:pt x="620" y="1911"/>
                  <a:pt x="622" y="1916"/>
                  <a:pt x="620" y="1921"/>
                </a:cubicBezTo>
                <a:cubicBezTo>
                  <a:pt x="619" y="1924"/>
                  <a:pt x="616" y="1926"/>
                  <a:pt x="612" y="1926"/>
                </a:cubicBezTo>
                <a:close/>
                <a:moveTo>
                  <a:pt x="1430" y="1909"/>
                </a:moveTo>
                <a:cubicBezTo>
                  <a:pt x="1427" y="1909"/>
                  <a:pt x="1424" y="1907"/>
                  <a:pt x="1422" y="1904"/>
                </a:cubicBezTo>
                <a:cubicBezTo>
                  <a:pt x="1420" y="1900"/>
                  <a:pt x="1422" y="1895"/>
                  <a:pt x="1426" y="1893"/>
                </a:cubicBezTo>
                <a:cubicBezTo>
                  <a:pt x="1460" y="1877"/>
                  <a:pt x="1493" y="1858"/>
                  <a:pt x="1524" y="1839"/>
                </a:cubicBezTo>
                <a:cubicBezTo>
                  <a:pt x="1524" y="1839"/>
                  <a:pt x="1525" y="1839"/>
                  <a:pt x="1525" y="1839"/>
                </a:cubicBezTo>
                <a:cubicBezTo>
                  <a:pt x="1582" y="1803"/>
                  <a:pt x="1635" y="1762"/>
                  <a:pt x="1683" y="1716"/>
                </a:cubicBezTo>
                <a:cubicBezTo>
                  <a:pt x="1686" y="1713"/>
                  <a:pt x="1689" y="1710"/>
                  <a:pt x="1692" y="1707"/>
                </a:cubicBezTo>
                <a:cubicBezTo>
                  <a:pt x="1695" y="1704"/>
                  <a:pt x="1700" y="1704"/>
                  <a:pt x="1704" y="1707"/>
                </a:cubicBezTo>
                <a:cubicBezTo>
                  <a:pt x="1707" y="1711"/>
                  <a:pt x="1707" y="1716"/>
                  <a:pt x="1704" y="1719"/>
                </a:cubicBezTo>
                <a:cubicBezTo>
                  <a:pt x="1701" y="1722"/>
                  <a:pt x="1698" y="1725"/>
                  <a:pt x="1695" y="1728"/>
                </a:cubicBezTo>
                <a:cubicBezTo>
                  <a:pt x="1646" y="1775"/>
                  <a:pt x="1592" y="1817"/>
                  <a:pt x="1534" y="1853"/>
                </a:cubicBezTo>
                <a:cubicBezTo>
                  <a:pt x="1534" y="1853"/>
                  <a:pt x="1534" y="1853"/>
                  <a:pt x="1534" y="1853"/>
                </a:cubicBezTo>
                <a:cubicBezTo>
                  <a:pt x="1501" y="1873"/>
                  <a:pt x="1468" y="1892"/>
                  <a:pt x="1434" y="1908"/>
                </a:cubicBezTo>
                <a:cubicBezTo>
                  <a:pt x="1432" y="1909"/>
                  <a:pt x="1431" y="1909"/>
                  <a:pt x="1430" y="1909"/>
                </a:cubicBezTo>
                <a:close/>
                <a:moveTo>
                  <a:pt x="566" y="1905"/>
                </a:moveTo>
                <a:cubicBezTo>
                  <a:pt x="565" y="1905"/>
                  <a:pt x="564" y="1905"/>
                  <a:pt x="562" y="1904"/>
                </a:cubicBezTo>
                <a:cubicBezTo>
                  <a:pt x="497" y="1872"/>
                  <a:pt x="436" y="1833"/>
                  <a:pt x="379" y="1789"/>
                </a:cubicBezTo>
                <a:cubicBezTo>
                  <a:pt x="379" y="1789"/>
                  <a:pt x="379" y="1789"/>
                  <a:pt x="379" y="1789"/>
                </a:cubicBezTo>
                <a:cubicBezTo>
                  <a:pt x="349" y="1765"/>
                  <a:pt x="321" y="1740"/>
                  <a:pt x="294" y="1713"/>
                </a:cubicBezTo>
                <a:cubicBezTo>
                  <a:pt x="291" y="1710"/>
                  <a:pt x="291" y="1704"/>
                  <a:pt x="294" y="1701"/>
                </a:cubicBezTo>
                <a:cubicBezTo>
                  <a:pt x="297" y="1698"/>
                  <a:pt x="303" y="1698"/>
                  <a:pt x="306" y="1701"/>
                </a:cubicBezTo>
                <a:cubicBezTo>
                  <a:pt x="332" y="1727"/>
                  <a:pt x="360" y="1752"/>
                  <a:pt x="390" y="1775"/>
                </a:cubicBezTo>
                <a:cubicBezTo>
                  <a:pt x="390" y="1775"/>
                  <a:pt x="390" y="1775"/>
                  <a:pt x="390" y="1775"/>
                </a:cubicBezTo>
                <a:cubicBezTo>
                  <a:pt x="445" y="1819"/>
                  <a:pt x="506" y="1858"/>
                  <a:pt x="570" y="1889"/>
                </a:cubicBezTo>
                <a:cubicBezTo>
                  <a:pt x="574" y="1891"/>
                  <a:pt x="576" y="1896"/>
                  <a:pt x="574" y="1900"/>
                </a:cubicBezTo>
                <a:cubicBezTo>
                  <a:pt x="572" y="1903"/>
                  <a:pt x="569" y="1905"/>
                  <a:pt x="566" y="1905"/>
                </a:cubicBezTo>
                <a:close/>
                <a:moveTo>
                  <a:pt x="1718" y="1702"/>
                </a:moveTo>
                <a:cubicBezTo>
                  <a:pt x="1715" y="1702"/>
                  <a:pt x="1713" y="1701"/>
                  <a:pt x="1712" y="1699"/>
                </a:cubicBezTo>
                <a:cubicBezTo>
                  <a:pt x="1708" y="1696"/>
                  <a:pt x="1708" y="1691"/>
                  <a:pt x="1711" y="1687"/>
                </a:cubicBezTo>
                <a:cubicBezTo>
                  <a:pt x="1717" y="1682"/>
                  <a:pt x="1722" y="1676"/>
                  <a:pt x="1727" y="1671"/>
                </a:cubicBezTo>
                <a:cubicBezTo>
                  <a:pt x="1730" y="1667"/>
                  <a:pt x="1735" y="1667"/>
                  <a:pt x="1739" y="1670"/>
                </a:cubicBezTo>
                <a:cubicBezTo>
                  <a:pt x="1742" y="1674"/>
                  <a:pt x="1742" y="1679"/>
                  <a:pt x="1739" y="1682"/>
                </a:cubicBezTo>
                <a:cubicBezTo>
                  <a:pt x="1734" y="1688"/>
                  <a:pt x="1729" y="1693"/>
                  <a:pt x="1724" y="1699"/>
                </a:cubicBezTo>
                <a:cubicBezTo>
                  <a:pt x="1722" y="1701"/>
                  <a:pt x="1720" y="1702"/>
                  <a:pt x="1718" y="1702"/>
                </a:cubicBezTo>
                <a:close/>
                <a:moveTo>
                  <a:pt x="280" y="1695"/>
                </a:moveTo>
                <a:cubicBezTo>
                  <a:pt x="278" y="1695"/>
                  <a:pt x="276" y="1694"/>
                  <a:pt x="274" y="1692"/>
                </a:cubicBezTo>
                <a:cubicBezTo>
                  <a:pt x="269" y="1687"/>
                  <a:pt x="264" y="1681"/>
                  <a:pt x="259" y="1676"/>
                </a:cubicBezTo>
                <a:cubicBezTo>
                  <a:pt x="255" y="1672"/>
                  <a:pt x="256" y="1667"/>
                  <a:pt x="259" y="1664"/>
                </a:cubicBezTo>
                <a:cubicBezTo>
                  <a:pt x="263" y="1661"/>
                  <a:pt x="268" y="1661"/>
                  <a:pt x="271" y="1664"/>
                </a:cubicBezTo>
                <a:cubicBezTo>
                  <a:pt x="276" y="1670"/>
                  <a:pt x="281" y="1675"/>
                  <a:pt x="286" y="1681"/>
                </a:cubicBezTo>
                <a:cubicBezTo>
                  <a:pt x="290" y="1684"/>
                  <a:pt x="289" y="1690"/>
                  <a:pt x="286" y="1693"/>
                </a:cubicBezTo>
                <a:cubicBezTo>
                  <a:pt x="284" y="1694"/>
                  <a:pt x="282" y="1695"/>
                  <a:pt x="280" y="1695"/>
                </a:cubicBezTo>
                <a:close/>
                <a:moveTo>
                  <a:pt x="1752" y="1664"/>
                </a:moveTo>
                <a:cubicBezTo>
                  <a:pt x="1750" y="1664"/>
                  <a:pt x="1748" y="1663"/>
                  <a:pt x="1746" y="1662"/>
                </a:cubicBezTo>
                <a:cubicBezTo>
                  <a:pt x="1743" y="1659"/>
                  <a:pt x="1742" y="1653"/>
                  <a:pt x="1746" y="1650"/>
                </a:cubicBezTo>
                <a:cubicBezTo>
                  <a:pt x="1770" y="1622"/>
                  <a:pt x="1793" y="1592"/>
                  <a:pt x="1814" y="1561"/>
                </a:cubicBezTo>
                <a:cubicBezTo>
                  <a:pt x="1814" y="1561"/>
                  <a:pt x="1814" y="1561"/>
                  <a:pt x="1814" y="1561"/>
                </a:cubicBezTo>
                <a:cubicBezTo>
                  <a:pt x="1848" y="1512"/>
                  <a:pt x="1877" y="1460"/>
                  <a:pt x="1901" y="1406"/>
                </a:cubicBezTo>
                <a:cubicBezTo>
                  <a:pt x="1906" y="1395"/>
                  <a:pt x="1910" y="1385"/>
                  <a:pt x="1915" y="1374"/>
                </a:cubicBezTo>
                <a:cubicBezTo>
                  <a:pt x="1917" y="1370"/>
                  <a:pt x="1922" y="1367"/>
                  <a:pt x="1926" y="1369"/>
                </a:cubicBezTo>
                <a:cubicBezTo>
                  <a:pt x="1930" y="1371"/>
                  <a:pt x="1932" y="1376"/>
                  <a:pt x="1931" y="1380"/>
                </a:cubicBezTo>
                <a:cubicBezTo>
                  <a:pt x="1926" y="1391"/>
                  <a:pt x="1921" y="1402"/>
                  <a:pt x="1917" y="1413"/>
                </a:cubicBezTo>
                <a:cubicBezTo>
                  <a:pt x="1892" y="1468"/>
                  <a:pt x="1862" y="1521"/>
                  <a:pt x="1828" y="1571"/>
                </a:cubicBezTo>
                <a:cubicBezTo>
                  <a:pt x="1828" y="1571"/>
                  <a:pt x="1828" y="1571"/>
                  <a:pt x="1828" y="1571"/>
                </a:cubicBezTo>
                <a:cubicBezTo>
                  <a:pt x="1806" y="1602"/>
                  <a:pt x="1783" y="1633"/>
                  <a:pt x="1758" y="1661"/>
                </a:cubicBezTo>
                <a:cubicBezTo>
                  <a:pt x="1757" y="1663"/>
                  <a:pt x="1754" y="1664"/>
                  <a:pt x="1752" y="1664"/>
                </a:cubicBezTo>
                <a:close/>
                <a:moveTo>
                  <a:pt x="246" y="1657"/>
                </a:moveTo>
                <a:cubicBezTo>
                  <a:pt x="244" y="1657"/>
                  <a:pt x="241" y="1656"/>
                  <a:pt x="240" y="1654"/>
                </a:cubicBezTo>
                <a:cubicBezTo>
                  <a:pt x="193" y="1599"/>
                  <a:pt x="152" y="1539"/>
                  <a:pt x="118" y="1475"/>
                </a:cubicBezTo>
                <a:cubicBezTo>
                  <a:pt x="118" y="1475"/>
                  <a:pt x="118" y="1475"/>
                  <a:pt x="118" y="1475"/>
                </a:cubicBezTo>
                <a:cubicBezTo>
                  <a:pt x="104" y="1448"/>
                  <a:pt x="90" y="1421"/>
                  <a:pt x="79" y="1393"/>
                </a:cubicBezTo>
                <a:cubicBezTo>
                  <a:pt x="76" y="1386"/>
                  <a:pt x="73" y="1379"/>
                  <a:pt x="70" y="1372"/>
                </a:cubicBezTo>
                <a:cubicBezTo>
                  <a:pt x="69" y="1368"/>
                  <a:pt x="71" y="1363"/>
                  <a:pt x="75" y="1361"/>
                </a:cubicBezTo>
                <a:cubicBezTo>
                  <a:pt x="79" y="1359"/>
                  <a:pt x="84" y="1361"/>
                  <a:pt x="86" y="1366"/>
                </a:cubicBezTo>
                <a:cubicBezTo>
                  <a:pt x="89" y="1372"/>
                  <a:pt x="91" y="1379"/>
                  <a:pt x="94" y="1386"/>
                </a:cubicBezTo>
                <a:cubicBezTo>
                  <a:pt x="106" y="1414"/>
                  <a:pt x="119" y="1441"/>
                  <a:pt x="133" y="1467"/>
                </a:cubicBezTo>
                <a:cubicBezTo>
                  <a:pt x="133" y="1467"/>
                  <a:pt x="133" y="1467"/>
                  <a:pt x="133" y="1467"/>
                </a:cubicBezTo>
                <a:cubicBezTo>
                  <a:pt x="166" y="1530"/>
                  <a:pt x="207" y="1589"/>
                  <a:pt x="253" y="1643"/>
                </a:cubicBezTo>
                <a:cubicBezTo>
                  <a:pt x="256" y="1647"/>
                  <a:pt x="255" y="1652"/>
                  <a:pt x="252" y="1655"/>
                </a:cubicBezTo>
                <a:cubicBezTo>
                  <a:pt x="250" y="1657"/>
                  <a:pt x="248" y="1657"/>
                  <a:pt x="246" y="1657"/>
                </a:cubicBezTo>
                <a:close/>
                <a:moveTo>
                  <a:pt x="1933" y="1359"/>
                </a:moveTo>
                <a:cubicBezTo>
                  <a:pt x="1932" y="1359"/>
                  <a:pt x="1931" y="1359"/>
                  <a:pt x="1930" y="1359"/>
                </a:cubicBezTo>
                <a:cubicBezTo>
                  <a:pt x="1926" y="1357"/>
                  <a:pt x="1923" y="1352"/>
                  <a:pt x="1925" y="1348"/>
                </a:cubicBezTo>
                <a:cubicBezTo>
                  <a:pt x="1928" y="1341"/>
                  <a:pt x="1930" y="1334"/>
                  <a:pt x="1933" y="1327"/>
                </a:cubicBezTo>
                <a:cubicBezTo>
                  <a:pt x="1934" y="1322"/>
                  <a:pt x="1939" y="1320"/>
                  <a:pt x="1943" y="1321"/>
                </a:cubicBezTo>
                <a:cubicBezTo>
                  <a:pt x="1948" y="1323"/>
                  <a:pt x="1950" y="1328"/>
                  <a:pt x="1949" y="1332"/>
                </a:cubicBezTo>
                <a:cubicBezTo>
                  <a:pt x="1946" y="1339"/>
                  <a:pt x="1944" y="1347"/>
                  <a:pt x="1941" y="1354"/>
                </a:cubicBezTo>
                <a:cubicBezTo>
                  <a:pt x="1940" y="1357"/>
                  <a:pt x="1936" y="1359"/>
                  <a:pt x="1933" y="1359"/>
                </a:cubicBezTo>
                <a:close/>
                <a:moveTo>
                  <a:pt x="68" y="1351"/>
                </a:moveTo>
                <a:cubicBezTo>
                  <a:pt x="65" y="1351"/>
                  <a:pt x="61" y="1349"/>
                  <a:pt x="60" y="1345"/>
                </a:cubicBezTo>
                <a:cubicBezTo>
                  <a:pt x="58" y="1338"/>
                  <a:pt x="55" y="1331"/>
                  <a:pt x="53" y="1324"/>
                </a:cubicBezTo>
                <a:cubicBezTo>
                  <a:pt x="51" y="1319"/>
                  <a:pt x="53" y="1314"/>
                  <a:pt x="58" y="1313"/>
                </a:cubicBezTo>
                <a:cubicBezTo>
                  <a:pt x="62" y="1311"/>
                  <a:pt x="67" y="1314"/>
                  <a:pt x="69" y="1318"/>
                </a:cubicBezTo>
                <a:cubicBezTo>
                  <a:pt x="71" y="1325"/>
                  <a:pt x="74" y="1332"/>
                  <a:pt x="76" y="1339"/>
                </a:cubicBezTo>
                <a:cubicBezTo>
                  <a:pt x="78" y="1344"/>
                  <a:pt x="75" y="1349"/>
                  <a:pt x="71" y="1350"/>
                </a:cubicBezTo>
                <a:cubicBezTo>
                  <a:pt x="70" y="1351"/>
                  <a:pt x="69" y="1351"/>
                  <a:pt x="68" y="1351"/>
                </a:cubicBezTo>
                <a:close/>
                <a:moveTo>
                  <a:pt x="1950" y="1311"/>
                </a:moveTo>
                <a:cubicBezTo>
                  <a:pt x="1949" y="1311"/>
                  <a:pt x="1948" y="1311"/>
                  <a:pt x="1947" y="1311"/>
                </a:cubicBezTo>
                <a:cubicBezTo>
                  <a:pt x="1942" y="1309"/>
                  <a:pt x="1940" y="1304"/>
                  <a:pt x="1941" y="1300"/>
                </a:cubicBezTo>
                <a:cubicBezTo>
                  <a:pt x="1953" y="1264"/>
                  <a:pt x="1962" y="1228"/>
                  <a:pt x="1969" y="1191"/>
                </a:cubicBezTo>
                <a:cubicBezTo>
                  <a:pt x="1969" y="1191"/>
                  <a:pt x="1969" y="1191"/>
                  <a:pt x="1969" y="1191"/>
                </a:cubicBezTo>
                <a:cubicBezTo>
                  <a:pt x="1979" y="1140"/>
                  <a:pt x="1985" y="1088"/>
                  <a:pt x="1987" y="1037"/>
                </a:cubicBezTo>
                <a:cubicBezTo>
                  <a:pt x="1987" y="1026"/>
                  <a:pt x="1987" y="1014"/>
                  <a:pt x="1987" y="1003"/>
                </a:cubicBezTo>
                <a:cubicBezTo>
                  <a:pt x="1987" y="995"/>
                  <a:pt x="1987" y="987"/>
                  <a:pt x="1987" y="979"/>
                </a:cubicBezTo>
                <a:cubicBezTo>
                  <a:pt x="1987" y="975"/>
                  <a:pt x="1991" y="971"/>
                  <a:pt x="1995" y="971"/>
                </a:cubicBezTo>
                <a:cubicBezTo>
                  <a:pt x="2000" y="971"/>
                  <a:pt x="2004" y="974"/>
                  <a:pt x="2004" y="979"/>
                </a:cubicBezTo>
                <a:cubicBezTo>
                  <a:pt x="2004" y="987"/>
                  <a:pt x="2004" y="995"/>
                  <a:pt x="2004" y="1003"/>
                </a:cubicBezTo>
                <a:cubicBezTo>
                  <a:pt x="2004" y="1015"/>
                  <a:pt x="2004" y="1026"/>
                  <a:pt x="2004" y="1037"/>
                </a:cubicBezTo>
                <a:cubicBezTo>
                  <a:pt x="2002" y="1090"/>
                  <a:pt x="1996" y="1143"/>
                  <a:pt x="1986" y="1195"/>
                </a:cubicBezTo>
                <a:cubicBezTo>
                  <a:pt x="1986" y="1195"/>
                  <a:pt x="1986" y="1195"/>
                  <a:pt x="1986" y="1195"/>
                </a:cubicBezTo>
                <a:cubicBezTo>
                  <a:pt x="1978" y="1232"/>
                  <a:pt x="1969" y="1269"/>
                  <a:pt x="1958" y="1305"/>
                </a:cubicBezTo>
                <a:cubicBezTo>
                  <a:pt x="1956" y="1309"/>
                  <a:pt x="1953" y="1311"/>
                  <a:pt x="1950" y="1311"/>
                </a:cubicBezTo>
                <a:close/>
                <a:moveTo>
                  <a:pt x="52" y="1303"/>
                </a:moveTo>
                <a:cubicBezTo>
                  <a:pt x="48" y="1303"/>
                  <a:pt x="45" y="1300"/>
                  <a:pt x="44" y="1297"/>
                </a:cubicBezTo>
                <a:cubicBezTo>
                  <a:pt x="23" y="1227"/>
                  <a:pt x="9" y="1156"/>
                  <a:pt x="3" y="1084"/>
                </a:cubicBezTo>
                <a:cubicBezTo>
                  <a:pt x="3" y="1084"/>
                  <a:pt x="3" y="1084"/>
                  <a:pt x="3" y="1084"/>
                </a:cubicBezTo>
                <a:cubicBezTo>
                  <a:pt x="1" y="1061"/>
                  <a:pt x="0" y="1038"/>
                  <a:pt x="0" y="1015"/>
                </a:cubicBezTo>
                <a:cubicBezTo>
                  <a:pt x="0" y="1011"/>
                  <a:pt x="0" y="1007"/>
                  <a:pt x="0" y="1003"/>
                </a:cubicBezTo>
                <a:cubicBezTo>
                  <a:pt x="0" y="992"/>
                  <a:pt x="0" y="981"/>
                  <a:pt x="0" y="970"/>
                </a:cubicBezTo>
                <a:cubicBezTo>
                  <a:pt x="0" y="965"/>
                  <a:pt x="4" y="962"/>
                  <a:pt x="9" y="962"/>
                </a:cubicBezTo>
                <a:cubicBezTo>
                  <a:pt x="14" y="962"/>
                  <a:pt x="17" y="966"/>
                  <a:pt x="17" y="971"/>
                </a:cubicBezTo>
                <a:cubicBezTo>
                  <a:pt x="17" y="981"/>
                  <a:pt x="17" y="992"/>
                  <a:pt x="17" y="1003"/>
                </a:cubicBezTo>
                <a:cubicBezTo>
                  <a:pt x="17" y="1007"/>
                  <a:pt x="17" y="1011"/>
                  <a:pt x="17" y="1015"/>
                </a:cubicBezTo>
                <a:cubicBezTo>
                  <a:pt x="17" y="1037"/>
                  <a:pt x="18" y="1060"/>
                  <a:pt x="20" y="1083"/>
                </a:cubicBezTo>
                <a:cubicBezTo>
                  <a:pt x="20" y="1083"/>
                  <a:pt x="20" y="1083"/>
                  <a:pt x="20" y="1083"/>
                </a:cubicBezTo>
                <a:cubicBezTo>
                  <a:pt x="26" y="1153"/>
                  <a:pt x="39" y="1223"/>
                  <a:pt x="60" y="1292"/>
                </a:cubicBezTo>
                <a:cubicBezTo>
                  <a:pt x="61" y="1296"/>
                  <a:pt x="59" y="1301"/>
                  <a:pt x="54" y="1302"/>
                </a:cubicBezTo>
                <a:cubicBezTo>
                  <a:pt x="54" y="1302"/>
                  <a:pt x="53" y="1303"/>
                  <a:pt x="52" y="1303"/>
                </a:cubicBezTo>
                <a:close/>
                <a:moveTo>
                  <a:pt x="1994" y="959"/>
                </a:moveTo>
                <a:cubicBezTo>
                  <a:pt x="1990" y="959"/>
                  <a:pt x="1986" y="956"/>
                  <a:pt x="1986" y="951"/>
                </a:cubicBezTo>
                <a:cubicBezTo>
                  <a:pt x="1986" y="944"/>
                  <a:pt x="1985" y="936"/>
                  <a:pt x="1984" y="929"/>
                </a:cubicBezTo>
                <a:cubicBezTo>
                  <a:pt x="1984" y="924"/>
                  <a:pt x="1988" y="920"/>
                  <a:pt x="1992" y="920"/>
                </a:cubicBezTo>
                <a:cubicBezTo>
                  <a:pt x="1997" y="920"/>
                  <a:pt x="2001" y="923"/>
                  <a:pt x="2001" y="928"/>
                </a:cubicBezTo>
                <a:cubicBezTo>
                  <a:pt x="2002" y="935"/>
                  <a:pt x="2002" y="943"/>
                  <a:pt x="2003" y="951"/>
                </a:cubicBezTo>
                <a:cubicBezTo>
                  <a:pt x="2003" y="955"/>
                  <a:pt x="2000" y="959"/>
                  <a:pt x="1995" y="959"/>
                </a:cubicBezTo>
                <a:cubicBezTo>
                  <a:pt x="1995" y="959"/>
                  <a:pt x="1995" y="959"/>
                  <a:pt x="1994" y="959"/>
                </a:cubicBezTo>
                <a:close/>
                <a:moveTo>
                  <a:pt x="10" y="951"/>
                </a:moveTo>
                <a:cubicBezTo>
                  <a:pt x="10" y="951"/>
                  <a:pt x="10" y="951"/>
                  <a:pt x="10" y="951"/>
                </a:cubicBezTo>
                <a:cubicBezTo>
                  <a:pt x="5" y="950"/>
                  <a:pt x="1" y="946"/>
                  <a:pt x="2" y="942"/>
                </a:cubicBezTo>
                <a:cubicBezTo>
                  <a:pt x="2" y="934"/>
                  <a:pt x="3" y="926"/>
                  <a:pt x="3" y="919"/>
                </a:cubicBezTo>
                <a:cubicBezTo>
                  <a:pt x="4" y="914"/>
                  <a:pt x="8" y="911"/>
                  <a:pt x="13" y="911"/>
                </a:cubicBezTo>
                <a:cubicBezTo>
                  <a:pt x="17" y="911"/>
                  <a:pt x="21" y="916"/>
                  <a:pt x="20" y="920"/>
                </a:cubicBezTo>
                <a:cubicBezTo>
                  <a:pt x="20" y="928"/>
                  <a:pt x="19" y="935"/>
                  <a:pt x="19" y="943"/>
                </a:cubicBezTo>
                <a:cubicBezTo>
                  <a:pt x="18" y="947"/>
                  <a:pt x="15" y="951"/>
                  <a:pt x="10" y="951"/>
                </a:cubicBezTo>
                <a:close/>
                <a:moveTo>
                  <a:pt x="1990" y="909"/>
                </a:moveTo>
                <a:cubicBezTo>
                  <a:pt x="1986" y="909"/>
                  <a:pt x="1982" y="905"/>
                  <a:pt x="1982" y="901"/>
                </a:cubicBezTo>
                <a:cubicBezTo>
                  <a:pt x="1978" y="864"/>
                  <a:pt x="1972" y="827"/>
                  <a:pt x="1964" y="791"/>
                </a:cubicBezTo>
                <a:cubicBezTo>
                  <a:pt x="1964" y="791"/>
                  <a:pt x="1964" y="790"/>
                  <a:pt x="1964" y="790"/>
                </a:cubicBezTo>
                <a:cubicBezTo>
                  <a:pt x="1954" y="747"/>
                  <a:pt x="1942" y="704"/>
                  <a:pt x="1926" y="663"/>
                </a:cubicBezTo>
                <a:cubicBezTo>
                  <a:pt x="1917" y="638"/>
                  <a:pt x="1907" y="613"/>
                  <a:pt x="1896" y="589"/>
                </a:cubicBezTo>
                <a:cubicBezTo>
                  <a:pt x="1894" y="585"/>
                  <a:pt x="1895" y="580"/>
                  <a:pt x="1900" y="578"/>
                </a:cubicBezTo>
                <a:cubicBezTo>
                  <a:pt x="1904" y="576"/>
                  <a:pt x="1909" y="578"/>
                  <a:pt x="1911" y="582"/>
                </a:cubicBezTo>
                <a:cubicBezTo>
                  <a:pt x="1922" y="606"/>
                  <a:pt x="1933" y="632"/>
                  <a:pt x="1942" y="657"/>
                </a:cubicBezTo>
                <a:cubicBezTo>
                  <a:pt x="1958" y="699"/>
                  <a:pt x="1971" y="743"/>
                  <a:pt x="1980" y="787"/>
                </a:cubicBezTo>
                <a:cubicBezTo>
                  <a:pt x="1980" y="787"/>
                  <a:pt x="1980" y="787"/>
                  <a:pt x="1980" y="787"/>
                </a:cubicBezTo>
                <a:cubicBezTo>
                  <a:pt x="1989" y="824"/>
                  <a:pt x="1995" y="862"/>
                  <a:pt x="1999" y="899"/>
                </a:cubicBezTo>
                <a:cubicBezTo>
                  <a:pt x="1999" y="904"/>
                  <a:pt x="1996" y="908"/>
                  <a:pt x="1991" y="909"/>
                </a:cubicBezTo>
                <a:cubicBezTo>
                  <a:pt x="1991" y="909"/>
                  <a:pt x="1991" y="909"/>
                  <a:pt x="1990" y="909"/>
                </a:cubicBezTo>
                <a:close/>
                <a:moveTo>
                  <a:pt x="15" y="900"/>
                </a:moveTo>
                <a:cubicBezTo>
                  <a:pt x="14" y="900"/>
                  <a:pt x="14" y="900"/>
                  <a:pt x="14" y="900"/>
                </a:cubicBezTo>
                <a:cubicBezTo>
                  <a:pt x="9" y="899"/>
                  <a:pt x="6" y="895"/>
                  <a:pt x="6" y="890"/>
                </a:cubicBezTo>
                <a:cubicBezTo>
                  <a:pt x="14" y="819"/>
                  <a:pt x="30" y="748"/>
                  <a:pt x="54" y="679"/>
                </a:cubicBezTo>
                <a:cubicBezTo>
                  <a:pt x="54" y="679"/>
                  <a:pt x="54" y="679"/>
                  <a:pt x="54" y="679"/>
                </a:cubicBezTo>
                <a:cubicBezTo>
                  <a:pt x="59" y="665"/>
                  <a:pt x="64" y="650"/>
                  <a:pt x="70" y="636"/>
                </a:cubicBezTo>
                <a:cubicBezTo>
                  <a:pt x="78" y="615"/>
                  <a:pt x="87" y="594"/>
                  <a:pt x="97" y="574"/>
                </a:cubicBezTo>
                <a:cubicBezTo>
                  <a:pt x="99" y="569"/>
                  <a:pt x="104" y="568"/>
                  <a:pt x="108" y="570"/>
                </a:cubicBezTo>
                <a:cubicBezTo>
                  <a:pt x="112" y="572"/>
                  <a:pt x="114" y="577"/>
                  <a:pt x="112" y="581"/>
                </a:cubicBezTo>
                <a:cubicBezTo>
                  <a:pt x="103" y="601"/>
                  <a:pt x="94" y="622"/>
                  <a:pt x="85" y="643"/>
                </a:cubicBezTo>
                <a:cubicBezTo>
                  <a:pt x="80" y="656"/>
                  <a:pt x="75" y="671"/>
                  <a:pt x="70" y="685"/>
                </a:cubicBezTo>
                <a:cubicBezTo>
                  <a:pt x="70" y="685"/>
                  <a:pt x="70" y="685"/>
                  <a:pt x="70" y="685"/>
                </a:cubicBezTo>
                <a:cubicBezTo>
                  <a:pt x="47" y="752"/>
                  <a:pt x="31" y="822"/>
                  <a:pt x="23" y="892"/>
                </a:cubicBezTo>
                <a:cubicBezTo>
                  <a:pt x="23" y="897"/>
                  <a:pt x="19" y="900"/>
                  <a:pt x="15" y="900"/>
                </a:cubicBezTo>
                <a:close/>
                <a:moveTo>
                  <a:pt x="1891" y="568"/>
                </a:moveTo>
                <a:cubicBezTo>
                  <a:pt x="1888" y="568"/>
                  <a:pt x="1885" y="567"/>
                  <a:pt x="1883" y="564"/>
                </a:cubicBezTo>
                <a:cubicBezTo>
                  <a:pt x="1880" y="557"/>
                  <a:pt x="1877" y="550"/>
                  <a:pt x="1873" y="544"/>
                </a:cubicBezTo>
                <a:cubicBezTo>
                  <a:pt x="1871" y="540"/>
                  <a:pt x="1873" y="534"/>
                  <a:pt x="1877" y="532"/>
                </a:cubicBezTo>
                <a:cubicBezTo>
                  <a:pt x="1881" y="530"/>
                  <a:pt x="1886" y="532"/>
                  <a:pt x="1888" y="536"/>
                </a:cubicBezTo>
                <a:cubicBezTo>
                  <a:pt x="1892" y="543"/>
                  <a:pt x="1895" y="549"/>
                  <a:pt x="1899" y="556"/>
                </a:cubicBezTo>
                <a:cubicBezTo>
                  <a:pt x="1901" y="560"/>
                  <a:pt x="1899" y="565"/>
                  <a:pt x="1895" y="568"/>
                </a:cubicBezTo>
                <a:cubicBezTo>
                  <a:pt x="1894" y="568"/>
                  <a:pt x="1892" y="568"/>
                  <a:pt x="1891" y="568"/>
                </a:cubicBezTo>
                <a:close/>
                <a:moveTo>
                  <a:pt x="117" y="560"/>
                </a:moveTo>
                <a:cubicBezTo>
                  <a:pt x="116" y="560"/>
                  <a:pt x="114" y="560"/>
                  <a:pt x="113" y="560"/>
                </a:cubicBezTo>
                <a:cubicBezTo>
                  <a:pt x="109" y="557"/>
                  <a:pt x="107" y="552"/>
                  <a:pt x="109" y="548"/>
                </a:cubicBezTo>
                <a:cubicBezTo>
                  <a:pt x="113" y="541"/>
                  <a:pt x="116" y="535"/>
                  <a:pt x="120" y="528"/>
                </a:cubicBezTo>
                <a:cubicBezTo>
                  <a:pt x="122" y="524"/>
                  <a:pt x="127" y="522"/>
                  <a:pt x="132" y="524"/>
                </a:cubicBezTo>
                <a:cubicBezTo>
                  <a:pt x="136" y="527"/>
                  <a:pt x="137" y="532"/>
                  <a:pt x="135" y="536"/>
                </a:cubicBezTo>
                <a:cubicBezTo>
                  <a:pt x="131" y="543"/>
                  <a:pt x="128" y="549"/>
                  <a:pt x="125" y="556"/>
                </a:cubicBezTo>
                <a:cubicBezTo>
                  <a:pt x="123" y="559"/>
                  <a:pt x="120" y="560"/>
                  <a:pt x="117" y="560"/>
                </a:cubicBezTo>
                <a:close/>
                <a:moveTo>
                  <a:pt x="1867" y="523"/>
                </a:moveTo>
                <a:cubicBezTo>
                  <a:pt x="1864" y="523"/>
                  <a:pt x="1861" y="522"/>
                  <a:pt x="1860" y="519"/>
                </a:cubicBezTo>
                <a:cubicBezTo>
                  <a:pt x="1841" y="487"/>
                  <a:pt x="1821" y="455"/>
                  <a:pt x="1799" y="425"/>
                </a:cubicBezTo>
                <a:cubicBezTo>
                  <a:pt x="1799" y="425"/>
                  <a:pt x="1799" y="425"/>
                  <a:pt x="1799" y="425"/>
                </a:cubicBezTo>
                <a:cubicBezTo>
                  <a:pt x="1778" y="395"/>
                  <a:pt x="1754" y="366"/>
                  <a:pt x="1729" y="339"/>
                </a:cubicBezTo>
                <a:cubicBezTo>
                  <a:pt x="1707" y="314"/>
                  <a:pt x="1682" y="290"/>
                  <a:pt x="1657" y="267"/>
                </a:cubicBezTo>
                <a:cubicBezTo>
                  <a:pt x="1653" y="264"/>
                  <a:pt x="1653" y="259"/>
                  <a:pt x="1656" y="255"/>
                </a:cubicBezTo>
                <a:cubicBezTo>
                  <a:pt x="1659" y="252"/>
                  <a:pt x="1664" y="251"/>
                  <a:pt x="1668" y="254"/>
                </a:cubicBezTo>
                <a:cubicBezTo>
                  <a:pt x="1694" y="277"/>
                  <a:pt x="1719" y="302"/>
                  <a:pt x="1742" y="327"/>
                </a:cubicBezTo>
                <a:cubicBezTo>
                  <a:pt x="1767" y="355"/>
                  <a:pt x="1791" y="384"/>
                  <a:pt x="1813" y="415"/>
                </a:cubicBezTo>
                <a:cubicBezTo>
                  <a:pt x="1813" y="415"/>
                  <a:pt x="1813" y="415"/>
                  <a:pt x="1813" y="415"/>
                </a:cubicBezTo>
                <a:cubicBezTo>
                  <a:pt x="1835" y="446"/>
                  <a:pt x="1856" y="478"/>
                  <a:pt x="1875" y="511"/>
                </a:cubicBezTo>
                <a:cubicBezTo>
                  <a:pt x="1877" y="515"/>
                  <a:pt x="1875" y="520"/>
                  <a:pt x="1871" y="522"/>
                </a:cubicBezTo>
                <a:cubicBezTo>
                  <a:pt x="1870" y="523"/>
                  <a:pt x="1869" y="523"/>
                  <a:pt x="1867" y="523"/>
                </a:cubicBezTo>
                <a:close/>
                <a:moveTo>
                  <a:pt x="141" y="516"/>
                </a:moveTo>
                <a:cubicBezTo>
                  <a:pt x="140" y="516"/>
                  <a:pt x="138" y="515"/>
                  <a:pt x="137" y="515"/>
                </a:cubicBezTo>
                <a:cubicBezTo>
                  <a:pt x="133" y="512"/>
                  <a:pt x="132" y="507"/>
                  <a:pt x="134" y="503"/>
                </a:cubicBezTo>
                <a:cubicBezTo>
                  <a:pt x="170" y="440"/>
                  <a:pt x="213" y="381"/>
                  <a:pt x="261" y="328"/>
                </a:cubicBezTo>
                <a:cubicBezTo>
                  <a:pt x="261" y="328"/>
                  <a:pt x="261" y="328"/>
                  <a:pt x="262" y="328"/>
                </a:cubicBezTo>
                <a:cubicBezTo>
                  <a:pt x="267" y="323"/>
                  <a:pt x="272" y="317"/>
                  <a:pt x="277" y="312"/>
                </a:cubicBezTo>
                <a:cubicBezTo>
                  <a:pt x="298" y="290"/>
                  <a:pt x="320" y="268"/>
                  <a:pt x="343" y="248"/>
                </a:cubicBezTo>
                <a:cubicBezTo>
                  <a:pt x="347" y="245"/>
                  <a:pt x="352" y="246"/>
                  <a:pt x="355" y="249"/>
                </a:cubicBezTo>
                <a:cubicBezTo>
                  <a:pt x="358" y="253"/>
                  <a:pt x="358" y="258"/>
                  <a:pt x="354" y="261"/>
                </a:cubicBezTo>
                <a:cubicBezTo>
                  <a:pt x="332" y="281"/>
                  <a:pt x="310" y="302"/>
                  <a:pt x="289" y="323"/>
                </a:cubicBezTo>
                <a:cubicBezTo>
                  <a:pt x="284" y="329"/>
                  <a:pt x="279" y="334"/>
                  <a:pt x="274" y="340"/>
                </a:cubicBezTo>
                <a:cubicBezTo>
                  <a:pt x="274" y="340"/>
                  <a:pt x="274" y="340"/>
                  <a:pt x="274" y="340"/>
                </a:cubicBezTo>
                <a:cubicBezTo>
                  <a:pt x="226" y="392"/>
                  <a:pt x="184" y="450"/>
                  <a:pt x="149" y="511"/>
                </a:cubicBezTo>
                <a:cubicBezTo>
                  <a:pt x="147" y="514"/>
                  <a:pt x="144" y="516"/>
                  <a:pt x="141" y="516"/>
                </a:cubicBezTo>
                <a:close/>
                <a:moveTo>
                  <a:pt x="1641" y="251"/>
                </a:moveTo>
                <a:cubicBezTo>
                  <a:pt x="1639" y="251"/>
                  <a:pt x="1637" y="250"/>
                  <a:pt x="1635" y="249"/>
                </a:cubicBezTo>
                <a:cubicBezTo>
                  <a:pt x="1630" y="244"/>
                  <a:pt x="1624" y="239"/>
                  <a:pt x="1618" y="235"/>
                </a:cubicBezTo>
                <a:cubicBezTo>
                  <a:pt x="1614" y="232"/>
                  <a:pt x="1614" y="226"/>
                  <a:pt x="1617" y="223"/>
                </a:cubicBezTo>
                <a:cubicBezTo>
                  <a:pt x="1620" y="219"/>
                  <a:pt x="1625" y="218"/>
                  <a:pt x="1629" y="221"/>
                </a:cubicBezTo>
                <a:cubicBezTo>
                  <a:pt x="1634" y="226"/>
                  <a:pt x="1640" y="231"/>
                  <a:pt x="1646" y="236"/>
                </a:cubicBezTo>
                <a:cubicBezTo>
                  <a:pt x="1650" y="239"/>
                  <a:pt x="1650" y="244"/>
                  <a:pt x="1647" y="248"/>
                </a:cubicBezTo>
                <a:cubicBezTo>
                  <a:pt x="1646" y="250"/>
                  <a:pt x="1643" y="251"/>
                  <a:pt x="1641" y="251"/>
                </a:cubicBezTo>
                <a:close/>
                <a:moveTo>
                  <a:pt x="370" y="245"/>
                </a:moveTo>
                <a:cubicBezTo>
                  <a:pt x="368" y="245"/>
                  <a:pt x="365" y="244"/>
                  <a:pt x="364" y="242"/>
                </a:cubicBezTo>
                <a:cubicBezTo>
                  <a:pt x="361" y="238"/>
                  <a:pt x="361" y="233"/>
                  <a:pt x="365" y="230"/>
                </a:cubicBezTo>
                <a:cubicBezTo>
                  <a:pt x="371" y="225"/>
                  <a:pt x="377" y="220"/>
                  <a:pt x="383" y="216"/>
                </a:cubicBezTo>
                <a:cubicBezTo>
                  <a:pt x="386" y="213"/>
                  <a:pt x="392" y="213"/>
                  <a:pt x="394" y="217"/>
                </a:cubicBezTo>
                <a:cubicBezTo>
                  <a:pt x="397" y="221"/>
                  <a:pt x="397" y="226"/>
                  <a:pt x="393" y="229"/>
                </a:cubicBezTo>
                <a:cubicBezTo>
                  <a:pt x="387" y="234"/>
                  <a:pt x="381" y="238"/>
                  <a:pt x="376" y="243"/>
                </a:cubicBezTo>
                <a:cubicBezTo>
                  <a:pt x="374" y="244"/>
                  <a:pt x="372" y="245"/>
                  <a:pt x="370" y="245"/>
                </a:cubicBezTo>
                <a:close/>
                <a:moveTo>
                  <a:pt x="1601" y="219"/>
                </a:moveTo>
                <a:cubicBezTo>
                  <a:pt x="1599" y="219"/>
                  <a:pt x="1597" y="219"/>
                  <a:pt x="1596" y="217"/>
                </a:cubicBezTo>
                <a:cubicBezTo>
                  <a:pt x="1566" y="195"/>
                  <a:pt x="1535" y="174"/>
                  <a:pt x="1503" y="155"/>
                </a:cubicBezTo>
                <a:cubicBezTo>
                  <a:pt x="1503" y="155"/>
                  <a:pt x="1503" y="155"/>
                  <a:pt x="1503" y="155"/>
                </a:cubicBezTo>
                <a:cubicBezTo>
                  <a:pt x="1477" y="140"/>
                  <a:pt x="1451" y="126"/>
                  <a:pt x="1425" y="114"/>
                </a:cubicBezTo>
                <a:cubicBezTo>
                  <a:pt x="1387" y="96"/>
                  <a:pt x="1348" y="80"/>
                  <a:pt x="1309" y="67"/>
                </a:cubicBezTo>
                <a:cubicBezTo>
                  <a:pt x="1304" y="66"/>
                  <a:pt x="1302" y="61"/>
                  <a:pt x="1303" y="57"/>
                </a:cubicBezTo>
                <a:cubicBezTo>
                  <a:pt x="1305" y="52"/>
                  <a:pt x="1310" y="50"/>
                  <a:pt x="1314" y="51"/>
                </a:cubicBezTo>
                <a:cubicBezTo>
                  <a:pt x="1354" y="64"/>
                  <a:pt x="1394" y="80"/>
                  <a:pt x="1432" y="98"/>
                </a:cubicBezTo>
                <a:cubicBezTo>
                  <a:pt x="1459" y="111"/>
                  <a:pt x="1485" y="125"/>
                  <a:pt x="1511" y="140"/>
                </a:cubicBezTo>
                <a:cubicBezTo>
                  <a:pt x="1511" y="140"/>
                  <a:pt x="1511" y="140"/>
                  <a:pt x="1511" y="140"/>
                </a:cubicBezTo>
                <a:cubicBezTo>
                  <a:pt x="1544" y="160"/>
                  <a:pt x="1576" y="181"/>
                  <a:pt x="1606" y="204"/>
                </a:cubicBezTo>
                <a:cubicBezTo>
                  <a:pt x="1610" y="207"/>
                  <a:pt x="1611" y="212"/>
                  <a:pt x="1608" y="216"/>
                </a:cubicBezTo>
                <a:cubicBezTo>
                  <a:pt x="1606" y="218"/>
                  <a:pt x="1603" y="219"/>
                  <a:pt x="1601" y="219"/>
                </a:cubicBezTo>
                <a:close/>
                <a:moveTo>
                  <a:pt x="410" y="214"/>
                </a:moveTo>
                <a:cubicBezTo>
                  <a:pt x="408" y="214"/>
                  <a:pt x="405" y="212"/>
                  <a:pt x="403" y="210"/>
                </a:cubicBezTo>
                <a:cubicBezTo>
                  <a:pt x="401" y="206"/>
                  <a:pt x="401" y="201"/>
                  <a:pt x="405" y="198"/>
                </a:cubicBezTo>
                <a:cubicBezTo>
                  <a:pt x="463" y="155"/>
                  <a:pt x="526" y="119"/>
                  <a:pt x="592" y="89"/>
                </a:cubicBezTo>
                <a:cubicBezTo>
                  <a:pt x="596" y="87"/>
                  <a:pt x="601" y="89"/>
                  <a:pt x="603" y="93"/>
                </a:cubicBezTo>
                <a:cubicBezTo>
                  <a:pt x="605" y="98"/>
                  <a:pt x="603" y="103"/>
                  <a:pt x="599" y="105"/>
                </a:cubicBezTo>
                <a:cubicBezTo>
                  <a:pt x="534" y="134"/>
                  <a:pt x="472" y="170"/>
                  <a:pt x="415" y="212"/>
                </a:cubicBezTo>
                <a:cubicBezTo>
                  <a:pt x="414" y="213"/>
                  <a:pt x="412" y="214"/>
                  <a:pt x="410" y="214"/>
                </a:cubicBezTo>
                <a:close/>
                <a:moveTo>
                  <a:pt x="680" y="72"/>
                </a:moveTo>
                <a:cubicBezTo>
                  <a:pt x="676" y="72"/>
                  <a:pt x="673" y="70"/>
                  <a:pt x="672" y="66"/>
                </a:cubicBezTo>
                <a:cubicBezTo>
                  <a:pt x="670" y="62"/>
                  <a:pt x="672" y="57"/>
                  <a:pt x="677" y="56"/>
                </a:cubicBezTo>
                <a:cubicBezTo>
                  <a:pt x="690" y="51"/>
                  <a:pt x="704" y="46"/>
                  <a:pt x="718" y="42"/>
                </a:cubicBezTo>
                <a:cubicBezTo>
                  <a:pt x="718" y="42"/>
                  <a:pt x="718" y="42"/>
                  <a:pt x="719" y="42"/>
                </a:cubicBezTo>
                <a:cubicBezTo>
                  <a:pt x="755" y="32"/>
                  <a:pt x="792" y="23"/>
                  <a:pt x="830" y="16"/>
                </a:cubicBezTo>
                <a:cubicBezTo>
                  <a:pt x="834" y="15"/>
                  <a:pt x="839" y="19"/>
                  <a:pt x="839" y="23"/>
                </a:cubicBezTo>
                <a:cubicBezTo>
                  <a:pt x="840" y="28"/>
                  <a:pt x="837" y="32"/>
                  <a:pt x="833" y="33"/>
                </a:cubicBezTo>
                <a:cubicBezTo>
                  <a:pt x="796" y="39"/>
                  <a:pt x="759" y="48"/>
                  <a:pt x="724" y="58"/>
                </a:cubicBezTo>
                <a:cubicBezTo>
                  <a:pt x="724" y="58"/>
                  <a:pt x="723" y="59"/>
                  <a:pt x="723" y="59"/>
                </a:cubicBezTo>
                <a:cubicBezTo>
                  <a:pt x="710" y="63"/>
                  <a:pt x="696" y="67"/>
                  <a:pt x="682" y="72"/>
                </a:cubicBezTo>
                <a:cubicBezTo>
                  <a:pt x="681" y="72"/>
                  <a:pt x="680" y="72"/>
                  <a:pt x="680" y="72"/>
                </a:cubicBezTo>
                <a:close/>
                <a:moveTo>
                  <a:pt x="1284" y="59"/>
                </a:moveTo>
                <a:cubicBezTo>
                  <a:pt x="1284" y="59"/>
                  <a:pt x="1283" y="59"/>
                  <a:pt x="1282" y="59"/>
                </a:cubicBezTo>
                <a:cubicBezTo>
                  <a:pt x="1275" y="57"/>
                  <a:pt x="1268" y="55"/>
                  <a:pt x="1260" y="53"/>
                </a:cubicBezTo>
                <a:cubicBezTo>
                  <a:pt x="1256" y="52"/>
                  <a:pt x="1253" y="47"/>
                  <a:pt x="1254" y="42"/>
                </a:cubicBezTo>
                <a:cubicBezTo>
                  <a:pt x="1256" y="38"/>
                  <a:pt x="1260" y="35"/>
                  <a:pt x="1265" y="37"/>
                </a:cubicBezTo>
                <a:cubicBezTo>
                  <a:pt x="1272" y="39"/>
                  <a:pt x="1280" y="41"/>
                  <a:pt x="1287" y="43"/>
                </a:cubicBezTo>
                <a:cubicBezTo>
                  <a:pt x="1291" y="44"/>
                  <a:pt x="1294" y="49"/>
                  <a:pt x="1293" y="53"/>
                </a:cubicBezTo>
                <a:cubicBezTo>
                  <a:pt x="1291" y="57"/>
                  <a:pt x="1288" y="59"/>
                  <a:pt x="1284" y="59"/>
                </a:cubicBezTo>
                <a:close/>
                <a:moveTo>
                  <a:pt x="1235" y="46"/>
                </a:moveTo>
                <a:cubicBezTo>
                  <a:pt x="1235" y="46"/>
                  <a:pt x="1234" y="46"/>
                  <a:pt x="1233" y="46"/>
                </a:cubicBezTo>
                <a:cubicBezTo>
                  <a:pt x="1197" y="37"/>
                  <a:pt x="1160" y="30"/>
                  <a:pt x="1123" y="26"/>
                </a:cubicBezTo>
                <a:cubicBezTo>
                  <a:pt x="1123" y="26"/>
                  <a:pt x="1123" y="26"/>
                  <a:pt x="1123" y="26"/>
                </a:cubicBezTo>
                <a:cubicBezTo>
                  <a:pt x="1101" y="23"/>
                  <a:pt x="1079" y="21"/>
                  <a:pt x="1058" y="20"/>
                </a:cubicBezTo>
                <a:cubicBezTo>
                  <a:pt x="1009" y="17"/>
                  <a:pt x="959" y="18"/>
                  <a:pt x="910" y="23"/>
                </a:cubicBezTo>
                <a:cubicBezTo>
                  <a:pt x="906" y="23"/>
                  <a:pt x="902" y="20"/>
                  <a:pt x="901" y="15"/>
                </a:cubicBezTo>
                <a:cubicBezTo>
                  <a:pt x="901" y="10"/>
                  <a:pt x="904" y="6"/>
                  <a:pt x="909" y="6"/>
                </a:cubicBezTo>
                <a:cubicBezTo>
                  <a:pt x="959" y="1"/>
                  <a:pt x="1009" y="0"/>
                  <a:pt x="1059" y="3"/>
                </a:cubicBezTo>
                <a:cubicBezTo>
                  <a:pt x="1081" y="4"/>
                  <a:pt x="1103" y="6"/>
                  <a:pt x="1125" y="9"/>
                </a:cubicBezTo>
                <a:cubicBezTo>
                  <a:pt x="1125" y="9"/>
                  <a:pt x="1125" y="9"/>
                  <a:pt x="1125" y="9"/>
                </a:cubicBezTo>
                <a:cubicBezTo>
                  <a:pt x="1163" y="14"/>
                  <a:pt x="1200" y="20"/>
                  <a:pt x="1237" y="29"/>
                </a:cubicBezTo>
                <a:cubicBezTo>
                  <a:pt x="1242" y="31"/>
                  <a:pt x="1245" y="35"/>
                  <a:pt x="1244" y="40"/>
                </a:cubicBezTo>
                <a:cubicBezTo>
                  <a:pt x="1243" y="44"/>
                  <a:pt x="1239" y="46"/>
                  <a:pt x="1235" y="46"/>
                </a:cubicBezTo>
                <a:close/>
                <a:moveTo>
                  <a:pt x="859" y="29"/>
                </a:moveTo>
                <a:cubicBezTo>
                  <a:pt x="855" y="29"/>
                  <a:pt x="851" y="26"/>
                  <a:pt x="851" y="21"/>
                </a:cubicBezTo>
                <a:cubicBezTo>
                  <a:pt x="850" y="17"/>
                  <a:pt x="853" y="12"/>
                  <a:pt x="858" y="12"/>
                </a:cubicBezTo>
                <a:cubicBezTo>
                  <a:pt x="865" y="11"/>
                  <a:pt x="873" y="10"/>
                  <a:pt x="880" y="9"/>
                </a:cubicBezTo>
                <a:cubicBezTo>
                  <a:pt x="885" y="8"/>
                  <a:pt x="889" y="11"/>
                  <a:pt x="890" y="16"/>
                </a:cubicBezTo>
                <a:cubicBezTo>
                  <a:pt x="890" y="21"/>
                  <a:pt x="887" y="25"/>
                  <a:pt x="882" y="26"/>
                </a:cubicBezTo>
                <a:cubicBezTo>
                  <a:pt x="875" y="26"/>
                  <a:pt x="868" y="27"/>
                  <a:pt x="860" y="29"/>
                </a:cubicBezTo>
                <a:cubicBezTo>
                  <a:pt x="860" y="29"/>
                  <a:pt x="859" y="29"/>
                  <a:pt x="859" y="29"/>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8" name="Freeform 7">
            <a:extLst>
              <a:ext uri="{FF2B5EF4-FFF2-40B4-BE49-F238E27FC236}">
                <a16:creationId xmlns:a16="http://schemas.microsoft.com/office/drawing/2014/main" id="{77396746-8597-46EC-9F82-BE36529CD463}"/>
              </a:ext>
            </a:extLst>
          </p:cNvPr>
          <p:cNvSpPr>
            <a:spLocks noEditPoints="1"/>
          </p:cNvSpPr>
          <p:nvPr/>
        </p:nvSpPr>
        <p:spPr bwMode="auto">
          <a:xfrm>
            <a:off x="8105004" y="2462505"/>
            <a:ext cx="8177166" cy="8181391"/>
          </a:xfrm>
          <a:custGeom>
            <a:avLst/>
            <a:gdLst>
              <a:gd name="T0" fmla="*/ 785 w 1933"/>
              <a:gd name="T1" fmla="*/ 1899 h 1933"/>
              <a:gd name="T2" fmla="*/ 1043 w 1933"/>
              <a:gd name="T3" fmla="*/ 1930 h 1933"/>
              <a:gd name="T4" fmla="*/ 1092 w 1933"/>
              <a:gd name="T5" fmla="*/ 1908 h 1933"/>
              <a:gd name="T6" fmla="*/ 1113 w 1933"/>
              <a:gd name="T7" fmla="*/ 1914 h 1933"/>
              <a:gd name="T8" fmla="*/ 1377 w 1933"/>
              <a:gd name="T9" fmla="*/ 1833 h 1933"/>
              <a:gd name="T10" fmla="*/ 1121 w 1933"/>
              <a:gd name="T11" fmla="*/ 1921 h 1933"/>
              <a:gd name="T12" fmla="*/ 758 w 1933"/>
              <a:gd name="T13" fmla="*/ 1893 h 1933"/>
              <a:gd name="T14" fmla="*/ 596 w 1933"/>
              <a:gd name="T15" fmla="*/ 1859 h 1933"/>
              <a:gd name="T16" fmla="*/ 603 w 1933"/>
              <a:gd name="T17" fmla="*/ 1844 h 1933"/>
              <a:gd name="T18" fmla="*/ 1387 w 1933"/>
              <a:gd name="T19" fmla="*/ 1828 h 1933"/>
              <a:gd name="T20" fmla="*/ 1394 w 1933"/>
              <a:gd name="T21" fmla="*/ 1832 h 1933"/>
              <a:gd name="T22" fmla="*/ 1640 w 1933"/>
              <a:gd name="T23" fmla="*/ 1637 h 1933"/>
              <a:gd name="T24" fmla="*/ 1439 w 1933"/>
              <a:gd name="T25" fmla="*/ 1808 h 1933"/>
              <a:gd name="T26" fmla="*/ 449 w 1933"/>
              <a:gd name="T27" fmla="*/ 1763 h 1933"/>
              <a:gd name="T28" fmla="*/ 310 w 1933"/>
              <a:gd name="T29" fmla="*/ 1676 h 1933"/>
              <a:gd name="T30" fmla="*/ 321 w 1933"/>
              <a:gd name="T31" fmla="*/ 1663 h 1933"/>
              <a:gd name="T32" fmla="*/ 1659 w 1933"/>
              <a:gd name="T33" fmla="*/ 1629 h 1933"/>
              <a:gd name="T34" fmla="*/ 1665 w 1933"/>
              <a:gd name="T35" fmla="*/ 1631 h 1933"/>
              <a:gd name="T36" fmla="*/ 1830 w 1933"/>
              <a:gd name="T37" fmla="*/ 1362 h 1933"/>
              <a:gd name="T38" fmla="*/ 1699 w 1933"/>
              <a:gd name="T39" fmla="*/ 1593 h 1933"/>
              <a:gd name="T40" fmla="*/ 205 w 1933"/>
              <a:gd name="T41" fmla="*/ 1534 h 1933"/>
              <a:gd name="T42" fmla="*/ 105 w 1933"/>
              <a:gd name="T43" fmla="*/ 1403 h 1933"/>
              <a:gd name="T44" fmla="*/ 120 w 1933"/>
              <a:gd name="T45" fmla="*/ 1396 h 1933"/>
              <a:gd name="T46" fmla="*/ 1846 w 1933"/>
              <a:gd name="T47" fmla="*/ 1347 h 1933"/>
              <a:gd name="T48" fmla="*/ 1849 w 1933"/>
              <a:gd name="T49" fmla="*/ 1348 h 1933"/>
              <a:gd name="T50" fmla="*/ 1919 w 1933"/>
              <a:gd name="T51" fmla="*/ 1131 h 1933"/>
              <a:gd name="T52" fmla="*/ 40 w 1933"/>
              <a:gd name="T53" fmla="*/ 1207 h 1933"/>
              <a:gd name="T54" fmla="*/ 27 w 1933"/>
              <a:gd name="T55" fmla="*/ 1189 h 1933"/>
              <a:gd name="T56" fmla="*/ 18 w 1933"/>
              <a:gd name="T57" fmla="*/ 930 h 1933"/>
              <a:gd name="T58" fmla="*/ 35 w 1933"/>
              <a:gd name="T59" fmla="*/ 1196 h 1933"/>
              <a:gd name="T60" fmla="*/ 1926 w 1933"/>
              <a:gd name="T61" fmla="*/ 1080 h 1933"/>
              <a:gd name="T62" fmla="*/ 1916 w 1933"/>
              <a:gd name="T63" fmla="*/ 967 h 1933"/>
              <a:gd name="T64" fmla="*/ 1917 w 1933"/>
              <a:gd name="T65" fmla="*/ 790 h 1933"/>
              <a:gd name="T66" fmla="*/ 1921 w 1933"/>
              <a:gd name="T67" fmla="*/ 1060 h 1933"/>
              <a:gd name="T68" fmla="*/ 22 w 1933"/>
              <a:gd name="T69" fmla="*/ 879 h 1933"/>
              <a:gd name="T70" fmla="*/ 28 w 1933"/>
              <a:gd name="T71" fmla="*/ 737 h 1933"/>
              <a:gd name="T72" fmla="*/ 45 w 1933"/>
              <a:gd name="T73" fmla="*/ 741 h 1933"/>
              <a:gd name="T74" fmla="*/ 1896 w 1933"/>
              <a:gd name="T75" fmla="*/ 734 h 1933"/>
              <a:gd name="T76" fmla="*/ 1882 w 1933"/>
              <a:gd name="T77" fmla="*/ 717 h 1933"/>
              <a:gd name="T78" fmla="*/ 1796 w 1933"/>
              <a:gd name="T79" fmla="*/ 472 h 1933"/>
              <a:gd name="T80" fmla="*/ 1891 w 1933"/>
              <a:gd name="T81" fmla="*/ 723 h 1933"/>
              <a:gd name="T82" fmla="*/ 111 w 1933"/>
              <a:gd name="T83" fmla="*/ 557 h 1933"/>
              <a:gd name="T84" fmla="*/ 166 w 1933"/>
              <a:gd name="T85" fmla="*/ 426 h 1933"/>
              <a:gd name="T86" fmla="*/ 254 w 1933"/>
              <a:gd name="T87" fmla="*/ 340 h 1933"/>
              <a:gd name="T88" fmla="*/ 1767 w 1933"/>
              <a:gd name="T89" fmla="*/ 457 h 1933"/>
              <a:gd name="T90" fmla="*/ 1774 w 1933"/>
              <a:gd name="T91" fmla="*/ 461 h 1933"/>
              <a:gd name="T92" fmla="*/ 1562 w 1933"/>
              <a:gd name="T93" fmla="*/ 228 h 1933"/>
              <a:gd name="T94" fmla="*/ 1752 w 1933"/>
              <a:gd name="T95" fmla="*/ 405 h 1933"/>
              <a:gd name="T96" fmla="*/ 295 w 1933"/>
              <a:gd name="T97" fmla="*/ 273 h 1933"/>
              <a:gd name="T98" fmla="*/ 315 w 1933"/>
              <a:gd name="T99" fmla="*/ 265 h 1933"/>
              <a:gd name="T100" fmla="*/ 539 w 1933"/>
              <a:gd name="T101" fmla="*/ 120 h 1933"/>
              <a:gd name="T102" fmla="*/ 1540 w 1933"/>
              <a:gd name="T103" fmla="*/ 211 h 1933"/>
              <a:gd name="T104" fmla="*/ 1545 w 1933"/>
              <a:gd name="T105" fmla="*/ 212 h 1933"/>
              <a:gd name="T106" fmla="*/ 1263 w 1933"/>
              <a:gd name="T107" fmla="*/ 57 h 1933"/>
              <a:gd name="T108" fmla="*/ 1504 w 1933"/>
              <a:gd name="T109" fmla="*/ 183 h 1933"/>
              <a:gd name="T110" fmla="*/ 584 w 1933"/>
              <a:gd name="T111" fmla="*/ 99 h 1933"/>
              <a:gd name="T112" fmla="*/ 712 w 1933"/>
              <a:gd name="T113" fmla="*/ 35 h 1933"/>
              <a:gd name="T114" fmla="*/ 716 w 1933"/>
              <a:gd name="T115" fmla="*/ 52 h 1933"/>
              <a:gd name="T116" fmla="*/ 1214 w 1933"/>
              <a:gd name="T117" fmla="*/ 42 h 1933"/>
              <a:gd name="T118" fmla="*/ 1193 w 1933"/>
              <a:gd name="T119" fmla="*/ 46 h 1933"/>
              <a:gd name="T120" fmla="*/ 937 w 1933"/>
              <a:gd name="T121" fmla="*/ 1 h 1933"/>
              <a:gd name="T122" fmla="*/ 886 w 1933"/>
              <a:gd name="T123" fmla="*/ 21 h 1933"/>
              <a:gd name="T124" fmla="*/ 909 w 1933"/>
              <a:gd name="T125" fmla="*/ 20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33" h="1933">
                <a:moveTo>
                  <a:pt x="967" y="1933"/>
                </a:moveTo>
                <a:cubicBezTo>
                  <a:pt x="954" y="1933"/>
                  <a:pt x="941" y="1933"/>
                  <a:pt x="929" y="1933"/>
                </a:cubicBezTo>
                <a:cubicBezTo>
                  <a:pt x="929" y="1933"/>
                  <a:pt x="929" y="1933"/>
                  <a:pt x="929" y="1933"/>
                </a:cubicBezTo>
                <a:cubicBezTo>
                  <a:pt x="880" y="1931"/>
                  <a:pt x="830" y="1925"/>
                  <a:pt x="782" y="1915"/>
                </a:cubicBezTo>
                <a:cubicBezTo>
                  <a:pt x="777" y="1914"/>
                  <a:pt x="774" y="1910"/>
                  <a:pt x="775" y="1905"/>
                </a:cubicBezTo>
                <a:cubicBezTo>
                  <a:pt x="776" y="1901"/>
                  <a:pt x="780" y="1898"/>
                  <a:pt x="785" y="1899"/>
                </a:cubicBezTo>
                <a:cubicBezTo>
                  <a:pt x="833" y="1908"/>
                  <a:pt x="881" y="1914"/>
                  <a:pt x="930" y="1916"/>
                </a:cubicBezTo>
                <a:cubicBezTo>
                  <a:pt x="930" y="1916"/>
                  <a:pt x="930" y="1916"/>
                  <a:pt x="930" y="1916"/>
                </a:cubicBezTo>
                <a:cubicBezTo>
                  <a:pt x="952" y="1917"/>
                  <a:pt x="974" y="1917"/>
                  <a:pt x="995" y="1916"/>
                </a:cubicBezTo>
                <a:cubicBezTo>
                  <a:pt x="1011" y="1916"/>
                  <a:pt x="1026" y="1915"/>
                  <a:pt x="1042" y="1914"/>
                </a:cubicBezTo>
                <a:cubicBezTo>
                  <a:pt x="1046" y="1913"/>
                  <a:pt x="1050" y="1917"/>
                  <a:pt x="1051" y="1921"/>
                </a:cubicBezTo>
                <a:cubicBezTo>
                  <a:pt x="1051" y="1926"/>
                  <a:pt x="1048" y="1930"/>
                  <a:pt x="1043" y="1930"/>
                </a:cubicBezTo>
                <a:cubicBezTo>
                  <a:pt x="1027" y="1932"/>
                  <a:pt x="1011" y="1933"/>
                  <a:pt x="996" y="1933"/>
                </a:cubicBezTo>
                <a:cubicBezTo>
                  <a:pt x="986" y="1933"/>
                  <a:pt x="976" y="1933"/>
                  <a:pt x="967" y="1933"/>
                </a:cubicBezTo>
                <a:close/>
                <a:moveTo>
                  <a:pt x="1070" y="1928"/>
                </a:moveTo>
                <a:cubicBezTo>
                  <a:pt x="1066" y="1928"/>
                  <a:pt x="1063" y="1925"/>
                  <a:pt x="1062" y="1920"/>
                </a:cubicBezTo>
                <a:cubicBezTo>
                  <a:pt x="1062" y="1916"/>
                  <a:pt x="1065" y="1911"/>
                  <a:pt x="1070" y="1911"/>
                </a:cubicBezTo>
                <a:cubicBezTo>
                  <a:pt x="1077" y="1910"/>
                  <a:pt x="1085" y="1909"/>
                  <a:pt x="1092" y="1908"/>
                </a:cubicBezTo>
                <a:cubicBezTo>
                  <a:pt x="1096" y="1908"/>
                  <a:pt x="1101" y="1911"/>
                  <a:pt x="1101" y="1915"/>
                </a:cubicBezTo>
                <a:cubicBezTo>
                  <a:pt x="1102" y="1920"/>
                  <a:pt x="1099" y="1924"/>
                  <a:pt x="1094" y="1925"/>
                </a:cubicBezTo>
                <a:cubicBezTo>
                  <a:pt x="1087" y="1926"/>
                  <a:pt x="1079" y="1927"/>
                  <a:pt x="1071" y="1928"/>
                </a:cubicBezTo>
                <a:cubicBezTo>
                  <a:pt x="1071" y="1928"/>
                  <a:pt x="1071" y="1928"/>
                  <a:pt x="1070" y="1928"/>
                </a:cubicBezTo>
                <a:close/>
                <a:moveTo>
                  <a:pt x="1121" y="1921"/>
                </a:moveTo>
                <a:cubicBezTo>
                  <a:pt x="1117" y="1921"/>
                  <a:pt x="1113" y="1918"/>
                  <a:pt x="1113" y="1914"/>
                </a:cubicBezTo>
                <a:cubicBezTo>
                  <a:pt x="1112" y="1909"/>
                  <a:pt x="1115" y="1905"/>
                  <a:pt x="1120" y="1904"/>
                </a:cubicBezTo>
                <a:cubicBezTo>
                  <a:pt x="1167" y="1896"/>
                  <a:pt x="1215" y="1885"/>
                  <a:pt x="1261" y="1870"/>
                </a:cubicBezTo>
                <a:cubicBezTo>
                  <a:pt x="1261" y="1870"/>
                  <a:pt x="1261" y="1869"/>
                  <a:pt x="1261" y="1869"/>
                </a:cubicBezTo>
                <a:cubicBezTo>
                  <a:pt x="1292" y="1860"/>
                  <a:pt x="1322" y="1848"/>
                  <a:pt x="1351" y="1835"/>
                </a:cubicBezTo>
                <a:cubicBezTo>
                  <a:pt x="1356" y="1833"/>
                  <a:pt x="1361" y="1831"/>
                  <a:pt x="1365" y="1828"/>
                </a:cubicBezTo>
                <a:cubicBezTo>
                  <a:pt x="1370" y="1827"/>
                  <a:pt x="1375" y="1828"/>
                  <a:pt x="1377" y="1833"/>
                </a:cubicBezTo>
                <a:cubicBezTo>
                  <a:pt x="1379" y="1837"/>
                  <a:pt x="1377" y="1842"/>
                  <a:pt x="1372" y="1844"/>
                </a:cubicBezTo>
                <a:cubicBezTo>
                  <a:pt x="1368" y="1846"/>
                  <a:pt x="1363" y="1848"/>
                  <a:pt x="1358" y="1850"/>
                </a:cubicBezTo>
                <a:cubicBezTo>
                  <a:pt x="1328" y="1864"/>
                  <a:pt x="1297" y="1875"/>
                  <a:pt x="1266" y="1886"/>
                </a:cubicBezTo>
                <a:cubicBezTo>
                  <a:pt x="1266" y="1886"/>
                  <a:pt x="1266" y="1886"/>
                  <a:pt x="1266" y="1886"/>
                </a:cubicBezTo>
                <a:cubicBezTo>
                  <a:pt x="1219" y="1901"/>
                  <a:pt x="1171" y="1913"/>
                  <a:pt x="1122" y="1921"/>
                </a:cubicBezTo>
                <a:cubicBezTo>
                  <a:pt x="1122" y="1921"/>
                  <a:pt x="1121" y="1921"/>
                  <a:pt x="1121" y="1921"/>
                </a:cubicBezTo>
                <a:close/>
                <a:moveTo>
                  <a:pt x="756" y="1910"/>
                </a:moveTo>
                <a:cubicBezTo>
                  <a:pt x="755" y="1910"/>
                  <a:pt x="754" y="1910"/>
                  <a:pt x="754" y="1909"/>
                </a:cubicBezTo>
                <a:cubicBezTo>
                  <a:pt x="746" y="1908"/>
                  <a:pt x="739" y="1906"/>
                  <a:pt x="732" y="1904"/>
                </a:cubicBezTo>
                <a:cubicBezTo>
                  <a:pt x="727" y="1903"/>
                  <a:pt x="724" y="1898"/>
                  <a:pt x="725" y="1894"/>
                </a:cubicBezTo>
                <a:cubicBezTo>
                  <a:pt x="727" y="1889"/>
                  <a:pt x="731" y="1887"/>
                  <a:pt x="736" y="1888"/>
                </a:cubicBezTo>
                <a:cubicBezTo>
                  <a:pt x="743" y="1889"/>
                  <a:pt x="750" y="1891"/>
                  <a:pt x="758" y="1893"/>
                </a:cubicBezTo>
                <a:cubicBezTo>
                  <a:pt x="762" y="1894"/>
                  <a:pt x="765" y="1898"/>
                  <a:pt x="764" y="1903"/>
                </a:cubicBezTo>
                <a:cubicBezTo>
                  <a:pt x="763" y="1907"/>
                  <a:pt x="760" y="1910"/>
                  <a:pt x="756" y="1910"/>
                </a:cubicBezTo>
                <a:close/>
                <a:moveTo>
                  <a:pt x="706" y="1897"/>
                </a:moveTo>
                <a:cubicBezTo>
                  <a:pt x="706" y="1897"/>
                  <a:pt x="705" y="1897"/>
                  <a:pt x="704" y="1897"/>
                </a:cubicBezTo>
                <a:cubicBezTo>
                  <a:pt x="679" y="1890"/>
                  <a:pt x="654" y="1881"/>
                  <a:pt x="629" y="1872"/>
                </a:cubicBezTo>
                <a:cubicBezTo>
                  <a:pt x="618" y="1868"/>
                  <a:pt x="607" y="1864"/>
                  <a:pt x="596" y="1859"/>
                </a:cubicBezTo>
                <a:cubicBezTo>
                  <a:pt x="596" y="1859"/>
                  <a:pt x="596" y="1859"/>
                  <a:pt x="596" y="1859"/>
                </a:cubicBezTo>
                <a:cubicBezTo>
                  <a:pt x="551" y="1840"/>
                  <a:pt x="506" y="1818"/>
                  <a:pt x="464" y="1792"/>
                </a:cubicBezTo>
                <a:cubicBezTo>
                  <a:pt x="460" y="1790"/>
                  <a:pt x="459" y="1785"/>
                  <a:pt x="461" y="1781"/>
                </a:cubicBezTo>
                <a:cubicBezTo>
                  <a:pt x="464" y="1777"/>
                  <a:pt x="469" y="1775"/>
                  <a:pt x="473" y="1778"/>
                </a:cubicBezTo>
                <a:cubicBezTo>
                  <a:pt x="514" y="1803"/>
                  <a:pt x="558" y="1825"/>
                  <a:pt x="603" y="1844"/>
                </a:cubicBezTo>
                <a:cubicBezTo>
                  <a:pt x="603" y="1844"/>
                  <a:pt x="603" y="1844"/>
                  <a:pt x="603" y="1844"/>
                </a:cubicBezTo>
                <a:cubicBezTo>
                  <a:pt x="614" y="1848"/>
                  <a:pt x="624" y="1852"/>
                  <a:pt x="635" y="1856"/>
                </a:cubicBezTo>
                <a:cubicBezTo>
                  <a:pt x="659" y="1865"/>
                  <a:pt x="684" y="1873"/>
                  <a:pt x="709" y="1880"/>
                </a:cubicBezTo>
                <a:cubicBezTo>
                  <a:pt x="713" y="1882"/>
                  <a:pt x="716" y="1886"/>
                  <a:pt x="715" y="1891"/>
                </a:cubicBezTo>
                <a:cubicBezTo>
                  <a:pt x="713" y="1895"/>
                  <a:pt x="710" y="1897"/>
                  <a:pt x="706" y="1897"/>
                </a:cubicBezTo>
                <a:close/>
                <a:moveTo>
                  <a:pt x="1394" y="1832"/>
                </a:moveTo>
                <a:cubicBezTo>
                  <a:pt x="1391" y="1832"/>
                  <a:pt x="1388" y="1831"/>
                  <a:pt x="1387" y="1828"/>
                </a:cubicBezTo>
                <a:cubicBezTo>
                  <a:pt x="1385" y="1824"/>
                  <a:pt x="1386" y="1818"/>
                  <a:pt x="1391" y="1816"/>
                </a:cubicBezTo>
                <a:cubicBezTo>
                  <a:pt x="1397" y="1813"/>
                  <a:pt x="1404" y="1810"/>
                  <a:pt x="1411" y="1806"/>
                </a:cubicBezTo>
                <a:cubicBezTo>
                  <a:pt x="1415" y="1804"/>
                  <a:pt x="1420" y="1805"/>
                  <a:pt x="1422" y="1810"/>
                </a:cubicBezTo>
                <a:cubicBezTo>
                  <a:pt x="1424" y="1814"/>
                  <a:pt x="1423" y="1819"/>
                  <a:pt x="1418" y="1821"/>
                </a:cubicBezTo>
                <a:cubicBezTo>
                  <a:pt x="1412" y="1825"/>
                  <a:pt x="1405" y="1828"/>
                  <a:pt x="1398" y="1832"/>
                </a:cubicBezTo>
                <a:cubicBezTo>
                  <a:pt x="1397" y="1832"/>
                  <a:pt x="1396" y="1832"/>
                  <a:pt x="1394" y="1832"/>
                </a:cubicBezTo>
                <a:close/>
                <a:moveTo>
                  <a:pt x="1439" y="1808"/>
                </a:moveTo>
                <a:cubicBezTo>
                  <a:pt x="1436" y="1808"/>
                  <a:pt x="1433" y="1807"/>
                  <a:pt x="1432" y="1804"/>
                </a:cubicBezTo>
                <a:cubicBezTo>
                  <a:pt x="1430" y="1800"/>
                  <a:pt x="1431" y="1795"/>
                  <a:pt x="1435" y="1793"/>
                </a:cubicBezTo>
                <a:cubicBezTo>
                  <a:pt x="1477" y="1769"/>
                  <a:pt x="1518" y="1741"/>
                  <a:pt x="1556" y="1711"/>
                </a:cubicBezTo>
                <a:cubicBezTo>
                  <a:pt x="1556" y="1711"/>
                  <a:pt x="1556" y="1711"/>
                  <a:pt x="1556" y="1711"/>
                </a:cubicBezTo>
                <a:cubicBezTo>
                  <a:pt x="1585" y="1688"/>
                  <a:pt x="1613" y="1663"/>
                  <a:pt x="1640" y="1637"/>
                </a:cubicBezTo>
                <a:cubicBezTo>
                  <a:pt x="1643" y="1633"/>
                  <a:pt x="1648" y="1633"/>
                  <a:pt x="1652" y="1637"/>
                </a:cubicBezTo>
                <a:cubicBezTo>
                  <a:pt x="1655" y="1640"/>
                  <a:pt x="1655" y="1645"/>
                  <a:pt x="1652" y="1649"/>
                </a:cubicBezTo>
                <a:cubicBezTo>
                  <a:pt x="1625" y="1676"/>
                  <a:pt x="1596" y="1701"/>
                  <a:pt x="1566" y="1725"/>
                </a:cubicBezTo>
                <a:cubicBezTo>
                  <a:pt x="1566" y="1725"/>
                  <a:pt x="1566" y="1725"/>
                  <a:pt x="1566" y="1725"/>
                </a:cubicBezTo>
                <a:cubicBezTo>
                  <a:pt x="1528" y="1755"/>
                  <a:pt x="1486" y="1783"/>
                  <a:pt x="1443" y="1807"/>
                </a:cubicBezTo>
                <a:cubicBezTo>
                  <a:pt x="1442" y="1808"/>
                  <a:pt x="1441" y="1808"/>
                  <a:pt x="1439" y="1808"/>
                </a:cubicBezTo>
                <a:close/>
                <a:moveTo>
                  <a:pt x="445" y="1778"/>
                </a:moveTo>
                <a:cubicBezTo>
                  <a:pt x="443" y="1778"/>
                  <a:pt x="441" y="1778"/>
                  <a:pt x="440" y="1777"/>
                </a:cubicBezTo>
                <a:cubicBezTo>
                  <a:pt x="434" y="1773"/>
                  <a:pt x="427" y="1769"/>
                  <a:pt x="421" y="1764"/>
                </a:cubicBezTo>
                <a:cubicBezTo>
                  <a:pt x="417" y="1762"/>
                  <a:pt x="416" y="1757"/>
                  <a:pt x="419" y="1753"/>
                </a:cubicBezTo>
                <a:cubicBezTo>
                  <a:pt x="421" y="1749"/>
                  <a:pt x="427" y="1748"/>
                  <a:pt x="430" y="1750"/>
                </a:cubicBezTo>
                <a:cubicBezTo>
                  <a:pt x="437" y="1755"/>
                  <a:pt x="443" y="1759"/>
                  <a:pt x="449" y="1763"/>
                </a:cubicBezTo>
                <a:cubicBezTo>
                  <a:pt x="453" y="1765"/>
                  <a:pt x="454" y="1771"/>
                  <a:pt x="452" y="1775"/>
                </a:cubicBezTo>
                <a:cubicBezTo>
                  <a:pt x="450" y="1777"/>
                  <a:pt x="447" y="1778"/>
                  <a:pt x="445" y="1778"/>
                </a:cubicBezTo>
                <a:close/>
                <a:moveTo>
                  <a:pt x="403" y="1750"/>
                </a:moveTo>
                <a:cubicBezTo>
                  <a:pt x="401" y="1750"/>
                  <a:pt x="399" y="1749"/>
                  <a:pt x="398" y="1748"/>
                </a:cubicBezTo>
                <a:cubicBezTo>
                  <a:pt x="368" y="1726"/>
                  <a:pt x="339" y="1703"/>
                  <a:pt x="312" y="1678"/>
                </a:cubicBezTo>
                <a:cubicBezTo>
                  <a:pt x="310" y="1676"/>
                  <a:pt x="310" y="1676"/>
                  <a:pt x="310" y="1676"/>
                </a:cubicBezTo>
                <a:cubicBezTo>
                  <a:pt x="310" y="1676"/>
                  <a:pt x="310" y="1676"/>
                  <a:pt x="310" y="1676"/>
                </a:cubicBezTo>
                <a:cubicBezTo>
                  <a:pt x="273" y="1642"/>
                  <a:pt x="240" y="1605"/>
                  <a:pt x="209" y="1567"/>
                </a:cubicBezTo>
                <a:cubicBezTo>
                  <a:pt x="206" y="1563"/>
                  <a:pt x="207" y="1558"/>
                  <a:pt x="210" y="1555"/>
                </a:cubicBezTo>
                <a:cubicBezTo>
                  <a:pt x="214" y="1552"/>
                  <a:pt x="219" y="1552"/>
                  <a:pt x="222" y="1556"/>
                </a:cubicBezTo>
                <a:cubicBezTo>
                  <a:pt x="252" y="1594"/>
                  <a:pt x="286" y="1630"/>
                  <a:pt x="321" y="1663"/>
                </a:cubicBezTo>
                <a:cubicBezTo>
                  <a:pt x="321" y="1663"/>
                  <a:pt x="321" y="1663"/>
                  <a:pt x="321" y="1663"/>
                </a:cubicBezTo>
                <a:cubicBezTo>
                  <a:pt x="324" y="1666"/>
                  <a:pt x="324" y="1666"/>
                  <a:pt x="324" y="1666"/>
                </a:cubicBezTo>
                <a:cubicBezTo>
                  <a:pt x="350" y="1690"/>
                  <a:pt x="378" y="1713"/>
                  <a:pt x="408" y="1734"/>
                </a:cubicBezTo>
                <a:cubicBezTo>
                  <a:pt x="411" y="1737"/>
                  <a:pt x="412" y="1742"/>
                  <a:pt x="409" y="1746"/>
                </a:cubicBezTo>
                <a:cubicBezTo>
                  <a:pt x="408" y="1748"/>
                  <a:pt x="405" y="1750"/>
                  <a:pt x="403" y="1750"/>
                </a:cubicBezTo>
                <a:close/>
                <a:moveTo>
                  <a:pt x="1665" y="1631"/>
                </a:moveTo>
                <a:cubicBezTo>
                  <a:pt x="1663" y="1631"/>
                  <a:pt x="1661" y="1630"/>
                  <a:pt x="1659" y="1629"/>
                </a:cubicBezTo>
                <a:cubicBezTo>
                  <a:pt x="1656" y="1625"/>
                  <a:pt x="1656" y="1620"/>
                  <a:pt x="1659" y="1617"/>
                </a:cubicBezTo>
                <a:cubicBezTo>
                  <a:pt x="1664" y="1611"/>
                  <a:pt x="1669" y="1606"/>
                  <a:pt x="1674" y="1600"/>
                </a:cubicBezTo>
                <a:cubicBezTo>
                  <a:pt x="1677" y="1597"/>
                  <a:pt x="1683" y="1596"/>
                  <a:pt x="1686" y="1599"/>
                </a:cubicBezTo>
                <a:cubicBezTo>
                  <a:pt x="1690" y="1603"/>
                  <a:pt x="1690" y="1608"/>
                  <a:pt x="1687" y="1611"/>
                </a:cubicBezTo>
                <a:cubicBezTo>
                  <a:pt x="1682" y="1617"/>
                  <a:pt x="1677" y="1623"/>
                  <a:pt x="1671" y="1628"/>
                </a:cubicBezTo>
                <a:cubicBezTo>
                  <a:pt x="1670" y="1630"/>
                  <a:pt x="1668" y="1631"/>
                  <a:pt x="1665" y="1631"/>
                </a:cubicBezTo>
                <a:close/>
                <a:moveTo>
                  <a:pt x="1699" y="1593"/>
                </a:moveTo>
                <a:cubicBezTo>
                  <a:pt x="1697" y="1593"/>
                  <a:pt x="1695" y="1592"/>
                  <a:pt x="1694" y="1591"/>
                </a:cubicBezTo>
                <a:cubicBezTo>
                  <a:pt x="1690" y="1588"/>
                  <a:pt x="1690" y="1582"/>
                  <a:pt x="1693" y="1579"/>
                </a:cubicBezTo>
                <a:cubicBezTo>
                  <a:pt x="1724" y="1542"/>
                  <a:pt x="1752" y="1502"/>
                  <a:pt x="1778" y="1461"/>
                </a:cubicBezTo>
                <a:cubicBezTo>
                  <a:pt x="1778" y="1461"/>
                  <a:pt x="1778" y="1461"/>
                  <a:pt x="1778" y="1461"/>
                </a:cubicBezTo>
                <a:cubicBezTo>
                  <a:pt x="1797" y="1429"/>
                  <a:pt x="1815" y="1395"/>
                  <a:pt x="1830" y="1362"/>
                </a:cubicBezTo>
                <a:cubicBezTo>
                  <a:pt x="1832" y="1357"/>
                  <a:pt x="1837" y="1355"/>
                  <a:pt x="1841" y="1357"/>
                </a:cubicBezTo>
                <a:cubicBezTo>
                  <a:pt x="1846" y="1359"/>
                  <a:pt x="1847" y="1364"/>
                  <a:pt x="1846" y="1369"/>
                </a:cubicBezTo>
                <a:cubicBezTo>
                  <a:pt x="1830" y="1403"/>
                  <a:pt x="1812" y="1437"/>
                  <a:pt x="1792" y="1469"/>
                </a:cubicBezTo>
                <a:cubicBezTo>
                  <a:pt x="1792" y="1469"/>
                  <a:pt x="1792" y="1469"/>
                  <a:pt x="1792" y="1469"/>
                </a:cubicBezTo>
                <a:cubicBezTo>
                  <a:pt x="1766" y="1512"/>
                  <a:pt x="1737" y="1552"/>
                  <a:pt x="1706" y="1590"/>
                </a:cubicBezTo>
                <a:cubicBezTo>
                  <a:pt x="1704" y="1592"/>
                  <a:pt x="1702" y="1593"/>
                  <a:pt x="1699" y="1593"/>
                </a:cubicBezTo>
                <a:close/>
                <a:moveTo>
                  <a:pt x="198" y="1547"/>
                </a:moveTo>
                <a:cubicBezTo>
                  <a:pt x="196" y="1547"/>
                  <a:pt x="193" y="1546"/>
                  <a:pt x="192" y="1544"/>
                </a:cubicBezTo>
                <a:cubicBezTo>
                  <a:pt x="187" y="1538"/>
                  <a:pt x="183" y="1532"/>
                  <a:pt x="178" y="1525"/>
                </a:cubicBezTo>
                <a:cubicBezTo>
                  <a:pt x="176" y="1522"/>
                  <a:pt x="176" y="1516"/>
                  <a:pt x="180" y="1514"/>
                </a:cubicBezTo>
                <a:cubicBezTo>
                  <a:pt x="184" y="1511"/>
                  <a:pt x="189" y="1512"/>
                  <a:pt x="192" y="1516"/>
                </a:cubicBezTo>
                <a:cubicBezTo>
                  <a:pt x="196" y="1522"/>
                  <a:pt x="201" y="1528"/>
                  <a:pt x="205" y="1534"/>
                </a:cubicBezTo>
                <a:cubicBezTo>
                  <a:pt x="208" y="1538"/>
                  <a:pt x="207" y="1543"/>
                  <a:pt x="204" y="1546"/>
                </a:cubicBezTo>
                <a:cubicBezTo>
                  <a:pt x="202" y="1547"/>
                  <a:pt x="200" y="1547"/>
                  <a:pt x="198" y="1547"/>
                </a:cubicBezTo>
                <a:close/>
                <a:moveTo>
                  <a:pt x="169" y="1506"/>
                </a:moveTo>
                <a:cubicBezTo>
                  <a:pt x="166" y="1506"/>
                  <a:pt x="164" y="1504"/>
                  <a:pt x="162" y="1502"/>
                </a:cubicBezTo>
                <a:cubicBezTo>
                  <a:pt x="141" y="1470"/>
                  <a:pt x="122" y="1437"/>
                  <a:pt x="105" y="1403"/>
                </a:cubicBezTo>
                <a:cubicBezTo>
                  <a:pt x="105" y="1403"/>
                  <a:pt x="105" y="1403"/>
                  <a:pt x="105" y="1403"/>
                </a:cubicBezTo>
                <a:cubicBezTo>
                  <a:pt x="101" y="1395"/>
                  <a:pt x="97" y="1387"/>
                  <a:pt x="93" y="1379"/>
                </a:cubicBezTo>
                <a:cubicBezTo>
                  <a:pt x="76" y="1342"/>
                  <a:pt x="61" y="1305"/>
                  <a:pt x="48" y="1266"/>
                </a:cubicBezTo>
                <a:cubicBezTo>
                  <a:pt x="47" y="1262"/>
                  <a:pt x="49" y="1257"/>
                  <a:pt x="54" y="1256"/>
                </a:cubicBezTo>
                <a:cubicBezTo>
                  <a:pt x="58" y="1254"/>
                  <a:pt x="63" y="1257"/>
                  <a:pt x="64" y="1261"/>
                </a:cubicBezTo>
                <a:cubicBezTo>
                  <a:pt x="77" y="1299"/>
                  <a:pt x="91" y="1336"/>
                  <a:pt x="108" y="1371"/>
                </a:cubicBezTo>
                <a:cubicBezTo>
                  <a:pt x="112" y="1379"/>
                  <a:pt x="116" y="1388"/>
                  <a:pt x="120" y="1396"/>
                </a:cubicBezTo>
                <a:cubicBezTo>
                  <a:pt x="120" y="1396"/>
                  <a:pt x="120" y="1396"/>
                  <a:pt x="120" y="1396"/>
                </a:cubicBezTo>
                <a:cubicBezTo>
                  <a:pt x="137" y="1429"/>
                  <a:pt x="156" y="1461"/>
                  <a:pt x="176" y="1493"/>
                </a:cubicBezTo>
                <a:cubicBezTo>
                  <a:pt x="179" y="1496"/>
                  <a:pt x="178" y="1502"/>
                  <a:pt x="174" y="1504"/>
                </a:cubicBezTo>
                <a:cubicBezTo>
                  <a:pt x="172" y="1505"/>
                  <a:pt x="171" y="1506"/>
                  <a:pt x="169" y="1506"/>
                </a:cubicBezTo>
                <a:close/>
                <a:moveTo>
                  <a:pt x="1849" y="1348"/>
                </a:moveTo>
                <a:cubicBezTo>
                  <a:pt x="1848" y="1348"/>
                  <a:pt x="1847" y="1348"/>
                  <a:pt x="1846" y="1347"/>
                </a:cubicBezTo>
                <a:cubicBezTo>
                  <a:pt x="1842" y="1345"/>
                  <a:pt x="1840" y="1340"/>
                  <a:pt x="1841" y="1336"/>
                </a:cubicBezTo>
                <a:cubicBezTo>
                  <a:pt x="1844" y="1330"/>
                  <a:pt x="1846" y="1325"/>
                  <a:pt x="1848" y="1319"/>
                </a:cubicBezTo>
                <a:cubicBezTo>
                  <a:pt x="1850" y="1315"/>
                  <a:pt x="1855" y="1313"/>
                  <a:pt x="1859" y="1314"/>
                </a:cubicBezTo>
                <a:cubicBezTo>
                  <a:pt x="1864" y="1316"/>
                  <a:pt x="1866" y="1321"/>
                  <a:pt x="1864" y="1325"/>
                </a:cubicBezTo>
                <a:cubicBezTo>
                  <a:pt x="1862" y="1331"/>
                  <a:pt x="1859" y="1337"/>
                  <a:pt x="1857" y="1343"/>
                </a:cubicBezTo>
                <a:cubicBezTo>
                  <a:pt x="1856" y="1346"/>
                  <a:pt x="1852" y="1348"/>
                  <a:pt x="1849" y="1348"/>
                </a:cubicBezTo>
                <a:close/>
                <a:moveTo>
                  <a:pt x="1885" y="1248"/>
                </a:moveTo>
                <a:cubicBezTo>
                  <a:pt x="1884" y="1248"/>
                  <a:pt x="1883" y="1248"/>
                  <a:pt x="1882" y="1248"/>
                </a:cubicBezTo>
                <a:cubicBezTo>
                  <a:pt x="1878" y="1247"/>
                  <a:pt x="1875" y="1242"/>
                  <a:pt x="1877" y="1237"/>
                </a:cubicBezTo>
                <a:cubicBezTo>
                  <a:pt x="1887" y="1202"/>
                  <a:pt x="1896" y="1165"/>
                  <a:pt x="1902" y="1128"/>
                </a:cubicBezTo>
                <a:cubicBezTo>
                  <a:pt x="1903" y="1124"/>
                  <a:pt x="1907" y="1120"/>
                  <a:pt x="1912" y="1121"/>
                </a:cubicBezTo>
                <a:cubicBezTo>
                  <a:pt x="1917" y="1122"/>
                  <a:pt x="1920" y="1126"/>
                  <a:pt x="1919" y="1131"/>
                </a:cubicBezTo>
                <a:cubicBezTo>
                  <a:pt x="1912" y="1169"/>
                  <a:pt x="1904" y="1206"/>
                  <a:pt x="1893" y="1242"/>
                </a:cubicBezTo>
                <a:cubicBezTo>
                  <a:pt x="1892" y="1246"/>
                  <a:pt x="1888" y="1248"/>
                  <a:pt x="1885" y="1248"/>
                </a:cubicBezTo>
                <a:close/>
                <a:moveTo>
                  <a:pt x="48" y="1245"/>
                </a:moveTo>
                <a:cubicBezTo>
                  <a:pt x="44" y="1245"/>
                  <a:pt x="41" y="1243"/>
                  <a:pt x="40" y="1239"/>
                </a:cubicBezTo>
                <a:cubicBezTo>
                  <a:pt x="38" y="1232"/>
                  <a:pt x="36" y="1224"/>
                  <a:pt x="34" y="1217"/>
                </a:cubicBezTo>
                <a:cubicBezTo>
                  <a:pt x="32" y="1213"/>
                  <a:pt x="35" y="1208"/>
                  <a:pt x="40" y="1207"/>
                </a:cubicBezTo>
                <a:cubicBezTo>
                  <a:pt x="44" y="1205"/>
                  <a:pt x="49" y="1208"/>
                  <a:pt x="50" y="1213"/>
                </a:cubicBezTo>
                <a:cubicBezTo>
                  <a:pt x="52" y="1220"/>
                  <a:pt x="54" y="1227"/>
                  <a:pt x="56" y="1234"/>
                </a:cubicBezTo>
                <a:cubicBezTo>
                  <a:pt x="57" y="1239"/>
                  <a:pt x="55" y="1243"/>
                  <a:pt x="50" y="1245"/>
                </a:cubicBezTo>
                <a:cubicBezTo>
                  <a:pt x="49" y="1245"/>
                  <a:pt x="49" y="1245"/>
                  <a:pt x="48" y="1245"/>
                </a:cubicBezTo>
                <a:close/>
                <a:moveTo>
                  <a:pt x="35" y="1196"/>
                </a:moveTo>
                <a:cubicBezTo>
                  <a:pt x="31" y="1196"/>
                  <a:pt x="27" y="1193"/>
                  <a:pt x="27" y="1189"/>
                </a:cubicBezTo>
                <a:cubicBezTo>
                  <a:pt x="18" y="1152"/>
                  <a:pt x="11" y="1115"/>
                  <a:pt x="7" y="1077"/>
                </a:cubicBezTo>
                <a:cubicBezTo>
                  <a:pt x="5" y="1058"/>
                  <a:pt x="3" y="1038"/>
                  <a:pt x="2" y="1018"/>
                </a:cubicBezTo>
                <a:cubicBezTo>
                  <a:pt x="1" y="1001"/>
                  <a:pt x="0" y="984"/>
                  <a:pt x="0" y="967"/>
                </a:cubicBezTo>
                <a:cubicBezTo>
                  <a:pt x="0" y="954"/>
                  <a:pt x="1" y="942"/>
                  <a:pt x="1" y="929"/>
                </a:cubicBezTo>
                <a:cubicBezTo>
                  <a:pt x="1" y="924"/>
                  <a:pt x="6" y="921"/>
                  <a:pt x="10" y="921"/>
                </a:cubicBezTo>
                <a:cubicBezTo>
                  <a:pt x="15" y="921"/>
                  <a:pt x="18" y="925"/>
                  <a:pt x="18" y="930"/>
                </a:cubicBezTo>
                <a:cubicBezTo>
                  <a:pt x="18" y="942"/>
                  <a:pt x="17" y="955"/>
                  <a:pt x="17" y="967"/>
                </a:cubicBezTo>
                <a:cubicBezTo>
                  <a:pt x="17" y="984"/>
                  <a:pt x="18" y="1001"/>
                  <a:pt x="19" y="1017"/>
                </a:cubicBezTo>
                <a:cubicBezTo>
                  <a:pt x="20" y="1037"/>
                  <a:pt x="21" y="1056"/>
                  <a:pt x="24" y="1075"/>
                </a:cubicBezTo>
                <a:cubicBezTo>
                  <a:pt x="28" y="1112"/>
                  <a:pt x="34" y="1149"/>
                  <a:pt x="43" y="1185"/>
                </a:cubicBezTo>
                <a:cubicBezTo>
                  <a:pt x="44" y="1190"/>
                  <a:pt x="41" y="1195"/>
                  <a:pt x="37" y="1196"/>
                </a:cubicBezTo>
                <a:cubicBezTo>
                  <a:pt x="36" y="1196"/>
                  <a:pt x="35" y="1196"/>
                  <a:pt x="35" y="1196"/>
                </a:cubicBezTo>
                <a:close/>
                <a:moveTo>
                  <a:pt x="1915" y="1110"/>
                </a:moveTo>
                <a:cubicBezTo>
                  <a:pt x="1915" y="1110"/>
                  <a:pt x="1914" y="1110"/>
                  <a:pt x="1914" y="1110"/>
                </a:cubicBezTo>
                <a:cubicBezTo>
                  <a:pt x="1909" y="1109"/>
                  <a:pt x="1906" y="1105"/>
                  <a:pt x="1907" y="1100"/>
                </a:cubicBezTo>
                <a:cubicBezTo>
                  <a:pt x="1908" y="1093"/>
                  <a:pt x="1909" y="1086"/>
                  <a:pt x="1909" y="1078"/>
                </a:cubicBezTo>
                <a:cubicBezTo>
                  <a:pt x="1910" y="1074"/>
                  <a:pt x="1914" y="1070"/>
                  <a:pt x="1919" y="1071"/>
                </a:cubicBezTo>
                <a:cubicBezTo>
                  <a:pt x="1924" y="1071"/>
                  <a:pt x="1927" y="1076"/>
                  <a:pt x="1926" y="1080"/>
                </a:cubicBezTo>
                <a:cubicBezTo>
                  <a:pt x="1925" y="1088"/>
                  <a:pt x="1924" y="1095"/>
                  <a:pt x="1923" y="1103"/>
                </a:cubicBezTo>
                <a:cubicBezTo>
                  <a:pt x="1923" y="1107"/>
                  <a:pt x="1919" y="1110"/>
                  <a:pt x="1915" y="1110"/>
                </a:cubicBezTo>
                <a:close/>
                <a:moveTo>
                  <a:pt x="1921" y="1060"/>
                </a:moveTo>
                <a:cubicBezTo>
                  <a:pt x="1921" y="1060"/>
                  <a:pt x="1920" y="1060"/>
                  <a:pt x="1920" y="1060"/>
                </a:cubicBezTo>
                <a:cubicBezTo>
                  <a:pt x="1915" y="1059"/>
                  <a:pt x="1912" y="1055"/>
                  <a:pt x="1912" y="1050"/>
                </a:cubicBezTo>
                <a:cubicBezTo>
                  <a:pt x="1915" y="1023"/>
                  <a:pt x="1916" y="995"/>
                  <a:pt x="1916" y="967"/>
                </a:cubicBezTo>
                <a:cubicBezTo>
                  <a:pt x="1916" y="946"/>
                  <a:pt x="1915" y="925"/>
                  <a:pt x="1914" y="905"/>
                </a:cubicBezTo>
                <a:cubicBezTo>
                  <a:pt x="1914" y="905"/>
                  <a:pt x="1914" y="905"/>
                  <a:pt x="1914" y="905"/>
                </a:cubicBezTo>
                <a:cubicBezTo>
                  <a:pt x="1913" y="894"/>
                  <a:pt x="1912" y="884"/>
                  <a:pt x="1911" y="874"/>
                </a:cubicBezTo>
                <a:cubicBezTo>
                  <a:pt x="1909" y="847"/>
                  <a:pt x="1905" y="820"/>
                  <a:pt x="1900" y="794"/>
                </a:cubicBezTo>
                <a:cubicBezTo>
                  <a:pt x="1899" y="789"/>
                  <a:pt x="1902" y="785"/>
                  <a:pt x="1907" y="784"/>
                </a:cubicBezTo>
                <a:cubicBezTo>
                  <a:pt x="1911" y="783"/>
                  <a:pt x="1916" y="786"/>
                  <a:pt x="1917" y="790"/>
                </a:cubicBezTo>
                <a:cubicBezTo>
                  <a:pt x="1922" y="817"/>
                  <a:pt x="1926" y="845"/>
                  <a:pt x="1928" y="872"/>
                </a:cubicBezTo>
                <a:cubicBezTo>
                  <a:pt x="1929" y="883"/>
                  <a:pt x="1930" y="893"/>
                  <a:pt x="1931" y="904"/>
                </a:cubicBezTo>
                <a:cubicBezTo>
                  <a:pt x="1931" y="904"/>
                  <a:pt x="1931" y="904"/>
                  <a:pt x="1931" y="904"/>
                </a:cubicBezTo>
                <a:cubicBezTo>
                  <a:pt x="1932" y="925"/>
                  <a:pt x="1933" y="946"/>
                  <a:pt x="1933" y="967"/>
                </a:cubicBezTo>
                <a:cubicBezTo>
                  <a:pt x="1933" y="995"/>
                  <a:pt x="1932" y="1024"/>
                  <a:pt x="1929" y="1052"/>
                </a:cubicBezTo>
                <a:cubicBezTo>
                  <a:pt x="1929" y="1056"/>
                  <a:pt x="1925" y="1060"/>
                  <a:pt x="1921" y="1060"/>
                </a:cubicBezTo>
                <a:close/>
                <a:moveTo>
                  <a:pt x="11" y="910"/>
                </a:moveTo>
                <a:cubicBezTo>
                  <a:pt x="11" y="910"/>
                  <a:pt x="11" y="909"/>
                  <a:pt x="11" y="909"/>
                </a:cubicBezTo>
                <a:cubicBezTo>
                  <a:pt x="6" y="909"/>
                  <a:pt x="2" y="905"/>
                  <a:pt x="3" y="900"/>
                </a:cubicBezTo>
                <a:cubicBezTo>
                  <a:pt x="3" y="893"/>
                  <a:pt x="4" y="885"/>
                  <a:pt x="5" y="878"/>
                </a:cubicBezTo>
                <a:cubicBezTo>
                  <a:pt x="5" y="873"/>
                  <a:pt x="9" y="870"/>
                  <a:pt x="14" y="870"/>
                </a:cubicBezTo>
                <a:cubicBezTo>
                  <a:pt x="19" y="870"/>
                  <a:pt x="22" y="875"/>
                  <a:pt x="22" y="879"/>
                </a:cubicBezTo>
                <a:cubicBezTo>
                  <a:pt x="21" y="887"/>
                  <a:pt x="20" y="894"/>
                  <a:pt x="20" y="902"/>
                </a:cubicBezTo>
                <a:cubicBezTo>
                  <a:pt x="19" y="906"/>
                  <a:pt x="16" y="910"/>
                  <a:pt x="11" y="910"/>
                </a:cubicBezTo>
                <a:close/>
                <a:moveTo>
                  <a:pt x="16" y="859"/>
                </a:moveTo>
                <a:cubicBezTo>
                  <a:pt x="16" y="859"/>
                  <a:pt x="15" y="859"/>
                  <a:pt x="15" y="859"/>
                </a:cubicBezTo>
                <a:cubicBezTo>
                  <a:pt x="10" y="858"/>
                  <a:pt x="7" y="854"/>
                  <a:pt x="8" y="849"/>
                </a:cubicBezTo>
                <a:cubicBezTo>
                  <a:pt x="12" y="812"/>
                  <a:pt x="19" y="774"/>
                  <a:pt x="28" y="737"/>
                </a:cubicBezTo>
                <a:cubicBezTo>
                  <a:pt x="36" y="708"/>
                  <a:pt x="44" y="679"/>
                  <a:pt x="54" y="650"/>
                </a:cubicBezTo>
                <a:cubicBezTo>
                  <a:pt x="60" y="632"/>
                  <a:pt x="67" y="614"/>
                  <a:pt x="75" y="596"/>
                </a:cubicBezTo>
                <a:cubicBezTo>
                  <a:pt x="76" y="592"/>
                  <a:pt x="81" y="590"/>
                  <a:pt x="86" y="592"/>
                </a:cubicBezTo>
                <a:cubicBezTo>
                  <a:pt x="90" y="593"/>
                  <a:pt x="92" y="598"/>
                  <a:pt x="90" y="603"/>
                </a:cubicBezTo>
                <a:cubicBezTo>
                  <a:pt x="83" y="620"/>
                  <a:pt x="76" y="638"/>
                  <a:pt x="70" y="656"/>
                </a:cubicBezTo>
                <a:cubicBezTo>
                  <a:pt x="60" y="684"/>
                  <a:pt x="52" y="712"/>
                  <a:pt x="45" y="741"/>
                </a:cubicBezTo>
                <a:cubicBezTo>
                  <a:pt x="36" y="777"/>
                  <a:pt x="29" y="814"/>
                  <a:pt x="25" y="851"/>
                </a:cubicBezTo>
                <a:cubicBezTo>
                  <a:pt x="24" y="856"/>
                  <a:pt x="20" y="859"/>
                  <a:pt x="16" y="859"/>
                </a:cubicBezTo>
                <a:close/>
                <a:moveTo>
                  <a:pt x="1903" y="773"/>
                </a:moveTo>
                <a:cubicBezTo>
                  <a:pt x="1899" y="773"/>
                  <a:pt x="1895" y="770"/>
                  <a:pt x="1894" y="766"/>
                </a:cubicBezTo>
                <a:cubicBezTo>
                  <a:pt x="1893" y="759"/>
                  <a:pt x="1891" y="751"/>
                  <a:pt x="1889" y="744"/>
                </a:cubicBezTo>
                <a:cubicBezTo>
                  <a:pt x="1888" y="740"/>
                  <a:pt x="1891" y="735"/>
                  <a:pt x="1896" y="734"/>
                </a:cubicBezTo>
                <a:cubicBezTo>
                  <a:pt x="1900" y="733"/>
                  <a:pt x="1905" y="736"/>
                  <a:pt x="1906" y="740"/>
                </a:cubicBezTo>
                <a:cubicBezTo>
                  <a:pt x="1908" y="748"/>
                  <a:pt x="1909" y="755"/>
                  <a:pt x="1911" y="762"/>
                </a:cubicBezTo>
                <a:cubicBezTo>
                  <a:pt x="1912" y="767"/>
                  <a:pt x="1909" y="772"/>
                  <a:pt x="1904" y="773"/>
                </a:cubicBezTo>
                <a:cubicBezTo>
                  <a:pt x="1904" y="773"/>
                  <a:pt x="1903" y="773"/>
                  <a:pt x="1903" y="773"/>
                </a:cubicBezTo>
                <a:close/>
                <a:moveTo>
                  <a:pt x="1891" y="723"/>
                </a:moveTo>
                <a:cubicBezTo>
                  <a:pt x="1887" y="723"/>
                  <a:pt x="1883" y="721"/>
                  <a:pt x="1882" y="717"/>
                </a:cubicBezTo>
                <a:cubicBezTo>
                  <a:pt x="1870" y="670"/>
                  <a:pt x="1853" y="624"/>
                  <a:pt x="1833" y="580"/>
                </a:cubicBezTo>
                <a:cubicBezTo>
                  <a:pt x="1833" y="580"/>
                  <a:pt x="1833" y="580"/>
                  <a:pt x="1833" y="580"/>
                </a:cubicBezTo>
                <a:cubicBezTo>
                  <a:pt x="1825" y="561"/>
                  <a:pt x="1816" y="542"/>
                  <a:pt x="1806" y="524"/>
                </a:cubicBezTo>
                <a:cubicBezTo>
                  <a:pt x="1798" y="510"/>
                  <a:pt x="1790" y="495"/>
                  <a:pt x="1782" y="481"/>
                </a:cubicBezTo>
                <a:cubicBezTo>
                  <a:pt x="1779" y="477"/>
                  <a:pt x="1780" y="471"/>
                  <a:pt x="1784" y="469"/>
                </a:cubicBezTo>
                <a:cubicBezTo>
                  <a:pt x="1789" y="466"/>
                  <a:pt x="1794" y="468"/>
                  <a:pt x="1796" y="472"/>
                </a:cubicBezTo>
                <a:cubicBezTo>
                  <a:pt x="1805" y="486"/>
                  <a:pt x="1813" y="501"/>
                  <a:pt x="1821" y="516"/>
                </a:cubicBezTo>
                <a:cubicBezTo>
                  <a:pt x="1831" y="535"/>
                  <a:pt x="1840" y="554"/>
                  <a:pt x="1849" y="573"/>
                </a:cubicBezTo>
                <a:cubicBezTo>
                  <a:pt x="1849" y="573"/>
                  <a:pt x="1849" y="573"/>
                  <a:pt x="1849" y="573"/>
                </a:cubicBezTo>
                <a:cubicBezTo>
                  <a:pt x="1869" y="618"/>
                  <a:pt x="1886" y="665"/>
                  <a:pt x="1899" y="713"/>
                </a:cubicBezTo>
                <a:cubicBezTo>
                  <a:pt x="1900" y="717"/>
                  <a:pt x="1897" y="722"/>
                  <a:pt x="1893" y="723"/>
                </a:cubicBezTo>
                <a:cubicBezTo>
                  <a:pt x="1892" y="723"/>
                  <a:pt x="1891" y="723"/>
                  <a:pt x="1891" y="723"/>
                </a:cubicBezTo>
                <a:close/>
                <a:moveTo>
                  <a:pt x="94" y="582"/>
                </a:moveTo>
                <a:cubicBezTo>
                  <a:pt x="93" y="582"/>
                  <a:pt x="91" y="582"/>
                  <a:pt x="90" y="581"/>
                </a:cubicBezTo>
                <a:cubicBezTo>
                  <a:pt x="86" y="579"/>
                  <a:pt x="84" y="574"/>
                  <a:pt x="86" y="570"/>
                </a:cubicBezTo>
                <a:cubicBezTo>
                  <a:pt x="89" y="563"/>
                  <a:pt x="92" y="556"/>
                  <a:pt x="96" y="549"/>
                </a:cubicBezTo>
                <a:cubicBezTo>
                  <a:pt x="98" y="545"/>
                  <a:pt x="103" y="543"/>
                  <a:pt x="107" y="545"/>
                </a:cubicBezTo>
                <a:cubicBezTo>
                  <a:pt x="111" y="547"/>
                  <a:pt x="113" y="553"/>
                  <a:pt x="111" y="557"/>
                </a:cubicBezTo>
                <a:cubicBezTo>
                  <a:pt x="108" y="563"/>
                  <a:pt x="104" y="570"/>
                  <a:pt x="101" y="577"/>
                </a:cubicBezTo>
                <a:cubicBezTo>
                  <a:pt x="100" y="580"/>
                  <a:pt x="97" y="582"/>
                  <a:pt x="94" y="582"/>
                </a:cubicBezTo>
                <a:close/>
                <a:moveTo>
                  <a:pt x="116" y="536"/>
                </a:moveTo>
                <a:cubicBezTo>
                  <a:pt x="115" y="536"/>
                  <a:pt x="113" y="536"/>
                  <a:pt x="112" y="535"/>
                </a:cubicBezTo>
                <a:cubicBezTo>
                  <a:pt x="108" y="533"/>
                  <a:pt x="106" y="528"/>
                  <a:pt x="108" y="524"/>
                </a:cubicBezTo>
                <a:cubicBezTo>
                  <a:pt x="126" y="490"/>
                  <a:pt x="145" y="457"/>
                  <a:pt x="166" y="426"/>
                </a:cubicBezTo>
                <a:cubicBezTo>
                  <a:pt x="166" y="426"/>
                  <a:pt x="166" y="426"/>
                  <a:pt x="166" y="426"/>
                </a:cubicBezTo>
                <a:cubicBezTo>
                  <a:pt x="189" y="392"/>
                  <a:pt x="214" y="359"/>
                  <a:pt x="241" y="329"/>
                </a:cubicBezTo>
                <a:cubicBezTo>
                  <a:pt x="247" y="323"/>
                  <a:pt x="253" y="316"/>
                  <a:pt x="259" y="310"/>
                </a:cubicBezTo>
                <a:cubicBezTo>
                  <a:pt x="262" y="306"/>
                  <a:pt x="267" y="306"/>
                  <a:pt x="271" y="309"/>
                </a:cubicBezTo>
                <a:cubicBezTo>
                  <a:pt x="274" y="312"/>
                  <a:pt x="274" y="318"/>
                  <a:pt x="271" y="321"/>
                </a:cubicBezTo>
                <a:cubicBezTo>
                  <a:pt x="265" y="328"/>
                  <a:pt x="259" y="334"/>
                  <a:pt x="254" y="340"/>
                </a:cubicBezTo>
                <a:cubicBezTo>
                  <a:pt x="228" y="370"/>
                  <a:pt x="203" y="402"/>
                  <a:pt x="181" y="435"/>
                </a:cubicBezTo>
                <a:cubicBezTo>
                  <a:pt x="181" y="435"/>
                  <a:pt x="181" y="435"/>
                  <a:pt x="181" y="435"/>
                </a:cubicBezTo>
                <a:cubicBezTo>
                  <a:pt x="160" y="466"/>
                  <a:pt x="140" y="498"/>
                  <a:pt x="123" y="532"/>
                </a:cubicBezTo>
                <a:cubicBezTo>
                  <a:pt x="122" y="535"/>
                  <a:pt x="119" y="536"/>
                  <a:pt x="116" y="536"/>
                </a:cubicBezTo>
                <a:close/>
                <a:moveTo>
                  <a:pt x="1774" y="461"/>
                </a:moveTo>
                <a:cubicBezTo>
                  <a:pt x="1771" y="461"/>
                  <a:pt x="1768" y="459"/>
                  <a:pt x="1767" y="457"/>
                </a:cubicBezTo>
                <a:cubicBezTo>
                  <a:pt x="1763" y="450"/>
                  <a:pt x="1759" y="444"/>
                  <a:pt x="1755" y="438"/>
                </a:cubicBezTo>
                <a:cubicBezTo>
                  <a:pt x="1752" y="434"/>
                  <a:pt x="1753" y="429"/>
                  <a:pt x="1757" y="426"/>
                </a:cubicBezTo>
                <a:cubicBezTo>
                  <a:pt x="1761" y="424"/>
                  <a:pt x="1766" y="425"/>
                  <a:pt x="1769" y="428"/>
                </a:cubicBezTo>
                <a:cubicBezTo>
                  <a:pt x="1773" y="435"/>
                  <a:pt x="1777" y="441"/>
                  <a:pt x="1781" y="448"/>
                </a:cubicBezTo>
                <a:cubicBezTo>
                  <a:pt x="1784" y="451"/>
                  <a:pt x="1783" y="457"/>
                  <a:pt x="1779" y="459"/>
                </a:cubicBezTo>
                <a:cubicBezTo>
                  <a:pt x="1777" y="460"/>
                  <a:pt x="1776" y="461"/>
                  <a:pt x="1774" y="461"/>
                </a:cubicBezTo>
                <a:close/>
                <a:moveTo>
                  <a:pt x="1746" y="418"/>
                </a:moveTo>
                <a:cubicBezTo>
                  <a:pt x="1743" y="418"/>
                  <a:pt x="1740" y="417"/>
                  <a:pt x="1739" y="415"/>
                </a:cubicBezTo>
                <a:cubicBezTo>
                  <a:pt x="1710" y="375"/>
                  <a:pt x="1679" y="338"/>
                  <a:pt x="1645" y="303"/>
                </a:cubicBezTo>
                <a:cubicBezTo>
                  <a:pt x="1645" y="303"/>
                  <a:pt x="1645" y="303"/>
                  <a:pt x="1645" y="303"/>
                </a:cubicBezTo>
                <a:cubicBezTo>
                  <a:pt x="1624" y="281"/>
                  <a:pt x="1601" y="260"/>
                  <a:pt x="1577" y="240"/>
                </a:cubicBezTo>
                <a:cubicBezTo>
                  <a:pt x="1572" y="236"/>
                  <a:pt x="1567" y="232"/>
                  <a:pt x="1562" y="228"/>
                </a:cubicBezTo>
                <a:cubicBezTo>
                  <a:pt x="1559" y="225"/>
                  <a:pt x="1558" y="220"/>
                  <a:pt x="1561" y="216"/>
                </a:cubicBezTo>
                <a:cubicBezTo>
                  <a:pt x="1564" y="212"/>
                  <a:pt x="1569" y="212"/>
                  <a:pt x="1573" y="215"/>
                </a:cubicBezTo>
                <a:cubicBezTo>
                  <a:pt x="1578" y="219"/>
                  <a:pt x="1583" y="223"/>
                  <a:pt x="1588" y="227"/>
                </a:cubicBezTo>
                <a:cubicBezTo>
                  <a:pt x="1612" y="247"/>
                  <a:pt x="1635" y="269"/>
                  <a:pt x="1657" y="291"/>
                </a:cubicBezTo>
                <a:cubicBezTo>
                  <a:pt x="1657" y="291"/>
                  <a:pt x="1657" y="291"/>
                  <a:pt x="1657" y="291"/>
                </a:cubicBezTo>
                <a:cubicBezTo>
                  <a:pt x="1692" y="327"/>
                  <a:pt x="1724" y="365"/>
                  <a:pt x="1752" y="405"/>
                </a:cubicBezTo>
                <a:cubicBezTo>
                  <a:pt x="1755" y="409"/>
                  <a:pt x="1754" y="414"/>
                  <a:pt x="1750" y="417"/>
                </a:cubicBezTo>
                <a:cubicBezTo>
                  <a:pt x="1749" y="418"/>
                  <a:pt x="1747" y="418"/>
                  <a:pt x="1746" y="418"/>
                </a:cubicBezTo>
                <a:close/>
                <a:moveTo>
                  <a:pt x="284" y="304"/>
                </a:moveTo>
                <a:cubicBezTo>
                  <a:pt x="282" y="304"/>
                  <a:pt x="280" y="303"/>
                  <a:pt x="279" y="301"/>
                </a:cubicBezTo>
                <a:cubicBezTo>
                  <a:pt x="275" y="298"/>
                  <a:pt x="275" y="292"/>
                  <a:pt x="278" y="289"/>
                </a:cubicBezTo>
                <a:cubicBezTo>
                  <a:pt x="284" y="284"/>
                  <a:pt x="289" y="278"/>
                  <a:pt x="295" y="273"/>
                </a:cubicBezTo>
                <a:cubicBezTo>
                  <a:pt x="298" y="270"/>
                  <a:pt x="303" y="270"/>
                  <a:pt x="307" y="273"/>
                </a:cubicBezTo>
                <a:cubicBezTo>
                  <a:pt x="310" y="277"/>
                  <a:pt x="310" y="282"/>
                  <a:pt x="306" y="285"/>
                </a:cubicBezTo>
                <a:cubicBezTo>
                  <a:pt x="301" y="290"/>
                  <a:pt x="296" y="296"/>
                  <a:pt x="291" y="301"/>
                </a:cubicBezTo>
                <a:cubicBezTo>
                  <a:pt x="289" y="303"/>
                  <a:pt x="287" y="304"/>
                  <a:pt x="284" y="304"/>
                </a:cubicBezTo>
                <a:close/>
                <a:moveTo>
                  <a:pt x="321" y="268"/>
                </a:moveTo>
                <a:cubicBezTo>
                  <a:pt x="319" y="268"/>
                  <a:pt x="317" y="267"/>
                  <a:pt x="315" y="265"/>
                </a:cubicBezTo>
                <a:cubicBezTo>
                  <a:pt x="312" y="262"/>
                  <a:pt x="312" y="257"/>
                  <a:pt x="315" y="253"/>
                </a:cubicBezTo>
                <a:cubicBezTo>
                  <a:pt x="343" y="228"/>
                  <a:pt x="373" y="204"/>
                  <a:pt x="404" y="182"/>
                </a:cubicBezTo>
                <a:cubicBezTo>
                  <a:pt x="404" y="182"/>
                  <a:pt x="404" y="182"/>
                  <a:pt x="404" y="182"/>
                </a:cubicBezTo>
                <a:cubicBezTo>
                  <a:pt x="444" y="153"/>
                  <a:pt x="487" y="127"/>
                  <a:pt x="531" y="105"/>
                </a:cubicBezTo>
                <a:cubicBezTo>
                  <a:pt x="535" y="103"/>
                  <a:pt x="540" y="105"/>
                  <a:pt x="542" y="109"/>
                </a:cubicBezTo>
                <a:cubicBezTo>
                  <a:pt x="545" y="113"/>
                  <a:pt x="543" y="118"/>
                  <a:pt x="539" y="120"/>
                </a:cubicBezTo>
                <a:cubicBezTo>
                  <a:pt x="495" y="142"/>
                  <a:pt x="454" y="167"/>
                  <a:pt x="414" y="196"/>
                </a:cubicBezTo>
                <a:cubicBezTo>
                  <a:pt x="414" y="196"/>
                  <a:pt x="414" y="196"/>
                  <a:pt x="414" y="196"/>
                </a:cubicBezTo>
                <a:cubicBezTo>
                  <a:pt x="384" y="217"/>
                  <a:pt x="354" y="241"/>
                  <a:pt x="327" y="266"/>
                </a:cubicBezTo>
                <a:cubicBezTo>
                  <a:pt x="325" y="268"/>
                  <a:pt x="323" y="268"/>
                  <a:pt x="321" y="268"/>
                </a:cubicBezTo>
                <a:close/>
                <a:moveTo>
                  <a:pt x="1545" y="212"/>
                </a:moveTo>
                <a:cubicBezTo>
                  <a:pt x="1543" y="212"/>
                  <a:pt x="1542" y="212"/>
                  <a:pt x="1540" y="211"/>
                </a:cubicBezTo>
                <a:cubicBezTo>
                  <a:pt x="1534" y="206"/>
                  <a:pt x="1528" y="202"/>
                  <a:pt x="1522" y="197"/>
                </a:cubicBezTo>
                <a:cubicBezTo>
                  <a:pt x="1518" y="195"/>
                  <a:pt x="1517" y="189"/>
                  <a:pt x="1520" y="185"/>
                </a:cubicBezTo>
                <a:cubicBezTo>
                  <a:pt x="1523" y="182"/>
                  <a:pt x="1528" y="181"/>
                  <a:pt x="1532" y="183"/>
                </a:cubicBezTo>
                <a:cubicBezTo>
                  <a:pt x="1538" y="188"/>
                  <a:pt x="1544" y="192"/>
                  <a:pt x="1550" y="197"/>
                </a:cubicBezTo>
                <a:cubicBezTo>
                  <a:pt x="1554" y="200"/>
                  <a:pt x="1555" y="205"/>
                  <a:pt x="1552" y="209"/>
                </a:cubicBezTo>
                <a:cubicBezTo>
                  <a:pt x="1550" y="211"/>
                  <a:pt x="1548" y="212"/>
                  <a:pt x="1545" y="212"/>
                </a:cubicBezTo>
                <a:close/>
                <a:moveTo>
                  <a:pt x="1504" y="183"/>
                </a:moveTo>
                <a:cubicBezTo>
                  <a:pt x="1502" y="183"/>
                  <a:pt x="1501" y="182"/>
                  <a:pt x="1499" y="181"/>
                </a:cubicBezTo>
                <a:cubicBezTo>
                  <a:pt x="1459" y="154"/>
                  <a:pt x="1416" y="130"/>
                  <a:pt x="1372" y="109"/>
                </a:cubicBezTo>
                <a:cubicBezTo>
                  <a:pt x="1372" y="109"/>
                  <a:pt x="1372" y="109"/>
                  <a:pt x="1372" y="109"/>
                </a:cubicBezTo>
                <a:cubicBezTo>
                  <a:pt x="1339" y="93"/>
                  <a:pt x="1304" y="79"/>
                  <a:pt x="1268" y="67"/>
                </a:cubicBezTo>
                <a:cubicBezTo>
                  <a:pt x="1264" y="66"/>
                  <a:pt x="1262" y="61"/>
                  <a:pt x="1263" y="57"/>
                </a:cubicBezTo>
                <a:cubicBezTo>
                  <a:pt x="1265" y="52"/>
                  <a:pt x="1269" y="50"/>
                  <a:pt x="1274" y="51"/>
                </a:cubicBezTo>
                <a:cubicBezTo>
                  <a:pt x="1310" y="63"/>
                  <a:pt x="1345" y="78"/>
                  <a:pt x="1380" y="94"/>
                </a:cubicBezTo>
                <a:cubicBezTo>
                  <a:pt x="1380" y="94"/>
                  <a:pt x="1380" y="94"/>
                  <a:pt x="1380" y="94"/>
                </a:cubicBezTo>
                <a:cubicBezTo>
                  <a:pt x="1424" y="115"/>
                  <a:pt x="1468" y="140"/>
                  <a:pt x="1509" y="167"/>
                </a:cubicBezTo>
                <a:cubicBezTo>
                  <a:pt x="1512" y="170"/>
                  <a:pt x="1513" y="175"/>
                  <a:pt x="1511" y="179"/>
                </a:cubicBezTo>
                <a:cubicBezTo>
                  <a:pt x="1509" y="181"/>
                  <a:pt x="1507" y="183"/>
                  <a:pt x="1504" y="183"/>
                </a:cubicBezTo>
                <a:close/>
                <a:moveTo>
                  <a:pt x="560" y="109"/>
                </a:moveTo>
                <a:cubicBezTo>
                  <a:pt x="557" y="109"/>
                  <a:pt x="554" y="107"/>
                  <a:pt x="553" y="104"/>
                </a:cubicBezTo>
                <a:cubicBezTo>
                  <a:pt x="551" y="100"/>
                  <a:pt x="552" y="95"/>
                  <a:pt x="557" y="93"/>
                </a:cubicBezTo>
                <a:cubicBezTo>
                  <a:pt x="563" y="89"/>
                  <a:pt x="570" y="86"/>
                  <a:pt x="577" y="83"/>
                </a:cubicBezTo>
                <a:cubicBezTo>
                  <a:pt x="582" y="81"/>
                  <a:pt x="587" y="83"/>
                  <a:pt x="589" y="87"/>
                </a:cubicBezTo>
                <a:cubicBezTo>
                  <a:pt x="590" y="92"/>
                  <a:pt x="589" y="97"/>
                  <a:pt x="584" y="99"/>
                </a:cubicBezTo>
                <a:cubicBezTo>
                  <a:pt x="577" y="102"/>
                  <a:pt x="571" y="105"/>
                  <a:pt x="564" y="108"/>
                </a:cubicBezTo>
                <a:cubicBezTo>
                  <a:pt x="563" y="108"/>
                  <a:pt x="561" y="109"/>
                  <a:pt x="560" y="109"/>
                </a:cubicBezTo>
                <a:close/>
                <a:moveTo>
                  <a:pt x="607" y="88"/>
                </a:moveTo>
                <a:cubicBezTo>
                  <a:pt x="604" y="88"/>
                  <a:pt x="600" y="86"/>
                  <a:pt x="599" y="83"/>
                </a:cubicBezTo>
                <a:cubicBezTo>
                  <a:pt x="597" y="79"/>
                  <a:pt x="599" y="74"/>
                  <a:pt x="604" y="72"/>
                </a:cubicBezTo>
                <a:cubicBezTo>
                  <a:pt x="639" y="58"/>
                  <a:pt x="675" y="45"/>
                  <a:pt x="712" y="35"/>
                </a:cubicBezTo>
                <a:cubicBezTo>
                  <a:pt x="712" y="35"/>
                  <a:pt x="712" y="35"/>
                  <a:pt x="712" y="35"/>
                </a:cubicBezTo>
                <a:cubicBezTo>
                  <a:pt x="760" y="22"/>
                  <a:pt x="808" y="13"/>
                  <a:pt x="857" y="7"/>
                </a:cubicBezTo>
                <a:cubicBezTo>
                  <a:pt x="862" y="7"/>
                  <a:pt x="866" y="10"/>
                  <a:pt x="867" y="15"/>
                </a:cubicBezTo>
                <a:cubicBezTo>
                  <a:pt x="867" y="19"/>
                  <a:pt x="864" y="23"/>
                  <a:pt x="859" y="24"/>
                </a:cubicBezTo>
                <a:cubicBezTo>
                  <a:pt x="811" y="30"/>
                  <a:pt x="763" y="39"/>
                  <a:pt x="716" y="52"/>
                </a:cubicBezTo>
                <a:cubicBezTo>
                  <a:pt x="716" y="52"/>
                  <a:pt x="716" y="52"/>
                  <a:pt x="716" y="52"/>
                </a:cubicBezTo>
                <a:cubicBezTo>
                  <a:pt x="680" y="62"/>
                  <a:pt x="645" y="74"/>
                  <a:pt x="610" y="88"/>
                </a:cubicBezTo>
                <a:cubicBezTo>
                  <a:pt x="609" y="88"/>
                  <a:pt x="608" y="88"/>
                  <a:pt x="607" y="88"/>
                </a:cubicBezTo>
                <a:close/>
                <a:moveTo>
                  <a:pt x="1244" y="59"/>
                </a:moveTo>
                <a:cubicBezTo>
                  <a:pt x="1243" y="59"/>
                  <a:pt x="1243" y="59"/>
                  <a:pt x="1242" y="59"/>
                </a:cubicBezTo>
                <a:cubicBezTo>
                  <a:pt x="1235" y="57"/>
                  <a:pt x="1227" y="55"/>
                  <a:pt x="1220" y="53"/>
                </a:cubicBezTo>
                <a:cubicBezTo>
                  <a:pt x="1216" y="51"/>
                  <a:pt x="1213" y="47"/>
                  <a:pt x="1214" y="42"/>
                </a:cubicBezTo>
                <a:cubicBezTo>
                  <a:pt x="1216" y="38"/>
                  <a:pt x="1220" y="35"/>
                  <a:pt x="1225" y="36"/>
                </a:cubicBezTo>
                <a:cubicBezTo>
                  <a:pt x="1232" y="38"/>
                  <a:pt x="1239" y="40"/>
                  <a:pt x="1247" y="43"/>
                </a:cubicBezTo>
                <a:cubicBezTo>
                  <a:pt x="1251" y="44"/>
                  <a:pt x="1254" y="49"/>
                  <a:pt x="1252" y="53"/>
                </a:cubicBezTo>
                <a:cubicBezTo>
                  <a:pt x="1251" y="57"/>
                  <a:pt x="1248" y="59"/>
                  <a:pt x="1244" y="59"/>
                </a:cubicBezTo>
                <a:close/>
                <a:moveTo>
                  <a:pt x="1195" y="46"/>
                </a:moveTo>
                <a:cubicBezTo>
                  <a:pt x="1194" y="46"/>
                  <a:pt x="1194" y="46"/>
                  <a:pt x="1193" y="46"/>
                </a:cubicBezTo>
                <a:cubicBezTo>
                  <a:pt x="1146" y="34"/>
                  <a:pt x="1098" y="26"/>
                  <a:pt x="1050" y="22"/>
                </a:cubicBezTo>
                <a:cubicBezTo>
                  <a:pt x="1050" y="22"/>
                  <a:pt x="1049" y="22"/>
                  <a:pt x="1049" y="22"/>
                </a:cubicBezTo>
                <a:cubicBezTo>
                  <a:pt x="1012" y="18"/>
                  <a:pt x="975" y="17"/>
                  <a:pt x="937" y="18"/>
                </a:cubicBezTo>
                <a:cubicBezTo>
                  <a:pt x="937" y="18"/>
                  <a:pt x="937" y="18"/>
                  <a:pt x="937" y="18"/>
                </a:cubicBezTo>
                <a:cubicBezTo>
                  <a:pt x="933" y="18"/>
                  <a:pt x="929" y="15"/>
                  <a:pt x="929" y="10"/>
                </a:cubicBezTo>
                <a:cubicBezTo>
                  <a:pt x="929" y="5"/>
                  <a:pt x="932" y="1"/>
                  <a:pt x="937" y="1"/>
                </a:cubicBezTo>
                <a:cubicBezTo>
                  <a:pt x="975" y="0"/>
                  <a:pt x="1013" y="1"/>
                  <a:pt x="1051" y="5"/>
                </a:cubicBezTo>
                <a:cubicBezTo>
                  <a:pt x="1051" y="5"/>
                  <a:pt x="1051" y="5"/>
                  <a:pt x="1051" y="5"/>
                </a:cubicBezTo>
                <a:cubicBezTo>
                  <a:pt x="1100" y="9"/>
                  <a:pt x="1149" y="17"/>
                  <a:pt x="1197" y="29"/>
                </a:cubicBezTo>
                <a:cubicBezTo>
                  <a:pt x="1202" y="30"/>
                  <a:pt x="1205" y="35"/>
                  <a:pt x="1203" y="39"/>
                </a:cubicBezTo>
                <a:cubicBezTo>
                  <a:pt x="1202" y="43"/>
                  <a:pt x="1199" y="46"/>
                  <a:pt x="1195" y="46"/>
                </a:cubicBezTo>
                <a:close/>
                <a:moveTo>
                  <a:pt x="886" y="21"/>
                </a:moveTo>
                <a:cubicBezTo>
                  <a:pt x="882" y="21"/>
                  <a:pt x="878" y="18"/>
                  <a:pt x="878" y="13"/>
                </a:cubicBezTo>
                <a:cubicBezTo>
                  <a:pt x="878" y="9"/>
                  <a:pt x="881" y="5"/>
                  <a:pt x="886" y="4"/>
                </a:cubicBezTo>
                <a:cubicBezTo>
                  <a:pt x="888" y="4"/>
                  <a:pt x="891" y="4"/>
                  <a:pt x="894" y="4"/>
                </a:cubicBezTo>
                <a:cubicBezTo>
                  <a:pt x="899" y="3"/>
                  <a:pt x="904" y="3"/>
                  <a:pt x="908" y="3"/>
                </a:cubicBezTo>
                <a:cubicBezTo>
                  <a:pt x="913" y="2"/>
                  <a:pt x="917" y="6"/>
                  <a:pt x="917" y="11"/>
                </a:cubicBezTo>
                <a:cubicBezTo>
                  <a:pt x="918" y="15"/>
                  <a:pt x="914" y="19"/>
                  <a:pt x="909" y="20"/>
                </a:cubicBezTo>
                <a:cubicBezTo>
                  <a:pt x="905" y="20"/>
                  <a:pt x="900" y="20"/>
                  <a:pt x="895" y="21"/>
                </a:cubicBezTo>
                <a:cubicBezTo>
                  <a:pt x="892" y="21"/>
                  <a:pt x="890" y="21"/>
                  <a:pt x="887" y="21"/>
                </a:cubicBezTo>
                <a:cubicBezTo>
                  <a:pt x="887" y="21"/>
                  <a:pt x="887" y="21"/>
                  <a:pt x="886" y="21"/>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9" name="Freeform 8">
            <a:extLst>
              <a:ext uri="{FF2B5EF4-FFF2-40B4-BE49-F238E27FC236}">
                <a16:creationId xmlns:a16="http://schemas.microsoft.com/office/drawing/2014/main" id="{3C0EC176-8C17-4D8E-9FCD-6BB352737979}"/>
              </a:ext>
            </a:extLst>
          </p:cNvPr>
          <p:cNvSpPr>
            <a:spLocks noEditPoints="1"/>
          </p:cNvSpPr>
          <p:nvPr/>
        </p:nvSpPr>
        <p:spPr bwMode="auto">
          <a:xfrm>
            <a:off x="8257138" y="2616751"/>
            <a:ext cx="7872899" cy="7872899"/>
          </a:xfrm>
          <a:custGeom>
            <a:avLst/>
            <a:gdLst>
              <a:gd name="T0" fmla="*/ 931 w 1861"/>
              <a:gd name="T1" fmla="*/ 1843 h 1860"/>
              <a:gd name="T2" fmla="*/ 1074 w 1861"/>
              <a:gd name="T3" fmla="*/ 1849 h 1860"/>
              <a:gd name="T4" fmla="*/ 867 w 1861"/>
              <a:gd name="T5" fmla="*/ 1850 h 1860"/>
              <a:gd name="T6" fmla="*/ 790 w 1861"/>
              <a:gd name="T7" fmla="*/ 1850 h 1860"/>
              <a:gd name="T8" fmla="*/ 629 w 1861"/>
              <a:gd name="T9" fmla="*/ 1792 h 1860"/>
              <a:gd name="T10" fmla="*/ 1148 w 1861"/>
              <a:gd name="T11" fmla="*/ 1826 h 1860"/>
              <a:gd name="T12" fmla="*/ 1176 w 1861"/>
              <a:gd name="T13" fmla="*/ 1812 h 1860"/>
              <a:gd name="T14" fmla="*/ 1356 w 1861"/>
              <a:gd name="T15" fmla="*/ 1757 h 1860"/>
              <a:gd name="T16" fmla="*/ 597 w 1861"/>
              <a:gd name="T17" fmla="*/ 1798 h 1860"/>
              <a:gd name="T18" fmla="*/ 571 w 1861"/>
              <a:gd name="T19" fmla="*/ 1788 h 1860"/>
              <a:gd name="T20" fmla="*/ 577 w 1861"/>
              <a:gd name="T21" fmla="*/ 1772 h 1860"/>
              <a:gd name="T22" fmla="*/ 1423 w 1861"/>
              <a:gd name="T23" fmla="*/ 1710 h 1860"/>
              <a:gd name="T24" fmla="*/ 1605 w 1861"/>
              <a:gd name="T25" fmla="*/ 1547 h 1860"/>
              <a:gd name="T26" fmla="*/ 350 w 1861"/>
              <a:gd name="T27" fmla="*/ 1657 h 1860"/>
              <a:gd name="T28" fmla="*/ 328 w 1861"/>
              <a:gd name="T29" fmla="*/ 1639 h 1860"/>
              <a:gd name="T30" fmla="*/ 340 w 1861"/>
              <a:gd name="T31" fmla="*/ 1638 h 1860"/>
              <a:gd name="T32" fmla="*/ 1636 w 1861"/>
              <a:gd name="T33" fmla="*/ 1537 h 1860"/>
              <a:gd name="T34" fmla="*/ 1759 w 1861"/>
              <a:gd name="T35" fmla="*/ 1314 h 1860"/>
              <a:gd name="T36" fmla="*/ 158 w 1861"/>
              <a:gd name="T37" fmla="*/ 1448 h 1860"/>
              <a:gd name="T38" fmla="*/ 170 w 1861"/>
              <a:gd name="T39" fmla="*/ 1450 h 1860"/>
              <a:gd name="T40" fmla="*/ 128 w 1861"/>
              <a:gd name="T41" fmla="*/ 1366 h 1860"/>
              <a:gd name="T42" fmla="*/ 14 w 1861"/>
              <a:gd name="T43" fmla="*/ 1086 h 1860"/>
              <a:gd name="T44" fmla="*/ 84 w 1861"/>
              <a:gd name="T45" fmla="*/ 1303 h 1860"/>
              <a:gd name="T46" fmla="*/ 1789 w 1861"/>
              <a:gd name="T47" fmla="*/ 1274 h 1860"/>
              <a:gd name="T48" fmla="*/ 1846 w 1861"/>
              <a:gd name="T49" fmla="*/ 1039 h 1860"/>
              <a:gd name="T50" fmla="*/ 18 w 1861"/>
              <a:gd name="T51" fmla="*/ 1065 h 1860"/>
              <a:gd name="T52" fmla="*/ 18 w 1861"/>
              <a:gd name="T53" fmla="*/ 1065 h 1860"/>
              <a:gd name="T54" fmla="*/ 19 w 1861"/>
              <a:gd name="T55" fmla="*/ 795 h 1860"/>
              <a:gd name="T56" fmla="*/ 15 w 1861"/>
              <a:gd name="T57" fmla="*/ 1037 h 1860"/>
              <a:gd name="T58" fmla="*/ 1848 w 1861"/>
              <a:gd name="T59" fmla="*/ 1027 h 1860"/>
              <a:gd name="T60" fmla="*/ 1838 w 1861"/>
              <a:gd name="T61" fmla="*/ 822 h 1860"/>
              <a:gd name="T62" fmla="*/ 1861 w 1861"/>
              <a:gd name="T63" fmla="*/ 930 h 1860"/>
              <a:gd name="T64" fmla="*/ 24 w 1861"/>
              <a:gd name="T65" fmla="*/ 767 h 1860"/>
              <a:gd name="T66" fmla="*/ 26 w 1861"/>
              <a:gd name="T67" fmla="*/ 756 h 1860"/>
              <a:gd name="T68" fmla="*/ 107 w 1861"/>
              <a:gd name="T69" fmla="*/ 537 h 1860"/>
              <a:gd name="T70" fmla="*/ 1824 w 1861"/>
              <a:gd name="T71" fmla="*/ 739 h 1860"/>
              <a:gd name="T72" fmla="*/ 1763 w 1861"/>
              <a:gd name="T73" fmla="*/ 553 h 1860"/>
              <a:gd name="T74" fmla="*/ 1834 w 1861"/>
              <a:gd name="T75" fmla="*/ 708 h 1860"/>
              <a:gd name="T76" fmla="*/ 104 w 1861"/>
              <a:gd name="T77" fmla="*/ 504 h 1860"/>
              <a:gd name="T78" fmla="*/ 121 w 1861"/>
              <a:gd name="T79" fmla="*/ 490 h 1860"/>
              <a:gd name="T80" fmla="*/ 161 w 1861"/>
              <a:gd name="T81" fmla="*/ 439 h 1860"/>
              <a:gd name="T82" fmla="*/ 1736 w 1861"/>
              <a:gd name="T83" fmla="*/ 482 h 1860"/>
              <a:gd name="T84" fmla="*/ 1569 w 1861"/>
              <a:gd name="T85" fmla="*/ 273 h 1860"/>
              <a:gd name="T86" fmla="*/ 1717 w 1861"/>
              <a:gd name="T87" fmla="*/ 459 h 1860"/>
              <a:gd name="T88" fmla="*/ 284 w 1861"/>
              <a:gd name="T89" fmla="*/ 286 h 1860"/>
              <a:gd name="T90" fmla="*/ 334 w 1861"/>
              <a:gd name="T91" fmla="*/ 216 h 1860"/>
              <a:gd name="T92" fmla="*/ 345 w 1861"/>
              <a:gd name="T93" fmla="*/ 229 h 1860"/>
              <a:gd name="T94" fmla="*/ 1562 w 1861"/>
              <a:gd name="T95" fmla="*/ 247 h 1860"/>
              <a:gd name="T96" fmla="*/ 1341 w 1861"/>
              <a:gd name="T97" fmla="*/ 105 h 1860"/>
              <a:gd name="T98" fmla="*/ 1544 w 1861"/>
              <a:gd name="T99" fmla="*/ 234 h 1860"/>
              <a:gd name="T100" fmla="*/ 512 w 1861"/>
              <a:gd name="T101" fmla="*/ 109 h 1860"/>
              <a:gd name="T102" fmla="*/ 526 w 1861"/>
              <a:gd name="T103" fmla="*/ 93 h 1860"/>
              <a:gd name="T104" fmla="*/ 550 w 1861"/>
              <a:gd name="T105" fmla="*/ 100 h 1860"/>
              <a:gd name="T106" fmla="*/ 1327 w 1861"/>
              <a:gd name="T107" fmla="*/ 89 h 1860"/>
              <a:gd name="T108" fmla="*/ 1079 w 1861"/>
              <a:gd name="T109" fmla="*/ 29 h 1860"/>
              <a:gd name="T110" fmla="*/ 1301 w 1861"/>
              <a:gd name="T111" fmla="*/ 77 h 1860"/>
              <a:gd name="T112" fmla="*/ 770 w 1861"/>
              <a:gd name="T113" fmla="*/ 14 h 1860"/>
              <a:gd name="T114" fmla="*/ 798 w 1861"/>
              <a:gd name="T115" fmla="*/ 10 h 1860"/>
              <a:gd name="T116" fmla="*/ 1024 w 1861"/>
              <a:gd name="T117" fmla="*/ 22 h 1860"/>
              <a:gd name="T118" fmla="*/ 1053 w 1861"/>
              <a:gd name="T119" fmla="*/ 25 h 1860"/>
              <a:gd name="T120" fmla="*/ 1061 w 1861"/>
              <a:gd name="T121" fmla="*/ 18 h 1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61" h="1860">
                <a:moveTo>
                  <a:pt x="931" y="1860"/>
                </a:moveTo>
                <a:cubicBezTo>
                  <a:pt x="922" y="1860"/>
                  <a:pt x="912" y="1860"/>
                  <a:pt x="903" y="1860"/>
                </a:cubicBezTo>
                <a:cubicBezTo>
                  <a:pt x="901" y="1860"/>
                  <a:pt x="899" y="1859"/>
                  <a:pt x="897" y="1857"/>
                </a:cubicBezTo>
                <a:cubicBezTo>
                  <a:pt x="896" y="1856"/>
                  <a:pt x="895" y="1854"/>
                  <a:pt x="895" y="1851"/>
                </a:cubicBezTo>
                <a:cubicBezTo>
                  <a:pt x="895" y="1847"/>
                  <a:pt x="899" y="1843"/>
                  <a:pt x="904" y="1843"/>
                </a:cubicBezTo>
                <a:cubicBezTo>
                  <a:pt x="904" y="1843"/>
                  <a:pt x="904" y="1843"/>
                  <a:pt x="904" y="1843"/>
                </a:cubicBezTo>
                <a:cubicBezTo>
                  <a:pt x="913" y="1843"/>
                  <a:pt x="922" y="1843"/>
                  <a:pt x="931" y="1843"/>
                </a:cubicBezTo>
                <a:cubicBezTo>
                  <a:pt x="958" y="1843"/>
                  <a:pt x="985" y="1842"/>
                  <a:pt x="1011" y="1840"/>
                </a:cubicBezTo>
                <a:cubicBezTo>
                  <a:pt x="1031" y="1838"/>
                  <a:pt x="1052" y="1836"/>
                  <a:pt x="1071" y="1833"/>
                </a:cubicBezTo>
                <a:cubicBezTo>
                  <a:pt x="1072" y="1833"/>
                  <a:pt x="1072" y="1833"/>
                  <a:pt x="1072" y="1833"/>
                </a:cubicBezTo>
                <a:cubicBezTo>
                  <a:pt x="1090" y="1830"/>
                  <a:pt x="1108" y="1826"/>
                  <a:pt x="1126" y="1822"/>
                </a:cubicBezTo>
                <a:cubicBezTo>
                  <a:pt x="1131" y="1821"/>
                  <a:pt x="1136" y="1824"/>
                  <a:pt x="1137" y="1829"/>
                </a:cubicBezTo>
                <a:cubicBezTo>
                  <a:pt x="1138" y="1833"/>
                  <a:pt x="1135" y="1838"/>
                  <a:pt x="1130" y="1839"/>
                </a:cubicBezTo>
                <a:cubicBezTo>
                  <a:pt x="1112" y="1843"/>
                  <a:pt x="1093" y="1846"/>
                  <a:pt x="1074" y="1849"/>
                </a:cubicBezTo>
                <a:cubicBezTo>
                  <a:pt x="1074" y="1849"/>
                  <a:pt x="1074" y="1849"/>
                  <a:pt x="1074" y="1849"/>
                </a:cubicBezTo>
                <a:cubicBezTo>
                  <a:pt x="1074" y="1849"/>
                  <a:pt x="1074" y="1849"/>
                  <a:pt x="1074" y="1849"/>
                </a:cubicBezTo>
                <a:cubicBezTo>
                  <a:pt x="1054" y="1853"/>
                  <a:pt x="1033" y="1855"/>
                  <a:pt x="1013" y="1857"/>
                </a:cubicBezTo>
                <a:cubicBezTo>
                  <a:pt x="986" y="1859"/>
                  <a:pt x="958" y="1860"/>
                  <a:pt x="931" y="1860"/>
                </a:cubicBezTo>
                <a:close/>
                <a:moveTo>
                  <a:pt x="875" y="1859"/>
                </a:moveTo>
                <a:cubicBezTo>
                  <a:pt x="875" y="1859"/>
                  <a:pt x="875" y="1859"/>
                  <a:pt x="875" y="1859"/>
                </a:cubicBezTo>
                <a:cubicBezTo>
                  <a:pt x="870" y="1858"/>
                  <a:pt x="867" y="1854"/>
                  <a:pt x="867" y="1850"/>
                </a:cubicBezTo>
                <a:cubicBezTo>
                  <a:pt x="867" y="1845"/>
                  <a:pt x="871" y="1841"/>
                  <a:pt x="876" y="1842"/>
                </a:cubicBezTo>
                <a:cubicBezTo>
                  <a:pt x="878" y="1842"/>
                  <a:pt x="880" y="1843"/>
                  <a:pt x="882" y="1845"/>
                </a:cubicBezTo>
                <a:cubicBezTo>
                  <a:pt x="883" y="1846"/>
                  <a:pt x="884" y="1849"/>
                  <a:pt x="884" y="1851"/>
                </a:cubicBezTo>
                <a:cubicBezTo>
                  <a:pt x="884" y="1855"/>
                  <a:pt x="880" y="1859"/>
                  <a:pt x="875" y="1859"/>
                </a:cubicBezTo>
                <a:close/>
                <a:moveTo>
                  <a:pt x="847" y="1857"/>
                </a:moveTo>
                <a:cubicBezTo>
                  <a:pt x="847" y="1857"/>
                  <a:pt x="847" y="1857"/>
                  <a:pt x="846" y="1857"/>
                </a:cubicBezTo>
                <a:cubicBezTo>
                  <a:pt x="828" y="1855"/>
                  <a:pt x="809" y="1852"/>
                  <a:pt x="790" y="1850"/>
                </a:cubicBezTo>
                <a:cubicBezTo>
                  <a:pt x="745" y="1843"/>
                  <a:pt x="700" y="1832"/>
                  <a:pt x="657" y="1819"/>
                </a:cubicBezTo>
                <a:cubicBezTo>
                  <a:pt x="646" y="1816"/>
                  <a:pt x="635" y="1812"/>
                  <a:pt x="624" y="1808"/>
                </a:cubicBezTo>
                <a:cubicBezTo>
                  <a:pt x="623" y="1808"/>
                  <a:pt x="623" y="1808"/>
                  <a:pt x="623" y="1808"/>
                </a:cubicBezTo>
                <a:cubicBezTo>
                  <a:pt x="623" y="1808"/>
                  <a:pt x="623" y="1808"/>
                  <a:pt x="623" y="1808"/>
                </a:cubicBezTo>
                <a:cubicBezTo>
                  <a:pt x="621" y="1807"/>
                  <a:pt x="620" y="1806"/>
                  <a:pt x="619" y="1804"/>
                </a:cubicBezTo>
                <a:cubicBezTo>
                  <a:pt x="618" y="1802"/>
                  <a:pt x="618" y="1800"/>
                  <a:pt x="619" y="1797"/>
                </a:cubicBezTo>
                <a:cubicBezTo>
                  <a:pt x="620" y="1793"/>
                  <a:pt x="625" y="1791"/>
                  <a:pt x="629" y="1792"/>
                </a:cubicBezTo>
                <a:cubicBezTo>
                  <a:pt x="640" y="1796"/>
                  <a:pt x="651" y="1800"/>
                  <a:pt x="662" y="1803"/>
                </a:cubicBezTo>
                <a:cubicBezTo>
                  <a:pt x="704" y="1816"/>
                  <a:pt x="748" y="1826"/>
                  <a:pt x="792" y="1833"/>
                </a:cubicBezTo>
                <a:cubicBezTo>
                  <a:pt x="811" y="1836"/>
                  <a:pt x="829" y="1838"/>
                  <a:pt x="848" y="1840"/>
                </a:cubicBezTo>
                <a:cubicBezTo>
                  <a:pt x="853" y="1840"/>
                  <a:pt x="856" y="1844"/>
                  <a:pt x="856" y="1849"/>
                </a:cubicBezTo>
                <a:cubicBezTo>
                  <a:pt x="855" y="1853"/>
                  <a:pt x="852" y="1857"/>
                  <a:pt x="847" y="1857"/>
                </a:cubicBezTo>
                <a:close/>
                <a:moveTo>
                  <a:pt x="1156" y="1832"/>
                </a:moveTo>
                <a:cubicBezTo>
                  <a:pt x="1152" y="1832"/>
                  <a:pt x="1149" y="1830"/>
                  <a:pt x="1148" y="1826"/>
                </a:cubicBezTo>
                <a:cubicBezTo>
                  <a:pt x="1146" y="1822"/>
                  <a:pt x="1149" y="1817"/>
                  <a:pt x="1154" y="1816"/>
                </a:cubicBezTo>
                <a:cubicBezTo>
                  <a:pt x="1158" y="1815"/>
                  <a:pt x="1163" y="1817"/>
                  <a:pt x="1164" y="1822"/>
                </a:cubicBezTo>
                <a:cubicBezTo>
                  <a:pt x="1165" y="1826"/>
                  <a:pt x="1162" y="1831"/>
                  <a:pt x="1158" y="1832"/>
                </a:cubicBezTo>
                <a:cubicBezTo>
                  <a:pt x="1157" y="1832"/>
                  <a:pt x="1157" y="1832"/>
                  <a:pt x="1156" y="1832"/>
                </a:cubicBezTo>
                <a:close/>
                <a:moveTo>
                  <a:pt x="1183" y="1825"/>
                </a:moveTo>
                <a:cubicBezTo>
                  <a:pt x="1179" y="1825"/>
                  <a:pt x="1176" y="1823"/>
                  <a:pt x="1175" y="1819"/>
                </a:cubicBezTo>
                <a:cubicBezTo>
                  <a:pt x="1174" y="1817"/>
                  <a:pt x="1175" y="1814"/>
                  <a:pt x="1176" y="1812"/>
                </a:cubicBezTo>
                <a:cubicBezTo>
                  <a:pt x="1177" y="1811"/>
                  <a:pt x="1179" y="1809"/>
                  <a:pt x="1181" y="1808"/>
                </a:cubicBezTo>
                <a:cubicBezTo>
                  <a:pt x="1235" y="1793"/>
                  <a:pt x="1287" y="1773"/>
                  <a:pt x="1337" y="1748"/>
                </a:cubicBezTo>
                <a:cubicBezTo>
                  <a:pt x="1341" y="1746"/>
                  <a:pt x="1345" y="1744"/>
                  <a:pt x="1348" y="1742"/>
                </a:cubicBezTo>
                <a:cubicBezTo>
                  <a:pt x="1361" y="1735"/>
                  <a:pt x="1374" y="1728"/>
                  <a:pt x="1387" y="1721"/>
                </a:cubicBezTo>
                <a:cubicBezTo>
                  <a:pt x="1391" y="1719"/>
                  <a:pt x="1396" y="1720"/>
                  <a:pt x="1398" y="1724"/>
                </a:cubicBezTo>
                <a:cubicBezTo>
                  <a:pt x="1401" y="1728"/>
                  <a:pt x="1399" y="1734"/>
                  <a:pt x="1395" y="1736"/>
                </a:cubicBezTo>
                <a:cubicBezTo>
                  <a:pt x="1383" y="1743"/>
                  <a:pt x="1369" y="1750"/>
                  <a:pt x="1356" y="1757"/>
                </a:cubicBezTo>
                <a:cubicBezTo>
                  <a:pt x="1352" y="1759"/>
                  <a:pt x="1349" y="1761"/>
                  <a:pt x="1345" y="1763"/>
                </a:cubicBezTo>
                <a:cubicBezTo>
                  <a:pt x="1345" y="1763"/>
                  <a:pt x="1345" y="1763"/>
                  <a:pt x="1345" y="1763"/>
                </a:cubicBezTo>
                <a:cubicBezTo>
                  <a:pt x="1345" y="1763"/>
                  <a:pt x="1345" y="1763"/>
                  <a:pt x="1344" y="1763"/>
                </a:cubicBezTo>
                <a:cubicBezTo>
                  <a:pt x="1294" y="1788"/>
                  <a:pt x="1240" y="1809"/>
                  <a:pt x="1185" y="1825"/>
                </a:cubicBezTo>
                <a:cubicBezTo>
                  <a:pt x="1185" y="1825"/>
                  <a:pt x="1184" y="1825"/>
                  <a:pt x="1183" y="1825"/>
                </a:cubicBezTo>
                <a:close/>
                <a:moveTo>
                  <a:pt x="600" y="1799"/>
                </a:moveTo>
                <a:cubicBezTo>
                  <a:pt x="599" y="1799"/>
                  <a:pt x="598" y="1799"/>
                  <a:pt x="597" y="1798"/>
                </a:cubicBezTo>
                <a:cubicBezTo>
                  <a:pt x="595" y="1798"/>
                  <a:pt x="593" y="1796"/>
                  <a:pt x="592" y="1794"/>
                </a:cubicBezTo>
                <a:cubicBezTo>
                  <a:pt x="591" y="1792"/>
                  <a:pt x="591" y="1790"/>
                  <a:pt x="592" y="1787"/>
                </a:cubicBezTo>
                <a:cubicBezTo>
                  <a:pt x="594" y="1783"/>
                  <a:pt x="599" y="1781"/>
                  <a:pt x="603" y="1783"/>
                </a:cubicBezTo>
                <a:cubicBezTo>
                  <a:pt x="607" y="1784"/>
                  <a:pt x="610" y="1789"/>
                  <a:pt x="608" y="1793"/>
                </a:cubicBezTo>
                <a:cubicBezTo>
                  <a:pt x="607" y="1797"/>
                  <a:pt x="604" y="1799"/>
                  <a:pt x="600" y="1799"/>
                </a:cubicBezTo>
                <a:close/>
                <a:moveTo>
                  <a:pt x="574" y="1788"/>
                </a:moveTo>
                <a:cubicBezTo>
                  <a:pt x="573" y="1788"/>
                  <a:pt x="572" y="1788"/>
                  <a:pt x="571" y="1788"/>
                </a:cubicBezTo>
                <a:cubicBezTo>
                  <a:pt x="553" y="1780"/>
                  <a:pt x="536" y="1772"/>
                  <a:pt x="519" y="1764"/>
                </a:cubicBezTo>
                <a:cubicBezTo>
                  <a:pt x="467" y="1739"/>
                  <a:pt x="418" y="1709"/>
                  <a:pt x="373" y="1675"/>
                </a:cubicBezTo>
                <a:cubicBezTo>
                  <a:pt x="373" y="1675"/>
                  <a:pt x="373" y="1675"/>
                  <a:pt x="373" y="1675"/>
                </a:cubicBezTo>
                <a:cubicBezTo>
                  <a:pt x="369" y="1672"/>
                  <a:pt x="368" y="1666"/>
                  <a:pt x="371" y="1663"/>
                </a:cubicBezTo>
                <a:cubicBezTo>
                  <a:pt x="374" y="1659"/>
                  <a:pt x="379" y="1658"/>
                  <a:pt x="383" y="1661"/>
                </a:cubicBezTo>
                <a:cubicBezTo>
                  <a:pt x="428" y="1694"/>
                  <a:pt x="476" y="1724"/>
                  <a:pt x="526" y="1749"/>
                </a:cubicBezTo>
                <a:cubicBezTo>
                  <a:pt x="543" y="1757"/>
                  <a:pt x="560" y="1765"/>
                  <a:pt x="577" y="1772"/>
                </a:cubicBezTo>
                <a:cubicBezTo>
                  <a:pt x="581" y="1774"/>
                  <a:pt x="583" y="1779"/>
                  <a:pt x="582" y="1783"/>
                </a:cubicBezTo>
                <a:cubicBezTo>
                  <a:pt x="580" y="1786"/>
                  <a:pt x="577" y="1788"/>
                  <a:pt x="574" y="1788"/>
                </a:cubicBezTo>
                <a:close/>
                <a:moveTo>
                  <a:pt x="1415" y="1723"/>
                </a:moveTo>
                <a:cubicBezTo>
                  <a:pt x="1412" y="1723"/>
                  <a:pt x="1410" y="1721"/>
                  <a:pt x="1408" y="1719"/>
                </a:cubicBezTo>
                <a:cubicBezTo>
                  <a:pt x="1407" y="1717"/>
                  <a:pt x="1407" y="1714"/>
                  <a:pt x="1407" y="1712"/>
                </a:cubicBezTo>
                <a:cubicBezTo>
                  <a:pt x="1408" y="1710"/>
                  <a:pt x="1409" y="1708"/>
                  <a:pt x="1411" y="1707"/>
                </a:cubicBezTo>
                <a:cubicBezTo>
                  <a:pt x="1415" y="1704"/>
                  <a:pt x="1420" y="1706"/>
                  <a:pt x="1423" y="1710"/>
                </a:cubicBezTo>
                <a:cubicBezTo>
                  <a:pt x="1425" y="1714"/>
                  <a:pt x="1424" y="1719"/>
                  <a:pt x="1420" y="1721"/>
                </a:cubicBezTo>
                <a:cubicBezTo>
                  <a:pt x="1418" y="1722"/>
                  <a:pt x="1417" y="1723"/>
                  <a:pt x="1415" y="1723"/>
                </a:cubicBezTo>
                <a:close/>
                <a:moveTo>
                  <a:pt x="1439" y="1707"/>
                </a:moveTo>
                <a:cubicBezTo>
                  <a:pt x="1436" y="1707"/>
                  <a:pt x="1434" y="1706"/>
                  <a:pt x="1432" y="1704"/>
                </a:cubicBezTo>
                <a:cubicBezTo>
                  <a:pt x="1429" y="1700"/>
                  <a:pt x="1431" y="1694"/>
                  <a:pt x="1434" y="1692"/>
                </a:cubicBezTo>
                <a:cubicBezTo>
                  <a:pt x="1481" y="1661"/>
                  <a:pt x="1525" y="1626"/>
                  <a:pt x="1566" y="1587"/>
                </a:cubicBezTo>
                <a:cubicBezTo>
                  <a:pt x="1579" y="1574"/>
                  <a:pt x="1592" y="1560"/>
                  <a:pt x="1605" y="1547"/>
                </a:cubicBezTo>
                <a:cubicBezTo>
                  <a:pt x="1608" y="1543"/>
                  <a:pt x="1613" y="1543"/>
                  <a:pt x="1617" y="1546"/>
                </a:cubicBezTo>
                <a:cubicBezTo>
                  <a:pt x="1620" y="1549"/>
                  <a:pt x="1620" y="1555"/>
                  <a:pt x="1617" y="1558"/>
                </a:cubicBezTo>
                <a:cubicBezTo>
                  <a:pt x="1604" y="1572"/>
                  <a:pt x="1591" y="1586"/>
                  <a:pt x="1577" y="1599"/>
                </a:cubicBezTo>
                <a:cubicBezTo>
                  <a:pt x="1536" y="1639"/>
                  <a:pt x="1491" y="1675"/>
                  <a:pt x="1444" y="1706"/>
                </a:cubicBezTo>
                <a:cubicBezTo>
                  <a:pt x="1442" y="1707"/>
                  <a:pt x="1441" y="1707"/>
                  <a:pt x="1439" y="1707"/>
                </a:cubicBezTo>
                <a:close/>
                <a:moveTo>
                  <a:pt x="356" y="1659"/>
                </a:moveTo>
                <a:cubicBezTo>
                  <a:pt x="354" y="1659"/>
                  <a:pt x="352" y="1658"/>
                  <a:pt x="350" y="1657"/>
                </a:cubicBezTo>
                <a:cubicBezTo>
                  <a:pt x="348" y="1656"/>
                  <a:pt x="347" y="1654"/>
                  <a:pt x="347" y="1651"/>
                </a:cubicBezTo>
                <a:cubicBezTo>
                  <a:pt x="347" y="1649"/>
                  <a:pt x="347" y="1647"/>
                  <a:pt x="349" y="1645"/>
                </a:cubicBezTo>
                <a:cubicBezTo>
                  <a:pt x="352" y="1642"/>
                  <a:pt x="357" y="1641"/>
                  <a:pt x="361" y="1644"/>
                </a:cubicBezTo>
                <a:cubicBezTo>
                  <a:pt x="364" y="1647"/>
                  <a:pt x="365" y="1652"/>
                  <a:pt x="362" y="1656"/>
                </a:cubicBezTo>
                <a:cubicBezTo>
                  <a:pt x="361" y="1658"/>
                  <a:pt x="358" y="1659"/>
                  <a:pt x="356" y="1659"/>
                </a:cubicBezTo>
                <a:close/>
                <a:moveTo>
                  <a:pt x="334" y="1641"/>
                </a:moveTo>
                <a:cubicBezTo>
                  <a:pt x="332" y="1641"/>
                  <a:pt x="330" y="1640"/>
                  <a:pt x="328" y="1639"/>
                </a:cubicBezTo>
                <a:cubicBezTo>
                  <a:pt x="314" y="1627"/>
                  <a:pt x="300" y="1614"/>
                  <a:pt x="286" y="1601"/>
                </a:cubicBezTo>
                <a:cubicBezTo>
                  <a:pt x="245" y="1561"/>
                  <a:pt x="207" y="1518"/>
                  <a:pt x="174" y="1471"/>
                </a:cubicBezTo>
                <a:cubicBezTo>
                  <a:pt x="171" y="1467"/>
                  <a:pt x="172" y="1462"/>
                  <a:pt x="176" y="1459"/>
                </a:cubicBezTo>
                <a:cubicBezTo>
                  <a:pt x="180" y="1457"/>
                  <a:pt x="185" y="1458"/>
                  <a:pt x="188" y="1461"/>
                </a:cubicBezTo>
                <a:cubicBezTo>
                  <a:pt x="220" y="1507"/>
                  <a:pt x="257" y="1550"/>
                  <a:pt x="298" y="1588"/>
                </a:cubicBezTo>
                <a:cubicBezTo>
                  <a:pt x="311" y="1601"/>
                  <a:pt x="325" y="1614"/>
                  <a:pt x="339" y="1626"/>
                </a:cubicBezTo>
                <a:cubicBezTo>
                  <a:pt x="343" y="1629"/>
                  <a:pt x="343" y="1634"/>
                  <a:pt x="340" y="1638"/>
                </a:cubicBezTo>
                <a:cubicBezTo>
                  <a:pt x="339" y="1640"/>
                  <a:pt x="336" y="1641"/>
                  <a:pt x="334" y="1641"/>
                </a:cubicBezTo>
                <a:close/>
                <a:moveTo>
                  <a:pt x="1630" y="1540"/>
                </a:moveTo>
                <a:cubicBezTo>
                  <a:pt x="1628" y="1540"/>
                  <a:pt x="1626" y="1539"/>
                  <a:pt x="1624" y="1538"/>
                </a:cubicBezTo>
                <a:cubicBezTo>
                  <a:pt x="1621" y="1535"/>
                  <a:pt x="1620" y="1529"/>
                  <a:pt x="1623" y="1526"/>
                </a:cubicBezTo>
                <a:cubicBezTo>
                  <a:pt x="1626" y="1522"/>
                  <a:pt x="1632" y="1522"/>
                  <a:pt x="1635" y="1525"/>
                </a:cubicBezTo>
                <a:cubicBezTo>
                  <a:pt x="1637" y="1526"/>
                  <a:pt x="1638" y="1528"/>
                  <a:pt x="1638" y="1531"/>
                </a:cubicBezTo>
                <a:cubicBezTo>
                  <a:pt x="1638" y="1533"/>
                  <a:pt x="1638" y="1535"/>
                  <a:pt x="1636" y="1537"/>
                </a:cubicBezTo>
                <a:cubicBezTo>
                  <a:pt x="1634" y="1539"/>
                  <a:pt x="1632" y="1540"/>
                  <a:pt x="1630" y="1540"/>
                </a:cubicBezTo>
                <a:close/>
                <a:moveTo>
                  <a:pt x="1648" y="1518"/>
                </a:moveTo>
                <a:cubicBezTo>
                  <a:pt x="1646" y="1518"/>
                  <a:pt x="1644" y="1517"/>
                  <a:pt x="1642" y="1516"/>
                </a:cubicBezTo>
                <a:cubicBezTo>
                  <a:pt x="1641" y="1515"/>
                  <a:pt x="1640" y="1513"/>
                  <a:pt x="1639" y="1510"/>
                </a:cubicBezTo>
                <a:cubicBezTo>
                  <a:pt x="1639" y="1508"/>
                  <a:pt x="1640" y="1506"/>
                  <a:pt x="1641" y="1504"/>
                </a:cubicBezTo>
                <a:cubicBezTo>
                  <a:pt x="1676" y="1461"/>
                  <a:pt x="1707" y="1414"/>
                  <a:pt x="1734" y="1364"/>
                </a:cubicBezTo>
                <a:cubicBezTo>
                  <a:pt x="1743" y="1348"/>
                  <a:pt x="1751" y="1331"/>
                  <a:pt x="1759" y="1314"/>
                </a:cubicBezTo>
                <a:cubicBezTo>
                  <a:pt x="1761" y="1310"/>
                  <a:pt x="1766" y="1308"/>
                  <a:pt x="1770" y="1310"/>
                </a:cubicBezTo>
                <a:cubicBezTo>
                  <a:pt x="1775" y="1312"/>
                  <a:pt x="1776" y="1317"/>
                  <a:pt x="1775" y="1321"/>
                </a:cubicBezTo>
                <a:cubicBezTo>
                  <a:pt x="1767" y="1338"/>
                  <a:pt x="1758" y="1356"/>
                  <a:pt x="1749" y="1372"/>
                </a:cubicBezTo>
                <a:cubicBezTo>
                  <a:pt x="1722" y="1423"/>
                  <a:pt x="1690" y="1471"/>
                  <a:pt x="1654" y="1515"/>
                </a:cubicBezTo>
                <a:cubicBezTo>
                  <a:pt x="1653" y="1517"/>
                  <a:pt x="1650" y="1518"/>
                  <a:pt x="1648" y="1518"/>
                </a:cubicBezTo>
                <a:close/>
                <a:moveTo>
                  <a:pt x="165" y="1452"/>
                </a:moveTo>
                <a:cubicBezTo>
                  <a:pt x="162" y="1452"/>
                  <a:pt x="159" y="1450"/>
                  <a:pt x="158" y="1448"/>
                </a:cubicBezTo>
                <a:cubicBezTo>
                  <a:pt x="158" y="1448"/>
                  <a:pt x="158" y="1448"/>
                  <a:pt x="158" y="1448"/>
                </a:cubicBezTo>
                <a:cubicBezTo>
                  <a:pt x="158" y="1448"/>
                  <a:pt x="158" y="1448"/>
                  <a:pt x="158" y="1448"/>
                </a:cubicBezTo>
                <a:cubicBezTo>
                  <a:pt x="157" y="1446"/>
                  <a:pt x="156" y="1444"/>
                  <a:pt x="157" y="1441"/>
                </a:cubicBezTo>
                <a:cubicBezTo>
                  <a:pt x="157" y="1439"/>
                  <a:pt x="158" y="1437"/>
                  <a:pt x="160" y="1436"/>
                </a:cubicBezTo>
                <a:cubicBezTo>
                  <a:pt x="164" y="1434"/>
                  <a:pt x="169" y="1435"/>
                  <a:pt x="172" y="1438"/>
                </a:cubicBezTo>
                <a:cubicBezTo>
                  <a:pt x="172" y="1438"/>
                  <a:pt x="172" y="1438"/>
                  <a:pt x="172" y="1438"/>
                </a:cubicBezTo>
                <a:cubicBezTo>
                  <a:pt x="175" y="1442"/>
                  <a:pt x="173" y="1448"/>
                  <a:pt x="170" y="1450"/>
                </a:cubicBezTo>
                <a:cubicBezTo>
                  <a:pt x="168" y="1451"/>
                  <a:pt x="167" y="1452"/>
                  <a:pt x="165" y="1452"/>
                </a:cubicBezTo>
                <a:close/>
                <a:moveTo>
                  <a:pt x="150" y="1428"/>
                </a:moveTo>
                <a:cubicBezTo>
                  <a:pt x="147" y="1428"/>
                  <a:pt x="144" y="1426"/>
                  <a:pt x="142" y="1424"/>
                </a:cubicBezTo>
                <a:cubicBezTo>
                  <a:pt x="132" y="1408"/>
                  <a:pt x="122" y="1391"/>
                  <a:pt x="114" y="1375"/>
                </a:cubicBezTo>
                <a:cubicBezTo>
                  <a:pt x="112" y="1373"/>
                  <a:pt x="112" y="1370"/>
                  <a:pt x="113" y="1368"/>
                </a:cubicBezTo>
                <a:cubicBezTo>
                  <a:pt x="113" y="1366"/>
                  <a:pt x="115" y="1364"/>
                  <a:pt x="117" y="1363"/>
                </a:cubicBezTo>
                <a:cubicBezTo>
                  <a:pt x="121" y="1361"/>
                  <a:pt x="126" y="1362"/>
                  <a:pt x="128" y="1366"/>
                </a:cubicBezTo>
                <a:cubicBezTo>
                  <a:pt x="137" y="1383"/>
                  <a:pt x="147" y="1399"/>
                  <a:pt x="157" y="1415"/>
                </a:cubicBezTo>
                <a:cubicBezTo>
                  <a:pt x="159" y="1419"/>
                  <a:pt x="158" y="1424"/>
                  <a:pt x="154" y="1427"/>
                </a:cubicBezTo>
                <a:cubicBezTo>
                  <a:pt x="153" y="1427"/>
                  <a:pt x="151" y="1428"/>
                  <a:pt x="150" y="1428"/>
                </a:cubicBezTo>
                <a:close/>
                <a:moveTo>
                  <a:pt x="84" y="1303"/>
                </a:moveTo>
                <a:cubicBezTo>
                  <a:pt x="81" y="1303"/>
                  <a:pt x="78" y="1301"/>
                  <a:pt x="76" y="1298"/>
                </a:cubicBezTo>
                <a:cubicBezTo>
                  <a:pt x="70" y="1283"/>
                  <a:pt x="64" y="1267"/>
                  <a:pt x="58" y="1251"/>
                </a:cubicBezTo>
                <a:cubicBezTo>
                  <a:pt x="38" y="1198"/>
                  <a:pt x="23" y="1142"/>
                  <a:pt x="14" y="1086"/>
                </a:cubicBezTo>
                <a:cubicBezTo>
                  <a:pt x="13" y="1084"/>
                  <a:pt x="14" y="1082"/>
                  <a:pt x="15" y="1080"/>
                </a:cubicBezTo>
                <a:cubicBezTo>
                  <a:pt x="16" y="1078"/>
                  <a:pt x="18" y="1077"/>
                  <a:pt x="21" y="1076"/>
                </a:cubicBezTo>
                <a:cubicBezTo>
                  <a:pt x="25" y="1076"/>
                  <a:pt x="30" y="1079"/>
                  <a:pt x="30" y="1083"/>
                </a:cubicBezTo>
                <a:cubicBezTo>
                  <a:pt x="40" y="1138"/>
                  <a:pt x="54" y="1193"/>
                  <a:pt x="74" y="1246"/>
                </a:cubicBezTo>
                <a:cubicBezTo>
                  <a:pt x="79" y="1261"/>
                  <a:pt x="86" y="1276"/>
                  <a:pt x="92" y="1292"/>
                </a:cubicBezTo>
                <a:cubicBezTo>
                  <a:pt x="94" y="1296"/>
                  <a:pt x="92" y="1301"/>
                  <a:pt x="88" y="1303"/>
                </a:cubicBezTo>
                <a:cubicBezTo>
                  <a:pt x="87" y="1303"/>
                  <a:pt x="85" y="1303"/>
                  <a:pt x="84" y="1303"/>
                </a:cubicBezTo>
                <a:close/>
                <a:moveTo>
                  <a:pt x="1778" y="1300"/>
                </a:moveTo>
                <a:cubicBezTo>
                  <a:pt x="1777" y="1300"/>
                  <a:pt x="1776" y="1300"/>
                  <a:pt x="1775" y="1300"/>
                </a:cubicBezTo>
                <a:cubicBezTo>
                  <a:pt x="1771" y="1298"/>
                  <a:pt x="1769" y="1293"/>
                  <a:pt x="1771" y="1289"/>
                </a:cubicBezTo>
                <a:cubicBezTo>
                  <a:pt x="1772" y="1284"/>
                  <a:pt x="1777" y="1282"/>
                  <a:pt x="1782" y="1284"/>
                </a:cubicBezTo>
                <a:cubicBezTo>
                  <a:pt x="1786" y="1286"/>
                  <a:pt x="1788" y="1291"/>
                  <a:pt x="1786" y="1295"/>
                </a:cubicBezTo>
                <a:cubicBezTo>
                  <a:pt x="1785" y="1298"/>
                  <a:pt x="1782" y="1300"/>
                  <a:pt x="1778" y="1300"/>
                </a:cubicBezTo>
                <a:close/>
                <a:moveTo>
                  <a:pt x="1789" y="1274"/>
                </a:moveTo>
                <a:cubicBezTo>
                  <a:pt x="1788" y="1274"/>
                  <a:pt x="1787" y="1274"/>
                  <a:pt x="1786" y="1274"/>
                </a:cubicBezTo>
                <a:cubicBezTo>
                  <a:pt x="1784" y="1273"/>
                  <a:pt x="1782" y="1271"/>
                  <a:pt x="1781" y="1269"/>
                </a:cubicBezTo>
                <a:cubicBezTo>
                  <a:pt x="1780" y="1267"/>
                  <a:pt x="1780" y="1265"/>
                  <a:pt x="1781" y="1263"/>
                </a:cubicBezTo>
                <a:cubicBezTo>
                  <a:pt x="1787" y="1248"/>
                  <a:pt x="1792" y="1234"/>
                  <a:pt x="1797" y="1219"/>
                </a:cubicBezTo>
                <a:cubicBezTo>
                  <a:pt x="1810" y="1181"/>
                  <a:pt x="1820" y="1141"/>
                  <a:pt x="1828" y="1101"/>
                </a:cubicBezTo>
                <a:cubicBezTo>
                  <a:pt x="1831" y="1083"/>
                  <a:pt x="1834" y="1065"/>
                  <a:pt x="1836" y="1046"/>
                </a:cubicBezTo>
                <a:cubicBezTo>
                  <a:pt x="1837" y="1041"/>
                  <a:pt x="1841" y="1038"/>
                  <a:pt x="1846" y="1039"/>
                </a:cubicBezTo>
                <a:cubicBezTo>
                  <a:pt x="1851" y="1039"/>
                  <a:pt x="1854" y="1044"/>
                  <a:pt x="1853" y="1048"/>
                </a:cubicBezTo>
                <a:cubicBezTo>
                  <a:pt x="1851" y="1067"/>
                  <a:pt x="1848" y="1086"/>
                  <a:pt x="1844" y="1105"/>
                </a:cubicBezTo>
                <a:cubicBezTo>
                  <a:pt x="1837" y="1145"/>
                  <a:pt x="1826" y="1185"/>
                  <a:pt x="1813" y="1224"/>
                </a:cubicBezTo>
                <a:cubicBezTo>
                  <a:pt x="1808" y="1239"/>
                  <a:pt x="1803" y="1254"/>
                  <a:pt x="1797" y="1269"/>
                </a:cubicBezTo>
                <a:cubicBezTo>
                  <a:pt x="1797" y="1269"/>
                  <a:pt x="1797" y="1269"/>
                  <a:pt x="1797" y="1269"/>
                </a:cubicBezTo>
                <a:cubicBezTo>
                  <a:pt x="1796" y="1272"/>
                  <a:pt x="1793" y="1274"/>
                  <a:pt x="1789" y="1274"/>
                </a:cubicBezTo>
                <a:close/>
                <a:moveTo>
                  <a:pt x="18" y="1065"/>
                </a:moveTo>
                <a:cubicBezTo>
                  <a:pt x="13" y="1065"/>
                  <a:pt x="10" y="1062"/>
                  <a:pt x="9" y="1058"/>
                </a:cubicBezTo>
                <a:cubicBezTo>
                  <a:pt x="9" y="1056"/>
                  <a:pt x="10" y="1053"/>
                  <a:pt x="11" y="1052"/>
                </a:cubicBezTo>
                <a:cubicBezTo>
                  <a:pt x="12" y="1050"/>
                  <a:pt x="14" y="1049"/>
                  <a:pt x="16" y="1048"/>
                </a:cubicBezTo>
                <a:cubicBezTo>
                  <a:pt x="21" y="1048"/>
                  <a:pt x="25" y="1051"/>
                  <a:pt x="26" y="1056"/>
                </a:cubicBezTo>
                <a:cubicBezTo>
                  <a:pt x="26" y="1058"/>
                  <a:pt x="26" y="1060"/>
                  <a:pt x="24" y="1062"/>
                </a:cubicBezTo>
                <a:cubicBezTo>
                  <a:pt x="23" y="1064"/>
                  <a:pt x="21" y="1065"/>
                  <a:pt x="19" y="1065"/>
                </a:cubicBezTo>
                <a:cubicBezTo>
                  <a:pt x="18" y="1065"/>
                  <a:pt x="18" y="1065"/>
                  <a:pt x="18" y="1065"/>
                </a:cubicBezTo>
                <a:close/>
                <a:moveTo>
                  <a:pt x="14" y="1037"/>
                </a:moveTo>
                <a:cubicBezTo>
                  <a:pt x="10" y="1037"/>
                  <a:pt x="6" y="1034"/>
                  <a:pt x="6" y="1030"/>
                </a:cubicBezTo>
                <a:cubicBezTo>
                  <a:pt x="4" y="1011"/>
                  <a:pt x="2" y="992"/>
                  <a:pt x="1" y="973"/>
                </a:cubicBezTo>
                <a:cubicBezTo>
                  <a:pt x="1" y="965"/>
                  <a:pt x="1" y="956"/>
                  <a:pt x="1" y="949"/>
                </a:cubicBezTo>
                <a:cubicBezTo>
                  <a:pt x="1" y="943"/>
                  <a:pt x="0" y="937"/>
                  <a:pt x="0" y="931"/>
                </a:cubicBezTo>
                <a:cubicBezTo>
                  <a:pt x="0" y="888"/>
                  <a:pt x="4" y="845"/>
                  <a:pt x="9" y="802"/>
                </a:cubicBezTo>
                <a:cubicBezTo>
                  <a:pt x="10" y="797"/>
                  <a:pt x="15" y="794"/>
                  <a:pt x="19" y="795"/>
                </a:cubicBezTo>
                <a:cubicBezTo>
                  <a:pt x="21" y="795"/>
                  <a:pt x="23" y="796"/>
                  <a:pt x="25" y="798"/>
                </a:cubicBezTo>
                <a:cubicBezTo>
                  <a:pt x="26" y="800"/>
                  <a:pt x="27" y="802"/>
                  <a:pt x="26" y="804"/>
                </a:cubicBezTo>
                <a:cubicBezTo>
                  <a:pt x="20" y="846"/>
                  <a:pt x="17" y="889"/>
                  <a:pt x="17" y="931"/>
                </a:cubicBezTo>
                <a:cubicBezTo>
                  <a:pt x="17" y="937"/>
                  <a:pt x="17" y="943"/>
                  <a:pt x="18" y="948"/>
                </a:cubicBezTo>
                <a:cubicBezTo>
                  <a:pt x="18" y="956"/>
                  <a:pt x="18" y="964"/>
                  <a:pt x="18" y="972"/>
                </a:cubicBezTo>
                <a:cubicBezTo>
                  <a:pt x="19" y="990"/>
                  <a:pt x="21" y="1009"/>
                  <a:pt x="23" y="1028"/>
                </a:cubicBezTo>
                <a:cubicBezTo>
                  <a:pt x="23" y="1032"/>
                  <a:pt x="20" y="1037"/>
                  <a:pt x="15" y="1037"/>
                </a:cubicBezTo>
                <a:cubicBezTo>
                  <a:pt x="15" y="1037"/>
                  <a:pt x="14" y="1037"/>
                  <a:pt x="14" y="1037"/>
                </a:cubicBezTo>
                <a:close/>
                <a:moveTo>
                  <a:pt x="1848" y="1027"/>
                </a:moveTo>
                <a:cubicBezTo>
                  <a:pt x="1848" y="1027"/>
                  <a:pt x="1847" y="1027"/>
                  <a:pt x="1847" y="1027"/>
                </a:cubicBezTo>
                <a:cubicBezTo>
                  <a:pt x="1843" y="1027"/>
                  <a:pt x="1839" y="1023"/>
                  <a:pt x="1840" y="1018"/>
                </a:cubicBezTo>
                <a:cubicBezTo>
                  <a:pt x="1840" y="1013"/>
                  <a:pt x="1844" y="1010"/>
                  <a:pt x="1849" y="1011"/>
                </a:cubicBezTo>
                <a:cubicBezTo>
                  <a:pt x="1854" y="1011"/>
                  <a:pt x="1857" y="1015"/>
                  <a:pt x="1856" y="1020"/>
                </a:cubicBezTo>
                <a:cubicBezTo>
                  <a:pt x="1856" y="1024"/>
                  <a:pt x="1852" y="1027"/>
                  <a:pt x="1848" y="1027"/>
                </a:cubicBezTo>
                <a:close/>
                <a:moveTo>
                  <a:pt x="1850" y="999"/>
                </a:moveTo>
                <a:cubicBezTo>
                  <a:pt x="1850" y="999"/>
                  <a:pt x="1850" y="999"/>
                  <a:pt x="1850" y="999"/>
                </a:cubicBezTo>
                <a:cubicBezTo>
                  <a:pt x="1848" y="999"/>
                  <a:pt x="1845" y="998"/>
                  <a:pt x="1844" y="996"/>
                </a:cubicBezTo>
                <a:cubicBezTo>
                  <a:pt x="1842" y="995"/>
                  <a:pt x="1842" y="992"/>
                  <a:pt x="1842" y="990"/>
                </a:cubicBezTo>
                <a:cubicBezTo>
                  <a:pt x="1843" y="970"/>
                  <a:pt x="1844" y="950"/>
                  <a:pt x="1844" y="930"/>
                </a:cubicBezTo>
                <a:cubicBezTo>
                  <a:pt x="1844" y="910"/>
                  <a:pt x="1843" y="890"/>
                  <a:pt x="1842" y="871"/>
                </a:cubicBezTo>
                <a:cubicBezTo>
                  <a:pt x="1841" y="854"/>
                  <a:pt x="1839" y="838"/>
                  <a:pt x="1838" y="822"/>
                </a:cubicBezTo>
                <a:cubicBezTo>
                  <a:pt x="1835" y="804"/>
                  <a:pt x="1833" y="785"/>
                  <a:pt x="1829" y="767"/>
                </a:cubicBezTo>
                <a:cubicBezTo>
                  <a:pt x="1829" y="765"/>
                  <a:pt x="1829" y="762"/>
                  <a:pt x="1831" y="761"/>
                </a:cubicBezTo>
                <a:cubicBezTo>
                  <a:pt x="1832" y="759"/>
                  <a:pt x="1834" y="757"/>
                  <a:pt x="1836" y="757"/>
                </a:cubicBezTo>
                <a:cubicBezTo>
                  <a:pt x="1841" y="756"/>
                  <a:pt x="1845" y="759"/>
                  <a:pt x="1846" y="764"/>
                </a:cubicBezTo>
                <a:cubicBezTo>
                  <a:pt x="1849" y="783"/>
                  <a:pt x="1852" y="802"/>
                  <a:pt x="1854" y="820"/>
                </a:cubicBezTo>
                <a:cubicBezTo>
                  <a:pt x="1856" y="837"/>
                  <a:pt x="1858" y="853"/>
                  <a:pt x="1859" y="869"/>
                </a:cubicBezTo>
                <a:cubicBezTo>
                  <a:pt x="1860" y="889"/>
                  <a:pt x="1861" y="910"/>
                  <a:pt x="1861" y="930"/>
                </a:cubicBezTo>
                <a:cubicBezTo>
                  <a:pt x="1861" y="950"/>
                  <a:pt x="1860" y="971"/>
                  <a:pt x="1859" y="991"/>
                </a:cubicBezTo>
                <a:cubicBezTo>
                  <a:pt x="1859" y="996"/>
                  <a:pt x="1855" y="999"/>
                  <a:pt x="1850" y="999"/>
                </a:cubicBezTo>
                <a:close/>
                <a:moveTo>
                  <a:pt x="22" y="784"/>
                </a:moveTo>
                <a:cubicBezTo>
                  <a:pt x="22" y="784"/>
                  <a:pt x="21" y="784"/>
                  <a:pt x="21" y="783"/>
                </a:cubicBezTo>
                <a:cubicBezTo>
                  <a:pt x="16" y="783"/>
                  <a:pt x="13" y="778"/>
                  <a:pt x="14" y="774"/>
                </a:cubicBezTo>
                <a:cubicBezTo>
                  <a:pt x="14" y="773"/>
                  <a:pt x="14" y="773"/>
                  <a:pt x="14" y="773"/>
                </a:cubicBezTo>
                <a:cubicBezTo>
                  <a:pt x="15" y="769"/>
                  <a:pt x="19" y="766"/>
                  <a:pt x="24" y="767"/>
                </a:cubicBezTo>
                <a:cubicBezTo>
                  <a:pt x="26" y="767"/>
                  <a:pt x="28" y="768"/>
                  <a:pt x="29" y="770"/>
                </a:cubicBezTo>
                <a:cubicBezTo>
                  <a:pt x="30" y="772"/>
                  <a:pt x="31" y="774"/>
                  <a:pt x="31" y="776"/>
                </a:cubicBezTo>
                <a:cubicBezTo>
                  <a:pt x="31" y="776"/>
                  <a:pt x="31" y="776"/>
                  <a:pt x="31" y="776"/>
                </a:cubicBezTo>
                <a:cubicBezTo>
                  <a:pt x="31" y="777"/>
                  <a:pt x="31" y="777"/>
                  <a:pt x="31" y="777"/>
                </a:cubicBezTo>
                <a:cubicBezTo>
                  <a:pt x="30" y="781"/>
                  <a:pt x="26" y="784"/>
                  <a:pt x="22" y="784"/>
                </a:cubicBezTo>
                <a:close/>
                <a:moveTo>
                  <a:pt x="27" y="756"/>
                </a:moveTo>
                <a:cubicBezTo>
                  <a:pt x="27" y="756"/>
                  <a:pt x="26" y="756"/>
                  <a:pt x="26" y="756"/>
                </a:cubicBezTo>
                <a:cubicBezTo>
                  <a:pt x="21" y="755"/>
                  <a:pt x="18" y="750"/>
                  <a:pt x="19" y="746"/>
                </a:cubicBezTo>
                <a:cubicBezTo>
                  <a:pt x="23" y="727"/>
                  <a:pt x="27" y="708"/>
                  <a:pt x="32" y="690"/>
                </a:cubicBezTo>
                <a:cubicBezTo>
                  <a:pt x="41" y="658"/>
                  <a:pt x="51" y="627"/>
                  <a:pt x="63" y="596"/>
                </a:cubicBezTo>
                <a:cubicBezTo>
                  <a:pt x="71" y="574"/>
                  <a:pt x="81" y="551"/>
                  <a:pt x="91" y="530"/>
                </a:cubicBezTo>
                <a:cubicBezTo>
                  <a:pt x="91" y="529"/>
                  <a:pt x="91" y="529"/>
                  <a:pt x="91" y="529"/>
                </a:cubicBezTo>
                <a:cubicBezTo>
                  <a:pt x="93" y="525"/>
                  <a:pt x="99" y="524"/>
                  <a:pt x="103" y="526"/>
                </a:cubicBezTo>
                <a:cubicBezTo>
                  <a:pt x="107" y="528"/>
                  <a:pt x="109" y="533"/>
                  <a:pt x="107" y="537"/>
                </a:cubicBezTo>
                <a:cubicBezTo>
                  <a:pt x="96" y="558"/>
                  <a:pt x="87" y="580"/>
                  <a:pt x="78" y="602"/>
                </a:cubicBezTo>
                <a:cubicBezTo>
                  <a:pt x="67" y="632"/>
                  <a:pt x="57" y="663"/>
                  <a:pt x="49" y="694"/>
                </a:cubicBezTo>
                <a:cubicBezTo>
                  <a:pt x="49" y="694"/>
                  <a:pt x="49" y="695"/>
                  <a:pt x="49" y="695"/>
                </a:cubicBezTo>
                <a:cubicBezTo>
                  <a:pt x="44" y="713"/>
                  <a:pt x="39" y="731"/>
                  <a:pt x="36" y="749"/>
                </a:cubicBezTo>
                <a:cubicBezTo>
                  <a:pt x="35" y="753"/>
                  <a:pt x="31" y="756"/>
                  <a:pt x="27" y="756"/>
                </a:cubicBezTo>
                <a:close/>
                <a:moveTo>
                  <a:pt x="1832" y="746"/>
                </a:moveTo>
                <a:cubicBezTo>
                  <a:pt x="1828" y="746"/>
                  <a:pt x="1825" y="743"/>
                  <a:pt x="1824" y="739"/>
                </a:cubicBezTo>
                <a:cubicBezTo>
                  <a:pt x="1823" y="735"/>
                  <a:pt x="1826" y="730"/>
                  <a:pt x="1830" y="729"/>
                </a:cubicBezTo>
                <a:cubicBezTo>
                  <a:pt x="1835" y="728"/>
                  <a:pt x="1839" y="731"/>
                  <a:pt x="1840" y="736"/>
                </a:cubicBezTo>
                <a:cubicBezTo>
                  <a:pt x="1841" y="740"/>
                  <a:pt x="1838" y="745"/>
                  <a:pt x="1834" y="746"/>
                </a:cubicBezTo>
                <a:cubicBezTo>
                  <a:pt x="1833" y="746"/>
                  <a:pt x="1833" y="746"/>
                  <a:pt x="1832" y="746"/>
                </a:cubicBezTo>
                <a:close/>
                <a:moveTo>
                  <a:pt x="1826" y="719"/>
                </a:moveTo>
                <a:cubicBezTo>
                  <a:pt x="1822" y="719"/>
                  <a:pt x="1818" y="716"/>
                  <a:pt x="1817" y="712"/>
                </a:cubicBezTo>
                <a:cubicBezTo>
                  <a:pt x="1804" y="658"/>
                  <a:pt x="1786" y="605"/>
                  <a:pt x="1763" y="553"/>
                </a:cubicBezTo>
                <a:cubicBezTo>
                  <a:pt x="1759" y="546"/>
                  <a:pt x="1756" y="538"/>
                  <a:pt x="1752" y="531"/>
                </a:cubicBezTo>
                <a:cubicBezTo>
                  <a:pt x="1747" y="522"/>
                  <a:pt x="1743" y="512"/>
                  <a:pt x="1738" y="503"/>
                </a:cubicBezTo>
                <a:cubicBezTo>
                  <a:pt x="1736" y="499"/>
                  <a:pt x="1737" y="494"/>
                  <a:pt x="1741" y="492"/>
                </a:cubicBezTo>
                <a:cubicBezTo>
                  <a:pt x="1745" y="490"/>
                  <a:pt x="1751" y="491"/>
                  <a:pt x="1753" y="495"/>
                </a:cubicBezTo>
                <a:cubicBezTo>
                  <a:pt x="1758" y="504"/>
                  <a:pt x="1763" y="514"/>
                  <a:pt x="1767" y="524"/>
                </a:cubicBezTo>
                <a:cubicBezTo>
                  <a:pt x="1771" y="531"/>
                  <a:pt x="1775" y="539"/>
                  <a:pt x="1778" y="546"/>
                </a:cubicBezTo>
                <a:cubicBezTo>
                  <a:pt x="1802" y="598"/>
                  <a:pt x="1820" y="653"/>
                  <a:pt x="1834" y="708"/>
                </a:cubicBezTo>
                <a:cubicBezTo>
                  <a:pt x="1835" y="710"/>
                  <a:pt x="1834" y="713"/>
                  <a:pt x="1833" y="715"/>
                </a:cubicBezTo>
                <a:cubicBezTo>
                  <a:pt x="1832" y="716"/>
                  <a:pt x="1830" y="718"/>
                  <a:pt x="1828" y="718"/>
                </a:cubicBezTo>
                <a:cubicBezTo>
                  <a:pt x="1827" y="719"/>
                  <a:pt x="1826" y="719"/>
                  <a:pt x="1826" y="719"/>
                </a:cubicBezTo>
                <a:close/>
                <a:moveTo>
                  <a:pt x="112" y="516"/>
                </a:moveTo>
                <a:cubicBezTo>
                  <a:pt x="110" y="516"/>
                  <a:pt x="109" y="516"/>
                  <a:pt x="108" y="515"/>
                </a:cubicBezTo>
                <a:cubicBezTo>
                  <a:pt x="106" y="514"/>
                  <a:pt x="104" y="513"/>
                  <a:pt x="103" y="510"/>
                </a:cubicBezTo>
                <a:cubicBezTo>
                  <a:pt x="103" y="508"/>
                  <a:pt x="103" y="506"/>
                  <a:pt x="104" y="504"/>
                </a:cubicBezTo>
                <a:cubicBezTo>
                  <a:pt x="104" y="504"/>
                  <a:pt x="104" y="504"/>
                  <a:pt x="104" y="504"/>
                </a:cubicBezTo>
                <a:cubicBezTo>
                  <a:pt x="104" y="504"/>
                  <a:pt x="104" y="504"/>
                  <a:pt x="104" y="504"/>
                </a:cubicBezTo>
                <a:cubicBezTo>
                  <a:pt x="106" y="500"/>
                  <a:pt x="111" y="498"/>
                  <a:pt x="115" y="500"/>
                </a:cubicBezTo>
                <a:cubicBezTo>
                  <a:pt x="120" y="502"/>
                  <a:pt x="121" y="508"/>
                  <a:pt x="119" y="512"/>
                </a:cubicBezTo>
                <a:cubicBezTo>
                  <a:pt x="118" y="515"/>
                  <a:pt x="115" y="516"/>
                  <a:pt x="112" y="516"/>
                </a:cubicBezTo>
                <a:close/>
                <a:moveTo>
                  <a:pt x="125" y="491"/>
                </a:moveTo>
                <a:cubicBezTo>
                  <a:pt x="123" y="491"/>
                  <a:pt x="122" y="491"/>
                  <a:pt x="121" y="490"/>
                </a:cubicBezTo>
                <a:cubicBezTo>
                  <a:pt x="117" y="488"/>
                  <a:pt x="115" y="483"/>
                  <a:pt x="117" y="479"/>
                </a:cubicBezTo>
                <a:cubicBezTo>
                  <a:pt x="127" y="462"/>
                  <a:pt x="137" y="446"/>
                  <a:pt x="147" y="430"/>
                </a:cubicBezTo>
                <a:cubicBezTo>
                  <a:pt x="177" y="381"/>
                  <a:pt x="213" y="336"/>
                  <a:pt x="251" y="295"/>
                </a:cubicBezTo>
                <a:cubicBezTo>
                  <a:pt x="255" y="291"/>
                  <a:pt x="260" y="291"/>
                  <a:pt x="263" y="294"/>
                </a:cubicBezTo>
                <a:cubicBezTo>
                  <a:pt x="267" y="297"/>
                  <a:pt x="267" y="303"/>
                  <a:pt x="264" y="306"/>
                </a:cubicBezTo>
                <a:cubicBezTo>
                  <a:pt x="226" y="347"/>
                  <a:pt x="191" y="391"/>
                  <a:pt x="161" y="439"/>
                </a:cubicBezTo>
                <a:cubicBezTo>
                  <a:pt x="161" y="439"/>
                  <a:pt x="161" y="439"/>
                  <a:pt x="161" y="439"/>
                </a:cubicBezTo>
                <a:cubicBezTo>
                  <a:pt x="151" y="454"/>
                  <a:pt x="141" y="471"/>
                  <a:pt x="132" y="487"/>
                </a:cubicBezTo>
                <a:cubicBezTo>
                  <a:pt x="131" y="490"/>
                  <a:pt x="128" y="491"/>
                  <a:pt x="125" y="491"/>
                </a:cubicBezTo>
                <a:close/>
                <a:moveTo>
                  <a:pt x="1732" y="483"/>
                </a:moveTo>
                <a:cubicBezTo>
                  <a:pt x="1729" y="483"/>
                  <a:pt x="1726" y="481"/>
                  <a:pt x="1724" y="479"/>
                </a:cubicBezTo>
                <a:cubicBezTo>
                  <a:pt x="1722" y="475"/>
                  <a:pt x="1724" y="469"/>
                  <a:pt x="1728" y="467"/>
                </a:cubicBezTo>
                <a:cubicBezTo>
                  <a:pt x="1731" y="465"/>
                  <a:pt x="1737" y="466"/>
                  <a:pt x="1739" y="470"/>
                </a:cubicBezTo>
                <a:cubicBezTo>
                  <a:pt x="1741" y="474"/>
                  <a:pt x="1740" y="479"/>
                  <a:pt x="1736" y="482"/>
                </a:cubicBezTo>
                <a:cubicBezTo>
                  <a:pt x="1735" y="483"/>
                  <a:pt x="1733" y="483"/>
                  <a:pt x="1732" y="483"/>
                </a:cubicBezTo>
                <a:close/>
                <a:moveTo>
                  <a:pt x="1717" y="459"/>
                </a:moveTo>
                <a:cubicBezTo>
                  <a:pt x="1717" y="459"/>
                  <a:pt x="1717" y="459"/>
                  <a:pt x="1717" y="459"/>
                </a:cubicBezTo>
                <a:cubicBezTo>
                  <a:pt x="1714" y="459"/>
                  <a:pt x="1712" y="457"/>
                  <a:pt x="1710" y="454"/>
                </a:cubicBezTo>
                <a:cubicBezTo>
                  <a:pt x="1681" y="407"/>
                  <a:pt x="1647" y="361"/>
                  <a:pt x="1610" y="320"/>
                </a:cubicBezTo>
                <a:cubicBezTo>
                  <a:pt x="1598" y="306"/>
                  <a:pt x="1585" y="292"/>
                  <a:pt x="1571" y="279"/>
                </a:cubicBezTo>
                <a:cubicBezTo>
                  <a:pt x="1570" y="278"/>
                  <a:pt x="1569" y="276"/>
                  <a:pt x="1569" y="273"/>
                </a:cubicBezTo>
                <a:cubicBezTo>
                  <a:pt x="1569" y="271"/>
                  <a:pt x="1570" y="269"/>
                  <a:pt x="1571" y="267"/>
                </a:cubicBezTo>
                <a:cubicBezTo>
                  <a:pt x="1574" y="264"/>
                  <a:pt x="1580" y="264"/>
                  <a:pt x="1583" y="267"/>
                </a:cubicBezTo>
                <a:cubicBezTo>
                  <a:pt x="1597" y="280"/>
                  <a:pt x="1610" y="294"/>
                  <a:pt x="1623" y="308"/>
                </a:cubicBezTo>
                <a:cubicBezTo>
                  <a:pt x="1661" y="351"/>
                  <a:pt x="1695" y="397"/>
                  <a:pt x="1725" y="446"/>
                </a:cubicBezTo>
                <a:cubicBezTo>
                  <a:pt x="1726" y="448"/>
                  <a:pt x="1726" y="450"/>
                  <a:pt x="1726" y="452"/>
                </a:cubicBezTo>
                <a:cubicBezTo>
                  <a:pt x="1725" y="454"/>
                  <a:pt x="1724" y="456"/>
                  <a:pt x="1722" y="457"/>
                </a:cubicBezTo>
                <a:cubicBezTo>
                  <a:pt x="1720" y="458"/>
                  <a:pt x="1719" y="459"/>
                  <a:pt x="1717" y="459"/>
                </a:cubicBezTo>
                <a:close/>
                <a:moveTo>
                  <a:pt x="277" y="289"/>
                </a:moveTo>
                <a:cubicBezTo>
                  <a:pt x="275" y="289"/>
                  <a:pt x="273" y="288"/>
                  <a:pt x="271" y="286"/>
                </a:cubicBezTo>
                <a:cubicBezTo>
                  <a:pt x="270" y="284"/>
                  <a:pt x="269" y="282"/>
                  <a:pt x="269" y="280"/>
                </a:cubicBezTo>
                <a:cubicBezTo>
                  <a:pt x="269" y="278"/>
                  <a:pt x="270" y="276"/>
                  <a:pt x="271" y="274"/>
                </a:cubicBezTo>
                <a:cubicBezTo>
                  <a:pt x="274" y="271"/>
                  <a:pt x="280" y="271"/>
                  <a:pt x="283" y="274"/>
                </a:cubicBezTo>
                <a:cubicBezTo>
                  <a:pt x="285" y="276"/>
                  <a:pt x="286" y="278"/>
                  <a:pt x="286" y="280"/>
                </a:cubicBezTo>
                <a:cubicBezTo>
                  <a:pt x="286" y="282"/>
                  <a:pt x="285" y="284"/>
                  <a:pt x="284" y="286"/>
                </a:cubicBezTo>
                <a:cubicBezTo>
                  <a:pt x="284" y="286"/>
                  <a:pt x="284" y="286"/>
                  <a:pt x="284" y="286"/>
                </a:cubicBezTo>
                <a:cubicBezTo>
                  <a:pt x="283" y="286"/>
                  <a:pt x="283" y="286"/>
                  <a:pt x="283" y="286"/>
                </a:cubicBezTo>
                <a:cubicBezTo>
                  <a:pt x="282" y="288"/>
                  <a:pt x="280" y="289"/>
                  <a:pt x="277" y="289"/>
                </a:cubicBezTo>
                <a:close/>
                <a:moveTo>
                  <a:pt x="298" y="269"/>
                </a:moveTo>
                <a:cubicBezTo>
                  <a:pt x="295" y="269"/>
                  <a:pt x="293" y="268"/>
                  <a:pt x="291" y="266"/>
                </a:cubicBezTo>
                <a:cubicBezTo>
                  <a:pt x="288" y="263"/>
                  <a:pt x="288" y="257"/>
                  <a:pt x="292" y="254"/>
                </a:cubicBezTo>
                <a:cubicBezTo>
                  <a:pt x="305" y="241"/>
                  <a:pt x="320" y="229"/>
                  <a:pt x="334" y="216"/>
                </a:cubicBezTo>
                <a:cubicBezTo>
                  <a:pt x="334" y="216"/>
                  <a:pt x="334" y="216"/>
                  <a:pt x="334" y="216"/>
                </a:cubicBezTo>
                <a:cubicBezTo>
                  <a:pt x="335" y="216"/>
                  <a:pt x="335" y="216"/>
                  <a:pt x="335" y="216"/>
                </a:cubicBezTo>
                <a:cubicBezTo>
                  <a:pt x="378" y="180"/>
                  <a:pt x="426" y="147"/>
                  <a:pt x="475" y="119"/>
                </a:cubicBezTo>
                <a:cubicBezTo>
                  <a:pt x="479" y="117"/>
                  <a:pt x="485" y="119"/>
                  <a:pt x="487" y="123"/>
                </a:cubicBezTo>
                <a:cubicBezTo>
                  <a:pt x="488" y="125"/>
                  <a:pt x="488" y="127"/>
                  <a:pt x="488" y="129"/>
                </a:cubicBezTo>
                <a:cubicBezTo>
                  <a:pt x="487" y="131"/>
                  <a:pt x="486" y="133"/>
                  <a:pt x="484" y="134"/>
                </a:cubicBezTo>
                <a:cubicBezTo>
                  <a:pt x="435" y="162"/>
                  <a:pt x="388" y="194"/>
                  <a:pt x="345" y="229"/>
                </a:cubicBezTo>
                <a:cubicBezTo>
                  <a:pt x="331" y="241"/>
                  <a:pt x="317" y="254"/>
                  <a:pt x="303" y="266"/>
                </a:cubicBezTo>
                <a:cubicBezTo>
                  <a:pt x="302" y="268"/>
                  <a:pt x="300" y="269"/>
                  <a:pt x="298" y="269"/>
                </a:cubicBezTo>
                <a:close/>
                <a:moveTo>
                  <a:pt x="1557" y="262"/>
                </a:moveTo>
                <a:cubicBezTo>
                  <a:pt x="1555" y="262"/>
                  <a:pt x="1553" y="261"/>
                  <a:pt x="1551" y="260"/>
                </a:cubicBezTo>
                <a:cubicBezTo>
                  <a:pt x="1549" y="258"/>
                  <a:pt x="1548" y="256"/>
                  <a:pt x="1548" y="254"/>
                </a:cubicBezTo>
                <a:cubicBezTo>
                  <a:pt x="1548" y="252"/>
                  <a:pt x="1549" y="250"/>
                  <a:pt x="1550" y="248"/>
                </a:cubicBezTo>
                <a:cubicBezTo>
                  <a:pt x="1554" y="245"/>
                  <a:pt x="1559" y="244"/>
                  <a:pt x="1562" y="247"/>
                </a:cubicBezTo>
                <a:cubicBezTo>
                  <a:pt x="1566" y="251"/>
                  <a:pt x="1566" y="256"/>
                  <a:pt x="1563" y="259"/>
                </a:cubicBezTo>
                <a:cubicBezTo>
                  <a:pt x="1561" y="261"/>
                  <a:pt x="1559" y="262"/>
                  <a:pt x="1557" y="262"/>
                </a:cubicBezTo>
                <a:close/>
                <a:moveTo>
                  <a:pt x="1536" y="243"/>
                </a:moveTo>
                <a:cubicBezTo>
                  <a:pt x="1534" y="243"/>
                  <a:pt x="1532" y="243"/>
                  <a:pt x="1530" y="241"/>
                </a:cubicBezTo>
                <a:cubicBezTo>
                  <a:pt x="1488" y="205"/>
                  <a:pt x="1442" y="172"/>
                  <a:pt x="1394" y="143"/>
                </a:cubicBezTo>
                <a:cubicBezTo>
                  <a:pt x="1378" y="134"/>
                  <a:pt x="1361" y="125"/>
                  <a:pt x="1345" y="116"/>
                </a:cubicBezTo>
                <a:cubicBezTo>
                  <a:pt x="1340" y="114"/>
                  <a:pt x="1339" y="109"/>
                  <a:pt x="1341" y="105"/>
                </a:cubicBezTo>
                <a:cubicBezTo>
                  <a:pt x="1343" y="101"/>
                  <a:pt x="1348" y="99"/>
                  <a:pt x="1352" y="101"/>
                </a:cubicBezTo>
                <a:cubicBezTo>
                  <a:pt x="1369" y="110"/>
                  <a:pt x="1386" y="119"/>
                  <a:pt x="1402" y="129"/>
                </a:cubicBezTo>
                <a:cubicBezTo>
                  <a:pt x="1402" y="129"/>
                  <a:pt x="1402" y="129"/>
                  <a:pt x="1402" y="129"/>
                </a:cubicBezTo>
                <a:cubicBezTo>
                  <a:pt x="1402" y="129"/>
                  <a:pt x="1402" y="129"/>
                  <a:pt x="1403" y="129"/>
                </a:cubicBezTo>
                <a:cubicBezTo>
                  <a:pt x="1403" y="129"/>
                  <a:pt x="1403" y="129"/>
                  <a:pt x="1403" y="129"/>
                </a:cubicBezTo>
                <a:cubicBezTo>
                  <a:pt x="1452" y="158"/>
                  <a:pt x="1498" y="191"/>
                  <a:pt x="1541" y="228"/>
                </a:cubicBezTo>
                <a:cubicBezTo>
                  <a:pt x="1543" y="230"/>
                  <a:pt x="1544" y="232"/>
                  <a:pt x="1544" y="234"/>
                </a:cubicBezTo>
                <a:cubicBezTo>
                  <a:pt x="1544" y="236"/>
                  <a:pt x="1544" y="239"/>
                  <a:pt x="1542" y="240"/>
                </a:cubicBezTo>
                <a:cubicBezTo>
                  <a:pt x="1540" y="242"/>
                  <a:pt x="1538" y="243"/>
                  <a:pt x="1536" y="243"/>
                </a:cubicBezTo>
                <a:close/>
                <a:moveTo>
                  <a:pt x="504" y="122"/>
                </a:moveTo>
                <a:cubicBezTo>
                  <a:pt x="501" y="122"/>
                  <a:pt x="498" y="120"/>
                  <a:pt x="497" y="117"/>
                </a:cubicBezTo>
                <a:cubicBezTo>
                  <a:pt x="496" y="115"/>
                  <a:pt x="496" y="113"/>
                  <a:pt x="496" y="111"/>
                </a:cubicBezTo>
                <a:cubicBezTo>
                  <a:pt x="497" y="109"/>
                  <a:pt x="498" y="107"/>
                  <a:pt x="500" y="106"/>
                </a:cubicBezTo>
                <a:cubicBezTo>
                  <a:pt x="505" y="104"/>
                  <a:pt x="510" y="105"/>
                  <a:pt x="512" y="109"/>
                </a:cubicBezTo>
                <a:cubicBezTo>
                  <a:pt x="513" y="111"/>
                  <a:pt x="513" y="114"/>
                  <a:pt x="512" y="116"/>
                </a:cubicBezTo>
                <a:cubicBezTo>
                  <a:pt x="512" y="118"/>
                  <a:pt x="510" y="120"/>
                  <a:pt x="508" y="121"/>
                </a:cubicBezTo>
                <a:cubicBezTo>
                  <a:pt x="507" y="121"/>
                  <a:pt x="506" y="122"/>
                  <a:pt x="504" y="122"/>
                </a:cubicBezTo>
                <a:close/>
                <a:moveTo>
                  <a:pt x="530" y="109"/>
                </a:moveTo>
                <a:cubicBezTo>
                  <a:pt x="526" y="109"/>
                  <a:pt x="523" y="107"/>
                  <a:pt x="522" y="104"/>
                </a:cubicBezTo>
                <a:cubicBezTo>
                  <a:pt x="521" y="102"/>
                  <a:pt x="521" y="100"/>
                  <a:pt x="522" y="98"/>
                </a:cubicBezTo>
                <a:cubicBezTo>
                  <a:pt x="522" y="96"/>
                  <a:pt x="524" y="94"/>
                  <a:pt x="526" y="93"/>
                </a:cubicBezTo>
                <a:cubicBezTo>
                  <a:pt x="532" y="90"/>
                  <a:pt x="537" y="88"/>
                  <a:pt x="543" y="85"/>
                </a:cubicBezTo>
                <a:cubicBezTo>
                  <a:pt x="555" y="80"/>
                  <a:pt x="566" y="74"/>
                  <a:pt x="578" y="70"/>
                </a:cubicBezTo>
                <a:cubicBezTo>
                  <a:pt x="631" y="48"/>
                  <a:pt x="686" y="31"/>
                  <a:pt x="742" y="19"/>
                </a:cubicBezTo>
                <a:cubicBezTo>
                  <a:pt x="746" y="19"/>
                  <a:pt x="751" y="22"/>
                  <a:pt x="752" y="26"/>
                </a:cubicBezTo>
                <a:cubicBezTo>
                  <a:pt x="753" y="31"/>
                  <a:pt x="750" y="35"/>
                  <a:pt x="745" y="36"/>
                </a:cubicBezTo>
                <a:cubicBezTo>
                  <a:pt x="690" y="48"/>
                  <a:pt x="636" y="64"/>
                  <a:pt x="585" y="85"/>
                </a:cubicBezTo>
                <a:cubicBezTo>
                  <a:pt x="573" y="90"/>
                  <a:pt x="562" y="95"/>
                  <a:pt x="550" y="100"/>
                </a:cubicBezTo>
                <a:cubicBezTo>
                  <a:pt x="544" y="103"/>
                  <a:pt x="539" y="106"/>
                  <a:pt x="533" y="108"/>
                </a:cubicBezTo>
                <a:cubicBezTo>
                  <a:pt x="532" y="109"/>
                  <a:pt x="531" y="109"/>
                  <a:pt x="530" y="109"/>
                </a:cubicBezTo>
                <a:close/>
                <a:moveTo>
                  <a:pt x="1323" y="105"/>
                </a:moveTo>
                <a:cubicBezTo>
                  <a:pt x="1322" y="105"/>
                  <a:pt x="1321" y="105"/>
                  <a:pt x="1319" y="104"/>
                </a:cubicBezTo>
                <a:cubicBezTo>
                  <a:pt x="1317" y="103"/>
                  <a:pt x="1316" y="101"/>
                  <a:pt x="1315" y="99"/>
                </a:cubicBezTo>
                <a:cubicBezTo>
                  <a:pt x="1314" y="97"/>
                  <a:pt x="1314" y="95"/>
                  <a:pt x="1315" y="93"/>
                </a:cubicBezTo>
                <a:cubicBezTo>
                  <a:pt x="1317" y="89"/>
                  <a:pt x="1322" y="87"/>
                  <a:pt x="1327" y="89"/>
                </a:cubicBezTo>
                <a:cubicBezTo>
                  <a:pt x="1331" y="91"/>
                  <a:pt x="1333" y="96"/>
                  <a:pt x="1331" y="100"/>
                </a:cubicBezTo>
                <a:cubicBezTo>
                  <a:pt x="1329" y="103"/>
                  <a:pt x="1326" y="105"/>
                  <a:pt x="1323" y="105"/>
                </a:cubicBezTo>
                <a:close/>
                <a:moveTo>
                  <a:pt x="1297" y="93"/>
                </a:moveTo>
                <a:cubicBezTo>
                  <a:pt x="1296" y="93"/>
                  <a:pt x="1295" y="93"/>
                  <a:pt x="1294" y="93"/>
                </a:cubicBezTo>
                <a:cubicBezTo>
                  <a:pt x="1276" y="85"/>
                  <a:pt x="1257" y="77"/>
                  <a:pt x="1239" y="71"/>
                </a:cubicBezTo>
                <a:cubicBezTo>
                  <a:pt x="1205" y="59"/>
                  <a:pt x="1170" y="48"/>
                  <a:pt x="1134" y="40"/>
                </a:cubicBezTo>
                <a:cubicBezTo>
                  <a:pt x="1116" y="36"/>
                  <a:pt x="1098" y="32"/>
                  <a:pt x="1079" y="29"/>
                </a:cubicBezTo>
                <a:cubicBezTo>
                  <a:pt x="1077" y="29"/>
                  <a:pt x="1075" y="28"/>
                  <a:pt x="1074" y="26"/>
                </a:cubicBezTo>
                <a:cubicBezTo>
                  <a:pt x="1072" y="24"/>
                  <a:pt x="1072" y="22"/>
                  <a:pt x="1072" y="20"/>
                </a:cubicBezTo>
                <a:cubicBezTo>
                  <a:pt x="1073" y="15"/>
                  <a:pt x="1077" y="12"/>
                  <a:pt x="1082" y="13"/>
                </a:cubicBezTo>
                <a:cubicBezTo>
                  <a:pt x="1101" y="16"/>
                  <a:pt x="1120" y="19"/>
                  <a:pt x="1138" y="24"/>
                </a:cubicBezTo>
                <a:cubicBezTo>
                  <a:pt x="1174" y="32"/>
                  <a:pt x="1210" y="42"/>
                  <a:pt x="1245" y="55"/>
                </a:cubicBezTo>
                <a:cubicBezTo>
                  <a:pt x="1263" y="62"/>
                  <a:pt x="1282" y="69"/>
                  <a:pt x="1300" y="77"/>
                </a:cubicBezTo>
                <a:cubicBezTo>
                  <a:pt x="1301" y="77"/>
                  <a:pt x="1301" y="77"/>
                  <a:pt x="1301" y="77"/>
                </a:cubicBezTo>
                <a:cubicBezTo>
                  <a:pt x="1303" y="78"/>
                  <a:pt x="1304" y="79"/>
                  <a:pt x="1305" y="82"/>
                </a:cubicBezTo>
                <a:cubicBezTo>
                  <a:pt x="1306" y="84"/>
                  <a:pt x="1306" y="86"/>
                  <a:pt x="1305" y="88"/>
                </a:cubicBezTo>
                <a:cubicBezTo>
                  <a:pt x="1304" y="91"/>
                  <a:pt x="1301" y="93"/>
                  <a:pt x="1297" y="93"/>
                </a:cubicBezTo>
                <a:close/>
                <a:moveTo>
                  <a:pt x="771" y="31"/>
                </a:moveTo>
                <a:cubicBezTo>
                  <a:pt x="767" y="31"/>
                  <a:pt x="763" y="28"/>
                  <a:pt x="763" y="24"/>
                </a:cubicBezTo>
                <a:cubicBezTo>
                  <a:pt x="762" y="22"/>
                  <a:pt x="763" y="19"/>
                  <a:pt x="764" y="18"/>
                </a:cubicBezTo>
                <a:cubicBezTo>
                  <a:pt x="765" y="16"/>
                  <a:pt x="767" y="14"/>
                  <a:pt x="770" y="14"/>
                </a:cubicBezTo>
                <a:cubicBezTo>
                  <a:pt x="774" y="13"/>
                  <a:pt x="779" y="16"/>
                  <a:pt x="779" y="21"/>
                </a:cubicBezTo>
                <a:cubicBezTo>
                  <a:pt x="780" y="23"/>
                  <a:pt x="779" y="25"/>
                  <a:pt x="778" y="27"/>
                </a:cubicBezTo>
                <a:cubicBezTo>
                  <a:pt x="777" y="29"/>
                  <a:pt x="775" y="30"/>
                  <a:pt x="773" y="31"/>
                </a:cubicBezTo>
                <a:cubicBezTo>
                  <a:pt x="772" y="31"/>
                  <a:pt x="772" y="31"/>
                  <a:pt x="771" y="31"/>
                </a:cubicBezTo>
                <a:close/>
                <a:moveTo>
                  <a:pt x="799" y="26"/>
                </a:moveTo>
                <a:cubicBezTo>
                  <a:pt x="795" y="26"/>
                  <a:pt x="791" y="23"/>
                  <a:pt x="791" y="19"/>
                </a:cubicBezTo>
                <a:cubicBezTo>
                  <a:pt x="790" y="15"/>
                  <a:pt x="793" y="10"/>
                  <a:pt x="798" y="10"/>
                </a:cubicBezTo>
                <a:cubicBezTo>
                  <a:pt x="817" y="7"/>
                  <a:pt x="836" y="5"/>
                  <a:pt x="855" y="3"/>
                </a:cubicBezTo>
                <a:cubicBezTo>
                  <a:pt x="867" y="2"/>
                  <a:pt x="879" y="1"/>
                  <a:pt x="891" y="1"/>
                </a:cubicBezTo>
                <a:cubicBezTo>
                  <a:pt x="904" y="0"/>
                  <a:pt x="917" y="0"/>
                  <a:pt x="930" y="0"/>
                </a:cubicBezTo>
                <a:cubicBezTo>
                  <a:pt x="962" y="0"/>
                  <a:pt x="994" y="2"/>
                  <a:pt x="1026" y="5"/>
                </a:cubicBezTo>
                <a:cubicBezTo>
                  <a:pt x="1028" y="5"/>
                  <a:pt x="1030" y="6"/>
                  <a:pt x="1031" y="8"/>
                </a:cubicBezTo>
                <a:cubicBezTo>
                  <a:pt x="1033" y="10"/>
                  <a:pt x="1033" y="12"/>
                  <a:pt x="1033" y="14"/>
                </a:cubicBezTo>
                <a:cubicBezTo>
                  <a:pt x="1033" y="19"/>
                  <a:pt x="1028" y="22"/>
                  <a:pt x="1024" y="22"/>
                </a:cubicBezTo>
                <a:cubicBezTo>
                  <a:pt x="993" y="19"/>
                  <a:pt x="961" y="17"/>
                  <a:pt x="930" y="17"/>
                </a:cubicBezTo>
                <a:cubicBezTo>
                  <a:pt x="917" y="17"/>
                  <a:pt x="904" y="17"/>
                  <a:pt x="892" y="18"/>
                </a:cubicBezTo>
                <a:cubicBezTo>
                  <a:pt x="880" y="18"/>
                  <a:pt x="868" y="19"/>
                  <a:pt x="856" y="20"/>
                </a:cubicBezTo>
                <a:cubicBezTo>
                  <a:pt x="856" y="20"/>
                  <a:pt x="856" y="20"/>
                  <a:pt x="856" y="20"/>
                </a:cubicBezTo>
                <a:cubicBezTo>
                  <a:pt x="837" y="22"/>
                  <a:pt x="819" y="24"/>
                  <a:pt x="800" y="26"/>
                </a:cubicBezTo>
                <a:cubicBezTo>
                  <a:pt x="800" y="26"/>
                  <a:pt x="799" y="26"/>
                  <a:pt x="799" y="26"/>
                </a:cubicBezTo>
                <a:close/>
                <a:moveTo>
                  <a:pt x="1053" y="25"/>
                </a:moveTo>
                <a:cubicBezTo>
                  <a:pt x="1053" y="25"/>
                  <a:pt x="1053" y="25"/>
                  <a:pt x="1053" y="25"/>
                </a:cubicBezTo>
                <a:cubicBezTo>
                  <a:pt x="1053" y="25"/>
                  <a:pt x="1053" y="25"/>
                  <a:pt x="1053" y="25"/>
                </a:cubicBezTo>
                <a:cubicBezTo>
                  <a:pt x="1052" y="25"/>
                  <a:pt x="1052" y="25"/>
                  <a:pt x="1052" y="25"/>
                </a:cubicBezTo>
                <a:cubicBezTo>
                  <a:pt x="1047" y="25"/>
                  <a:pt x="1044" y="20"/>
                  <a:pt x="1044" y="16"/>
                </a:cubicBezTo>
                <a:cubicBezTo>
                  <a:pt x="1045" y="11"/>
                  <a:pt x="1049" y="8"/>
                  <a:pt x="1054" y="8"/>
                </a:cubicBezTo>
                <a:cubicBezTo>
                  <a:pt x="1056" y="9"/>
                  <a:pt x="1058" y="10"/>
                  <a:pt x="1059" y="12"/>
                </a:cubicBezTo>
                <a:cubicBezTo>
                  <a:pt x="1061" y="13"/>
                  <a:pt x="1061" y="16"/>
                  <a:pt x="1061" y="18"/>
                </a:cubicBezTo>
                <a:cubicBezTo>
                  <a:pt x="1061" y="22"/>
                  <a:pt x="1057" y="25"/>
                  <a:pt x="1053" y="25"/>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10" name="Freeform 9">
            <a:extLst>
              <a:ext uri="{FF2B5EF4-FFF2-40B4-BE49-F238E27FC236}">
                <a16:creationId xmlns:a16="http://schemas.microsoft.com/office/drawing/2014/main" id="{7BA030B2-8035-4EE7-8CE0-9981953269B4}"/>
              </a:ext>
            </a:extLst>
          </p:cNvPr>
          <p:cNvSpPr>
            <a:spLocks/>
          </p:cNvSpPr>
          <p:nvPr/>
        </p:nvSpPr>
        <p:spPr bwMode="auto">
          <a:xfrm>
            <a:off x="8386029" y="2756206"/>
            <a:ext cx="7615117" cy="7593988"/>
          </a:xfrm>
          <a:custGeom>
            <a:avLst/>
            <a:gdLst>
              <a:gd name="T0" fmla="*/ 899 w 1800"/>
              <a:gd name="T1" fmla="*/ 1794 h 1794"/>
              <a:gd name="T2" fmla="*/ 586 w 1800"/>
              <a:gd name="T3" fmla="*/ 1738 h 1794"/>
              <a:gd name="T4" fmla="*/ 293 w 1800"/>
              <a:gd name="T5" fmla="*/ 1558 h 1794"/>
              <a:gd name="T6" fmla="*/ 90 w 1800"/>
              <a:gd name="T7" fmla="*/ 1281 h 1794"/>
              <a:gd name="T8" fmla="*/ 6 w 1800"/>
              <a:gd name="T9" fmla="*/ 947 h 1794"/>
              <a:gd name="T10" fmla="*/ 54 w 1800"/>
              <a:gd name="T11" fmla="*/ 607 h 1794"/>
              <a:gd name="T12" fmla="*/ 227 w 1800"/>
              <a:gd name="T13" fmla="*/ 310 h 1794"/>
              <a:gd name="T14" fmla="*/ 500 w 1800"/>
              <a:gd name="T15" fmla="*/ 100 h 1794"/>
              <a:gd name="T16" fmla="*/ 831 w 1800"/>
              <a:gd name="T17" fmla="*/ 8 h 1794"/>
              <a:gd name="T18" fmla="*/ 1173 w 1800"/>
              <a:gd name="T19" fmla="*/ 49 h 1794"/>
              <a:gd name="T20" fmla="*/ 1474 w 1800"/>
              <a:gd name="T21" fmla="*/ 215 h 1794"/>
              <a:gd name="T22" fmla="*/ 1689 w 1800"/>
              <a:gd name="T23" fmla="*/ 483 h 1794"/>
              <a:gd name="T24" fmla="*/ 1789 w 1800"/>
              <a:gd name="T25" fmla="*/ 812 h 1794"/>
              <a:gd name="T26" fmla="*/ 1756 w 1800"/>
              <a:gd name="T27" fmla="*/ 1155 h 1794"/>
              <a:gd name="T28" fmla="*/ 1745 w 1800"/>
              <a:gd name="T29" fmla="*/ 1160 h 1794"/>
              <a:gd name="T30" fmla="*/ 1740 w 1800"/>
              <a:gd name="T31" fmla="*/ 1150 h 1794"/>
              <a:gd name="T32" fmla="*/ 1772 w 1800"/>
              <a:gd name="T33" fmla="*/ 814 h 1794"/>
              <a:gd name="T34" fmla="*/ 1674 w 1800"/>
              <a:gd name="T35" fmla="*/ 491 h 1794"/>
              <a:gd name="T36" fmla="*/ 1463 w 1800"/>
              <a:gd name="T37" fmla="*/ 228 h 1794"/>
              <a:gd name="T38" fmla="*/ 1167 w 1800"/>
              <a:gd name="T39" fmla="*/ 65 h 1794"/>
              <a:gd name="T40" fmla="*/ 832 w 1800"/>
              <a:gd name="T41" fmla="*/ 25 h 1794"/>
              <a:gd name="T42" fmla="*/ 507 w 1800"/>
              <a:gd name="T43" fmla="*/ 115 h 1794"/>
              <a:gd name="T44" fmla="*/ 240 w 1800"/>
              <a:gd name="T45" fmla="*/ 321 h 1794"/>
              <a:gd name="T46" fmla="*/ 70 w 1800"/>
              <a:gd name="T47" fmla="*/ 612 h 1794"/>
              <a:gd name="T48" fmla="*/ 23 w 1800"/>
              <a:gd name="T49" fmla="*/ 947 h 1794"/>
              <a:gd name="T50" fmla="*/ 105 w 1800"/>
              <a:gd name="T51" fmla="*/ 1274 h 1794"/>
              <a:gd name="T52" fmla="*/ 305 w 1800"/>
              <a:gd name="T53" fmla="*/ 1546 h 1794"/>
              <a:gd name="T54" fmla="*/ 592 w 1800"/>
              <a:gd name="T55" fmla="*/ 1722 h 1794"/>
              <a:gd name="T56" fmla="*/ 925 w 1800"/>
              <a:gd name="T57" fmla="*/ 1777 h 1794"/>
              <a:gd name="T58" fmla="*/ 1254 w 1800"/>
              <a:gd name="T59" fmla="*/ 1702 h 1794"/>
              <a:gd name="T60" fmla="*/ 1531 w 1800"/>
              <a:gd name="T61" fmla="*/ 1509 h 1794"/>
              <a:gd name="T62" fmla="*/ 1713 w 1800"/>
              <a:gd name="T63" fmla="*/ 1225 h 1794"/>
              <a:gd name="T64" fmla="*/ 1724 w 1800"/>
              <a:gd name="T65" fmla="*/ 1221 h 1794"/>
              <a:gd name="T66" fmla="*/ 1729 w 1800"/>
              <a:gd name="T67" fmla="*/ 1232 h 1794"/>
              <a:gd name="T68" fmla="*/ 1543 w 1800"/>
              <a:gd name="T69" fmla="*/ 1521 h 1794"/>
              <a:gd name="T70" fmla="*/ 1261 w 1800"/>
              <a:gd name="T71" fmla="*/ 1718 h 1794"/>
              <a:gd name="T72" fmla="*/ 926 w 1800"/>
              <a:gd name="T73" fmla="*/ 1794 h 1794"/>
              <a:gd name="T74" fmla="*/ 899 w 1800"/>
              <a:gd name="T75" fmla="*/ 1794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00" h="1794">
                <a:moveTo>
                  <a:pt x="899" y="1794"/>
                </a:moveTo>
                <a:cubicBezTo>
                  <a:pt x="794" y="1794"/>
                  <a:pt x="686" y="1775"/>
                  <a:pt x="586" y="1738"/>
                </a:cubicBezTo>
                <a:cubicBezTo>
                  <a:pt x="479" y="1698"/>
                  <a:pt x="377" y="1636"/>
                  <a:pt x="293" y="1558"/>
                </a:cubicBezTo>
                <a:cubicBezTo>
                  <a:pt x="209" y="1481"/>
                  <a:pt x="139" y="1385"/>
                  <a:pt x="90" y="1281"/>
                </a:cubicBezTo>
                <a:cubicBezTo>
                  <a:pt x="41" y="1177"/>
                  <a:pt x="12" y="1062"/>
                  <a:pt x="6" y="947"/>
                </a:cubicBezTo>
                <a:cubicBezTo>
                  <a:pt x="0" y="834"/>
                  <a:pt x="16" y="716"/>
                  <a:pt x="54" y="607"/>
                </a:cubicBezTo>
                <a:cubicBezTo>
                  <a:pt x="92" y="498"/>
                  <a:pt x="152" y="395"/>
                  <a:pt x="227" y="310"/>
                </a:cubicBezTo>
                <a:cubicBezTo>
                  <a:pt x="303" y="224"/>
                  <a:pt x="397" y="151"/>
                  <a:pt x="500" y="100"/>
                </a:cubicBezTo>
                <a:cubicBezTo>
                  <a:pt x="603" y="49"/>
                  <a:pt x="717" y="17"/>
                  <a:pt x="831" y="8"/>
                </a:cubicBezTo>
                <a:cubicBezTo>
                  <a:pt x="945" y="0"/>
                  <a:pt x="1063" y="14"/>
                  <a:pt x="1173" y="49"/>
                </a:cubicBezTo>
                <a:cubicBezTo>
                  <a:pt x="1282" y="85"/>
                  <a:pt x="1387" y="142"/>
                  <a:pt x="1474" y="215"/>
                </a:cubicBezTo>
                <a:cubicBezTo>
                  <a:pt x="1561" y="289"/>
                  <a:pt x="1636" y="381"/>
                  <a:pt x="1689" y="483"/>
                </a:cubicBezTo>
                <a:cubicBezTo>
                  <a:pt x="1743" y="585"/>
                  <a:pt x="1777" y="698"/>
                  <a:pt x="1789" y="812"/>
                </a:cubicBezTo>
                <a:cubicBezTo>
                  <a:pt x="1800" y="926"/>
                  <a:pt x="1789" y="1044"/>
                  <a:pt x="1756" y="1155"/>
                </a:cubicBezTo>
                <a:cubicBezTo>
                  <a:pt x="1755" y="1159"/>
                  <a:pt x="1750" y="1162"/>
                  <a:pt x="1745" y="1160"/>
                </a:cubicBezTo>
                <a:cubicBezTo>
                  <a:pt x="1741" y="1159"/>
                  <a:pt x="1738" y="1154"/>
                  <a:pt x="1740" y="1150"/>
                </a:cubicBezTo>
                <a:cubicBezTo>
                  <a:pt x="1772" y="1042"/>
                  <a:pt x="1783" y="925"/>
                  <a:pt x="1772" y="814"/>
                </a:cubicBezTo>
                <a:cubicBezTo>
                  <a:pt x="1761" y="702"/>
                  <a:pt x="1727" y="591"/>
                  <a:pt x="1674" y="491"/>
                </a:cubicBezTo>
                <a:cubicBezTo>
                  <a:pt x="1622" y="391"/>
                  <a:pt x="1549" y="300"/>
                  <a:pt x="1463" y="228"/>
                </a:cubicBezTo>
                <a:cubicBezTo>
                  <a:pt x="1377" y="156"/>
                  <a:pt x="1275" y="100"/>
                  <a:pt x="1167" y="65"/>
                </a:cubicBezTo>
                <a:cubicBezTo>
                  <a:pt x="1060" y="31"/>
                  <a:pt x="944" y="17"/>
                  <a:pt x="832" y="25"/>
                </a:cubicBezTo>
                <a:cubicBezTo>
                  <a:pt x="721" y="34"/>
                  <a:pt x="608" y="65"/>
                  <a:pt x="507" y="115"/>
                </a:cubicBezTo>
                <a:cubicBezTo>
                  <a:pt x="406" y="166"/>
                  <a:pt x="314" y="237"/>
                  <a:pt x="240" y="321"/>
                </a:cubicBezTo>
                <a:cubicBezTo>
                  <a:pt x="166" y="405"/>
                  <a:pt x="107" y="506"/>
                  <a:pt x="70" y="612"/>
                </a:cubicBezTo>
                <a:cubicBezTo>
                  <a:pt x="33" y="719"/>
                  <a:pt x="17" y="835"/>
                  <a:pt x="23" y="947"/>
                </a:cubicBezTo>
                <a:cubicBezTo>
                  <a:pt x="29" y="1059"/>
                  <a:pt x="57" y="1172"/>
                  <a:pt x="105" y="1274"/>
                </a:cubicBezTo>
                <a:cubicBezTo>
                  <a:pt x="153" y="1376"/>
                  <a:pt x="222" y="1470"/>
                  <a:pt x="305" y="1546"/>
                </a:cubicBezTo>
                <a:cubicBezTo>
                  <a:pt x="387" y="1622"/>
                  <a:pt x="486" y="1683"/>
                  <a:pt x="592" y="1722"/>
                </a:cubicBezTo>
                <a:cubicBezTo>
                  <a:pt x="698" y="1761"/>
                  <a:pt x="813" y="1781"/>
                  <a:pt x="925" y="1777"/>
                </a:cubicBezTo>
                <a:cubicBezTo>
                  <a:pt x="1037" y="1774"/>
                  <a:pt x="1151" y="1748"/>
                  <a:pt x="1254" y="1702"/>
                </a:cubicBezTo>
                <a:cubicBezTo>
                  <a:pt x="1357" y="1656"/>
                  <a:pt x="1453" y="1590"/>
                  <a:pt x="1531" y="1509"/>
                </a:cubicBezTo>
                <a:cubicBezTo>
                  <a:pt x="1608" y="1428"/>
                  <a:pt x="1672" y="1330"/>
                  <a:pt x="1713" y="1225"/>
                </a:cubicBezTo>
                <a:cubicBezTo>
                  <a:pt x="1715" y="1221"/>
                  <a:pt x="1720" y="1219"/>
                  <a:pt x="1724" y="1221"/>
                </a:cubicBezTo>
                <a:cubicBezTo>
                  <a:pt x="1729" y="1222"/>
                  <a:pt x="1731" y="1227"/>
                  <a:pt x="1729" y="1232"/>
                </a:cubicBezTo>
                <a:cubicBezTo>
                  <a:pt x="1687" y="1338"/>
                  <a:pt x="1622" y="1438"/>
                  <a:pt x="1543" y="1521"/>
                </a:cubicBezTo>
                <a:cubicBezTo>
                  <a:pt x="1463" y="1603"/>
                  <a:pt x="1366" y="1671"/>
                  <a:pt x="1261" y="1718"/>
                </a:cubicBezTo>
                <a:cubicBezTo>
                  <a:pt x="1156" y="1764"/>
                  <a:pt x="1040" y="1791"/>
                  <a:pt x="926" y="1794"/>
                </a:cubicBezTo>
                <a:cubicBezTo>
                  <a:pt x="917" y="1794"/>
                  <a:pt x="908" y="1794"/>
                  <a:pt x="899" y="1794"/>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11" name="Freeform 10">
            <a:extLst>
              <a:ext uri="{FF2B5EF4-FFF2-40B4-BE49-F238E27FC236}">
                <a16:creationId xmlns:a16="http://schemas.microsoft.com/office/drawing/2014/main" id="{C3E22292-2EF9-4E9C-B049-63ADB08ACC19}"/>
              </a:ext>
            </a:extLst>
          </p:cNvPr>
          <p:cNvSpPr>
            <a:spLocks noEditPoints="1"/>
          </p:cNvSpPr>
          <p:nvPr/>
        </p:nvSpPr>
        <p:spPr bwMode="auto">
          <a:xfrm>
            <a:off x="8563517" y="2917848"/>
            <a:ext cx="7260140" cy="7270705"/>
          </a:xfrm>
          <a:custGeom>
            <a:avLst/>
            <a:gdLst>
              <a:gd name="T0" fmla="*/ 634 w 1716"/>
              <a:gd name="T1" fmla="*/ 1679 h 1718"/>
              <a:gd name="T2" fmla="*/ 866 w 1716"/>
              <a:gd name="T3" fmla="*/ 1718 h 1718"/>
              <a:gd name="T4" fmla="*/ 903 w 1716"/>
              <a:gd name="T5" fmla="*/ 1708 h 1718"/>
              <a:gd name="T6" fmla="*/ 916 w 1716"/>
              <a:gd name="T7" fmla="*/ 1701 h 1718"/>
              <a:gd name="T8" fmla="*/ 1092 w 1716"/>
              <a:gd name="T9" fmla="*/ 1685 h 1718"/>
              <a:gd name="T10" fmla="*/ 623 w 1716"/>
              <a:gd name="T11" fmla="*/ 1676 h 1718"/>
              <a:gd name="T12" fmla="*/ 379 w 1716"/>
              <a:gd name="T13" fmla="*/ 1561 h 1718"/>
              <a:gd name="T14" fmla="*/ 588 w 1716"/>
              <a:gd name="T15" fmla="*/ 1674 h 1718"/>
              <a:gd name="T16" fmla="*/ 1178 w 1716"/>
              <a:gd name="T17" fmla="*/ 1647 h 1718"/>
              <a:gd name="T18" fmla="*/ 1339 w 1716"/>
              <a:gd name="T19" fmla="*/ 1550 h 1718"/>
              <a:gd name="T20" fmla="*/ 1199 w 1716"/>
              <a:gd name="T21" fmla="*/ 1647 h 1718"/>
              <a:gd name="T22" fmla="*/ 367 w 1716"/>
              <a:gd name="T23" fmla="*/ 1543 h 1718"/>
              <a:gd name="T24" fmla="*/ 251 w 1716"/>
              <a:gd name="T25" fmla="*/ 1467 h 1718"/>
              <a:gd name="T26" fmla="*/ 345 w 1716"/>
              <a:gd name="T27" fmla="*/ 1526 h 1718"/>
              <a:gd name="T28" fmla="*/ 1418 w 1716"/>
              <a:gd name="T29" fmla="*/ 1499 h 1718"/>
              <a:gd name="T30" fmla="*/ 1538 w 1716"/>
              <a:gd name="T31" fmla="*/ 1354 h 1718"/>
              <a:gd name="T32" fmla="*/ 1438 w 1716"/>
              <a:gd name="T33" fmla="*/ 1492 h 1718"/>
              <a:gd name="T34" fmla="*/ 159 w 1716"/>
              <a:gd name="T35" fmla="*/ 1343 h 1718"/>
              <a:gd name="T36" fmla="*/ 67 w 1716"/>
              <a:gd name="T37" fmla="*/ 1193 h 1718"/>
              <a:gd name="T38" fmla="*/ 155 w 1716"/>
              <a:gd name="T39" fmla="*/ 1322 h 1718"/>
              <a:gd name="T40" fmla="*/ 1584 w 1716"/>
              <a:gd name="T41" fmla="*/ 1284 h 1718"/>
              <a:gd name="T42" fmla="*/ 1601 w 1716"/>
              <a:gd name="T43" fmla="*/ 1271 h 1718"/>
              <a:gd name="T44" fmla="*/ 1687 w 1716"/>
              <a:gd name="T45" fmla="*/ 1044 h 1718"/>
              <a:gd name="T46" fmla="*/ 42 w 1716"/>
              <a:gd name="T47" fmla="*/ 1105 h 1718"/>
              <a:gd name="T48" fmla="*/ 35 w 1716"/>
              <a:gd name="T49" fmla="*/ 1077 h 1718"/>
              <a:gd name="T50" fmla="*/ 9 w 1716"/>
              <a:gd name="T51" fmla="*/ 836 h 1718"/>
              <a:gd name="T52" fmla="*/ 42 w 1716"/>
              <a:gd name="T53" fmla="*/ 1073 h 1718"/>
              <a:gd name="T54" fmla="*/ 1700 w 1716"/>
              <a:gd name="T55" fmla="*/ 1027 h 1718"/>
              <a:gd name="T56" fmla="*/ 1699 w 1716"/>
              <a:gd name="T57" fmla="*/ 829 h 1718"/>
              <a:gd name="T58" fmla="*/ 1716 w 1716"/>
              <a:gd name="T59" fmla="*/ 859 h 1718"/>
              <a:gd name="T60" fmla="*/ 9 w 1716"/>
              <a:gd name="T61" fmla="*/ 825 h 1718"/>
              <a:gd name="T62" fmla="*/ 11 w 1716"/>
              <a:gd name="T63" fmla="*/ 797 h 1718"/>
              <a:gd name="T64" fmla="*/ 26 w 1716"/>
              <a:gd name="T65" fmla="*/ 733 h 1718"/>
              <a:gd name="T66" fmla="*/ 1699 w 1716"/>
              <a:gd name="T67" fmla="*/ 735 h 1718"/>
              <a:gd name="T68" fmla="*/ 1647 w 1716"/>
              <a:gd name="T69" fmla="*/ 569 h 1718"/>
              <a:gd name="T70" fmla="*/ 1704 w 1716"/>
              <a:gd name="T71" fmla="*/ 714 h 1718"/>
              <a:gd name="T72" fmla="*/ 78 w 1716"/>
              <a:gd name="T73" fmla="*/ 545 h 1718"/>
              <a:gd name="T74" fmla="*/ 98 w 1716"/>
              <a:gd name="T75" fmla="*/ 461 h 1718"/>
              <a:gd name="T76" fmla="*/ 81 w 1716"/>
              <a:gd name="T77" fmla="*/ 524 h 1718"/>
              <a:gd name="T78" fmla="*/ 1624 w 1716"/>
              <a:gd name="T79" fmla="*/ 478 h 1718"/>
              <a:gd name="T80" fmla="*/ 1479 w 1716"/>
              <a:gd name="T81" fmla="*/ 292 h 1718"/>
              <a:gd name="T82" fmla="*/ 1610 w 1716"/>
              <a:gd name="T83" fmla="*/ 446 h 1718"/>
              <a:gd name="T84" fmla="*/ 224 w 1716"/>
              <a:gd name="T85" fmla="*/ 307 h 1718"/>
              <a:gd name="T86" fmla="*/ 237 w 1716"/>
              <a:gd name="T87" fmla="*/ 267 h 1718"/>
              <a:gd name="T88" fmla="*/ 242 w 1716"/>
              <a:gd name="T89" fmla="*/ 286 h 1718"/>
              <a:gd name="T90" fmla="*/ 1454 w 1716"/>
              <a:gd name="T91" fmla="*/ 242 h 1718"/>
              <a:gd name="T92" fmla="*/ 1287 w 1716"/>
              <a:gd name="T93" fmla="*/ 136 h 1718"/>
              <a:gd name="T94" fmla="*/ 1434 w 1716"/>
              <a:gd name="T95" fmla="*/ 235 h 1718"/>
              <a:gd name="T96" fmla="*/ 439 w 1716"/>
              <a:gd name="T97" fmla="*/ 130 h 1718"/>
              <a:gd name="T98" fmla="*/ 518 w 1716"/>
              <a:gd name="T99" fmla="*/ 81 h 1718"/>
              <a:gd name="T100" fmla="*/ 1212 w 1716"/>
              <a:gd name="T101" fmla="*/ 97 h 1718"/>
              <a:gd name="T102" fmla="*/ 1190 w 1716"/>
              <a:gd name="T103" fmla="*/ 86 h 1718"/>
              <a:gd name="T104" fmla="*/ 1030 w 1716"/>
              <a:gd name="T105" fmla="*/ 19 h 1718"/>
              <a:gd name="T106" fmla="*/ 582 w 1716"/>
              <a:gd name="T107" fmla="*/ 64 h 1718"/>
              <a:gd name="T108" fmla="*/ 639 w 1716"/>
              <a:gd name="T109" fmla="*/ 47 h 1718"/>
              <a:gd name="T110" fmla="*/ 662 w 1716"/>
              <a:gd name="T111" fmla="*/ 24 h 1718"/>
              <a:gd name="T112" fmla="*/ 683 w 1716"/>
              <a:gd name="T113" fmla="*/ 28 h 1718"/>
              <a:gd name="T114" fmla="*/ 916 w 1716"/>
              <a:gd name="T115" fmla="*/ 20 h 1718"/>
              <a:gd name="T116" fmla="*/ 945 w 1716"/>
              <a:gd name="T117" fmla="*/ 23 h 1718"/>
              <a:gd name="T118" fmla="*/ 945 w 1716"/>
              <a:gd name="T119" fmla="*/ 23 h 1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16" h="1718">
                <a:moveTo>
                  <a:pt x="859" y="1718"/>
                </a:moveTo>
                <a:cubicBezTo>
                  <a:pt x="855" y="1718"/>
                  <a:pt x="852" y="1718"/>
                  <a:pt x="849" y="1718"/>
                </a:cubicBezTo>
                <a:cubicBezTo>
                  <a:pt x="836" y="1718"/>
                  <a:pt x="822" y="1717"/>
                  <a:pt x="809" y="1716"/>
                </a:cubicBezTo>
                <a:cubicBezTo>
                  <a:pt x="753" y="1713"/>
                  <a:pt x="696" y="1704"/>
                  <a:pt x="641" y="1690"/>
                </a:cubicBezTo>
                <a:cubicBezTo>
                  <a:pt x="640" y="1689"/>
                  <a:pt x="640" y="1689"/>
                  <a:pt x="640" y="1689"/>
                </a:cubicBezTo>
                <a:cubicBezTo>
                  <a:pt x="638" y="1689"/>
                  <a:pt x="636" y="1688"/>
                  <a:pt x="635" y="1686"/>
                </a:cubicBezTo>
                <a:cubicBezTo>
                  <a:pt x="634" y="1684"/>
                  <a:pt x="634" y="1681"/>
                  <a:pt x="634" y="1679"/>
                </a:cubicBezTo>
                <a:cubicBezTo>
                  <a:pt x="635" y="1675"/>
                  <a:pt x="640" y="1672"/>
                  <a:pt x="645" y="1673"/>
                </a:cubicBezTo>
                <a:cubicBezTo>
                  <a:pt x="699" y="1687"/>
                  <a:pt x="755" y="1696"/>
                  <a:pt x="810" y="1699"/>
                </a:cubicBezTo>
                <a:cubicBezTo>
                  <a:pt x="823" y="1700"/>
                  <a:pt x="836" y="1701"/>
                  <a:pt x="849" y="1701"/>
                </a:cubicBezTo>
                <a:cubicBezTo>
                  <a:pt x="855" y="1701"/>
                  <a:pt x="861" y="1701"/>
                  <a:pt x="866" y="1701"/>
                </a:cubicBezTo>
                <a:cubicBezTo>
                  <a:pt x="866" y="1701"/>
                  <a:pt x="866" y="1701"/>
                  <a:pt x="866" y="1701"/>
                </a:cubicBezTo>
                <a:cubicBezTo>
                  <a:pt x="871" y="1701"/>
                  <a:pt x="875" y="1704"/>
                  <a:pt x="875" y="1709"/>
                </a:cubicBezTo>
                <a:cubicBezTo>
                  <a:pt x="875" y="1714"/>
                  <a:pt x="871" y="1718"/>
                  <a:pt x="866" y="1718"/>
                </a:cubicBezTo>
                <a:cubicBezTo>
                  <a:pt x="864" y="1718"/>
                  <a:pt x="862" y="1718"/>
                  <a:pt x="859" y="1718"/>
                </a:cubicBezTo>
                <a:close/>
                <a:moveTo>
                  <a:pt x="895" y="1717"/>
                </a:moveTo>
                <a:cubicBezTo>
                  <a:pt x="890" y="1717"/>
                  <a:pt x="886" y="1713"/>
                  <a:pt x="886" y="1709"/>
                </a:cubicBezTo>
                <a:cubicBezTo>
                  <a:pt x="886" y="1707"/>
                  <a:pt x="887" y="1704"/>
                  <a:pt x="888" y="1703"/>
                </a:cubicBezTo>
                <a:cubicBezTo>
                  <a:pt x="890" y="1701"/>
                  <a:pt x="892" y="1700"/>
                  <a:pt x="894" y="1700"/>
                </a:cubicBezTo>
                <a:cubicBezTo>
                  <a:pt x="894" y="1700"/>
                  <a:pt x="894" y="1700"/>
                  <a:pt x="894" y="1700"/>
                </a:cubicBezTo>
                <a:cubicBezTo>
                  <a:pt x="899" y="1700"/>
                  <a:pt x="903" y="1703"/>
                  <a:pt x="903" y="1708"/>
                </a:cubicBezTo>
                <a:cubicBezTo>
                  <a:pt x="903" y="1713"/>
                  <a:pt x="900" y="1717"/>
                  <a:pt x="895" y="1717"/>
                </a:cubicBezTo>
                <a:cubicBezTo>
                  <a:pt x="895" y="1717"/>
                  <a:pt x="895" y="1717"/>
                  <a:pt x="895" y="1717"/>
                </a:cubicBezTo>
                <a:cubicBezTo>
                  <a:pt x="895" y="1717"/>
                  <a:pt x="895" y="1717"/>
                  <a:pt x="895" y="1717"/>
                </a:cubicBezTo>
                <a:close/>
                <a:moveTo>
                  <a:pt x="923" y="1715"/>
                </a:moveTo>
                <a:cubicBezTo>
                  <a:pt x="923" y="1715"/>
                  <a:pt x="923" y="1715"/>
                  <a:pt x="923" y="1715"/>
                </a:cubicBezTo>
                <a:cubicBezTo>
                  <a:pt x="919" y="1715"/>
                  <a:pt x="915" y="1712"/>
                  <a:pt x="914" y="1707"/>
                </a:cubicBezTo>
                <a:cubicBezTo>
                  <a:pt x="914" y="1705"/>
                  <a:pt x="915" y="1703"/>
                  <a:pt x="916" y="1701"/>
                </a:cubicBezTo>
                <a:cubicBezTo>
                  <a:pt x="918" y="1700"/>
                  <a:pt x="920" y="1698"/>
                  <a:pt x="922" y="1698"/>
                </a:cubicBezTo>
                <a:cubicBezTo>
                  <a:pt x="978" y="1694"/>
                  <a:pt x="1033" y="1684"/>
                  <a:pt x="1087" y="1669"/>
                </a:cubicBezTo>
                <a:cubicBezTo>
                  <a:pt x="1105" y="1664"/>
                  <a:pt x="1123" y="1658"/>
                  <a:pt x="1141" y="1652"/>
                </a:cubicBezTo>
                <a:cubicBezTo>
                  <a:pt x="1145" y="1650"/>
                  <a:pt x="1150" y="1653"/>
                  <a:pt x="1152" y="1657"/>
                </a:cubicBezTo>
                <a:cubicBezTo>
                  <a:pt x="1152" y="1659"/>
                  <a:pt x="1152" y="1661"/>
                  <a:pt x="1151" y="1663"/>
                </a:cubicBezTo>
                <a:cubicBezTo>
                  <a:pt x="1150" y="1665"/>
                  <a:pt x="1148" y="1667"/>
                  <a:pt x="1146" y="1668"/>
                </a:cubicBezTo>
                <a:cubicBezTo>
                  <a:pt x="1128" y="1674"/>
                  <a:pt x="1110" y="1680"/>
                  <a:pt x="1092" y="1685"/>
                </a:cubicBezTo>
                <a:cubicBezTo>
                  <a:pt x="1037" y="1701"/>
                  <a:pt x="980" y="1711"/>
                  <a:pt x="923" y="1715"/>
                </a:cubicBezTo>
                <a:close/>
                <a:moveTo>
                  <a:pt x="615" y="1682"/>
                </a:moveTo>
                <a:cubicBezTo>
                  <a:pt x="614" y="1682"/>
                  <a:pt x="614" y="1682"/>
                  <a:pt x="613" y="1682"/>
                </a:cubicBezTo>
                <a:cubicBezTo>
                  <a:pt x="608" y="1680"/>
                  <a:pt x="606" y="1676"/>
                  <a:pt x="607" y="1671"/>
                </a:cubicBezTo>
                <a:cubicBezTo>
                  <a:pt x="608" y="1667"/>
                  <a:pt x="613" y="1664"/>
                  <a:pt x="618" y="1665"/>
                </a:cubicBezTo>
                <a:cubicBezTo>
                  <a:pt x="620" y="1666"/>
                  <a:pt x="622" y="1668"/>
                  <a:pt x="623" y="1670"/>
                </a:cubicBezTo>
                <a:cubicBezTo>
                  <a:pt x="624" y="1672"/>
                  <a:pt x="624" y="1674"/>
                  <a:pt x="623" y="1676"/>
                </a:cubicBezTo>
                <a:cubicBezTo>
                  <a:pt x="622" y="1680"/>
                  <a:pt x="619" y="1682"/>
                  <a:pt x="615" y="1682"/>
                </a:cubicBezTo>
                <a:close/>
                <a:moveTo>
                  <a:pt x="588" y="1674"/>
                </a:moveTo>
                <a:cubicBezTo>
                  <a:pt x="587" y="1674"/>
                  <a:pt x="586" y="1673"/>
                  <a:pt x="586" y="1673"/>
                </a:cubicBezTo>
                <a:cubicBezTo>
                  <a:pt x="568" y="1667"/>
                  <a:pt x="550" y="1660"/>
                  <a:pt x="532" y="1653"/>
                </a:cubicBezTo>
                <a:cubicBezTo>
                  <a:pt x="530" y="1652"/>
                  <a:pt x="527" y="1651"/>
                  <a:pt x="525" y="1650"/>
                </a:cubicBezTo>
                <a:cubicBezTo>
                  <a:pt x="475" y="1629"/>
                  <a:pt x="427" y="1603"/>
                  <a:pt x="381" y="1573"/>
                </a:cubicBezTo>
                <a:cubicBezTo>
                  <a:pt x="377" y="1570"/>
                  <a:pt x="376" y="1565"/>
                  <a:pt x="379" y="1561"/>
                </a:cubicBezTo>
                <a:cubicBezTo>
                  <a:pt x="381" y="1557"/>
                  <a:pt x="387" y="1556"/>
                  <a:pt x="390" y="1559"/>
                </a:cubicBezTo>
                <a:cubicBezTo>
                  <a:pt x="435" y="1589"/>
                  <a:pt x="483" y="1614"/>
                  <a:pt x="532" y="1635"/>
                </a:cubicBezTo>
                <a:cubicBezTo>
                  <a:pt x="533" y="1635"/>
                  <a:pt x="535" y="1636"/>
                  <a:pt x="536" y="1637"/>
                </a:cubicBezTo>
                <a:cubicBezTo>
                  <a:pt x="539" y="1637"/>
                  <a:pt x="539" y="1637"/>
                  <a:pt x="539" y="1637"/>
                </a:cubicBezTo>
                <a:cubicBezTo>
                  <a:pt x="556" y="1645"/>
                  <a:pt x="573" y="1651"/>
                  <a:pt x="591" y="1657"/>
                </a:cubicBezTo>
                <a:cubicBezTo>
                  <a:pt x="595" y="1659"/>
                  <a:pt x="598" y="1663"/>
                  <a:pt x="596" y="1668"/>
                </a:cubicBezTo>
                <a:cubicBezTo>
                  <a:pt x="595" y="1671"/>
                  <a:pt x="592" y="1674"/>
                  <a:pt x="588" y="1674"/>
                </a:cubicBezTo>
                <a:close/>
                <a:moveTo>
                  <a:pt x="1170" y="1658"/>
                </a:moveTo>
                <a:cubicBezTo>
                  <a:pt x="1166" y="1658"/>
                  <a:pt x="1163" y="1656"/>
                  <a:pt x="1162" y="1653"/>
                </a:cubicBezTo>
                <a:cubicBezTo>
                  <a:pt x="1161" y="1651"/>
                  <a:pt x="1161" y="1649"/>
                  <a:pt x="1162" y="1646"/>
                </a:cubicBezTo>
                <a:cubicBezTo>
                  <a:pt x="1163" y="1644"/>
                  <a:pt x="1165" y="1643"/>
                  <a:pt x="1167" y="1642"/>
                </a:cubicBezTo>
                <a:cubicBezTo>
                  <a:pt x="1167" y="1642"/>
                  <a:pt x="1167" y="1642"/>
                  <a:pt x="1167" y="1642"/>
                </a:cubicBezTo>
                <a:cubicBezTo>
                  <a:pt x="1167" y="1642"/>
                  <a:pt x="1167" y="1642"/>
                  <a:pt x="1167" y="1642"/>
                </a:cubicBezTo>
                <a:cubicBezTo>
                  <a:pt x="1171" y="1640"/>
                  <a:pt x="1176" y="1643"/>
                  <a:pt x="1178" y="1647"/>
                </a:cubicBezTo>
                <a:cubicBezTo>
                  <a:pt x="1180" y="1651"/>
                  <a:pt x="1177" y="1656"/>
                  <a:pt x="1173" y="1658"/>
                </a:cubicBezTo>
                <a:cubicBezTo>
                  <a:pt x="1172" y="1658"/>
                  <a:pt x="1171" y="1658"/>
                  <a:pt x="1170" y="1658"/>
                </a:cubicBezTo>
                <a:close/>
                <a:moveTo>
                  <a:pt x="1196" y="1648"/>
                </a:moveTo>
                <a:cubicBezTo>
                  <a:pt x="1193" y="1648"/>
                  <a:pt x="1190" y="1645"/>
                  <a:pt x="1188" y="1642"/>
                </a:cubicBezTo>
                <a:cubicBezTo>
                  <a:pt x="1187" y="1640"/>
                  <a:pt x="1187" y="1638"/>
                  <a:pt x="1188" y="1636"/>
                </a:cubicBezTo>
                <a:cubicBezTo>
                  <a:pt x="1189" y="1634"/>
                  <a:pt x="1191" y="1632"/>
                  <a:pt x="1193" y="1631"/>
                </a:cubicBezTo>
                <a:cubicBezTo>
                  <a:pt x="1244" y="1609"/>
                  <a:pt x="1293" y="1581"/>
                  <a:pt x="1339" y="1550"/>
                </a:cubicBezTo>
                <a:cubicBezTo>
                  <a:pt x="1354" y="1539"/>
                  <a:pt x="1369" y="1528"/>
                  <a:pt x="1384" y="1516"/>
                </a:cubicBezTo>
                <a:cubicBezTo>
                  <a:pt x="1388" y="1513"/>
                  <a:pt x="1393" y="1514"/>
                  <a:pt x="1396" y="1517"/>
                </a:cubicBezTo>
                <a:cubicBezTo>
                  <a:pt x="1397" y="1519"/>
                  <a:pt x="1398" y="1521"/>
                  <a:pt x="1398" y="1524"/>
                </a:cubicBezTo>
                <a:cubicBezTo>
                  <a:pt x="1398" y="1526"/>
                  <a:pt x="1396" y="1528"/>
                  <a:pt x="1395" y="1529"/>
                </a:cubicBezTo>
                <a:cubicBezTo>
                  <a:pt x="1380" y="1541"/>
                  <a:pt x="1365" y="1553"/>
                  <a:pt x="1349" y="1563"/>
                </a:cubicBezTo>
                <a:cubicBezTo>
                  <a:pt x="1302" y="1596"/>
                  <a:pt x="1252" y="1624"/>
                  <a:pt x="1199" y="1647"/>
                </a:cubicBezTo>
                <a:cubicBezTo>
                  <a:pt x="1199" y="1647"/>
                  <a:pt x="1199" y="1647"/>
                  <a:pt x="1199" y="1647"/>
                </a:cubicBezTo>
                <a:cubicBezTo>
                  <a:pt x="1199" y="1647"/>
                  <a:pt x="1199" y="1647"/>
                  <a:pt x="1199" y="1647"/>
                </a:cubicBezTo>
                <a:cubicBezTo>
                  <a:pt x="1198" y="1647"/>
                  <a:pt x="1197" y="1648"/>
                  <a:pt x="1196" y="1648"/>
                </a:cubicBezTo>
                <a:close/>
                <a:moveTo>
                  <a:pt x="362" y="1558"/>
                </a:moveTo>
                <a:cubicBezTo>
                  <a:pt x="361" y="1558"/>
                  <a:pt x="359" y="1558"/>
                  <a:pt x="358" y="1557"/>
                </a:cubicBezTo>
                <a:cubicBezTo>
                  <a:pt x="354" y="1554"/>
                  <a:pt x="353" y="1549"/>
                  <a:pt x="356" y="1545"/>
                </a:cubicBezTo>
                <a:cubicBezTo>
                  <a:pt x="358" y="1541"/>
                  <a:pt x="363" y="1540"/>
                  <a:pt x="367" y="1543"/>
                </a:cubicBezTo>
                <a:cubicBezTo>
                  <a:pt x="367" y="1543"/>
                  <a:pt x="367" y="1543"/>
                  <a:pt x="367" y="1543"/>
                </a:cubicBezTo>
                <a:cubicBezTo>
                  <a:pt x="367" y="1543"/>
                  <a:pt x="367" y="1543"/>
                  <a:pt x="367" y="1543"/>
                </a:cubicBezTo>
                <a:cubicBezTo>
                  <a:pt x="371" y="1545"/>
                  <a:pt x="372" y="1551"/>
                  <a:pt x="369" y="1555"/>
                </a:cubicBezTo>
                <a:cubicBezTo>
                  <a:pt x="368" y="1557"/>
                  <a:pt x="365" y="1558"/>
                  <a:pt x="362" y="1558"/>
                </a:cubicBezTo>
                <a:close/>
                <a:moveTo>
                  <a:pt x="340" y="1541"/>
                </a:moveTo>
                <a:cubicBezTo>
                  <a:pt x="338" y="1541"/>
                  <a:pt x="336" y="1541"/>
                  <a:pt x="335" y="1540"/>
                </a:cubicBezTo>
                <a:cubicBezTo>
                  <a:pt x="319" y="1528"/>
                  <a:pt x="305" y="1516"/>
                  <a:pt x="290" y="1503"/>
                </a:cubicBezTo>
                <a:cubicBezTo>
                  <a:pt x="277" y="1491"/>
                  <a:pt x="264" y="1479"/>
                  <a:pt x="251" y="1467"/>
                </a:cubicBezTo>
                <a:cubicBezTo>
                  <a:pt x="224" y="1439"/>
                  <a:pt x="198" y="1409"/>
                  <a:pt x="174" y="1378"/>
                </a:cubicBezTo>
                <a:cubicBezTo>
                  <a:pt x="171" y="1374"/>
                  <a:pt x="172" y="1369"/>
                  <a:pt x="176" y="1366"/>
                </a:cubicBezTo>
                <a:cubicBezTo>
                  <a:pt x="179" y="1363"/>
                  <a:pt x="185" y="1364"/>
                  <a:pt x="188" y="1368"/>
                </a:cubicBezTo>
                <a:cubicBezTo>
                  <a:pt x="211" y="1398"/>
                  <a:pt x="236" y="1428"/>
                  <a:pt x="263" y="1455"/>
                </a:cubicBezTo>
                <a:cubicBezTo>
                  <a:pt x="276" y="1467"/>
                  <a:pt x="288" y="1479"/>
                  <a:pt x="302" y="1491"/>
                </a:cubicBezTo>
                <a:cubicBezTo>
                  <a:pt x="302" y="1491"/>
                  <a:pt x="302" y="1491"/>
                  <a:pt x="302" y="1491"/>
                </a:cubicBezTo>
                <a:cubicBezTo>
                  <a:pt x="316" y="1503"/>
                  <a:pt x="330" y="1515"/>
                  <a:pt x="345" y="1526"/>
                </a:cubicBezTo>
                <a:cubicBezTo>
                  <a:pt x="349" y="1529"/>
                  <a:pt x="349" y="1534"/>
                  <a:pt x="346" y="1538"/>
                </a:cubicBezTo>
                <a:cubicBezTo>
                  <a:pt x="345" y="1540"/>
                  <a:pt x="342" y="1541"/>
                  <a:pt x="340" y="1541"/>
                </a:cubicBezTo>
                <a:close/>
                <a:moveTo>
                  <a:pt x="1411" y="1513"/>
                </a:moveTo>
                <a:cubicBezTo>
                  <a:pt x="1409" y="1513"/>
                  <a:pt x="1406" y="1512"/>
                  <a:pt x="1405" y="1510"/>
                </a:cubicBezTo>
                <a:cubicBezTo>
                  <a:pt x="1403" y="1508"/>
                  <a:pt x="1403" y="1506"/>
                  <a:pt x="1403" y="1504"/>
                </a:cubicBezTo>
                <a:cubicBezTo>
                  <a:pt x="1403" y="1502"/>
                  <a:pt x="1404" y="1500"/>
                  <a:pt x="1406" y="1498"/>
                </a:cubicBezTo>
                <a:cubicBezTo>
                  <a:pt x="1409" y="1495"/>
                  <a:pt x="1415" y="1496"/>
                  <a:pt x="1418" y="1499"/>
                </a:cubicBezTo>
                <a:cubicBezTo>
                  <a:pt x="1421" y="1503"/>
                  <a:pt x="1420" y="1508"/>
                  <a:pt x="1417" y="1511"/>
                </a:cubicBezTo>
                <a:cubicBezTo>
                  <a:pt x="1415" y="1512"/>
                  <a:pt x="1413" y="1513"/>
                  <a:pt x="1411" y="1513"/>
                </a:cubicBezTo>
                <a:close/>
                <a:moveTo>
                  <a:pt x="1432" y="1494"/>
                </a:moveTo>
                <a:cubicBezTo>
                  <a:pt x="1430" y="1494"/>
                  <a:pt x="1428" y="1493"/>
                  <a:pt x="1426" y="1492"/>
                </a:cubicBezTo>
                <a:cubicBezTo>
                  <a:pt x="1423" y="1488"/>
                  <a:pt x="1423" y="1483"/>
                  <a:pt x="1427" y="1480"/>
                </a:cubicBezTo>
                <a:cubicBezTo>
                  <a:pt x="1431" y="1475"/>
                  <a:pt x="1435" y="1471"/>
                  <a:pt x="1439" y="1468"/>
                </a:cubicBezTo>
                <a:cubicBezTo>
                  <a:pt x="1475" y="1433"/>
                  <a:pt x="1509" y="1395"/>
                  <a:pt x="1538" y="1354"/>
                </a:cubicBezTo>
                <a:cubicBezTo>
                  <a:pt x="1549" y="1339"/>
                  <a:pt x="1560" y="1324"/>
                  <a:pt x="1570" y="1308"/>
                </a:cubicBezTo>
                <a:cubicBezTo>
                  <a:pt x="1572" y="1304"/>
                  <a:pt x="1577" y="1303"/>
                  <a:pt x="1581" y="1305"/>
                </a:cubicBezTo>
                <a:cubicBezTo>
                  <a:pt x="1585" y="1308"/>
                  <a:pt x="1586" y="1313"/>
                  <a:pt x="1584" y="1317"/>
                </a:cubicBezTo>
                <a:cubicBezTo>
                  <a:pt x="1574" y="1333"/>
                  <a:pt x="1563" y="1349"/>
                  <a:pt x="1552" y="1364"/>
                </a:cubicBezTo>
                <a:cubicBezTo>
                  <a:pt x="1522" y="1406"/>
                  <a:pt x="1488" y="1445"/>
                  <a:pt x="1451" y="1480"/>
                </a:cubicBezTo>
                <a:cubicBezTo>
                  <a:pt x="1447" y="1484"/>
                  <a:pt x="1442" y="1488"/>
                  <a:pt x="1438" y="1492"/>
                </a:cubicBezTo>
                <a:cubicBezTo>
                  <a:pt x="1438" y="1492"/>
                  <a:pt x="1438" y="1492"/>
                  <a:pt x="1438" y="1492"/>
                </a:cubicBezTo>
                <a:cubicBezTo>
                  <a:pt x="1438" y="1492"/>
                  <a:pt x="1438" y="1492"/>
                  <a:pt x="1438" y="1492"/>
                </a:cubicBezTo>
                <a:cubicBezTo>
                  <a:pt x="1436" y="1494"/>
                  <a:pt x="1434" y="1494"/>
                  <a:pt x="1432" y="1494"/>
                </a:cubicBezTo>
                <a:close/>
                <a:moveTo>
                  <a:pt x="164" y="1358"/>
                </a:moveTo>
                <a:cubicBezTo>
                  <a:pt x="161" y="1358"/>
                  <a:pt x="159" y="1357"/>
                  <a:pt x="157" y="1355"/>
                </a:cubicBezTo>
                <a:cubicBezTo>
                  <a:pt x="157" y="1355"/>
                  <a:pt x="157" y="1355"/>
                  <a:pt x="157" y="1355"/>
                </a:cubicBezTo>
                <a:cubicBezTo>
                  <a:pt x="156" y="1353"/>
                  <a:pt x="155" y="1351"/>
                  <a:pt x="156" y="1348"/>
                </a:cubicBezTo>
                <a:cubicBezTo>
                  <a:pt x="156" y="1346"/>
                  <a:pt x="157" y="1344"/>
                  <a:pt x="159" y="1343"/>
                </a:cubicBezTo>
                <a:cubicBezTo>
                  <a:pt x="163" y="1340"/>
                  <a:pt x="168" y="1341"/>
                  <a:pt x="171" y="1345"/>
                </a:cubicBezTo>
                <a:cubicBezTo>
                  <a:pt x="174" y="1349"/>
                  <a:pt x="173" y="1354"/>
                  <a:pt x="169" y="1357"/>
                </a:cubicBezTo>
                <a:cubicBezTo>
                  <a:pt x="168" y="1358"/>
                  <a:pt x="166" y="1358"/>
                  <a:pt x="164" y="1358"/>
                </a:cubicBezTo>
                <a:close/>
                <a:moveTo>
                  <a:pt x="148" y="1335"/>
                </a:moveTo>
                <a:cubicBezTo>
                  <a:pt x="145" y="1335"/>
                  <a:pt x="143" y="1334"/>
                  <a:pt x="141" y="1331"/>
                </a:cubicBezTo>
                <a:cubicBezTo>
                  <a:pt x="131" y="1315"/>
                  <a:pt x="121" y="1299"/>
                  <a:pt x="111" y="1282"/>
                </a:cubicBezTo>
                <a:cubicBezTo>
                  <a:pt x="95" y="1253"/>
                  <a:pt x="80" y="1223"/>
                  <a:pt x="67" y="1193"/>
                </a:cubicBezTo>
                <a:cubicBezTo>
                  <a:pt x="58" y="1171"/>
                  <a:pt x="50" y="1148"/>
                  <a:pt x="42" y="1126"/>
                </a:cubicBezTo>
                <a:cubicBezTo>
                  <a:pt x="42" y="1124"/>
                  <a:pt x="42" y="1121"/>
                  <a:pt x="43" y="1119"/>
                </a:cubicBezTo>
                <a:cubicBezTo>
                  <a:pt x="44" y="1117"/>
                  <a:pt x="46" y="1116"/>
                  <a:pt x="48" y="1115"/>
                </a:cubicBezTo>
                <a:cubicBezTo>
                  <a:pt x="52" y="1114"/>
                  <a:pt x="57" y="1116"/>
                  <a:pt x="59" y="1121"/>
                </a:cubicBezTo>
                <a:cubicBezTo>
                  <a:pt x="66" y="1143"/>
                  <a:pt x="74" y="1165"/>
                  <a:pt x="83" y="1186"/>
                </a:cubicBezTo>
                <a:cubicBezTo>
                  <a:pt x="96" y="1216"/>
                  <a:pt x="110" y="1246"/>
                  <a:pt x="126" y="1274"/>
                </a:cubicBezTo>
                <a:cubicBezTo>
                  <a:pt x="135" y="1290"/>
                  <a:pt x="145" y="1306"/>
                  <a:pt x="155" y="1322"/>
                </a:cubicBezTo>
                <a:cubicBezTo>
                  <a:pt x="158" y="1326"/>
                  <a:pt x="157" y="1331"/>
                  <a:pt x="153" y="1334"/>
                </a:cubicBezTo>
                <a:cubicBezTo>
                  <a:pt x="151" y="1335"/>
                  <a:pt x="150" y="1335"/>
                  <a:pt x="148" y="1335"/>
                </a:cubicBezTo>
                <a:close/>
                <a:moveTo>
                  <a:pt x="1591" y="1297"/>
                </a:moveTo>
                <a:cubicBezTo>
                  <a:pt x="1590" y="1297"/>
                  <a:pt x="1588" y="1296"/>
                  <a:pt x="1587" y="1296"/>
                </a:cubicBezTo>
                <a:cubicBezTo>
                  <a:pt x="1583" y="1293"/>
                  <a:pt x="1582" y="1288"/>
                  <a:pt x="1584" y="1284"/>
                </a:cubicBezTo>
                <a:cubicBezTo>
                  <a:pt x="1584" y="1284"/>
                  <a:pt x="1584" y="1284"/>
                  <a:pt x="1584" y="1284"/>
                </a:cubicBezTo>
                <a:cubicBezTo>
                  <a:pt x="1584" y="1284"/>
                  <a:pt x="1584" y="1284"/>
                  <a:pt x="1584" y="1284"/>
                </a:cubicBezTo>
                <a:cubicBezTo>
                  <a:pt x="1586" y="1280"/>
                  <a:pt x="1592" y="1279"/>
                  <a:pt x="1596" y="1281"/>
                </a:cubicBezTo>
                <a:cubicBezTo>
                  <a:pt x="1598" y="1282"/>
                  <a:pt x="1599" y="1284"/>
                  <a:pt x="1600" y="1286"/>
                </a:cubicBezTo>
                <a:cubicBezTo>
                  <a:pt x="1600" y="1288"/>
                  <a:pt x="1600" y="1291"/>
                  <a:pt x="1599" y="1293"/>
                </a:cubicBezTo>
                <a:cubicBezTo>
                  <a:pt x="1599" y="1293"/>
                  <a:pt x="1599" y="1293"/>
                  <a:pt x="1599" y="1293"/>
                </a:cubicBezTo>
                <a:cubicBezTo>
                  <a:pt x="1597" y="1295"/>
                  <a:pt x="1594" y="1297"/>
                  <a:pt x="1591" y="1297"/>
                </a:cubicBezTo>
                <a:close/>
                <a:moveTo>
                  <a:pt x="1605" y="1272"/>
                </a:moveTo>
                <a:cubicBezTo>
                  <a:pt x="1604" y="1272"/>
                  <a:pt x="1602" y="1272"/>
                  <a:pt x="1601" y="1271"/>
                </a:cubicBezTo>
                <a:cubicBezTo>
                  <a:pt x="1599" y="1270"/>
                  <a:pt x="1598" y="1268"/>
                  <a:pt x="1597" y="1266"/>
                </a:cubicBezTo>
                <a:cubicBezTo>
                  <a:pt x="1596" y="1264"/>
                  <a:pt x="1597" y="1262"/>
                  <a:pt x="1598" y="1260"/>
                </a:cubicBezTo>
                <a:cubicBezTo>
                  <a:pt x="1608" y="1241"/>
                  <a:pt x="1617" y="1222"/>
                  <a:pt x="1626" y="1203"/>
                </a:cubicBezTo>
                <a:cubicBezTo>
                  <a:pt x="1640" y="1171"/>
                  <a:pt x="1652" y="1138"/>
                  <a:pt x="1662" y="1105"/>
                </a:cubicBezTo>
                <a:cubicBezTo>
                  <a:pt x="1663" y="1105"/>
                  <a:pt x="1663" y="1105"/>
                  <a:pt x="1663" y="1105"/>
                </a:cubicBezTo>
                <a:cubicBezTo>
                  <a:pt x="1668" y="1087"/>
                  <a:pt x="1673" y="1069"/>
                  <a:pt x="1677" y="1051"/>
                </a:cubicBezTo>
                <a:cubicBezTo>
                  <a:pt x="1678" y="1046"/>
                  <a:pt x="1683" y="1043"/>
                  <a:pt x="1687" y="1044"/>
                </a:cubicBezTo>
                <a:cubicBezTo>
                  <a:pt x="1690" y="1045"/>
                  <a:pt x="1691" y="1046"/>
                  <a:pt x="1693" y="1048"/>
                </a:cubicBezTo>
                <a:cubicBezTo>
                  <a:pt x="1694" y="1050"/>
                  <a:pt x="1694" y="1052"/>
                  <a:pt x="1694" y="1055"/>
                </a:cubicBezTo>
                <a:cubicBezTo>
                  <a:pt x="1689" y="1073"/>
                  <a:pt x="1684" y="1092"/>
                  <a:pt x="1679" y="1110"/>
                </a:cubicBezTo>
                <a:cubicBezTo>
                  <a:pt x="1668" y="1144"/>
                  <a:pt x="1656" y="1178"/>
                  <a:pt x="1641" y="1210"/>
                </a:cubicBezTo>
                <a:cubicBezTo>
                  <a:pt x="1633" y="1229"/>
                  <a:pt x="1623" y="1249"/>
                  <a:pt x="1613" y="1268"/>
                </a:cubicBezTo>
                <a:cubicBezTo>
                  <a:pt x="1611" y="1270"/>
                  <a:pt x="1608" y="1272"/>
                  <a:pt x="1605" y="1272"/>
                </a:cubicBezTo>
                <a:close/>
                <a:moveTo>
                  <a:pt x="42" y="1105"/>
                </a:moveTo>
                <a:cubicBezTo>
                  <a:pt x="38" y="1105"/>
                  <a:pt x="35" y="1102"/>
                  <a:pt x="34" y="1098"/>
                </a:cubicBezTo>
                <a:cubicBezTo>
                  <a:pt x="33" y="1094"/>
                  <a:pt x="35" y="1089"/>
                  <a:pt x="40" y="1088"/>
                </a:cubicBezTo>
                <a:cubicBezTo>
                  <a:pt x="44" y="1087"/>
                  <a:pt x="49" y="1089"/>
                  <a:pt x="50" y="1094"/>
                </a:cubicBezTo>
                <a:cubicBezTo>
                  <a:pt x="51" y="1096"/>
                  <a:pt x="51" y="1098"/>
                  <a:pt x="50" y="1100"/>
                </a:cubicBezTo>
                <a:cubicBezTo>
                  <a:pt x="48" y="1102"/>
                  <a:pt x="47" y="1104"/>
                  <a:pt x="44" y="1104"/>
                </a:cubicBezTo>
                <a:cubicBezTo>
                  <a:pt x="44" y="1104"/>
                  <a:pt x="43" y="1105"/>
                  <a:pt x="42" y="1105"/>
                </a:cubicBezTo>
                <a:close/>
                <a:moveTo>
                  <a:pt x="35" y="1077"/>
                </a:moveTo>
                <a:cubicBezTo>
                  <a:pt x="31" y="1077"/>
                  <a:pt x="27" y="1075"/>
                  <a:pt x="26" y="1071"/>
                </a:cubicBezTo>
                <a:cubicBezTo>
                  <a:pt x="22" y="1053"/>
                  <a:pt x="18" y="1034"/>
                  <a:pt x="14" y="1015"/>
                </a:cubicBezTo>
                <a:cubicBezTo>
                  <a:pt x="5" y="967"/>
                  <a:pt x="0" y="918"/>
                  <a:pt x="0" y="870"/>
                </a:cubicBezTo>
                <a:cubicBezTo>
                  <a:pt x="0" y="866"/>
                  <a:pt x="0" y="863"/>
                  <a:pt x="0" y="859"/>
                </a:cubicBezTo>
                <a:cubicBezTo>
                  <a:pt x="0" y="854"/>
                  <a:pt x="0" y="849"/>
                  <a:pt x="0" y="845"/>
                </a:cubicBezTo>
                <a:cubicBezTo>
                  <a:pt x="0" y="840"/>
                  <a:pt x="4" y="836"/>
                  <a:pt x="8" y="836"/>
                </a:cubicBezTo>
                <a:cubicBezTo>
                  <a:pt x="9" y="836"/>
                  <a:pt x="9" y="836"/>
                  <a:pt x="9" y="836"/>
                </a:cubicBezTo>
                <a:cubicBezTo>
                  <a:pt x="11" y="836"/>
                  <a:pt x="13" y="837"/>
                  <a:pt x="14" y="839"/>
                </a:cubicBezTo>
                <a:cubicBezTo>
                  <a:pt x="16" y="841"/>
                  <a:pt x="17" y="843"/>
                  <a:pt x="17" y="845"/>
                </a:cubicBezTo>
                <a:cubicBezTo>
                  <a:pt x="17" y="850"/>
                  <a:pt x="17" y="855"/>
                  <a:pt x="17" y="859"/>
                </a:cubicBezTo>
                <a:cubicBezTo>
                  <a:pt x="17" y="863"/>
                  <a:pt x="17" y="866"/>
                  <a:pt x="17" y="869"/>
                </a:cubicBezTo>
                <a:cubicBezTo>
                  <a:pt x="17" y="917"/>
                  <a:pt x="22" y="965"/>
                  <a:pt x="31" y="1012"/>
                </a:cubicBezTo>
                <a:cubicBezTo>
                  <a:pt x="34" y="1030"/>
                  <a:pt x="38" y="1049"/>
                  <a:pt x="43" y="1067"/>
                </a:cubicBezTo>
                <a:cubicBezTo>
                  <a:pt x="43" y="1069"/>
                  <a:pt x="43" y="1071"/>
                  <a:pt x="42" y="1073"/>
                </a:cubicBezTo>
                <a:cubicBezTo>
                  <a:pt x="41" y="1075"/>
                  <a:pt x="39" y="1077"/>
                  <a:pt x="37" y="1077"/>
                </a:cubicBezTo>
                <a:cubicBezTo>
                  <a:pt x="36" y="1077"/>
                  <a:pt x="35" y="1077"/>
                  <a:pt x="35" y="1077"/>
                </a:cubicBezTo>
                <a:close/>
                <a:moveTo>
                  <a:pt x="1691" y="1034"/>
                </a:moveTo>
                <a:cubicBezTo>
                  <a:pt x="1691" y="1034"/>
                  <a:pt x="1690" y="1034"/>
                  <a:pt x="1690" y="1033"/>
                </a:cubicBezTo>
                <a:cubicBezTo>
                  <a:pt x="1685" y="1033"/>
                  <a:pt x="1682" y="1028"/>
                  <a:pt x="1683" y="1023"/>
                </a:cubicBezTo>
                <a:cubicBezTo>
                  <a:pt x="1684" y="1019"/>
                  <a:pt x="1689" y="1016"/>
                  <a:pt x="1693" y="1017"/>
                </a:cubicBezTo>
                <a:cubicBezTo>
                  <a:pt x="1698" y="1018"/>
                  <a:pt x="1701" y="1022"/>
                  <a:pt x="1700" y="1027"/>
                </a:cubicBezTo>
                <a:cubicBezTo>
                  <a:pt x="1699" y="1031"/>
                  <a:pt x="1695" y="1034"/>
                  <a:pt x="1691" y="1034"/>
                </a:cubicBezTo>
                <a:close/>
                <a:moveTo>
                  <a:pt x="1696" y="1006"/>
                </a:moveTo>
                <a:cubicBezTo>
                  <a:pt x="1696" y="1006"/>
                  <a:pt x="1696" y="1006"/>
                  <a:pt x="1695" y="1006"/>
                </a:cubicBezTo>
                <a:cubicBezTo>
                  <a:pt x="1690" y="1005"/>
                  <a:pt x="1687" y="1001"/>
                  <a:pt x="1688" y="996"/>
                </a:cubicBezTo>
                <a:cubicBezTo>
                  <a:pt x="1694" y="960"/>
                  <a:pt x="1698" y="924"/>
                  <a:pt x="1699" y="888"/>
                </a:cubicBezTo>
                <a:cubicBezTo>
                  <a:pt x="1699" y="878"/>
                  <a:pt x="1699" y="869"/>
                  <a:pt x="1699" y="859"/>
                </a:cubicBezTo>
                <a:cubicBezTo>
                  <a:pt x="1699" y="849"/>
                  <a:pt x="1699" y="839"/>
                  <a:pt x="1699" y="829"/>
                </a:cubicBezTo>
                <a:cubicBezTo>
                  <a:pt x="1699" y="829"/>
                  <a:pt x="1699" y="829"/>
                  <a:pt x="1699" y="829"/>
                </a:cubicBezTo>
                <a:cubicBezTo>
                  <a:pt x="1699" y="829"/>
                  <a:pt x="1699" y="829"/>
                  <a:pt x="1699" y="829"/>
                </a:cubicBezTo>
                <a:cubicBezTo>
                  <a:pt x="1698" y="810"/>
                  <a:pt x="1697" y="791"/>
                  <a:pt x="1695" y="773"/>
                </a:cubicBezTo>
                <a:cubicBezTo>
                  <a:pt x="1694" y="768"/>
                  <a:pt x="1698" y="764"/>
                  <a:pt x="1702" y="763"/>
                </a:cubicBezTo>
                <a:cubicBezTo>
                  <a:pt x="1707" y="763"/>
                  <a:pt x="1711" y="766"/>
                  <a:pt x="1712" y="771"/>
                </a:cubicBezTo>
                <a:cubicBezTo>
                  <a:pt x="1714" y="790"/>
                  <a:pt x="1715" y="809"/>
                  <a:pt x="1716" y="828"/>
                </a:cubicBezTo>
                <a:cubicBezTo>
                  <a:pt x="1716" y="838"/>
                  <a:pt x="1716" y="849"/>
                  <a:pt x="1716" y="859"/>
                </a:cubicBezTo>
                <a:cubicBezTo>
                  <a:pt x="1716" y="869"/>
                  <a:pt x="1716" y="879"/>
                  <a:pt x="1716" y="888"/>
                </a:cubicBezTo>
                <a:cubicBezTo>
                  <a:pt x="1715" y="925"/>
                  <a:pt x="1711" y="962"/>
                  <a:pt x="1705" y="998"/>
                </a:cubicBezTo>
                <a:cubicBezTo>
                  <a:pt x="1705" y="998"/>
                  <a:pt x="1705" y="998"/>
                  <a:pt x="1705" y="998"/>
                </a:cubicBezTo>
                <a:cubicBezTo>
                  <a:pt x="1705" y="999"/>
                  <a:pt x="1705" y="999"/>
                  <a:pt x="1705" y="999"/>
                </a:cubicBezTo>
                <a:cubicBezTo>
                  <a:pt x="1704" y="1003"/>
                  <a:pt x="1701" y="1006"/>
                  <a:pt x="1696" y="1006"/>
                </a:cubicBezTo>
                <a:close/>
                <a:moveTo>
                  <a:pt x="9" y="825"/>
                </a:moveTo>
                <a:cubicBezTo>
                  <a:pt x="9" y="825"/>
                  <a:pt x="9" y="825"/>
                  <a:pt x="9" y="825"/>
                </a:cubicBezTo>
                <a:cubicBezTo>
                  <a:pt x="4" y="825"/>
                  <a:pt x="1" y="821"/>
                  <a:pt x="1" y="816"/>
                </a:cubicBezTo>
                <a:cubicBezTo>
                  <a:pt x="1" y="811"/>
                  <a:pt x="5" y="808"/>
                  <a:pt x="10" y="808"/>
                </a:cubicBezTo>
                <a:cubicBezTo>
                  <a:pt x="14" y="808"/>
                  <a:pt x="18" y="812"/>
                  <a:pt x="18" y="817"/>
                </a:cubicBezTo>
                <a:cubicBezTo>
                  <a:pt x="18" y="821"/>
                  <a:pt x="14" y="825"/>
                  <a:pt x="9" y="825"/>
                </a:cubicBezTo>
                <a:close/>
                <a:moveTo>
                  <a:pt x="11" y="797"/>
                </a:moveTo>
                <a:cubicBezTo>
                  <a:pt x="11" y="797"/>
                  <a:pt x="11" y="797"/>
                  <a:pt x="11" y="797"/>
                </a:cubicBezTo>
                <a:cubicBezTo>
                  <a:pt x="11" y="797"/>
                  <a:pt x="11" y="797"/>
                  <a:pt x="11" y="797"/>
                </a:cubicBezTo>
                <a:cubicBezTo>
                  <a:pt x="8" y="797"/>
                  <a:pt x="6" y="796"/>
                  <a:pt x="5" y="794"/>
                </a:cubicBezTo>
                <a:cubicBezTo>
                  <a:pt x="3" y="792"/>
                  <a:pt x="3" y="790"/>
                  <a:pt x="3" y="788"/>
                </a:cubicBezTo>
                <a:cubicBezTo>
                  <a:pt x="4" y="769"/>
                  <a:pt x="7" y="750"/>
                  <a:pt x="10" y="731"/>
                </a:cubicBezTo>
                <a:cubicBezTo>
                  <a:pt x="18" y="674"/>
                  <a:pt x="32" y="619"/>
                  <a:pt x="52" y="565"/>
                </a:cubicBezTo>
                <a:cubicBezTo>
                  <a:pt x="54" y="561"/>
                  <a:pt x="59" y="558"/>
                  <a:pt x="63" y="560"/>
                </a:cubicBezTo>
                <a:cubicBezTo>
                  <a:pt x="67" y="562"/>
                  <a:pt x="70" y="567"/>
                  <a:pt x="68" y="571"/>
                </a:cubicBezTo>
                <a:cubicBezTo>
                  <a:pt x="49" y="623"/>
                  <a:pt x="35" y="678"/>
                  <a:pt x="26" y="733"/>
                </a:cubicBezTo>
                <a:cubicBezTo>
                  <a:pt x="24" y="752"/>
                  <a:pt x="21" y="771"/>
                  <a:pt x="20" y="789"/>
                </a:cubicBezTo>
                <a:cubicBezTo>
                  <a:pt x="19" y="793"/>
                  <a:pt x="16" y="797"/>
                  <a:pt x="11" y="797"/>
                </a:cubicBezTo>
                <a:close/>
                <a:moveTo>
                  <a:pt x="1700" y="752"/>
                </a:moveTo>
                <a:cubicBezTo>
                  <a:pt x="1696" y="752"/>
                  <a:pt x="1692" y="749"/>
                  <a:pt x="1691" y="745"/>
                </a:cubicBezTo>
                <a:cubicBezTo>
                  <a:pt x="1691" y="745"/>
                  <a:pt x="1691" y="745"/>
                  <a:pt x="1691" y="745"/>
                </a:cubicBezTo>
                <a:cubicBezTo>
                  <a:pt x="1691" y="743"/>
                  <a:pt x="1692" y="740"/>
                  <a:pt x="1693" y="739"/>
                </a:cubicBezTo>
                <a:cubicBezTo>
                  <a:pt x="1694" y="737"/>
                  <a:pt x="1696" y="736"/>
                  <a:pt x="1699" y="735"/>
                </a:cubicBezTo>
                <a:cubicBezTo>
                  <a:pt x="1703" y="735"/>
                  <a:pt x="1708" y="738"/>
                  <a:pt x="1708" y="743"/>
                </a:cubicBezTo>
                <a:cubicBezTo>
                  <a:pt x="1709" y="745"/>
                  <a:pt x="1708" y="747"/>
                  <a:pt x="1707" y="749"/>
                </a:cubicBezTo>
                <a:cubicBezTo>
                  <a:pt x="1705" y="751"/>
                  <a:pt x="1703" y="752"/>
                  <a:pt x="1701" y="752"/>
                </a:cubicBezTo>
                <a:cubicBezTo>
                  <a:pt x="1701" y="752"/>
                  <a:pt x="1700" y="752"/>
                  <a:pt x="1700" y="752"/>
                </a:cubicBezTo>
                <a:close/>
                <a:moveTo>
                  <a:pt x="1695" y="724"/>
                </a:moveTo>
                <a:cubicBezTo>
                  <a:pt x="1691" y="724"/>
                  <a:pt x="1688" y="721"/>
                  <a:pt x="1687" y="717"/>
                </a:cubicBezTo>
                <a:cubicBezTo>
                  <a:pt x="1678" y="667"/>
                  <a:pt x="1665" y="617"/>
                  <a:pt x="1647" y="569"/>
                </a:cubicBezTo>
                <a:cubicBezTo>
                  <a:pt x="1646" y="564"/>
                  <a:pt x="1644" y="560"/>
                  <a:pt x="1642" y="556"/>
                </a:cubicBezTo>
                <a:cubicBezTo>
                  <a:pt x="1635" y="538"/>
                  <a:pt x="1628" y="521"/>
                  <a:pt x="1620" y="504"/>
                </a:cubicBezTo>
                <a:cubicBezTo>
                  <a:pt x="1618" y="500"/>
                  <a:pt x="1620" y="495"/>
                  <a:pt x="1624" y="493"/>
                </a:cubicBezTo>
                <a:cubicBezTo>
                  <a:pt x="1628" y="491"/>
                  <a:pt x="1634" y="493"/>
                  <a:pt x="1636" y="497"/>
                </a:cubicBezTo>
                <a:cubicBezTo>
                  <a:pt x="1644" y="514"/>
                  <a:pt x="1651" y="532"/>
                  <a:pt x="1658" y="549"/>
                </a:cubicBezTo>
                <a:cubicBezTo>
                  <a:pt x="1660" y="554"/>
                  <a:pt x="1661" y="558"/>
                  <a:pt x="1663" y="563"/>
                </a:cubicBezTo>
                <a:cubicBezTo>
                  <a:pt x="1681" y="612"/>
                  <a:pt x="1695" y="663"/>
                  <a:pt x="1704" y="714"/>
                </a:cubicBezTo>
                <a:cubicBezTo>
                  <a:pt x="1705" y="719"/>
                  <a:pt x="1701" y="723"/>
                  <a:pt x="1697" y="724"/>
                </a:cubicBezTo>
                <a:cubicBezTo>
                  <a:pt x="1696" y="724"/>
                  <a:pt x="1696" y="724"/>
                  <a:pt x="1695" y="724"/>
                </a:cubicBezTo>
                <a:close/>
                <a:moveTo>
                  <a:pt x="70" y="550"/>
                </a:moveTo>
                <a:cubicBezTo>
                  <a:pt x="69" y="550"/>
                  <a:pt x="68" y="550"/>
                  <a:pt x="67" y="550"/>
                </a:cubicBezTo>
                <a:cubicBezTo>
                  <a:pt x="63" y="548"/>
                  <a:pt x="61" y="543"/>
                  <a:pt x="62" y="538"/>
                </a:cubicBezTo>
                <a:cubicBezTo>
                  <a:pt x="64" y="534"/>
                  <a:pt x="69" y="532"/>
                  <a:pt x="73" y="534"/>
                </a:cubicBezTo>
                <a:cubicBezTo>
                  <a:pt x="78" y="536"/>
                  <a:pt x="80" y="540"/>
                  <a:pt x="78" y="545"/>
                </a:cubicBezTo>
                <a:cubicBezTo>
                  <a:pt x="77" y="548"/>
                  <a:pt x="74" y="550"/>
                  <a:pt x="70" y="550"/>
                </a:cubicBezTo>
                <a:close/>
                <a:moveTo>
                  <a:pt x="81" y="524"/>
                </a:moveTo>
                <a:cubicBezTo>
                  <a:pt x="80" y="524"/>
                  <a:pt x="79" y="524"/>
                  <a:pt x="78" y="523"/>
                </a:cubicBezTo>
                <a:cubicBezTo>
                  <a:pt x="76" y="522"/>
                  <a:pt x="74" y="521"/>
                  <a:pt x="73" y="519"/>
                </a:cubicBezTo>
                <a:cubicBezTo>
                  <a:pt x="72" y="517"/>
                  <a:pt x="73" y="514"/>
                  <a:pt x="73" y="512"/>
                </a:cubicBezTo>
                <a:cubicBezTo>
                  <a:pt x="81" y="495"/>
                  <a:pt x="89" y="478"/>
                  <a:pt x="98" y="461"/>
                </a:cubicBezTo>
                <a:cubicBezTo>
                  <a:pt x="98" y="461"/>
                  <a:pt x="98" y="461"/>
                  <a:pt x="98" y="461"/>
                </a:cubicBezTo>
                <a:cubicBezTo>
                  <a:pt x="98" y="461"/>
                  <a:pt x="98" y="461"/>
                  <a:pt x="98" y="460"/>
                </a:cubicBezTo>
                <a:cubicBezTo>
                  <a:pt x="125" y="410"/>
                  <a:pt x="157" y="362"/>
                  <a:pt x="192" y="318"/>
                </a:cubicBezTo>
                <a:cubicBezTo>
                  <a:pt x="195" y="314"/>
                  <a:pt x="201" y="314"/>
                  <a:pt x="204" y="317"/>
                </a:cubicBezTo>
                <a:cubicBezTo>
                  <a:pt x="208" y="320"/>
                  <a:pt x="209" y="325"/>
                  <a:pt x="206" y="329"/>
                </a:cubicBezTo>
                <a:cubicBezTo>
                  <a:pt x="170" y="372"/>
                  <a:pt x="139" y="419"/>
                  <a:pt x="113" y="469"/>
                </a:cubicBezTo>
                <a:cubicBezTo>
                  <a:pt x="105" y="485"/>
                  <a:pt x="96" y="502"/>
                  <a:pt x="89" y="519"/>
                </a:cubicBezTo>
                <a:cubicBezTo>
                  <a:pt x="88" y="522"/>
                  <a:pt x="85" y="524"/>
                  <a:pt x="81" y="524"/>
                </a:cubicBezTo>
                <a:close/>
                <a:moveTo>
                  <a:pt x="1616" y="484"/>
                </a:moveTo>
                <a:cubicBezTo>
                  <a:pt x="1613" y="484"/>
                  <a:pt x="1610" y="482"/>
                  <a:pt x="1608" y="480"/>
                </a:cubicBezTo>
                <a:cubicBezTo>
                  <a:pt x="1608" y="480"/>
                  <a:pt x="1608" y="480"/>
                  <a:pt x="1608" y="480"/>
                </a:cubicBezTo>
                <a:cubicBezTo>
                  <a:pt x="1608" y="479"/>
                  <a:pt x="1608" y="479"/>
                  <a:pt x="1608" y="479"/>
                </a:cubicBezTo>
                <a:cubicBezTo>
                  <a:pt x="1606" y="475"/>
                  <a:pt x="1608" y="470"/>
                  <a:pt x="1612" y="467"/>
                </a:cubicBezTo>
                <a:cubicBezTo>
                  <a:pt x="1616" y="465"/>
                  <a:pt x="1621" y="467"/>
                  <a:pt x="1623" y="471"/>
                </a:cubicBezTo>
                <a:cubicBezTo>
                  <a:pt x="1624" y="473"/>
                  <a:pt x="1624" y="476"/>
                  <a:pt x="1624" y="478"/>
                </a:cubicBezTo>
                <a:cubicBezTo>
                  <a:pt x="1623" y="480"/>
                  <a:pt x="1621" y="482"/>
                  <a:pt x="1619" y="483"/>
                </a:cubicBezTo>
                <a:cubicBezTo>
                  <a:pt x="1618" y="483"/>
                  <a:pt x="1617" y="484"/>
                  <a:pt x="1616" y="484"/>
                </a:cubicBezTo>
                <a:close/>
                <a:moveTo>
                  <a:pt x="1602" y="459"/>
                </a:moveTo>
                <a:cubicBezTo>
                  <a:pt x="1599" y="459"/>
                  <a:pt x="1596" y="457"/>
                  <a:pt x="1595" y="454"/>
                </a:cubicBezTo>
                <a:cubicBezTo>
                  <a:pt x="1568" y="405"/>
                  <a:pt x="1536" y="358"/>
                  <a:pt x="1500" y="316"/>
                </a:cubicBezTo>
                <a:cubicBezTo>
                  <a:pt x="1500" y="316"/>
                  <a:pt x="1500" y="316"/>
                  <a:pt x="1500" y="316"/>
                </a:cubicBezTo>
                <a:cubicBezTo>
                  <a:pt x="1493" y="308"/>
                  <a:pt x="1486" y="300"/>
                  <a:pt x="1479" y="292"/>
                </a:cubicBezTo>
                <a:cubicBezTo>
                  <a:pt x="1474" y="286"/>
                  <a:pt x="1468" y="280"/>
                  <a:pt x="1462" y="274"/>
                </a:cubicBezTo>
                <a:cubicBezTo>
                  <a:pt x="1461" y="273"/>
                  <a:pt x="1460" y="271"/>
                  <a:pt x="1460" y="268"/>
                </a:cubicBezTo>
                <a:cubicBezTo>
                  <a:pt x="1460" y="266"/>
                  <a:pt x="1461" y="264"/>
                  <a:pt x="1463" y="262"/>
                </a:cubicBezTo>
                <a:cubicBezTo>
                  <a:pt x="1466" y="259"/>
                  <a:pt x="1471" y="259"/>
                  <a:pt x="1475" y="263"/>
                </a:cubicBezTo>
                <a:cubicBezTo>
                  <a:pt x="1480" y="268"/>
                  <a:pt x="1486" y="275"/>
                  <a:pt x="1492" y="281"/>
                </a:cubicBezTo>
                <a:cubicBezTo>
                  <a:pt x="1499" y="289"/>
                  <a:pt x="1506" y="297"/>
                  <a:pt x="1513" y="305"/>
                </a:cubicBezTo>
                <a:cubicBezTo>
                  <a:pt x="1550" y="348"/>
                  <a:pt x="1582" y="396"/>
                  <a:pt x="1610" y="446"/>
                </a:cubicBezTo>
                <a:cubicBezTo>
                  <a:pt x="1612" y="450"/>
                  <a:pt x="1611" y="455"/>
                  <a:pt x="1606" y="457"/>
                </a:cubicBezTo>
                <a:cubicBezTo>
                  <a:pt x="1605" y="458"/>
                  <a:pt x="1604" y="459"/>
                  <a:pt x="1602" y="459"/>
                </a:cubicBezTo>
                <a:close/>
                <a:moveTo>
                  <a:pt x="217" y="310"/>
                </a:moveTo>
                <a:cubicBezTo>
                  <a:pt x="215" y="310"/>
                  <a:pt x="213" y="309"/>
                  <a:pt x="212" y="308"/>
                </a:cubicBezTo>
                <a:cubicBezTo>
                  <a:pt x="208" y="305"/>
                  <a:pt x="208" y="299"/>
                  <a:pt x="211" y="296"/>
                </a:cubicBezTo>
                <a:cubicBezTo>
                  <a:pt x="214" y="293"/>
                  <a:pt x="219" y="292"/>
                  <a:pt x="223" y="295"/>
                </a:cubicBezTo>
                <a:cubicBezTo>
                  <a:pt x="226" y="298"/>
                  <a:pt x="227" y="304"/>
                  <a:pt x="224" y="307"/>
                </a:cubicBezTo>
                <a:cubicBezTo>
                  <a:pt x="224" y="307"/>
                  <a:pt x="224" y="307"/>
                  <a:pt x="224" y="307"/>
                </a:cubicBezTo>
                <a:cubicBezTo>
                  <a:pt x="222" y="309"/>
                  <a:pt x="220" y="310"/>
                  <a:pt x="217" y="310"/>
                </a:cubicBezTo>
                <a:close/>
                <a:moveTo>
                  <a:pt x="236" y="289"/>
                </a:moveTo>
                <a:cubicBezTo>
                  <a:pt x="234" y="289"/>
                  <a:pt x="232" y="288"/>
                  <a:pt x="230" y="287"/>
                </a:cubicBezTo>
                <a:cubicBezTo>
                  <a:pt x="229" y="285"/>
                  <a:pt x="228" y="283"/>
                  <a:pt x="228" y="281"/>
                </a:cubicBezTo>
                <a:cubicBezTo>
                  <a:pt x="228" y="279"/>
                  <a:pt x="228" y="276"/>
                  <a:pt x="230" y="275"/>
                </a:cubicBezTo>
                <a:cubicBezTo>
                  <a:pt x="232" y="272"/>
                  <a:pt x="235" y="269"/>
                  <a:pt x="237" y="267"/>
                </a:cubicBezTo>
                <a:cubicBezTo>
                  <a:pt x="248" y="256"/>
                  <a:pt x="259" y="245"/>
                  <a:pt x="270" y="234"/>
                </a:cubicBezTo>
                <a:cubicBezTo>
                  <a:pt x="312" y="195"/>
                  <a:pt x="357" y="160"/>
                  <a:pt x="406" y="130"/>
                </a:cubicBezTo>
                <a:cubicBezTo>
                  <a:pt x="410" y="128"/>
                  <a:pt x="415" y="129"/>
                  <a:pt x="418" y="133"/>
                </a:cubicBezTo>
                <a:cubicBezTo>
                  <a:pt x="420" y="137"/>
                  <a:pt x="419" y="142"/>
                  <a:pt x="415" y="144"/>
                </a:cubicBezTo>
                <a:cubicBezTo>
                  <a:pt x="367" y="174"/>
                  <a:pt x="322" y="208"/>
                  <a:pt x="282" y="247"/>
                </a:cubicBezTo>
                <a:cubicBezTo>
                  <a:pt x="271" y="257"/>
                  <a:pt x="260" y="268"/>
                  <a:pt x="250" y="279"/>
                </a:cubicBezTo>
                <a:cubicBezTo>
                  <a:pt x="247" y="281"/>
                  <a:pt x="245" y="284"/>
                  <a:pt x="242" y="286"/>
                </a:cubicBezTo>
                <a:cubicBezTo>
                  <a:pt x="241" y="288"/>
                  <a:pt x="238" y="289"/>
                  <a:pt x="236" y="289"/>
                </a:cubicBezTo>
                <a:close/>
                <a:moveTo>
                  <a:pt x="1449" y="257"/>
                </a:moveTo>
                <a:cubicBezTo>
                  <a:pt x="1446" y="257"/>
                  <a:pt x="1444" y="256"/>
                  <a:pt x="1443" y="255"/>
                </a:cubicBezTo>
                <a:cubicBezTo>
                  <a:pt x="1441" y="253"/>
                  <a:pt x="1440" y="251"/>
                  <a:pt x="1440" y="249"/>
                </a:cubicBezTo>
                <a:cubicBezTo>
                  <a:pt x="1440" y="246"/>
                  <a:pt x="1441" y="244"/>
                  <a:pt x="1442" y="243"/>
                </a:cubicBezTo>
                <a:cubicBezTo>
                  <a:pt x="1445" y="239"/>
                  <a:pt x="1451" y="239"/>
                  <a:pt x="1454" y="242"/>
                </a:cubicBezTo>
                <a:cubicBezTo>
                  <a:pt x="1454" y="242"/>
                  <a:pt x="1454" y="242"/>
                  <a:pt x="1454" y="242"/>
                </a:cubicBezTo>
                <a:cubicBezTo>
                  <a:pt x="1454" y="242"/>
                  <a:pt x="1454" y="242"/>
                  <a:pt x="1454" y="242"/>
                </a:cubicBezTo>
                <a:cubicBezTo>
                  <a:pt x="1456" y="244"/>
                  <a:pt x="1457" y="246"/>
                  <a:pt x="1457" y="248"/>
                </a:cubicBezTo>
                <a:cubicBezTo>
                  <a:pt x="1457" y="251"/>
                  <a:pt x="1456" y="253"/>
                  <a:pt x="1455" y="254"/>
                </a:cubicBezTo>
                <a:cubicBezTo>
                  <a:pt x="1453" y="256"/>
                  <a:pt x="1451" y="257"/>
                  <a:pt x="1449" y="257"/>
                </a:cubicBezTo>
                <a:close/>
                <a:moveTo>
                  <a:pt x="1428" y="238"/>
                </a:moveTo>
                <a:cubicBezTo>
                  <a:pt x="1426" y="238"/>
                  <a:pt x="1424" y="237"/>
                  <a:pt x="1422" y="235"/>
                </a:cubicBezTo>
                <a:cubicBezTo>
                  <a:pt x="1381" y="198"/>
                  <a:pt x="1335" y="165"/>
                  <a:pt x="1287" y="136"/>
                </a:cubicBezTo>
                <a:cubicBezTo>
                  <a:pt x="1271" y="127"/>
                  <a:pt x="1255" y="118"/>
                  <a:pt x="1238" y="109"/>
                </a:cubicBezTo>
                <a:cubicBezTo>
                  <a:pt x="1236" y="108"/>
                  <a:pt x="1234" y="106"/>
                  <a:pt x="1234" y="104"/>
                </a:cubicBezTo>
                <a:cubicBezTo>
                  <a:pt x="1233" y="102"/>
                  <a:pt x="1233" y="100"/>
                  <a:pt x="1234" y="98"/>
                </a:cubicBezTo>
                <a:cubicBezTo>
                  <a:pt x="1236" y="94"/>
                  <a:pt x="1242" y="92"/>
                  <a:pt x="1246" y="94"/>
                </a:cubicBezTo>
                <a:cubicBezTo>
                  <a:pt x="1263" y="103"/>
                  <a:pt x="1279" y="112"/>
                  <a:pt x="1296" y="121"/>
                </a:cubicBezTo>
                <a:cubicBezTo>
                  <a:pt x="1345" y="151"/>
                  <a:pt x="1391" y="185"/>
                  <a:pt x="1434" y="223"/>
                </a:cubicBezTo>
                <a:cubicBezTo>
                  <a:pt x="1437" y="226"/>
                  <a:pt x="1437" y="231"/>
                  <a:pt x="1434" y="235"/>
                </a:cubicBezTo>
                <a:cubicBezTo>
                  <a:pt x="1433" y="237"/>
                  <a:pt x="1430" y="238"/>
                  <a:pt x="1428" y="238"/>
                </a:cubicBezTo>
                <a:close/>
                <a:moveTo>
                  <a:pt x="435" y="131"/>
                </a:moveTo>
                <a:cubicBezTo>
                  <a:pt x="435" y="131"/>
                  <a:pt x="435" y="131"/>
                  <a:pt x="435" y="131"/>
                </a:cubicBezTo>
                <a:cubicBezTo>
                  <a:pt x="432" y="131"/>
                  <a:pt x="429" y="130"/>
                  <a:pt x="427" y="127"/>
                </a:cubicBezTo>
                <a:cubicBezTo>
                  <a:pt x="425" y="123"/>
                  <a:pt x="426" y="118"/>
                  <a:pt x="430" y="115"/>
                </a:cubicBezTo>
                <a:cubicBezTo>
                  <a:pt x="434" y="113"/>
                  <a:pt x="440" y="115"/>
                  <a:pt x="442" y="119"/>
                </a:cubicBezTo>
                <a:cubicBezTo>
                  <a:pt x="444" y="123"/>
                  <a:pt x="443" y="128"/>
                  <a:pt x="439" y="130"/>
                </a:cubicBezTo>
                <a:cubicBezTo>
                  <a:pt x="438" y="131"/>
                  <a:pt x="436" y="131"/>
                  <a:pt x="435" y="131"/>
                </a:cubicBezTo>
                <a:close/>
                <a:moveTo>
                  <a:pt x="459" y="118"/>
                </a:moveTo>
                <a:cubicBezTo>
                  <a:pt x="456" y="118"/>
                  <a:pt x="453" y="116"/>
                  <a:pt x="452" y="113"/>
                </a:cubicBezTo>
                <a:cubicBezTo>
                  <a:pt x="451" y="111"/>
                  <a:pt x="451" y="109"/>
                  <a:pt x="451" y="107"/>
                </a:cubicBezTo>
                <a:cubicBezTo>
                  <a:pt x="452" y="104"/>
                  <a:pt x="453" y="103"/>
                  <a:pt x="455" y="102"/>
                </a:cubicBezTo>
                <a:cubicBezTo>
                  <a:pt x="472" y="93"/>
                  <a:pt x="489" y="84"/>
                  <a:pt x="507" y="77"/>
                </a:cubicBezTo>
                <a:cubicBezTo>
                  <a:pt x="511" y="75"/>
                  <a:pt x="516" y="77"/>
                  <a:pt x="518" y="81"/>
                </a:cubicBezTo>
                <a:cubicBezTo>
                  <a:pt x="520" y="85"/>
                  <a:pt x="518" y="90"/>
                  <a:pt x="514" y="92"/>
                </a:cubicBezTo>
                <a:cubicBezTo>
                  <a:pt x="497" y="100"/>
                  <a:pt x="480" y="108"/>
                  <a:pt x="463" y="117"/>
                </a:cubicBezTo>
                <a:cubicBezTo>
                  <a:pt x="462" y="117"/>
                  <a:pt x="461" y="118"/>
                  <a:pt x="459" y="118"/>
                </a:cubicBezTo>
                <a:close/>
                <a:moveTo>
                  <a:pt x="1216" y="98"/>
                </a:moveTo>
                <a:cubicBezTo>
                  <a:pt x="1215" y="98"/>
                  <a:pt x="1214" y="97"/>
                  <a:pt x="1213" y="97"/>
                </a:cubicBezTo>
                <a:cubicBezTo>
                  <a:pt x="1212" y="97"/>
                  <a:pt x="1212" y="97"/>
                  <a:pt x="1212" y="97"/>
                </a:cubicBezTo>
                <a:cubicBezTo>
                  <a:pt x="1212" y="97"/>
                  <a:pt x="1212" y="97"/>
                  <a:pt x="1212" y="97"/>
                </a:cubicBezTo>
                <a:cubicBezTo>
                  <a:pt x="1208" y="94"/>
                  <a:pt x="1207" y="90"/>
                  <a:pt x="1209" y="86"/>
                </a:cubicBezTo>
                <a:cubicBezTo>
                  <a:pt x="1211" y="82"/>
                  <a:pt x="1216" y="80"/>
                  <a:pt x="1220" y="82"/>
                </a:cubicBezTo>
                <a:cubicBezTo>
                  <a:pt x="1220" y="82"/>
                  <a:pt x="1220" y="82"/>
                  <a:pt x="1220" y="82"/>
                </a:cubicBezTo>
                <a:cubicBezTo>
                  <a:pt x="1222" y="82"/>
                  <a:pt x="1224" y="84"/>
                  <a:pt x="1224" y="86"/>
                </a:cubicBezTo>
                <a:cubicBezTo>
                  <a:pt x="1225" y="88"/>
                  <a:pt x="1225" y="91"/>
                  <a:pt x="1224" y="93"/>
                </a:cubicBezTo>
                <a:cubicBezTo>
                  <a:pt x="1223" y="96"/>
                  <a:pt x="1220" y="98"/>
                  <a:pt x="1216" y="98"/>
                </a:cubicBezTo>
                <a:close/>
                <a:moveTo>
                  <a:pt x="1190" y="86"/>
                </a:moveTo>
                <a:cubicBezTo>
                  <a:pt x="1189" y="86"/>
                  <a:pt x="1188" y="86"/>
                  <a:pt x="1187" y="86"/>
                </a:cubicBezTo>
                <a:cubicBezTo>
                  <a:pt x="1136" y="64"/>
                  <a:pt x="1082" y="47"/>
                  <a:pt x="1027" y="36"/>
                </a:cubicBezTo>
                <a:cubicBezTo>
                  <a:pt x="1009" y="32"/>
                  <a:pt x="990" y="29"/>
                  <a:pt x="972" y="26"/>
                </a:cubicBezTo>
                <a:cubicBezTo>
                  <a:pt x="970" y="26"/>
                  <a:pt x="968" y="25"/>
                  <a:pt x="966" y="23"/>
                </a:cubicBezTo>
                <a:cubicBezTo>
                  <a:pt x="965" y="21"/>
                  <a:pt x="964" y="19"/>
                  <a:pt x="965" y="16"/>
                </a:cubicBezTo>
                <a:cubicBezTo>
                  <a:pt x="965" y="12"/>
                  <a:pt x="970" y="9"/>
                  <a:pt x="974" y="9"/>
                </a:cubicBezTo>
                <a:cubicBezTo>
                  <a:pt x="993" y="12"/>
                  <a:pt x="1012" y="15"/>
                  <a:pt x="1030" y="19"/>
                </a:cubicBezTo>
                <a:cubicBezTo>
                  <a:pt x="1030" y="19"/>
                  <a:pt x="1030" y="19"/>
                  <a:pt x="1030" y="19"/>
                </a:cubicBezTo>
                <a:cubicBezTo>
                  <a:pt x="1031" y="19"/>
                  <a:pt x="1031" y="19"/>
                  <a:pt x="1031" y="19"/>
                </a:cubicBezTo>
                <a:cubicBezTo>
                  <a:pt x="1087" y="31"/>
                  <a:pt x="1141" y="48"/>
                  <a:pt x="1194" y="70"/>
                </a:cubicBezTo>
                <a:cubicBezTo>
                  <a:pt x="1196" y="71"/>
                  <a:pt x="1198" y="72"/>
                  <a:pt x="1198" y="75"/>
                </a:cubicBezTo>
                <a:cubicBezTo>
                  <a:pt x="1199" y="77"/>
                  <a:pt x="1199" y="79"/>
                  <a:pt x="1198" y="81"/>
                </a:cubicBezTo>
                <a:cubicBezTo>
                  <a:pt x="1197" y="84"/>
                  <a:pt x="1194" y="86"/>
                  <a:pt x="1190" y="86"/>
                </a:cubicBezTo>
                <a:close/>
                <a:moveTo>
                  <a:pt x="582" y="64"/>
                </a:moveTo>
                <a:cubicBezTo>
                  <a:pt x="579" y="64"/>
                  <a:pt x="576" y="62"/>
                  <a:pt x="574" y="59"/>
                </a:cubicBezTo>
                <a:cubicBezTo>
                  <a:pt x="574" y="56"/>
                  <a:pt x="574" y="54"/>
                  <a:pt x="575" y="52"/>
                </a:cubicBezTo>
                <a:cubicBezTo>
                  <a:pt x="576" y="50"/>
                  <a:pt x="577" y="49"/>
                  <a:pt x="580" y="48"/>
                </a:cubicBezTo>
                <a:cubicBezTo>
                  <a:pt x="598" y="42"/>
                  <a:pt x="616" y="36"/>
                  <a:pt x="634" y="31"/>
                </a:cubicBezTo>
                <a:cubicBezTo>
                  <a:pt x="639" y="30"/>
                  <a:pt x="644" y="33"/>
                  <a:pt x="645" y="37"/>
                </a:cubicBezTo>
                <a:cubicBezTo>
                  <a:pt x="645" y="39"/>
                  <a:pt x="645" y="41"/>
                  <a:pt x="644" y="43"/>
                </a:cubicBezTo>
                <a:cubicBezTo>
                  <a:pt x="643" y="45"/>
                  <a:pt x="641" y="47"/>
                  <a:pt x="639" y="47"/>
                </a:cubicBezTo>
                <a:cubicBezTo>
                  <a:pt x="621" y="52"/>
                  <a:pt x="603" y="58"/>
                  <a:pt x="585" y="64"/>
                </a:cubicBezTo>
                <a:cubicBezTo>
                  <a:pt x="584" y="64"/>
                  <a:pt x="583" y="64"/>
                  <a:pt x="582" y="64"/>
                </a:cubicBezTo>
                <a:close/>
                <a:moveTo>
                  <a:pt x="664" y="41"/>
                </a:moveTo>
                <a:cubicBezTo>
                  <a:pt x="660" y="41"/>
                  <a:pt x="657" y="38"/>
                  <a:pt x="656" y="34"/>
                </a:cubicBezTo>
                <a:cubicBezTo>
                  <a:pt x="655" y="32"/>
                  <a:pt x="656" y="30"/>
                  <a:pt x="657" y="28"/>
                </a:cubicBezTo>
                <a:cubicBezTo>
                  <a:pt x="658" y="26"/>
                  <a:pt x="660" y="25"/>
                  <a:pt x="662" y="24"/>
                </a:cubicBezTo>
                <a:cubicBezTo>
                  <a:pt x="662" y="24"/>
                  <a:pt x="662" y="24"/>
                  <a:pt x="662" y="24"/>
                </a:cubicBezTo>
                <a:cubicBezTo>
                  <a:pt x="663" y="24"/>
                  <a:pt x="663" y="24"/>
                  <a:pt x="664" y="24"/>
                </a:cubicBezTo>
                <a:cubicBezTo>
                  <a:pt x="668" y="24"/>
                  <a:pt x="671" y="26"/>
                  <a:pt x="672" y="30"/>
                </a:cubicBezTo>
                <a:cubicBezTo>
                  <a:pt x="673" y="33"/>
                  <a:pt x="672" y="35"/>
                  <a:pt x="671" y="37"/>
                </a:cubicBezTo>
                <a:cubicBezTo>
                  <a:pt x="670" y="39"/>
                  <a:pt x="668" y="40"/>
                  <a:pt x="666" y="41"/>
                </a:cubicBezTo>
                <a:cubicBezTo>
                  <a:pt x="665" y="41"/>
                  <a:pt x="665" y="41"/>
                  <a:pt x="664" y="41"/>
                </a:cubicBezTo>
                <a:close/>
                <a:moveTo>
                  <a:pt x="692" y="35"/>
                </a:moveTo>
                <a:cubicBezTo>
                  <a:pt x="688" y="35"/>
                  <a:pt x="684" y="32"/>
                  <a:pt x="683" y="28"/>
                </a:cubicBezTo>
                <a:cubicBezTo>
                  <a:pt x="683" y="26"/>
                  <a:pt x="683" y="23"/>
                  <a:pt x="685" y="22"/>
                </a:cubicBezTo>
                <a:cubicBezTo>
                  <a:pt x="686" y="20"/>
                  <a:pt x="688" y="18"/>
                  <a:pt x="690" y="18"/>
                </a:cubicBezTo>
                <a:cubicBezTo>
                  <a:pt x="709" y="14"/>
                  <a:pt x="728" y="11"/>
                  <a:pt x="746" y="9"/>
                </a:cubicBezTo>
                <a:cubicBezTo>
                  <a:pt x="799" y="2"/>
                  <a:pt x="853" y="0"/>
                  <a:pt x="907" y="3"/>
                </a:cubicBezTo>
                <a:cubicBezTo>
                  <a:pt x="910" y="3"/>
                  <a:pt x="914" y="3"/>
                  <a:pt x="917" y="3"/>
                </a:cubicBezTo>
                <a:cubicBezTo>
                  <a:pt x="922" y="4"/>
                  <a:pt x="926" y="8"/>
                  <a:pt x="925" y="12"/>
                </a:cubicBezTo>
                <a:cubicBezTo>
                  <a:pt x="925" y="17"/>
                  <a:pt x="921" y="21"/>
                  <a:pt x="916" y="20"/>
                </a:cubicBezTo>
                <a:cubicBezTo>
                  <a:pt x="913" y="20"/>
                  <a:pt x="910" y="20"/>
                  <a:pt x="906" y="20"/>
                </a:cubicBezTo>
                <a:cubicBezTo>
                  <a:pt x="890" y="19"/>
                  <a:pt x="874" y="18"/>
                  <a:pt x="858" y="18"/>
                </a:cubicBezTo>
                <a:cubicBezTo>
                  <a:pt x="821" y="18"/>
                  <a:pt x="785" y="21"/>
                  <a:pt x="749" y="25"/>
                </a:cubicBezTo>
                <a:cubicBezTo>
                  <a:pt x="749" y="25"/>
                  <a:pt x="749" y="25"/>
                  <a:pt x="749" y="25"/>
                </a:cubicBezTo>
                <a:cubicBezTo>
                  <a:pt x="730" y="28"/>
                  <a:pt x="711" y="31"/>
                  <a:pt x="693" y="35"/>
                </a:cubicBezTo>
                <a:cubicBezTo>
                  <a:pt x="693" y="35"/>
                  <a:pt x="692" y="35"/>
                  <a:pt x="692" y="35"/>
                </a:cubicBezTo>
                <a:close/>
                <a:moveTo>
                  <a:pt x="945" y="23"/>
                </a:moveTo>
                <a:cubicBezTo>
                  <a:pt x="945" y="23"/>
                  <a:pt x="944" y="23"/>
                  <a:pt x="944" y="23"/>
                </a:cubicBezTo>
                <a:cubicBezTo>
                  <a:pt x="942" y="22"/>
                  <a:pt x="940" y="21"/>
                  <a:pt x="938" y="20"/>
                </a:cubicBezTo>
                <a:cubicBezTo>
                  <a:pt x="937" y="18"/>
                  <a:pt x="936" y="16"/>
                  <a:pt x="937" y="13"/>
                </a:cubicBezTo>
                <a:cubicBezTo>
                  <a:pt x="937" y="9"/>
                  <a:pt x="941" y="5"/>
                  <a:pt x="946" y="6"/>
                </a:cubicBezTo>
                <a:cubicBezTo>
                  <a:pt x="946" y="6"/>
                  <a:pt x="946" y="6"/>
                  <a:pt x="946" y="6"/>
                </a:cubicBezTo>
                <a:cubicBezTo>
                  <a:pt x="950" y="6"/>
                  <a:pt x="954" y="10"/>
                  <a:pt x="953" y="15"/>
                </a:cubicBezTo>
                <a:cubicBezTo>
                  <a:pt x="953" y="19"/>
                  <a:pt x="949" y="23"/>
                  <a:pt x="945" y="23"/>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12" name="Freeform 11">
            <a:extLst>
              <a:ext uri="{FF2B5EF4-FFF2-40B4-BE49-F238E27FC236}">
                <a16:creationId xmlns:a16="http://schemas.microsoft.com/office/drawing/2014/main" id="{04A147FE-D969-4879-9994-8392D8FF86B9}"/>
              </a:ext>
            </a:extLst>
          </p:cNvPr>
          <p:cNvSpPr>
            <a:spLocks noEditPoints="1"/>
          </p:cNvSpPr>
          <p:nvPr/>
        </p:nvSpPr>
        <p:spPr bwMode="auto">
          <a:xfrm>
            <a:off x="8713538" y="3073151"/>
            <a:ext cx="6960099" cy="6960099"/>
          </a:xfrm>
          <a:custGeom>
            <a:avLst/>
            <a:gdLst>
              <a:gd name="T0" fmla="*/ 598 w 1645"/>
              <a:gd name="T1" fmla="*/ 1611 h 1645"/>
              <a:gd name="T2" fmla="*/ 820 w 1645"/>
              <a:gd name="T3" fmla="*/ 1637 h 1645"/>
              <a:gd name="T4" fmla="*/ 840 w 1645"/>
              <a:gd name="T5" fmla="*/ 1628 h 1645"/>
              <a:gd name="T6" fmla="*/ 978 w 1645"/>
              <a:gd name="T7" fmla="*/ 1613 h 1645"/>
              <a:gd name="T8" fmla="*/ 982 w 1645"/>
              <a:gd name="T9" fmla="*/ 1629 h 1645"/>
              <a:gd name="T10" fmla="*/ 581 w 1645"/>
              <a:gd name="T11" fmla="*/ 1591 h 1645"/>
              <a:gd name="T12" fmla="*/ 548 w 1645"/>
              <a:gd name="T13" fmla="*/ 1598 h 1645"/>
              <a:gd name="T14" fmla="*/ 466 w 1645"/>
              <a:gd name="T15" fmla="*/ 1545 h 1645"/>
              <a:gd name="T16" fmla="*/ 1092 w 1645"/>
              <a:gd name="T17" fmla="*/ 1590 h 1645"/>
              <a:gd name="T18" fmla="*/ 1100 w 1645"/>
              <a:gd name="T19" fmla="*/ 1596 h 1645"/>
              <a:gd name="T20" fmla="*/ 1304 w 1645"/>
              <a:gd name="T21" fmla="*/ 1469 h 1645"/>
              <a:gd name="T22" fmla="*/ 342 w 1645"/>
              <a:gd name="T23" fmla="*/ 1488 h 1645"/>
              <a:gd name="T24" fmla="*/ 342 w 1645"/>
              <a:gd name="T25" fmla="*/ 1488 h 1645"/>
              <a:gd name="T26" fmla="*/ 166 w 1645"/>
              <a:gd name="T27" fmla="*/ 1318 h 1645"/>
              <a:gd name="T28" fmla="*/ 253 w 1645"/>
              <a:gd name="T29" fmla="*/ 1392 h 1645"/>
              <a:gd name="T30" fmla="*/ 1326 w 1645"/>
              <a:gd name="T31" fmla="*/ 1452 h 1645"/>
              <a:gd name="T32" fmla="*/ 1347 w 1645"/>
              <a:gd name="T33" fmla="*/ 1434 h 1645"/>
              <a:gd name="T34" fmla="*/ 1358 w 1645"/>
              <a:gd name="T35" fmla="*/ 1447 h 1645"/>
              <a:gd name="T36" fmla="*/ 163 w 1645"/>
              <a:gd name="T37" fmla="*/ 1285 h 1645"/>
              <a:gd name="T38" fmla="*/ 42 w 1645"/>
              <a:gd name="T39" fmla="*/ 1081 h 1645"/>
              <a:gd name="T40" fmla="*/ 141 w 1645"/>
              <a:gd name="T41" fmla="*/ 1275 h 1645"/>
              <a:gd name="T42" fmla="*/ 1508 w 1645"/>
              <a:gd name="T43" fmla="*/ 1270 h 1645"/>
              <a:gd name="T44" fmla="*/ 1597 w 1645"/>
              <a:gd name="T45" fmla="*/ 1043 h 1645"/>
              <a:gd name="T46" fmla="*/ 1530 w 1645"/>
              <a:gd name="T47" fmla="*/ 1242 h 1645"/>
              <a:gd name="T48" fmla="*/ 49 w 1645"/>
              <a:gd name="T49" fmla="*/ 1056 h 1645"/>
              <a:gd name="T50" fmla="*/ 1 w 1645"/>
              <a:gd name="T51" fmla="*/ 818 h 1645"/>
              <a:gd name="T52" fmla="*/ 25 w 1645"/>
              <a:gd name="T53" fmla="*/ 929 h 1645"/>
              <a:gd name="T54" fmla="*/ 1604 w 1645"/>
              <a:gd name="T55" fmla="*/ 1016 h 1645"/>
              <a:gd name="T56" fmla="*/ 1619 w 1645"/>
              <a:gd name="T57" fmla="*/ 940 h 1645"/>
              <a:gd name="T58" fmla="*/ 1645 w 1645"/>
              <a:gd name="T59" fmla="*/ 823 h 1645"/>
              <a:gd name="T60" fmla="*/ 3 w 1645"/>
              <a:gd name="T61" fmla="*/ 795 h 1645"/>
              <a:gd name="T62" fmla="*/ 11 w 1645"/>
              <a:gd name="T63" fmla="*/ 769 h 1645"/>
              <a:gd name="T64" fmla="*/ 46 w 1645"/>
              <a:gd name="T65" fmla="*/ 554 h 1645"/>
              <a:gd name="T66" fmla="*/ 1634 w 1645"/>
              <a:gd name="T67" fmla="*/ 763 h 1645"/>
              <a:gd name="T68" fmla="*/ 1642 w 1645"/>
              <a:gd name="T69" fmla="*/ 754 h 1645"/>
              <a:gd name="T70" fmla="*/ 1611 w 1645"/>
              <a:gd name="T71" fmla="*/ 620 h 1645"/>
              <a:gd name="T72" fmla="*/ 1547 w 1645"/>
              <a:gd name="T73" fmla="*/ 472 h 1645"/>
              <a:gd name="T74" fmla="*/ 1592 w 1645"/>
              <a:gd name="T75" fmla="*/ 566 h 1645"/>
              <a:gd name="T76" fmla="*/ 72 w 1645"/>
              <a:gd name="T77" fmla="*/ 533 h 1645"/>
              <a:gd name="T78" fmla="*/ 96 w 1645"/>
              <a:gd name="T79" fmla="*/ 438 h 1645"/>
              <a:gd name="T80" fmla="*/ 82 w 1645"/>
              <a:gd name="T81" fmla="*/ 507 h 1645"/>
              <a:gd name="T82" fmla="*/ 1546 w 1645"/>
              <a:gd name="T83" fmla="*/ 451 h 1645"/>
              <a:gd name="T84" fmla="*/ 1397 w 1645"/>
              <a:gd name="T85" fmla="*/ 246 h 1645"/>
              <a:gd name="T86" fmla="*/ 198 w 1645"/>
              <a:gd name="T87" fmla="*/ 310 h 1645"/>
              <a:gd name="T88" fmla="*/ 198 w 1645"/>
              <a:gd name="T89" fmla="*/ 310 h 1645"/>
              <a:gd name="T90" fmla="*/ 370 w 1645"/>
              <a:gd name="T91" fmla="*/ 137 h 1645"/>
              <a:gd name="T92" fmla="*/ 223 w 1645"/>
              <a:gd name="T93" fmla="*/ 286 h 1645"/>
              <a:gd name="T94" fmla="*/ 1391 w 1645"/>
              <a:gd name="T95" fmla="*/ 232 h 1645"/>
              <a:gd name="T96" fmla="*/ 1180 w 1645"/>
              <a:gd name="T97" fmla="*/ 99 h 1645"/>
              <a:gd name="T98" fmla="*/ 1361 w 1645"/>
              <a:gd name="T99" fmla="*/ 222 h 1645"/>
              <a:gd name="T100" fmla="*/ 398 w 1645"/>
              <a:gd name="T101" fmla="*/ 137 h 1645"/>
              <a:gd name="T102" fmla="*/ 614 w 1645"/>
              <a:gd name="T103" fmla="*/ 28 h 1645"/>
              <a:gd name="T104" fmla="*/ 423 w 1645"/>
              <a:gd name="T105" fmla="*/ 123 h 1645"/>
              <a:gd name="T106" fmla="*/ 1163 w 1645"/>
              <a:gd name="T107" fmla="*/ 92 h 1645"/>
              <a:gd name="T108" fmla="*/ 928 w 1645"/>
              <a:gd name="T109" fmla="*/ 16 h 1645"/>
              <a:gd name="T110" fmla="*/ 635 w 1645"/>
              <a:gd name="T111" fmla="*/ 31 h 1645"/>
              <a:gd name="T112" fmla="*/ 664 w 1645"/>
              <a:gd name="T113" fmla="*/ 19 h 1645"/>
              <a:gd name="T114" fmla="*/ 767 w 1645"/>
              <a:gd name="T115" fmla="*/ 20 h 1645"/>
              <a:gd name="T116" fmla="*/ 899 w 1645"/>
              <a:gd name="T117" fmla="*/ 13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45" h="1645">
                <a:moveTo>
                  <a:pt x="812" y="1645"/>
                </a:moveTo>
                <a:cubicBezTo>
                  <a:pt x="812" y="1645"/>
                  <a:pt x="812" y="1645"/>
                  <a:pt x="812" y="1645"/>
                </a:cubicBezTo>
                <a:cubicBezTo>
                  <a:pt x="782" y="1645"/>
                  <a:pt x="752" y="1643"/>
                  <a:pt x="722" y="1639"/>
                </a:cubicBezTo>
                <a:cubicBezTo>
                  <a:pt x="721" y="1639"/>
                  <a:pt x="721" y="1639"/>
                  <a:pt x="721" y="1639"/>
                </a:cubicBezTo>
                <a:cubicBezTo>
                  <a:pt x="719" y="1639"/>
                  <a:pt x="717" y="1638"/>
                  <a:pt x="715" y="1638"/>
                </a:cubicBezTo>
                <a:cubicBezTo>
                  <a:pt x="677" y="1633"/>
                  <a:pt x="640" y="1625"/>
                  <a:pt x="603" y="1615"/>
                </a:cubicBezTo>
                <a:cubicBezTo>
                  <a:pt x="601" y="1614"/>
                  <a:pt x="599" y="1613"/>
                  <a:pt x="598" y="1611"/>
                </a:cubicBezTo>
                <a:cubicBezTo>
                  <a:pt x="597" y="1609"/>
                  <a:pt x="596" y="1607"/>
                  <a:pt x="597" y="1605"/>
                </a:cubicBezTo>
                <a:cubicBezTo>
                  <a:pt x="598" y="1600"/>
                  <a:pt x="603" y="1597"/>
                  <a:pt x="607" y="1599"/>
                </a:cubicBezTo>
                <a:cubicBezTo>
                  <a:pt x="643" y="1609"/>
                  <a:pt x="680" y="1616"/>
                  <a:pt x="717" y="1621"/>
                </a:cubicBezTo>
                <a:cubicBezTo>
                  <a:pt x="719" y="1622"/>
                  <a:pt x="722" y="1622"/>
                  <a:pt x="724" y="1622"/>
                </a:cubicBezTo>
                <a:cubicBezTo>
                  <a:pt x="753" y="1626"/>
                  <a:pt x="783" y="1628"/>
                  <a:pt x="812" y="1628"/>
                </a:cubicBezTo>
                <a:cubicBezTo>
                  <a:pt x="814" y="1628"/>
                  <a:pt x="816" y="1629"/>
                  <a:pt x="818" y="1631"/>
                </a:cubicBezTo>
                <a:cubicBezTo>
                  <a:pt x="819" y="1632"/>
                  <a:pt x="820" y="1634"/>
                  <a:pt x="820" y="1637"/>
                </a:cubicBezTo>
                <a:cubicBezTo>
                  <a:pt x="820" y="1641"/>
                  <a:pt x="816" y="1645"/>
                  <a:pt x="812" y="1645"/>
                </a:cubicBezTo>
                <a:close/>
                <a:moveTo>
                  <a:pt x="840" y="1645"/>
                </a:moveTo>
                <a:cubicBezTo>
                  <a:pt x="840" y="1645"/>
                  <a:pt x="840" y="1645"/>
                  <a:pt x="840" y="1645"/>
                </a:cubicBezTo>
                <a:cubicBezTo>
                  <a:pt x="835" y="1645"/>
                  <a:pt x="832" y="1641"/>
                  <a:pt x="831" y="1637"/>
                </a:cubicBezTo>
                <a:cubicBezTo>
                  <a:pt x="831" y="1634"/>
                  <a:pt x="832" y="1632"/>
                  <a:pt x="834" y="1631"/>
                </a:cubicBezTo>
                <a:cubicBezTo>
                  <a:pt x="835" y="1629"/>
                  <a:pt x="838" y="1628"/>
                  <a:pt x="840" y="1628"/>
                </a:cubicBezTo>
                <a:cubicBezTo>
                  <a:pt x="840" y="1628"/>
                  <a:pt x="840" y="1628"/>
                  <a:pt x="840" y="1628"/>
                </a:cubicBezTo>
                <a:cubicBezTo>
                  <a:pt x="845" y="1628"/>
                  <a:pt x="848" y="1632"/>
                  <a:pt x="848" y="1636"/>
                </a:cubicBezTo>
                <a:cubicBezTo>
                  <a:pt x="849" y="1641"/>
                  <a:pt x="845" y="1645"/>
                  <a:pt x="840" y="1645"/>
                </a:cubicBezTo>
                <a:close/>
                <a:moveTo>
                  <a:pt x="868" y="1644"/>
                </a:moveTo>
                <a:cubicBezTo>
                  <a:pt x="864" y="1644"/>
                  <a:pt x="860" y="1640"/>
                  <a:pt x="860" y="1636"/>
                </a:cubicBezTo>
                <a:cubicBezTo>
                  <a:pt x="860" y="1634"/>
                  <a:pt x="860" y="1631"/>
                  <a:pt x="862" y="1630"/>
                </a:cubicBezTo>
                <a:cubicBezTo>
                  <a:pt x="863" y="1628"/>
                  <a:pt x="865" y="1627"/>
                  <a:pt x="868" y="1627"/>
                </a:cubicBezTo>
                <a:cubicBezTo>
                  <a:pt x="905" y="1625"/>
                  <a:pt x="942" y="1620"/>
                  <a:pt x="978" y="1613"/>
                </a:cubicBezTo>
                <a:cubicBezTo>
                  <a:pt x="978" y="1613"/>
                  <a:pt x="979" y="1613"/>
                  <a:pt x="979" y="1613"/>
                </a:cubicBezTo>
                <a:cubicBezTo>
                  <a:pt x="997" y="1609"/>
                  <a:pt x="1015" y="1605"/>
                  <a:pt x="1033" y="1600"/>
                </a:cubicBezTo>
                <a:cubicBezTo>
                  <a:pt x="1045" y="1597"/>
                  <a:pt x="1058" y="1593"/>
                  <a:pt x="1071" y="1589"/>
                </a:cubicBezTo>
                <a:cubicBezTo>
                  <a:pt x="1075" y="1587"/>
                  <a:pt x="1080" y="1590"/>
                  <a:pt x="1081" y="1594"/>
                </a:cubicBezTo>
                <a:cubicBezTo>
                  <a:pt x="1083" y="1599"/>
                  <a:pt x="1080" y="1603"/>
                  <a:pt x="1076" y="1605"/>
                </a:cubicBezTo>
                <a:cubicBezTo>
                  <a:pt x="1063" y="1609"/>
                  <a:pt x="1050" y="1613"/>
                  <a:pt x="1037" y="1616"/>
                </a:cubicBezTo>
                <a:cubicBezTo>
                  <a:pt x="1019" y="1621"/>
                  <a:pt x="1000" y="1626"/>
                  <a:pt x="982" y="1629"/>
                </a:cubicBezTo>
                <a:cubicBezTo>
                  <a:pt x="945" y="1637"/>
                  <a:pt x="907" y="1642"/>
                  <a:pt x="869" y="1644"/>
                </a:cubicBezTo>
                <a:cubicBezTo>
                  <a:pt x="869" y="1644"/>
                  <a:pt x="868" y="1644"/>
                  <a:pt x="868" y="1644"/>
                </a:cubicBezTo>
                <a:close/>
                <a:moveTo>
                  <a:pt x="578" y="1607"/>
                </a:moveTo>
                <a:cubicBezTo>
                  <a:pt x="577" y="1607"/>
                  <a:pt x="576" y="1607"/>
                  <a:pt x="575" y="1607"/>
                </a:cubicBezTo>
                <a:cubicBezTo>
                  <a:pt x="573" y="1606"/>
                  <a:pt x="571" y="1605"/>
                  <a:pt x="570" y="1603"/>
                </a:cubicBezTo>
                <a:cubicBezTo>
                  <a:pt x="569" y="1601"/>
                  <a:pt x="569" y="1598"/>
                  <a:pt x="570" y="1596"/>
                </a:cubicBezTo>
                <a:cubicBezTo>
                  <a:pt x="571" y="1592"/>
                  <a:pt x="576" y="1589"/>
                  <a:pt x="581" y="1591"/>
                </a:cubicBezTo>
                <a:cubicBezTo>
                  <a:pt x="582" y="1591"/>
                  <a:pt x="582" y="1591"/>
                  <a:pt x="582" y="1591"/>
                </a:cubicBezTo>
                <a:cubicBezTo>
                  <a:pt x="582" y="1591"/>
                  <a:pt x="582" y="1591"/>
                  <a:pt x="582" y="1591"/>
                </a:cubicBezTo>
                <a:cubicBezTo>
                  <a:pt x="583" y="1592"/>
                  <a:pt x="585" y="1593"/>
                  <a:pt x="586" y="1595"/>
                </a:cubicBezTo>
                <a:cubicBezTo>
                  <a:pt x="587" y="1597"/>
                  <a:pt x="587" y="1599"/>
                  <a:pt x="586" y="1601"/>
                </a:cubicBezTo>
                <a:cubicBezTo>
                  <a:pt x="585" y="1605"/>
                  <a:pt x="582" y="1607"/>
                  <a:pt x="578" y="1607"/>
                </a:cubicBezTo>
                <a:close/>
                <a:moveTo>
                  <a:pt x="551" y="1598"/>
                </a:moveTo>
                <a:cubicBezTo>
                  <a:pt x="550" y="1598"/>
                  <a:pt x="549" y="1598"/>
                  <a:pt x="548" y="1598"/>
                </a:cubicBezTo>
                <a:cubicBezTo>
                  <a:pt x="518" y="1587"/>
                  <a:pt x="488" y="1574"/>
                  <a:pt x="459" y="1560"/>
                </a:cubicBezTo>
                <a:cubicBezTo>
                  <a:pt x="446" y="1554"/>
                  <a:pt x="434" y="1547"/>
                  <a:pt x="422" y="1540"/>
                </a:cubicBezTo>
                <a:cubicBezTo>
                  <a:pt x="401" y="1529"/>
                  <a:pt x="380" y="1516"/>
                  <a:pt x="360" y="1502"/>
                </a:cubicBezTo>
                <a:cubicBezTo>
                  <a:pt x="356" y="1500"/>
                  <a:pt x="355" y="1495"/>
                  <a:pt x="358" y="1491"/>
                </a:cubicBezTo>
                <a:cubicBezTo>
                  <a:pt x="361" y="1487"/>
                  <a:pt x="366" y="1486"/>
                  <a:pt x="370" y="1488"/>
                </a:cubicBezTo>
                <a:cubicBezTo>
                  <a:pt x="389" y="1502"/>
                  <a:pt x="410" y="1514"/>
                  <a:pt x="430" y="1526"/>
                </a:cubicBezTo>
                <a:cubicBezTo>
                  <a:pt x="442" y="1532"/>
                  <a:pt x="454" y="1539"/>
                  <a:pt x="466" y="1545"/>
                </a:cubicBezTo>
                <a:cubicBezTo>
                  <a:pt x="466" y="1545"/>
                  <a:pt x="466" y="1545"/>
                  <a:pt x="466" y="1545"/>
                </a:cubicBezTo>
                <a:cubicBezTo>
                  <a:pt x="495" y="1559"/>
                  <a:pt x="524" y="1571"/>
                  <a:pt x="554" y="1582"/>
                </a:cubicBezTo>
                <a:cubicBezTo>
                  <a:pt x="558" y="1583"/>
                  <a:pt x="561" y="1588"/>
                  <a:pt x="559" y="1593"/>
                </a:cubicBezTo>
                <a:cubicBezTo>
                  <a:pt x="558" y="1596"/>
                  <a:pt x="555" y="1598"/>
                  <a:pt x="551" y="1598"/>
                </a:cubicBezTo>
                <a:close/>
                <a:moveTo>
                  <a:pt x="1100" y="1596"/>
                </a:moveTo>
                <a:cubicBezTo>
                  <a:pt x="1100" y="1596"/>
                  <a:pt x="1100" y="1596"/>
                  <a:pt x="1100" y="1596"/>
                </a:cubicBezTo>
                <a:cubicBezTo>
                  <a:pt x="1097" y="1596"/>
                  <a:pt x="1093" y="1594"/>
                  <a:pt x="1092" y="1590"/>
                </a:cubicBezTo>
                <a:cubicBezTo>
                  <a:pt x="1091" y="1588"/>
                  <a:pt x="1091" y="1586"/>
                  <a:pt x="1092" y="1584"/>
                </a:cubicBezTo>
                <a:cubicBezTo>
                  <a:pt x="1093" y="1582"/>
                  <a:pt x="1095" y="1580"/>
                  <a:pt x="1097" y="1580"/>
                </a:cubicBezTo>
                <a:cubicBezTo>
                  <a:pt x="1098" y="1580"/>
                  <a:pt x="1098" y="1580"/>
                  <a:pt x="1098" y="1580"/>
                </a:cubicBezTo>
                <a:cubicBezTo>
                  <a:pt x="1098" y="1580"/>
                  <a:pt x="1098" y="1580"/>
                  <a:pt x="1098" y="1580"/>
                </a:cubicBezTo>
                <a:cubicBezTo>
                  <a:pt x="1102" y="1578"/>
                  <a:pt x="1107" y="1581"/>
                  <a:pt x="1108" y="1585"/>
                </a:cubicBezTo>
                <a:cubicBezTo>
                  <a:pt x="1110" y="1589"/>
                  <a:pt x="1107" y="1594"/>
                  <a:pt x="1103" y="1596"/>
                </a:cubicBezTo>
                <a:cubicBezTo>
                  <a:pt x="1102" y="1596"/>
                  <a:pt x="1101" y="1596"/>
                  <a:pt x="1100" y="1596"/>
                </a:cubicBezTo>
                <a:close/>
                <a:moveTo>
                  <a:pt x="1127" y="1586"/>
                </a:moveTo>
                <a:cubicBezTo>
                  <a:pt x="1123" y="1586"/>
                  <a:pt x="1120" y="1584"/>
                  <a:pt x="1119" y="1581"/>
                </a:cubicBezTo>
                <a:cubicBezTo>
                  <a:pt x="1118" y="1579"/>
                  <a:pt x="1118" y="1576"/>
                  <a:pt x="1119" y="1574"/>
                </a:cubicBezTo>
                <a:cubicBezTo>
                  <a:pt x="1120" y="1572"/>
                  <a:pt x="1121" y="1570"/>
                  <a:pt x="1123" y="1570"/>
                </a:cubicBezTo>
                <a:cubicBezTo>
                  <a:pt x="1158" y="1556"/>
                  <a:pt x="1192" y="1539"/>
                  <a:pt x="1224" y="1521"/>
                </a:cubicBezTo>
                <a:cubicBezTo>
                  <a:pt x="1224" y="1521"/>
                  <a:pt x="1224" y="1521"/>
                  <a:pt x="1224" y="1521"/>
                </a:cubicBezTo>
                <a:cubicBezTo>
                  <a:pt x="1252" y="1505"/>
                  <a:pt x="1278" y="1488"/>
                  <a:pt x="1304" y="1469"/>
                </a:cubicBezTo>
                <a:cubicBezTo>
                  <a:pt x="1307" y="1466"/>
                  <a:pt x="1313" y="1467"/>
                  <a:pt x="1316" y="1471"/>
                </a:cubicBezTo>
                <a:cubicBezTo>
                  <a:pt x="1318" y="1474"/>
                  <a:pt x="1318" y="1480"/>
                  <a:pt x="1314" y="1482"/>
                </a:cubicBezTo>
                <a:cubicBezTo>
                  <a:pt x="1288" y="1502"/>
                  <a:pt x="1261" y="1520"/>
                  <a:pt x="1233" y="1536"/>
                </a:cubicBezTo>
                <a:cubicBezTo>
                  <a:pt x="1200" y="1554"/>
                  <a:pt x="1165" y="1571"/>
                  <a:pt x="1130" y="1585"/>
                </a:cubicBezTo>
                <a:cubicBezTo>
                  <a:pt x="1130" y="1585"/>
                  <a:pt x="1130" y="1585"/>
                  <a:pt x="1130" y="1585"/>
                </a:cubicBezTo>
                <a:cubicBezTo>
                  <a:pt x="1129" y="1586"/>
                  <a:pt x="1128" y="1586"/>
                  <a:pt x="1127" y="1586"/>
                </a:cubicBezTo>
                <a:close/>
                <a:moveTo>
                  <a:pt x="342" y="1488"/>
                </a:moveTo>
                <a:cubicBezTo>
                  <a:pt x="340" y="1488"/>
                  <a:pt x="338" y="1487"/>
                  <a:pt x="337" y="1486"/>
                </a:cubicBezTo>
                <a:cubicBezTo>
                  <a:pt x="337" y="1486"/>
                  <a:pt x="337" y="1486"/>
                  <a:pt x="337" y="1486"/>
                </a:cubicBezTo>
                <a:cubicBezTo>
                  <a:pt x="335" y="1485"/>
                  <a:pt x="334" y="1483"/>
                  <a:pt x="333" y="1480"/>
                </a:cubicBezTo>
                <a:cubicBezTo>
                  <a:pt x="333" y="1478"/>
                  <a:pt x="334" y="1476"/>
                  <a:pt x="335" y="1474"/>
                </a:cubicBezTo>
                <a:cubicBezTo>
                  <a:pt x="338" y="1470"/>
                  <a:pt x="343" y="1470"/>
                  <a:pt x="347" y="1472"/>
                </a:cubicBezTo>
                <a:cubicBezTo>
                  <a:pt x="351" y="1475"/>
                  <a:pt x="351" y="1480"/>
                  <a:pt x="349" y="1484"/>
                </a:cubicBezTo>
                <a:cubicBezTo>
                  <a:pt x="347" y="1486"/>
                  <a:pt x="345" y="1488"/>
                  <a:pt x="342" y="1488"/>
                </a:cubicBezTo>
                <a:close/>
                <a:moveTo>
                  <a:pt x="319" y="1471"/>
                </a:moveTo>
                <a:cubicBezTo>
                  <a:pt x="317" y="1471"/>
                  <a:pt x="316" y="1470"/>
                  <a:pt x="314" y="1469"/>
                </a:cubicBezTo>
                <a:cubicBezTo>
                  <a:pt x="289" y="1449"/>
                  <a:pt x="264" y="1427"/>
                  <a:pt x="242" y="1404"/>
                </a:cubicBezTo>
                <a:cubicBezTo>
                  <a:pt x="241" y="1404"/>
                  <a:pt x="241" y="1404"/>
                  <a:pt x="241" y="1404"/>
                </a:cubicBezTo>
                <a:cubicBezTo>
                  <a:pt x="241" y="1404"/>
                  <a:pt x="241" y="1404"/>
                  <a:pt x="241" y="1404"/>
                </a:cubicBezTo>
                <a:cubicBezTo>
                  <a:pt x="220" y="1383"/>
                  <a:pt x="199" y="1360"/>
                  <a:pt x="180" y="1336"/>
                </a:cubicBezTo>
                <a:cubicBezTo>
                  <a:pt x="176" y="1330"/>
                  <a:pt x="171" y="1324"/>
                  <a:pt x="166" y="1318"/>
                </a:cubicBezTo>
                <a:cubicBezTo>
                  <a:pt x="166" y="1318"/>
                  <a:pt x="166" y="1318"/>
                  <a:pt x="166" y="1318"/>
                </a:cubicBezTo>
                <a:cubicBezTo>
                  <a:pt x="165" y="1316"/>
                  <a:pt x="164" y="1314"/>
                  <a:pt x="165" y="1312"/>
                </a:cubicBezTo>
                <a:cubicBezTo>
                  <a:pt x="165" y="1310"/>
                  <a:pt x="166" y="1308"/>
                  <a:pt x="168" y="1306"/>
                </a:cubicBezTo>
                <a:cubicBezTo>
                  <a:pt x="172" y="1304"/>
                  <a:pt x="177" y="1304"/>
                  <a:pt x="180" y="1308"/>
                </a:cubicBezTo>
                <a:cubicBezTo>
                  <a:pt x="184" y="1314"/>
                  <a:pt x="189" y="1320"/>
                  <a:pt x="194" y="1325"/>
                </a:cubicBezTo>
                <a:cubicBezTo>
                  <a:pt x="212" y="1349"/>
                  <a:pt x="232" y="1371"/>
                  <a:pt x="253" y="1392"/>
                </a:cubicBezTo>
                <a:cubicBezTo>
                  <a:pt x="253" y="1392"/>
                  <a:pt x="253" y="1392"/>
                  <a:pt x="253" y="1392"/>
                </a:cubicBezTo>
                <a:cubicBezTo>
                  <a:pt x="276" y="1415"/>
                  <a:pt x="300" y="1436"/>
                  <a:pt x="325" y="1455"/>
                </a:cubicBezTo>
                <a:cubicBezTo>
                  <a:pt x="328" y="1458"/>
                  <a:pt x="329" y="1464"/>
                  <a:pt x="326" y="1467"/>
                </a:cubicBezTo>
                <a:cubicBezTo>
                  <a:pt x="324" y="1469"/>
                  <a:pt x="322" y="1471"/>
                  <a:pt x="319" y="1471"/>
                </a:cubicBezTo>
                <a:close/>
                <a:moveTo>
                  <a:pt x="1331" y="1467"/>
                </a:moveTo>
                <a:cubicBezTo>
                  <a:pt x="1329" y="1467"/>
                  <a:pt x="1326" y="1466"/>
                  <a:pt x="1324" y="1464"/>
                </a:cubicBezTo>
                <a:cubicBezTo>
                  <a:pt x="1323" y="1462"/>
                  <a:pt x="1322" y="1460"/>
                  <a:pt x="1323" y="1457"/>
                </a:cubicBezTo>
                <a:cubicBezTo>
                  <a:pt x="1323" y="1455"/>
                  <a:pt x="1324" y="1453"/>
                  <a:pt x="1326" y="1452"/>
                </a:cubicBezTo>
                <a:cubicBezTo>
                  <a:pt x="1329" y="1449"/>
                  <a:pt x="1335" y="1449"/>
                  <a:pt x="1338" y="1453"/>
                </a:cubicBezTo>
                <a:cubicBezTo>
                  <a:pt x="1341" y="1457"/>
                  <a:pt x="1340" y="1462"/>
                  <a:pt x="1336" y="1465"/>
                </a:cubicBezTo>
                <a:cubicBezTo>
                  <a:pt x="1335" y="1466"/>
                  <a:pt x="1333" y="1467"/>
                  <a:pt x="1331" y="1467"/>
                </a:cubicBezTo>
                <a:close/>
                <a:moveTo>
                  <a:pt x="1353" y="1449"/>
                </a:moveTo>
                <a:cubicBezTo>
                  <a:pt x="1350" y="1449"/>
                  <a:pt x="1348" y="1448"/>
                  <a:pt x="1346" y="1446"/>
                </a:cubicBezTo>
                <a:cubicBezTo>
                  <a:pt x="1345" y="1444"/>
                  <a:pt x="1344" y="1442"/>
                  <a:pt x="1344" y="1440"/>
                </a:cubicBezTo>
                <a:cubicBezTo>
                  <a:pt x="1345" y="1437"/>
                  <a:pt x="1346" y="1435"/>
                  <a:pt x="1347" y="1434"/>
                </a:cubicBezTo>
                <a:cubicBezTo>
                  <a:pt x="1375" y="1410"/>
                  <a:pt x="1402" y="1383"/>
                  <a:pt x="1427" y="1355"/>
                </a:cubicBezTo>
                <a:cubicBezTo>
                  <a:pt x="1427" y="1355"/>
                  <a:pt x="1427" y="1355"/>
                  <a:pt x="1427" y="1355"/>
                </a:cubicBezTo>
                <a:cubicBezTo>
                  <a:pt x="1448" y="1331"/>
                  <a:pt x="1467" y="1306"/>
                  <a:pt x="1485" y="1280"/>
                </a:cubicBezTo>
                <a:cubicBezTo>
                  <a:pt x="1488" y="1276"/>
                  <a:pt x="1493" y="1275"/>
                  <a:pt x="1497" y="1278"/>
                </a:cubicBezTo>
                <a:cubicBezTo>
                  <a:pt x="1501" y="1281"/>
                  <a:pt x="1502" y="1286"/>
                  <a:pt x="1499" y="1290"/>
                </a:cubicBezTo>
                <a:cubicBezTo>
                  <a:pt x="1481" y="1316"/>
                  <a:pt x="1461" y="1342"/>
                  <a:pt x="1440" y="1366"/>
                </a:cubicBezTo>
                <a:cubicBezTo>
                  <a:pt x="1414" y="1395"/>
                  <a:pt x="1387" y="1422"/>
                  <a:pt x="1358" y="1447"/>
                </a:cubicBezTo>
                <a:cubicBezTo>
                  <a:pt x="1357" y="1448"/>
                  <a:pt x="1355" y="1449"/>
                  <a:pt x="1353" y="1449"/>
                </a:cubicBezTo>
                <a:close/>
                <a:moveTo>
                  <a:pt x="157" y="1299"/>
                </a:moveTo>
                <a:cubicBezTo>
                  <a:pt x="154" y="1299"/>
                  <a:pt x="151" y="1297"/>
                  <a:pt x="150" y="1295"/>
                </a:cubicBezTo>
                <a:cubicBezTo>
                  <a:pt x="150" y="1295"/>
                  <a:pt x="150" y="1295"/>
                  <a:pt x="150" y="1295"/>
                </a:cubicBezTo>
                <a:cubicBezTo>
                  <a:pt x="148" y="1293"/>
                  <a:pt x="148" y="1291"/>
                  <a:pt x="148" y="1289"/>
                </a:cubicBezTo>
                <a:cubicBezTo>
                  <a:pt x="149" y="1286"/>
                  <a:pt x="150" y="1285"/>
                  <a:pt x="152" y="1283"/>
                </a:cubicBezTo>
                <a:cubicBezTo>
                  <a:pt x="155" y="1281"/>
                  <a:pt x="161" y="1282"/>
                  <a:pt x="163" y="1285"/>
                </a:cubicBezTo>
                <a:cubicBezTo>
                  <a:pt x="163" y="1285"/>
                  <a:pt x="163" y="1285"/>
                  <a:pt x="163" y="1285"/>
                </a:cubicBezTo>
                <a:cubicBezTo>
                  <a:pt x="166" y="1289"/>
                  <a:pt x="165" y="1294"/>
                  <a:pt x="161" y="1297"/>
                </a:cubicBezTo>
                <a:cubicBezTo>
                  <a:pt x="160" y="1298"/>
                  <a:pt x="158" y="1299"/>
                  <a:pt x="157" y="1299"/>
                </a:cubicBezTo>
                <a:close/>
                <a:moveTo>
                  <a:pt x="141" y="1275"/>
                </a:moveTo>
                <a:cubicBezTo>
                  <a:pt x="138" y="1275"/>
                  <a:pt x="135" y="1274"/>
                  <a:pt x="134" y="1271"/>
                </a:cubicBezTo>
                <a:cubicBezTo>
                  <a:pt x="116" y="1244"/>
                  <a:pt x="100" y="1216"/>
                  <a:pt x="86" y="1187"/>
                </a:cubicBezTo>
                <a:cubicBezTo>
                  <a:pt x="69" y="1153"/>
                  <a:pt x="54" y="1117"/>
                  <a:pt x="42" y="1081"/>
                </a:cubicBezTo>
                <a:cubicBezTo>
                  <a:pt x="42" y="1079"/>
                  <a:pt x="42" y="1077"/>
                  <a:pt x="43" y="1075"/>
                </a:cubicBezTo>
                <a:cubicBezTo>
                  <a:pt x="44" y="1073"/>
                  <a:pt x="45" y="1071"/>
                  <a:pt x="48" y="1071"/>
                </a:cubicBezTo>
                <a:cubicBezTo>
                  <a:pt x="52" y="1069"/>
                  <a:pt x="57" y="1072"/>
                  <a:pt x="58" y="1076"/>
                </a:cubicBezTo>
                <a:cubicBezTo>
                  <a:pt x="70" y="1111"/>
                  <a:pt x="84" y="1146"/>
                  <a:pt x="101" y="1179"/>
                </a:cubicBezTo>
                <a:cubicBezTo>
                  <a:pt x="115" y="1208"/>
                  <a:pt x="131" y="1236"/>
                  <a:pt x="148" y="1262"/>
                </a:cubicBezTo>
                <a:cubicBezTo>
                  <a:pt x="150" y="1266"/>
                  <a:pt x="149" y="1271"/>
                  <a:pt x="145" y="1274"/>
                </a:cubicBezTo>
                <a:cubicBezTo>
                  <a:pt x="144" y="1275"/>
                  <a:pt x="142" y="1275"/>
                  <a:pt x="141" y="1275"/>
                </a:cubicBezTo>
                <a:close/>
                <a:moveTo>
                  <a:pt x="1508" y="1270"/>
                </a:moveTo>
                <a:cubicBezTo>
                  <a:pt x="1506" y="1270"/>
                  <a:pt x="1505" y="1269"/>
                  <a:pt x="1503" y="1269"/>
                </a:cubicBezTo>
                <a:cubicBezTo>
                  <a:pt x="1502" y="1267"/>
                  <a:pt x="1500" y="1265"/>
                  <a:pt x="1500" y="1263"/>
                </a:cubicBezTo>
                <a:cubicBezTo>
                  <a:pt x="1499" y="1261"/>
                  <a:pt x="1500" y="1259"/>
                  <a:pt x="1501" y="1257"/>
                </a:cubicBezTo>
                <a:cubicBezTo>
                  <a:pt x="1503" y="1253"/>
                  <a:pt x="1509" y="1252"/>
                  <a:pt x="1513" y="1254"/>
                </a:cubicBezTo>
                <a:cubicBezTo>
                  <a:pt x="1516" y="1257"/>
                  <a:pt x="1518" y="1262"/>
                  <a:pt x="1515" y="1266"/>
                </a:cubicBezTo>
                <a:cubicBezTo>
                  <a:pt x="1514" y="1268"/>
                  <a:pt x="1511" y="1270"/>
                  <a:pt x="1508" y="1270"/>
                </a:cubicBezTo>
                <a:close/>
                <a:moveTo>
                  <a:pt x="1523" y="1246"/>
                </a:moveTo>
                <a:cubicBezTo>
                  <a:pt x="1521" y="1246"/>
                  <a:pt x="1520" y="1245"/>
                  <a:pt x="1518" y="1245"/>
                </a:cubicBezTo>
                <a:cubicBezTo>
                  <a:pt x="1514" y="1242"/>
                  <a:pt x="1513" y="1237"/>
                  <a:pt x="1515" y="1233"/>
                </a:cubicBezTo>
                <a:cubicBezTo>
                  <a:pt x="1516" y="1233"/>
                  <a:pt x="1516" y="1232"/>
                  <a:pt x="1516" y="1232"/>
                </a:cubicBezTo>
                <a:cubicBezTo>
                  <a:pt x="1516" y="1232"/>
                  <a:pt x="1516" y="1232"/>
                  <a:pt x="1516" y="1232"/>
                </a:cubicBezTo>
                <a:cubicBezTo>
                  <a:pt x="1535" y="1200"/>
                  <a:pt x="1552" y="1167"/>
                  <a:pt x="1566" y="1133"/>
                </a:cubicBezTo>
                <a:cubicBezTo>
                  <a:pt x="1578" y="1104"/>
                  <a:pt x="1588" y="1074"/>
                  <a:pt x="1597" y="1043"/>
                </a:cubicBezTo>
                <a:cubicBezTo>
                  <a:pt x="1598" y="1039"/>
                  <a:pt x="1603" y="1036"/>
                  <a:pt x="1608" y="1037"/>
                </a:cubicBezTo>
                <a:cubicBezTo>
                  <a:pt x="1610" y="1038"/>
                  <a:pt x="1612" y="1039"/>
                  <a:pt x="1613" y="1041"/>
                </a:cubicBezTo>
                <a:cubicBezTo>
                  <a:pt x="1614" y="1043"/>
                  <a:pt x="1614" y="1046"/>
                  <a:pt x="1613" y="1048"/>
                </a:cubicBezTo>
                <a:cubicBezTo>
                  <a:pt x="1605" y="1079"/>
                  <a:pt x="1594" y="1110"/>
                  <a:pt x="1581" y="1140"/>
                </a:cubicBezTo>
                <a:cubicBezTo>
                  <a:pt x="1567" y="1174"/>
                  <a:pt x="1550" y="1208"/>
                  <a:pt x="1531" y="1240"/>
                </a:cubicBezTo>
                <a:cubicBezTo>
                  <a:pt x="1531" y="1241"/>
                  <a:pt x="1531" y="1241"/>
                  <a:pt x="1531" y="1241"/>
                </a:cubicBezTo>
                <a:cubicBezTo>
                  <a:pt x="1530" y="1241"/>
                  <a:pt x="1530" y="1241"/>
                  <a:pt x="1530" y="1242"/>
                </a:cubicBezTo>
                <a:cubicBezTo>
                  <a:pt x="1529" y="1244"/>
                  <a:pt x="1526" y="1246"/>
                  <a:pt x="1523" y="1246"/>
                </a:cubicBezTo>
                <a:close/>
                <a:moveTo>
                  <a:pt x="42" y="1060"/>
                </a:moveTo>
                <a:cubicBezTo>
                  <a:pt x="38" y="1060"/>
                  <a:pt x="35" y="1058"/>
                  <a:pt x="34" y="1054"/>
                </a:cubicBezTo>
                <a:cubicBezTo>
                  <a:pt x="33" y="1052"/>
                  <a:pt x="33" y="1050"/>
                  <a:pt x="34" y="1048"/>
                </a:cubicBezTo>
                <a:cubicBezTo>
                  <a:pt x="35" y="1046"/>
                  <a:pt x="37" y="1044"/>
                  <a:pt x="39" y="1043"/>
                </a:cubicBezTo>
                <a:cubicBezTo>
                  <a:pt x="44" y="1042"/>
                  <a:pt x="49" y="1045"/>
                  <a:pt x="50" y="1049"/>
                </a:cubicBezTo>
                <a:cubicBezTo>
                  <a:pt x="51" y="1051"/>
                  <a:pt x="50" y="1054"/>
                  <a:pt x="49" y="1056"/>
                </a:cubicBezTo>
                <a:cubicBezTo>
                  <a:pt x="48" y="1058"/>
                  <a:pt x="46" y="1059"/>
                  <a:pt x="44" y="1060"/>
                </a:cubicBezTo>
                <a:cubicBezTo>
                  <a:pt x="43" y="1060"/>
                  <a:pt x="43" y="1060"/>
                  <a:pt x="42" y="1060"/>
                </a:cubicBezTo>
                <a:close/>
                <a:moveTo>
                  <a:pt x="34" y="1033"/>
                </a:moveTo>
                <a:cubicBezTo>
                  <a:pt x="30" y="1033"/>
                  <a:pt x="27" y="1030"/>
                  <a:pt x="26" y="1026"/>
                </a:cubicBezTo>
                <a:cubicBezTo>
                  <a:pt x="18" y="995"/>
                  <a:pt x="12" y="963"/>
                  <a:pt x="8" y="931"/>
                </a:cubicBezTo>
                <a:cubicBezTo>
                  <a:pt x="3" y="895"/>
                  <a:pt x="0" y="859"/>
                  <a:pt x="0" y="822"/>
                </a:cubicBezTo>
                <a:cubicBezTo>
                  <a:pt x="0" y="821"/>
                  <a:pt x="1" y="820"/>
                  <a:pt x="1" y="818"/>
                </a:cubicBezTo>
                <a:cubicBezTo>
                  <a:pt x="1" y="817"/>
                  <a:pt x="1" y="817"/>
                  <a:pt x="1" y="817"/>
                </a:cubicBezTo>
                <a:cubicBezTo>
                  <a:pt x="1" y="812"/>
                  <a:pt x="4" y="809"/>
                  <a:pt x="9" y="809"/>
                </a:cubicBezTo>
                <a:cubicBezTo>
                  <a:pt x="9" y="809"/>
                  <a:pt x="9" y="809"/>
                  <a:pt x="9" y="809"/>
                </a:cubicBezTo>
                <a:cubicBezTo>
                  <a:pt x="11" y="809"/>
                  <a:pt x="13" y="810"/>
                  <a:pt x="15" y="811"/>
                </a:cubicBezTo>
                <a:cubicBezTo>
                  <a:pt x="17" y="813"/>
                  <a:pt x="17" y="815"/>
                  <a:pt x="17" y="817"/>
                </a:cubicBezTo>
                <a:cubicBezTo>
                  <a:pt x="17" y="819"/>
                  <a:pt x="17" y="821"/>
                  <a:pt x="17" y="822"/>
                </a:cubicBezTo>
                <a:cubicBezTo>
                  <a:pt x="17" y="858"/>
                  <a:pt x="20" y="894"/>
                  <a:pt x="25" y="929"/>
                </a:cubicBezTo>
                <a:cubicBezTo>
                  <a:pt x="29" y="960"/>
                  <a:pt x="35" y="992"/>
                  <a:pt x="43" y="1022"/>
                </a:cubicBezTo>
                <a:cubicBezTo>
                  <a:pt x="44" y="1027"/>
                  <a:pt x="41" y="1031"/>
                  <a:pt x="36" y="1033"/>
                </a:cubicBezTo>
                <a:cubicBezTo>
                  <a:pt x="36" y="1033"/>
                  <a:pt x="35" y="1033"/>
                  <a:pt x="34" y="1033"/>
                </a:cubicBezTo>
                <a:close/>
                <a:moveTo>
                  <a:pt x="1613" y="1027"/>
                </a:moveTo>
                <a:cubicBezTo>
                  <a:pt x="1612" y="1027"/>
                  <a:pt x="1611" y="1027"/>
                  <a:pt x="1611" y="1027"/>
                </a:cubicBezTo>
                <a:cubicBezTo>
                  <a:pt x="1608" y="1026"/>
                  <a:pt x="1606" y="1025"/>
                  <a:pt x="1605" y="1023"/>
                </a:cubicBezTo>
                <a:cubicBezTo>
                  <a:pt x="1604" y="1021"/>
                  <a:pt x="1604" y="1018"/>
                  <a:pt x="1604" y="1016"/>
                </a:cubicBezTo>
                <a:cubicBezTo>
                  <a:pt x="1605" y="1012"/>
                  <a:pt x="1610" y="1009"/>
                  <a:pt x="1615" y="1010"/>
                </a:cubicBezTo>
                <a:cubicBezTo>
                  <a:pt x="1619" y="1011"/>
                  <a:pt x="1622" y="1016"/>
                  <a:pt x="1621" y="1020"/>
                </a:cubicBezTo>
                <a:cubicBezTo>
                  <a:pt x="1620" y="1024"/>
                  <a:pt x="1617" y="1027"/>
                  <a:pt x="1613" y="1027"/>
                </a:cubicBezTo>
                <a:close/>
                <a:moveTo>
                  <a:pt x="1619" y="999"/>
                </a:moveTo>
                <a:cubicBezTo>
                  <a:pt x="1618" y="999"/>
                  <a:pt x="1618" y="999"/>
                  <a:pt x="1617" y="999"/>
                </a:cubicBezTo>
                <a:cubicBezTo>
                  <a:pt x="1613" y="998"/>
                  <a:pt x="1610" y="994"/>
                  <a:pt x="1611" y="989"/>
                </a:cubicBezTo>
                <a:cubicBezTo>
                  <a:pt x="1614" y="973"/>
                  <a:pt x="1617" y="956"/>
                  <a:pt x="1619" y="940"/>
                </a:cubicBezTo>
                <a:cubicBezTo>
                  <a:pt x="1622" y="919"/>
                  <a:pt x="1625" y="899"/>
                  <a:pt x="1626" y="878"/>
                </a:cubicBezTo>
                <a:cubicBezTo>
                  <a:pt x="1627" y="860"/>
                  <a:pt x="1628" y="842"/>
                  <a:pt x="1628" y="823"/>
                </a:cubicBezTo>
                <a:cubicBezTo>
                  <a:pt x="1628" y="810"/>
                  <a:pt x="1628" y="796"/>
                  <a:pt x="1627" y="783"/>
                </a:cubicBezTo>
                <a:cubicBezTo>
                  <a:pt x="1627" y="781"/>
                  <a:pt x="1628" y="779"/>
                  <a:pt x="1629" y="777"/>
                </a:cubicBezTo>
                <a:cubicBezTo>
                  <a:pt x="1631" y="775"/>
                  <a:pt x="1633" y="774"/>
                  <a:pt x="1635" y="774"/>
                </a:cubicBezTo>
                <a:cubicBezTo>
                  <a:pt x="1640" y="774"/>
                  <a:pt x="1644" y="778"/>
                  <a:pt x="1644" y="782"/>
                </a:cubicBezTo>
                <a:cubicBezTo>
                  <a:pt x="1645" y="796"/>
                  <a:pt x="1645" y="810"/>
                  <a:pt x="1645" y="823"/>
                </a:cubicBezTo>
                <a:cubicBezTo>
                  <a:pt x="1645" y="842"/>
                  <a:pt x="1644" y="861"/>
                  <a:pt x="1643" y="879"/>
                </a:cubicBezTo>
                <a:cubicBezTo>
                  <a:pt x="1642" y="900"/>
                  <a:pt x="1639" y="921"/>
                  <a:pt x="1636" y="942"/>
                </a:cubicBezTo>
                <a:cubicBezTo>
                  <a:pt x="1634" y="959"/>
                  <a:pt x="1631" y="976"/>
                  <a:pt x="1627" y="992"/>
                </a:cubicBezTo>
                <a:cubicBezTo>
                  <a:pt x="1626" y="996"/>
                  <a:pt x="1623" y="999"/>
                  <a:pt x="1619" y="999"/>
                </a:cubicBezTo>
                <a:close/>
                <a:moveTo>
                  <a:pt x="10" y="797"/>
                </a:moveTo>
                <a:cubicBezTo>
                  <a:pt x="10" y="797"/>
                  <a:pt x="9" y="797"/>
                  <a:pt x="9" y="797"/>
                </a:cubicBezTo>
                <a:cubicBezTo>
                  <a:pt x="7" y="797"/>
                  <a:pt x="5" y="796"/>
                  <a:pt x="3" y="795"/>
                </a:cubicBezTo>
                <a:cubicBezTo>
                  <a:pt x="2" y="793"/>
                  <a:pt x="1" y="791"/>
                  <a:pt x="1" y="789"/>
                </a:cubicBezTo>
                <a:cubicBezTo>
                  <a:pt x="1" y="784"/>
                  <a:pt x="5" y="780"/>
                  <a:pt x="10" y="780"/>
                </a:cubicBezTo>
                <a:cubicBezTo>
                  <a:pt x="12" y="780"/>
                  <a:pt x="14" y="781"/>
                  <a:pt x="16" y="783"/>
                </a:cubicBezTo>
                <a:cubicBezTo>
                  <a:pt x="17" y="785"/>
                  <a:pt x="18" y="787"/>
                  <a:pt x="18" y="789"/>
                </a:cubicBezTo>
                <a:cubicBezTo>
                  <a:pt x="18" y="794"/>
                  <a:pt x="14" y="797"/>
                  <a:pt x="10" y="797"/>
                </a:cubicBezTo>
                <a:close/>
                <a:moveTo>
                  <a:pt x="11" y="769"/>
                </a:moveTo>
                <a:cubicBezTo>
                  <a:pt x="11" y="769"/>
                  <a:pt x="11" y="769"/>
                  <a:pt x="11" y="769"/>
                </a:cubicBezTo>
                <a:cubicBezTo>
                  <a:pt x="8" y="769"/>
                  <a:pt x="6" y="768"/>
                  <a:pt x="5" y="766"/>
                </a:cubicBezTo>
                <a:cubicBezTo>
                  <a:pt x="3" y="764"/>
                  <a:pt x="3" y="762"/>
                  <a:pt x="3" y="760"/>
                </a:cubicBezTo>
                <a:cubicBezTo>
                  <a:pt x="3" y="754"/>
                  <a:pt x="4" y="748"/>
                  <a:pt x="5" y="741"/>
                </a:cubicBezTo>
                <a:cubicBezTo>
                  <a:pt x="7" y="715"/>
                  <a:pt x="11" y="689"/>
                  <a:pt x="16" y="664"/>
                </a:cubicBezTo>
                <a:cubicBezTo>
                  <a:pt x="16" y="664"/>
                  <a:pt x="16" y="664"/>
                  <a:pt x="16" y="664"/>
                </a:cubicBezTo>
                <a:cubicBezTo>
                  <a:pt x="16" y="664"/>
                  <a:pt x="16" y="663"/>
                  <a:pt x="16" y="663"/>
                </a:cubicBezTo>
                <a:cubicBezTo>
                  <a:pt x="24" y="626"/>
                  <a:pt x="34" y="589"/>
                  <a:pt x="46" y="554"/>
                </a:cubicBezTo>
                <a:cubicBezTo>
                  <a:pt x="48" y="549"/>
                  <a:pt x="52" y="547"/>
                  <a:pt x="57" y="548"/>
                </a:cubicBezTo>
                <a:cubicBezTo>
                  <a:pt x="61" y="550"/>
                  <a:pt x="64" y="555"/>
                  <a:pt x="62" y="559"/>
                </a:cubicBezTo>
                <a:cubicBezTo>
                  <a:pt x="50" y="594"/>
                  <a:pt x="40" y="631"/>
                  <a:pt x="33" y="667"/>
                </a:cubicBezTo>
                <a:cubicBezTo>
                  <a:pt x="28" y="692"/>
                  <a:pt x="24" y="717"/>
                  <a:pt x="21" y="743"/>
                </a:cubicBezTo>
                <a:cubicBezTo>
                  <a:pt x="21" y="749"/>
                  <a:pt x="20" y="755"/>
                  <a:pt x="20" y="761"/>
                </a:cubicBezTo>
                <a:cubicBezTo>
                  <a:pt x="19" y="766"/>
                  <a:pt x="16" y="769"/>
                  <a:pt x="11" y="769"/>
                </a:cubicBezTo>
                <a:close/>
                <a:moveTo>
                  <a:pt x="1634" y="763"/>
                </a:moveTo>
                <a:cubicBezTo>
                  <a:pt x="1629" y="763"/>
                  <a:pt x="1625" y="760"/>
                  <a:pt x="1625" y="755"/>
                </a:cubicBezTo>
                <a:cubicBezTo>
                  <a:pt x="1625" y="755"/>
                  <a:pt x="1625" y="755"/>
                  <a:pt x="1625" y="755"/>
                </a:cubicBezTo>
                <a:cubicBezTo>
                  <a:pt x="1625" y="753"/>
                  <a:pt x="1626" y="751"/>
                  <a:pt x="1627" y="749"/>
                </a:cubicBezTo>
                <a:cubicBezTo>
                  <a:pt x="1629" y="747"/>
                  <a:pt x="1631" y="746"/>
                  <a:pt x="1633" y="746"/>
                </a:cubicBezTo>
                <a:cubicBezTo>
                  <a:pt x="1638" y="746"/>
                  <a:pt x="1642" y="749"/>
                  <a:pt x="1642" y="754"/>
                </a:cubicBezTo>
                <a:cubicBezTo>
                  <a:pt x="1642" y="754"/>
                  <a:pt x="1642" y="754"/>
                  <a:pt x="1642" y="754"/>
                </a:cubicBezTo>
                <a:cubicBezTo>
                  <a:pt x="1642" y="754"/>
                  <a:pt x="1642" y="754"/>
                  <a:pt x="1642" y="754"/>
                </a:cubicBezTo>
                <a:cubicBezTo>
                  <a:pt x="1642" y="756"/>
                  <a:pt x="1641" y="758"/>
                  <a:pt x="1640" y="760"/>
                </a:cubicBezTo>
                <a:cubicBezTo>
                  <a:pt x="1639" y="762"/>
                  <a:pt x="1637" y="763"/>
                  <a:pt x="1634" y="763"/>
                </a:cubicBezTo>
                <a:cubicBezTo>
                  <a:pt x="1634" y="763"/>
                  <a:pt x="1634" y="763"/>
                  <a:pt x="1634" y="763"/>
                </a:cubicBezTo>
                <a:close/>
                <a:moveTo>
                  <a:pt x="1631" y="735"/>
                </a:moveTo>
                <a:cubicBezTo>
                  <a:pt x="1626" y="735"/>
                  <a:pt x="1623" y="732"/>
                  <a:pt x="1622" y="727"/>
                </a:cubicBezTo>
                <a:cubicBezTo>
                  <a:pt x="1618" y="695"/>
                  <a:pt x="1612" y="662"/>
                  <a:pt x="1605" y="630"/>
                </a:cubicBezTo>
                <a:cubicBezTo>
                  <a:pt x="1603" y="626"/>
                  <a:pt x="1606" y="621"/>
                  <a:pt x="1611" y="620"/>
                </a:cubicBezTo>
                <a:cubicBezTo>
                  <a:pt x="1615" y="619"/>
                  <a:pt x="1620" y="622"/>
                  <a:pt x="1621" y="626"/>
                </a:cubicBezTo>
                <a:cubicBezTo>
                  <a:pt x="1629" y="659"/>
                  <a:pt x="1635" y="692"/>
                  <a:pt x="1639" y="725"/>
                </a:cubicBezTo>
                <a:cubicBezTo>
                  <a:pt x="1640" y="730"/>
                  <a:pt x="1636" y="734"/>
                  <a:pt x="1632" y="735"/>
                </a:cubicBezTo>
                <a:cubicBezTo>
                  <a:pt x="1631" y="735"/>
                  <a:pt x="1631" y="735"/>
                  <a:pt x="1631" y="735"/>
                </a:cubicBezTo>
                <a:close/>
                <a:moveTo>
                  <a:pt x="1592" y="566"/>
                </a:moveTo>
                <a:cubicBezTo>
                  <a:pt x="1588" y="566"/>
                  <a:pt x="1585" y="563"/>
                  <a:pt x="1584" y="560"/>
                </a:cubicBezTo>
                <a:cubicBezTo>
                  <a:pt x="1573" y="530"/>
                  <a:pt x="1561" y="500"/>
                  <a:pt x="1547" y="472"/>
                </a:cubicBezTo>
                <a:cubicBezTo>
                  <a:pt x="1546" y="470"/>
                  <a:pt x="1546" y="468"/>
                  <a:pt x="1547" y="465"/>
                </a:cubicBezTo>
                <a:cubicBezTo>
                  <a:pt x="1548" y="463"/>
                  <a:pt x="1549" y="462"/>
                  <a:pt x="1551" y="461"/>
                </a:cubicBezTo>
                <a:cubicBezTo>
                  <a:pt x="1556" y="459"/>
                  <a:pt x="1561" y="461"/>
                  <a:pt x="1563" y="465"/>
                </a:cubicBezTo>
                <a:cubicBezTo>
                  <a:pt x="1577" y="494"/>
                  <a:pt x="1589" y="524"/>
                  <a:pt x="1600" y="554"/>
                </a:cubicBezTo>
                <a:cubicBezTo>
                  <a:pt x="1601" y="556"/>
                  <a:pt x="1600" y="559"/>
                  <a:pt x="1599" y="561"/>
                </a:cubicBezTo>
                <a:cubicBezTo>
                  <a:pt x="1598" y="563"/>
                  <a:pt x="1597" y="564"/>
                  <a:pt x="1595" y="565"/>
                </a:cubicBezTo>
                <a:cubicBezTo>
                  <a:pt x="1594" y="565"/>
                  <a:pt x="1593" y="566"/>
                  <a:pt x="1592" y="566"/>
                </a:cubicBezTo>
                <a:close/>
                <a:moveTo>
                  <a:pt x="64" y="538"/>
                </a:moveTo>
                <a:cubicBezTo>
                  <a:pt x="64" y="538"/>
                  <a:pt x="64" y="538"/>
                  <a:pt x="64" y="538"/>
                </a:cubicBezTo>
                <a:cubicBezTo>
                  <a:pt x="64" y="538"/>
                  <a:pt x="64" y="538"/>
                  <a:pt x="64" y="538"/>
                </a:cubicBezTo>
                <a:cubicBezTo>
                  <a:pt x="63" y="538"/>
                  <a:pt x="62" y="538"/>
                  <a:pt x="61" y="538"/>
                </a:cubicBezTo>
                <a:cubicBezTo>
                  <a:pt x="56" y="536"/>
                  <a:pt x="54" y="531"/>
                  <a:pt x="56" y="527"/>
                </a:cubicBezTo>
                <a:cubicBezTo>
                  <a:pt x="58" y="522"/>
                  <a:pt x="63" y="520"/>
                  <a:pt x="67" y="522"/>
                </a:cubicBezTo>
                <a:cubicBezTo>
                  <a:pt x="71" y="524"/>
                  <a:pt x="73" y="528"/>
                  <a:pt x="72" y="533"/>
                </a:cubicBezTo>
                <a:cubicBezTo>
                  <a:pt x="72" y="533"/>
                  <a:pt x="72" y="533"/>
                  <a:pt x="72" y="533"/>
                </a:cubicBezTo>
                <a:cubicBezTo>
                  <a:pt x="70" y="536"/>
                  <a:pt x="67" y="538"/>
                  <a:pt x="64" y="538"/>
                </a:cubicBezTo>
                <a:close/>
                <a:moveTo>
                  <a:pt x="74" y="512"/>
                </a:moveTo>
                <a:cubicBezTo>
                  <a:pt x="73" y="512"/>
                  <a:pt x="72" y="512"/>
                  <a:pt x="71" y="511"/>
                </a:cubicBezTo>
                <a:cubicBezTo>
                  <a:pt x="69" y="510"/>
                  <a:pt x="67" y="509"/>
                  <a:pt x="67" y="507"/>
                </a:cubicBezTo>
                <a:cubicBezTo>
                  <a:pt x="66" y="505"/>
                  <a:pt x="66" y="502"/>
                  <a:pt x="67" y="500"/>
                </a:cubicBezTo>
                <a:cubicBezTo>
                  <a:pt x="76" y="479"/>
                  <a:pt x="86" y="458"/>
                  <a:pt x="96" y="438"/>
                </a:cubicBezTo>
                <a:cubicBezTo>
                  <a:pt x="101" y="430"/>
                  <a:pt x="105" y="421"/>
                  <a:pt x="110" y="413"/>
                </a:cubicBezTo>
                <a:cubicBezTo>
                  <a:pt x="129" y="380"/>
                  <a:pt x="150" y="349"/>
                  <a:pt x="174" y="318"/>
                </a:cubicBezTo>
                <a:cubicBezTo>
                  <a:pt x="176" y="315"/>
                  <a:pt x="182" y="314"/>
                  <a:pt x="185" y="317"/>
                </a:cubicBezTo>
                <a:cubicBezTo>
                  <a:pt x="189" y="320"/>
                  <a:pt x="190" y="325"/>
                  <a:pt x="187" y="329"/>
                </a:cubicBezTo>
                <a:cubicBezTo>
                  <a:pt x="164" y="358"/>
                  <a:pt x="143" y="390"/>
                  <a:pt x="125" y="422"/>
                </a:cubicBezTo>
                <a:cubicBezTo>
                  <a:pt x="120" y="430"/>
                  <a:pt x="116" y="438"/>
                  <a:pt x="111" y="446"/>
                </a:cubicBezTo>
                <a:cubicBezTo>
                  <a:pt x="101" y="466"/>
                  <a:pt x="91" y="486"/>
                  <a:pt x="82" y="507"/>
                </a:cubicBezTo>
                <a:cubicBezTo>
                  <a:pt x="81" y="510"/>
                  <a:pt x="78" y="512"/>
                  <a:pt x="74" y="512"/>
                </a:cubicBezTo>
                <a:close/>
                <a:moveTo>
                  <a:pt x="1542" y="451"/>
                </a:moveTo>
                <a:cubicBezTo>
                  <a:pt x="1539" y="451"/>
                  <a:pt x="1536" y="450"/>
                  <a:pt x="1535" y="447"/>
                </a:cubicBezTo>
                <a:cubicBezTo>
                  <a:pt x="1533" y="443"/>
                  <a:pt x="1534" y="438"/>
                  <a:pt x="1538" y="436"/>
                </a:cubicBezTo>
                <a:cubicBezTo>
                  <a:pt x="1542" y="433"/>
                  <a:pt x="1548" y="435"/>
                  <a:pt x="1550" y="439"/>
                </a:cubicBezTo>
                <a:cubicBezTo>
                  <a:pt x="1551" y="441"/>
                  <a:pt x="1551" y="443"/>
                  <a:pt x="1550" y="446"/>
                </a:cubicBezTo>
                <a:cubicBezTo>
                  <a:pt x="1550" y="448"/>
                  <a:pt x="1548" y="449"/>
                  <a:pt x="1546" y="451"/>
                </a:cubicBezTo>
                <a:cubicBezTo>
                  <a:pt x="1545" y="451"/>
                  <a:pt x="1544" y="451"/>
                  <a:pt x="1542" y="451"/>
                </a:cubicBezTo>
                <a:close/>
                <a:moveTo>
                  <a:pt x="1529" y="427"/>
                </a:moveTo>
                <a:cubicBezTo>
                  <a:pt x="1526" y="427"/>
                  <a:pt x="1523" y="425"/>
                  <a:pt x="1521" y="422"/>
                </a:cubicBezTo>
                <a:cubicBezTo>
                  <a:pt x="1503" y="390"/>
                  <a:pt x="1482" y="359"/>
                  <a:pt x="1459" y="329"/>
                </a:cubicBezTo>
                <a:cubicBezTo>
                  <a:pt x="1449" y="317"/>
                  <a:pt x="1439" y="304"/>
                  <a:pt x="1428" y="292"/>
                </a:cubicBezTo>
                <a:cubicBezTo>
                  <a:pt x="1418" y="280"/>
                  <a:pt x="1407" y="269"/>
                  <a:pt x="1397" y="258"/>
                </a:cubicBezTo>
                <a:cubicBezTo>
                  <a:pt x="1393" y="255"/>
                  <a:pt x="1393" y="249"/>
                  <a:pt x="1397" y="246"/>
                </a:cubicBezTo>
                <a:cubicBezTo>
                  <a:pt x="1400" y="243"/>
                  <a:pt x="1405" y="243"/>
                  <a:pt x="1409" y="246"/>
                </a:cubicBezTo>
                <a:cubicBezTo>
                  <a:pt x="1420" y="257"/>
                  <a:pt x="1431" y="269"/>
                  <a:pt x="1441" y="281"/>
                </a:cubicBezTo>
                <a:cubicBezTo>
                  <a:pt x="1452" y="293"/>
                  <a:pt x="1462" y="306"/>
                  <a:pt x="1473" y="319"/>
                </a:cubicBezTo>
                <a:cubicBezTo>
                  <a:pt x="1496" y="349"/>
                  <a:pt x="1517" y="381"/>
                  <a:pt x="1536" y="414"/>
                </a:cubicBezTo>
                <a:cubicBezTo>
                  <a:pt x="1538" y="418"/>
                  <a:pt x="1537" y="423"/>
                  <a:pt x="1533" y="426"/>
                </a:cubicBezTo>
                <a:cubicBezTo>
                  <a:pt x="1532" y="426"/>
                  <a:pt x="1530" y="427"/>
                  <a:pt x="1529" y="427"/>
                </a:cubicBezTo>
                <a:close/>
                <a:moveTo>
                  <a:pt x="198" y="310"/>
                </a:moveTo>
                <a:cubicBezTo>
                  <a:pt x="196" y="310"/>
                  <a:pt x="194" y="309"/>
                  <a:pt x="193" y="308"/>
                </a:cubicBezTo>
                <a:cubicBezTo>
                  <a:pt x="191" y="307"/>
                  <a:pt x="190" y="305"/>
                  <a:pt x="190" y="302"/>
                </a:cubicBezTo>
                <a:cubicBezTo>
                  <a:pt x="189" y="300"/>
                  <a:pt x="190" y="298"/>
                  <a:pt x="191" y="296"/>
                </a:cubicBezTo>
                <a:cubicBezTo>
                  <a:pt x="194" y="293"/>
                  <a:pt x="200" y="292"/>
                  <a:pt x="203" y="295"/>
                </a:cubicBezTo>
                <a:cubicBezTo>
                  <a:pt x="207" y="298"/>
                  <a:pt x="208" y="303"/>
                  <a:pt x="205" y="307"/>
                </a:cubicBezTo>
                <a:cubicBezTo>
                  <a:pt x="204" y="307"/>
                  <a:pt x="204" y="307"/>
                  <a:pt x="204" y="307"/>
                </a:cubicBezTo>
                <a:cubicBezTo>
                  <a:pt x="203" y="309"/>
                  <a:pt x="200" y="310"/>
                  <a:pt x="198" y="310"/>
                </a:cubicBezTo>
                <a:close/>
                <a:moveTo>
                  <a:pt x="216" y="289"/>
                </a:moveTo>
                <a:cubicBezTo>
                  <a:pt x="214" y="289"/>
                  <a:pt x="212" y="288"/>
                  <a:pt x="211" y="287"/>
                </a:cubicBezTo>
                <a:cubicBezTo>
                  <a:pt x="209" y="285"/>
                  <a:pt x="208" y="283"/>
                  <a:pt x="208" y="281"/>
                </a:cubicBezTo>
                <a:cubicBezTo>
                  <a:pt x="208" y="278"/>
                  <a:pt x="209" y="276"/>
                  <a:pt x="210" y="275"/>
                </a:cubicBezTo>
                <a:cubicBezTo>
                  <a:pt x="232" y="250"/>
                  <a:pt x="255" y="227"/>
                  <a:pt x="279" y="206"/>
                </a:cubicBezTo>
                <a:cubicBezTo>
                  <a:pt x="284" y="201"/>
                  <a:pt x="290" y="197"/>
                  <a:pt x="295" y="192"/>
                </a:cubicBezTo>
                <a:cubicBezTo>
                  <a:pt x="319" y="172"/>
                  <a:pt x="344" y="154"/>
                  <a:pt x="370" y="137"/>
                </a:cubicBezTo>
                <a:cubicBezTo>
                  <a:pt x="370" y="137"/>
                  <a:pt x="370" y="137"/>
                  <a:pt x="370" y="137"/>
                </a:cubicBezTo>
                <a:cubicBezTo>
                  <a:pt x="374" y="134"/>
                  <a:pt x="379" y="135"/>
                  <a:pt x="381" y="139"/>
                </a:cubicBezTo>
                <a:cubicBezTo>
                  <a:pt x="383" y="141"/>
                  <a:pt x="383" y="143"/>
                  <a:pt x="383" y="145"/>
                </a:cubicBezTo>
                <a:cubicBezTo>
                  <a:pt x="382" y="148"/>
                  <a:pt x="381" y="150"/>
                  <a:pt x="379" y="151"/>
                </a:cubicBezTo>
                <a:cubicBezTo>
                  <a:pt x="354" y="168"/>
                  <a:pt x="329" y="186"/>
                  <a:pt x="306" y="205"/>
                </a:cubicBezTo>
                <a:cubicBezTo>
                  <a:pt x="301" y="210"/>
                  <a:pt x="295" y="214"/>
                  <a:pt x="290" y="219"/>
                </a:cubicBezTo>
                <a:cubicBezTo>
                  <a:pt x="267" y="240"/>
                  <a:pt x="244" y="262"/>
                  <a:pt x="223" y="286"/>
                </a:cubicBezTo>
                <a:cubicBezTo>
                  <a:pt x="221" y="288"/>
                  <a:pt x="219" y="289"/>
                  <a:pt x="216" y="289"/>
                </a:cubicBezTo>
                <a:close/>
                <a:moveTo>
                  <a:pt x="1382" y="241"/>
                </a:moveTo>
                <a:cubicBezTo>
                  <a:pt x="1380" y="241"/>
                  <a:pt x="1378" y="240"/>
                  <a:pt x="1377" y="238"/>
                </a:cubicBezTo>
                <a:cubicBezTo>
                  <a:pt x="1375" y="237"/>
                  <a:pt x="1374" y="235"/>
                  <a:pt x="1374" y="232"/>
                </a:cubicBezTo>
                <a:cubicBezTo>
                  <a:pt x="1374" y="230"/>
                  <a:pt x="1375" y="228"/>
                  <a:pt x="1376" y="226"/>
                </a:cubicBezTo>
                <a:cubicBezTo>
                  <a:pt x="1379" y="223"/>
                  <a:pt x="1385" y="223"/>
                  <a:pt x="1388" y="226"/>
                </a:cubicBezTo>
                <a:cubicBezTo>
                  <a:pt x="1390" y="228"/>
                  <a:pt x="1391" y="230"/>
                  <a:pt x="1391" y="232"/>
                </a:cubicBezTo>
                <a:cubicBezTo>
                  <a:pt x="1391" y="234"/>
                  <a:pt x="1390" y="236"/>
                  <a:pt x="1389" y="238"/>
                </a:cubicBezTo>
                <a:cubicBezTo>
                  <a:pt x="1387" y="240"/>
                  <a:pt x="1385" y="241"/>
                  <a:pt x="1382" y="241"/>
                </a:cubicBezTo>
                <a:close/>
                <a:moveTo>
                  <a:pt x="1361" y="222"/>
                </a:moveTo>
                <a:cubicBezTo>
                  <a:pt x="1359" y="222"/>
                  <a:pt x="1357" y="221"/>
                  <a:pt x="1356" y="219"/>
                </a:cubicBezTo>
                <a:cubicBezTo>
                  <a:pt x="1328" y="195"/>
                  <a:pt x="1298" y="172"/>
                  <a:pt x="1267" y="151"/>
                </a:cubicBezTo>
                <a:cubicBezTo>
                  <a:pt x="1241" y="134"/>
                  <a:pt x="1213" y="118"/>
                  <a:pt x="1185" y="104"/>
                </a:cubicBezTo>
                <a:cubicBezTo>
                  <a:pt x="1183" y="103"/>
                  <a:pt x="1181" y="101"/>
                  <a:pt x="1180" y="99"/>
                </a:cubicBezTo>
                <a:cubicBezTo>
                  <a:pt x="1180" y="97"/>
                  <a:pt x="1180" y="94"/>
                  <a:pt x="1181" y="92"/>
                </a:cubicBezTo>
                <a:cubicBezTo>
                  <a:pt x="1183" y="88"/>
                  <a:pt x="1188" y="87"/>
                  <a:pt x="1192" y="89"/>
                </a:cubicBezTo>
                <a:cubicBezTo>
                  <a:pt x="1221" y="103"/>
                  <a:pt x="1249" y="119"/>
                  <a:pt x="1276" y="137"/>
                </a:cubicBezTo>
                <a:cubicBezTo>
                  <a:pt x="1308" y="158"/>
                  <a:pt x="1339" y="182"/>
                  <a:pt x="1367" y="207"/>
                </a:cubicBezTo>
                <a:cubicBezTo>
                  <a:pt x="1367" y="207"/>
                  <a:pt x="1367" y="207"/>
                  <a:pt x="1367" y="207"/>
                </a:cubicBezTo>
                <a:cubicBezTo>
                  <a:pt x="1371" y="210"/>
                  <a:pt x="1371" y="215"/>
                  <a:pt x="1368" y="219"/>
                </a:cubicBezTo>
                <a:cubicBezTo>
                  <a:pt x="1366" y="221"/>
                  <a:pt x="1364" y="222"/>
                  <a:pt x="1361" y="222"/>
                </a:cubicBezTo>
                <a:close/>
                <a:moveTo>
                  <a:pt x="398" y="137"/>
                </a:moveTo>
                <a:cubicBezTo>
                  <a:pt x="395" y="137"/>
                  <a:pt x="393" y="136"/>
                  <a:pt x="391" y="133"/>
                </a:cubicBezTo>
                <a:cubicBezTo>
                  <a:pt x="390" y="131"/>
                  <a:pt x="390" y="129"/>
                  <a:pt x="390" y="127"/>
                </a:cubicBezTo>
                <a:cubicBezTo>
                  <a:pt x="391" y="124"/>
                  <a:pt x="392" y="123"/>
                  <a:pt x="394" y="121"/>
                </a:cubicBezTo>
                <a:cubicBezTo>
                  <a:pt x="398" y="119"/>
                  <a:pt x="403" y="120"/>
                  <a:pt x="406" y="124"/>
                </a:cubicBezTo>
                <a:cubicBezTo>
                  <a:pt x="408" y="128"/>
                  <a:pt x="407" y="133"/>
                  <a:pt x="403" y="136"/>
                </a:cubicBezTo>
                <a:cubicBezTo>
                  <a:pt x="401" y="137"/>
                  <a:pt x="400" y="137"/>
                  <a:pt x="398" y="137"/>
                </a:cubicBezTo>
                <a:close/>
                <a:moveTo>
                  <a:pt x="423" y="123"/>
                </a:moveTo>
                <a:cubicBezTo>
                  <a:pt x="423" y="123"/>
                  <a:pt x="423" y="123"/>
                  <a:pt x="423" y="123"/>
                </a:cubicBezTo>
                <a:cubicBezTo>
                  <a:pt x="420" y="123"/>
                  <a:pt x="417" y="121"/>
                  <a:pt x="415" y="118"/>
                </a:cubicBezTo>
                <a:cubicBezTo>
                  <a:pt x="413" y="114"/>
                  <a:pt x="414" y="109"/>
                  <a:pt x="419" y="107"/>
                </a:cubicBezTo>
                <a:cubicBezTo>
                  <a:pt x="447" y="91"/>
                  <a:pt x="476" y="77"/>
                  <a:pt x="506" y="64"/>
                </a:cubicBezTo>
                <a:cubicBezTo>
                  <a:pt x="528" y="55"/>
                  <a:pt x="550" y="47"/>
                  <a:pt x="572" y="40"/>
                </a:cubicBezTo>
                <a:cubicBezTo>
                  <a:pt x="586" y="36"/>
                  <a:pt x="600" y="32"/>
                  <a:pt x="614" y="28"/>
                </a:cubicBezTo>
                <a:cubicBezTo>
                  <a:pt x="619" y="27"/>
                  <a:pt x="623" y="29"/>
                  <a:pt x="624" y="34"/>
                </a:cubicBezTo>
                <a:cubicBezTo>
                  <a:pt x="625" y="36"/>
                  <a:pt x="625" y="38"/>
                  <a:pt x="624" y="40"/>
                </a:cubicBezTo>
                <a:cubicBezTo>
                  <a:pt x="622" y="42"/>
                  <a:pt x="621" y="44"/>
                  <a:pt x="618" y="44"/>
                </a:cubicBezTo>
                <a:cubicBezTo>
                  <a:pt x="605" y="48"/>
                  <a:pt x="591" y="52"/>
                  <a:pt x="577" y="56"/>
                </a:cubicBezTo>
                <a:cubicBezTo>
                  <a:pt x="555" y="63"/>
                  <a:pt x="534" y="71"/>
                  <a:pt x="512" y="80"/>
                </a:cubicBezTo>
                <a:cubicBezTo>
                  <a:pt x="483" y="92"/>
                  <a:pt x="454" y="106"/>
                  <a:pt x="427" y="122"/>
                </a:cubicBezTo>
                <a:cubicBezTo>
                  <a:pt x="426" y="122"/>
                  <a:pt x="424" y="123"/>
                  <a:pt x="423" y="123"/>
                </a:cubicBezTo>
                <a:close/>
                <a:moveTo>
                  <a:pt x="1163" y="92"/>
                </a:moveTo>
                <a:cubicBezTo>
                  <a:pt x="1162" y="92"/>
                  <a:pt x="1161" y="92"/>
                  <a:pt x="1160" y="92"/>
                </a:cubicBezTo>
                <a:cubicBezTo>
                  <a:pt x="1157" y="91"/>
                  <a:pt x="1156" y="89"/>
                  <a:pt x="1155" y="87"/>
                </a:cubicBezTo>
                <a:cubicBezTo>
                  <a:pt x="1154" y="85"/>
                  <a:pt x="1154" y="82"/>
                  <a:pt x="1155" y="80"/>
                </a:cubicBezTo>
                <a:cubicBezTo>
                  <a:pt x="1157" y="76"/>
                  <a:pt x="1162" y="74"/>
                  <a:pt x="1167" y="76"/>
                </a:cubicBezTo>
                <a:cubicBezTo>
                  <a:pt x="1171" y="78"/>
                  <a:pt x="1173" y="83"/>
                  <a:pt x="1171" y="87"/>
                </a:cubicBezTo>
                <a:cubicBezTo>
                  <a:pt x="1169" y="90"/>
                  <a:pt x="1166" y="92"/>
                  <a:pt x="1163" y="92"/>
                </a:cubicBezTo>
                <a:close/>
                <a:moveTo>
                  <a:pt x="1137" y="81"/>
                </a:moveTo>
                <a:cubicBezTo>
                  <a:pt x="1136" y="81"/>
                  <a:pt x="1135" y="81"/>
                  <a:pt x="1134" y="80"/>
                </a:cubicBezTo>
                <a:cubicBezTo>
                  <a:pt x="1100" y="66"/>
                  <a:pt x="1064" y="54"/>
                  <a:pt x="1028" y="44"/>
                </a:cubicBezTo>
                <a:cubicBezTo>
                  <a:pt x="1028" y="44"/>
                  <a:pt x="1028" y="44"/>
                  <a:pt x="1028" y="44"/>
                </a:cubicBezTo>
                <a:cubicBezTo>
                  <a:pt x="997" y="36"/>
                  <a:pt x="966" y="30"/>
                  <a:pt x="935" y="25"/>
                </a:cubicBezTo>
                <a:cubicBezTo>
                  <a:pt x="933" y="25"/>
                  <a:pt x="931" y="24"/>
                  <a:pt x="929" y="22"/>
                </a:cubicBezTo>
                <a:cubicBezTo>
                  <a:pt x="928" y="20"/>
                  <a:pt x="927" y="18"/>
                  <a:pt x="928" y="16"/>
                </a:cubicBezTo>
                <a:cubicBezTo>
                  <a:pt x="928" y="11"/>
                  <a:pt x="933" y="8"/>
                  <a:pt x="937" y="9"/>
                </a:cubicBezTo>
                <a:cubicBezTo>
                  <a:pt x="969" y="13"/>
                  <a:pt x="1001" y="20"/>
                  <a:pt x="1032" y="28"/>
                </a:cubicBezTo>
                <a:cubicBezTo>
                  <a:pt x="1069" y="38"/>
                  <a:pt x="1105" y="50"/>
                  <a:pt x="1140" y="65"/>
                </a:cubicBezTo>
                <a:cubicBezTo>
                  <a:pt x="1145" y="66"/>
                  <a:pt x="1147" y="71"/>
                  <a:pt x="1145" y="76"/>
                </a:cubicBezTo>
                <a:cubicBezTo>
                  <a:pt x="1144" y="79"/>
                  <a:pt x="1141" y="81"/>
                  <a:pt x="1137" y="81"/>
                </a:cubicBezTo>
                <a:close/>
                <a:moveTo>
                  <a:pt x="644" y="38"/>
                </a:moveTo>
                <a:cubicBezTo>
                  <a:pt x="640" y="38"/>
                  <a:pt x="636" y="35"/>
                  <a:pt x="635" y="31"/>
                </a:cubicBezTo>
                <a:cubicBezTo>
                  <a:pt x="634" y="27"/>
                  <a:pt x="637" y="22"/>
                  <a:pt x="642" y="21"/>
                </a:cubicBezTo>
                <a:cubicBezTo>
                  <a:pt x="646" y="20"/>
                  <a:pt x="651" y="23"/>
                  <a:pt x="652" y="27"/>
                </a:cubicBezTo>
                <a:cubicBezTo>
                  <a:pt x="653" y="32"/>
                  <a:pt x="650" y="37"/>
                  <a:pt x="646" y="38"/>
                </a:cubicBezTo>
                <a:cubicBezTo>
                  <a:pt x="645" y="38"/>
                  <a:pt x="644" y="38"/>
                  <a:pt x="644" y="38"/>
                </a:cubicBezTo>
                <a:close/>
                <a:moveTo>
                  <a:pt x="671" y="32"/>
                </a:moveTo>
                <a:cubicBezTo>
                  <a:pt x="667" y="32"/>
                  <a:pt x="664" y="29"/>
                  <a:pt x="663" y="25"/>
                </a:cubicBezTo>
                <a:cubicBezTo>
                  <a:pt x="663" y="23"/>
                  <a:pt x="663" y="21"/>
                  <a:pt x="664" y="19"/>
                </a:cubicBezTo>
                <a:cubicBezTo>
                  <a:pt x="666" y="17"/>
                  <a:pt x="668" y="16"/>
                  <a:pt x="670" y="15"/>
                </a:cubicBezTo>
                <a:cubicBezTo>
                  <a:pt x="702" y="9"/>
                  <a:pt x="734" y="5"/>
                  <a:pt x="766" y="3"/>
                </a:cubicBezTo>
                <a:cubicBezTo>
                  <a:pt x="766" y="3"/>
                  <a:pt x="766" y="3"/>
                  <a:pt x="766" y="3"/>
                </a:cubicBezTo>
                <a:cubicBezTo>
                  <a:pt x="804" y="0"/>
                  <a:pt x="843" y="0"/>
                  <a:pt x="880" y="3"/>
                </a:cubicBezTo>
                <a:cubicBezTo>
                  <a:pt x="885" y="3"/>
                  <a:pt x="888" y="7"/>
                  <a:pt x="888" y="12"/>
                </a:cubicBezTo>
                <a:cubicBezTo>
                  <a:pt x="888" y="16"/>
                  <a:pt x="884" y="20"/>
                  <a:pt x="879" y="20"/>
                </a:cubicBezTo>
                <a:cubicBezTo>
                  <a:pt x="842" y="17"/>
                  <a:pt x="804" y="17"/>
                  <a:pt x="767" y="20"/>
                </a:cubicBezTo>
                <a:cubicBezTo>
                  <a:pt x="767" y="20"/>
                  <a:pt x="767" y="20"/>
                  <a:pt x="767" y="20"/>
                </a:cubicBezTo>
                <a:cubicBezTo>
                  <a:pt x="736" y="22"/>
                  <a:pt x="704" y="26"/>
                  <a:pt x="673" y="32"/>
                </a:cubicBezTo>
                <a:cubicBezTo>
                  <a:pt x="672" y="32"/>
                  <a:pt x="672" y="32"/>
                  <a:pt x="671" y="32"/>
                </a:cubicBezTo>
                <a:close/>
                <a:moveTo>
                  <a:pt x="908" y="22"/>
                </a:moveTo>
                <a:cubicBezTo>
                  <a:pt x="908" y="22"/>
                  <a:pt x="907" y="22"/>
                  <a:pt x="907" y="22"/>
                </a:cubicBezTo>
                <a:cubicBezTo>
                  <a:pt x="905" y="22"/>
                  <a:pt x="903" y="21"/>
                  <a:pt x="901" y="19"/>
                </a:cubicBezTo>
                <a:cubicBezTo>
                  <a:pt x="900" y="17"/>
                  <a:pt x="899" y="15"/>
                  <a:pt x="899" y="13"/>
                </a:cubicBezTo>
                <a:cubicBezTo>
                  <a:pt x="900" y="8"/>
                  <a:pt x="904" y="5"/>
                  <a:pt x="909" y="5"/>
                </a:cubicBezTo>
                <a:cubicBezTo>
                  <a:pt x="913" y="6"/>
                  <a:pt x="917" y="10"/>
                  <a:pt x="916" y="14"/>
                </a:cubicBezTo>
                <a:cubicBezTo>
                  <a:pt x="916" y="19"/>
                  <a:pt x="912" y="22"/>
                  <a:pt x="908" y="22"/>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13" name="Freeform 12">
            <a:extLst>
              <a:ext uri="{FF2B5EF4-FFF2-40B4-BE49-F238E27FC236}">
                <a16:creationId xmlns:a16="http://schemas.microsoft.com/office/drawing/2014/main" id="{6C021C72-93B8-468B-870A-D3E876A24594}"/>
              </a:ext>
            </a:extLst>
          </p:cNvPr>
          <p:cNvSpPr>
            <a:spLocks noEditPoints="1"/>
          </p:cNvSpPr>
          <p:nvPr/>
        </p:nvSpPr>
        <p:spPr bwMode="auto">
          <a:xfrm>
            <a:off x="8868841" y="3229510"/>
            <a:ext cx="6649493" cy="6647380"/>
          </a:xfrm>
          <a:custGeom>
            <a:avLst/>
            <a:gdLst>
              <a:gd name="T0" fmla="*/ 922 w 1572"/>
              <a:gd name="T1" fmla="*/ 1542 h 1571"/>
              <a:gd name="T2" fmla="*/ 1160 w 1572"/>
              <a:gd name="T3" fmla="*/ 1467 h 1571"/>
              <a:gd name="T4" fmla="*/ 925 w 1572"/>
              <a:gd name="T5" fmla="*/ 1559 h 1571"/>
              <a:gd name="T6" fmla="*/ 743 w 1572"/>
              <a:gd name="T7" fmla="*/ 1570 h 1571"/>
              <a:gd name="T8" fmla="*/ 744 w 1572"/>
              <a:gd name="T9" fmla="*/ 1553 h 1571"/>
              <a:gd name="T10" fmla="*/ 680 w 1572"/>
              <a:gd name="T11" fmla="*/ 1564 h 1571"/>
              <a:gd name="T12" fmla="*/ 342 w 1572"/>
              <a:gd name="T13" fmla="*/ 1434 h 1571"/>
              <a:gd name="T14" fmla="*/ 453 w 1572"/>
              <a:gd name="T15" fmla="*/ 1479 h 1571"/>
              <a:gd name="T16" fmla="*/ 681 w 1572"/>
              <a:gd name="T17" fmla="*/ 1564 h 1571"/>
              <a:gd name="T18" fmla="*/ 1201 w 1572"/>
              <a:gd name="T19" fmla="*/ 1433 h 1571"/>
              <a:gd name="T20" fmla="*/ 1187 w 1572"/>
              <a:gd name="T21" fmla="*/ 1460 h 1571"/>
              <a:gd name="T22" fmla="*/ 1304 w 1572"/>
              <a:gd name="T23" fmla="*/ 1353 h 1571"/>
              <a:gd name="T24" fmla="*/ 1257 w 1572"/>
              <a:gd name="T25" fmla="*/ 1412 h 1571"/>
              <a:gd name="T26" fmla="*/ 273 w 1572"/>
              <a:gd name="T27" fmla="*/ 1370 h 1571"/>
              <a:gd name="T28" fmla="*/ 297 w 1572"/>
              <a:gd name="T29" fmla="*/ 1398 h 1571"/>
              <a:gd name="T30" fmla="*/ 95 w 1572"/>
              <a:gd name="T31" fmla="*/ 1161 h 1571"/>
              <a:gd name="T32" fmla="*/ 51 w 1572"/>
              <a:gd name="T33" fmla="*/ 1040 h 1571"/>
              <a:gd name="T34" fmla="*/ 110 w 1572"/>
              <a:gd name="T35" fmla="*/ 1153 h 1571"/>
              <a:gd name="T36" fmla="*/ 250 w 1572"/>
              <a:gd name="T37" fmla="*/ 1357 h 1571"/>
              <a:gd name="T38" fmla="*/ 1486 w 1572"/>
              <a:gd name="T39" fmla="*/ 1104 h 1571"/>
              <a:gd name="T40" fmla="*/ 1360 w 1572"/>
              <a:gd name="T41" fmla="*/ 1318 h 1571"/>
              <a:gd name="T42" fmla="*/ 1507 w 1572"/>
              <a:gd name="T43" fmla="*/ 1051 h 1571"/>
              <a:gd name="T44" fmla="*/ 1523 w 1572"/>
              <a:gd name="T45" fmla="*/ 1057 h 1571"/>
              <a:gd name="T46" fmla="*/ 1534 w 1572"/>
              <a:gd name="T47" fmla="*/ 999 h 1571"/>
              <a:gd name="T48" fmla="*/ 1555 w 1572"/>
              <a:gd name="T49" fmla="*/ 785 h 1571"/>
              <a:gd name="T50" fmla="*/ 1556 w 1572"/>
              <a:gd name="T51" fmla="*/ 630 h 1571"/>
              <a:gd name="T52" fmla="*/ 1567 w 1572"/>
              <a:gd name="T53" fmla="*/ 875 h 1571"/>
              <a:gd name="T54" fmla="*/ 27 w 1572"/>
              <a:gd name="T55" fmla="*/ 991 h 1571"/>
              <a:gd name="T56" fmla="*/ 43 w 1572"/>
              <a:gd name="T57" fmla="*/ 987 h 1571"/>
              <a:gd name="T58" fmla="*/ 13 w 1572"/>
              <a:gd name="T59" fmla="*/ 930 h 1571"/>
              <a:gd name="T60" fmla="*/ 6 w 1572"/>
              <a:gd name="T61" fmla="*/ 685 h 1571"/>
              <a:gd name="T62" fmla="*/ 23 w 1572"/>
              <a:gd name="T63" fmla="*/ 687 h 1571"/>
              <a:gd name="T64" fmla="*/ 30 w 1572"/>
              <a:gd name="T65" fmla="*/ 927 h 1571"/>
              <a:gd name="T66" fmla="*/ 1531 w 1572"/>
              <a:gd name="T67" fmla="*/ 595 h 1571"/>
              <a:gd name="T68" fmla="*/ 1547 w 1572"/>
              <a:gd name="T69" fmla="*/ 591 h 1571"/>
              <a:gd name="T70" fmla="*/ 1506 w 1572"/>
              <a:gd name="T71" fmla="*/ 515 h 1571"/>
              <a:gd name="T72" fmla="*/ 1317 w 1572"/>
              <a:gd name="T73" fmla="*/ 229 h 1571"/>
              <a:gd name="T74" fmla="*/ 1329 w 1572"/>
              <a:gd name="T75" fmla="*/ 217 h 1571"/>
              <a:gd name="T76" fmla="*/ 1522 w 1572"/>
              <a:gd name="T77" fmla="*/ 509 h 1571"/>
              <a:gd name="T78" fmla="*/ 55 w 1572"/>
              <a:gd name="T79" fmla="*/ 519 h 1571"/>
              <a:gd name="T80" fmla="*/ 74 w 1572"/>
              <a:gd name="T81" fmla="*/ 493 h 1571"/>
              <a:gd name="T82" fmla="*/ 79 w 1572"/>
              <a:gd name="T83" fmla="*/ 461 h 1571"/>
              <a:gd name="T84" fmla="*/ 230 w 1572"/>
              <a:gd name="T85" fmla="*/ 229 h 1571"/>
              <a:gd name="T86" fmla="*/ 242 w 1572"/>
              <a:gd name="T87" fmla="*/ 241 h 1571"/>
              <a:gd name="T88" fmla="*/ 82 w 1572"/>
              <a:gd name="T89" fmla="*/ 462 h 1571"/>
              <a:gd name="T90" fmla="*/ 1260 w 1572"/>
              <a:gd name="T91" fmla="*/ 169 h 1571"/>
              <a:gd name="T92" fmla="*/ 1284 w 1572"/>
              <a:gd name="T93" fmla="*/ 197 h 1571"/>
              <a:gd name="T94" fmla="*/ 1109 w 1572"/>
              <a:gd name="T95" fmla="*/ 87 h 1571"/>
              <a:gd name="T96" fmla="*/ 880 w 1572"/>
              <a:gd name="T97" fmla="*/ 5 h 1571"/>
              <a:gd name="T98" fmla="*/ 1221 w 1572"/>
              <a:gd name="T99" fmla="*/ 131 h 1571"/>
              <a:gd name="T100" fmla="*/ 349 w 1572"/>
              <a:gd name="T101" fmla="*/ 141 h 1571"/>
              <a:gd name="T102" fmla="*/ 380 w 1572"/>
              <a:gd name="T103" fmla="*/ 132 h 1571"/>
              <a:gd name="T104" fmla="*/ 402 w 1572"/>
              <a:gd name="T105" fmla="*/ 109 h 1571"/>
              <a:gd name="T106" fmla="*/ 636 w 1572"/>
              <a:gd name="T107" fmla="*/ 14 h 1571"/>
              <a:gd name="T108" fmla="*/ 639 w 1572"/>
              <a:gd name="T109" fmla="*/ 30 h 1571"/>
              <a:gd name="T110" fmla="*/ 410 w 1572"/>
              <a:gd name="T111" fmla="*/ 113 h 1571"/>
              <a:gd name="T112" fmla="*/ 809 w 1572"/>
              <a:gd name="T113" fmla="*/ 8 h 1571"/>
              <a:gd name="T114" fmla="*/ 840 w 1572"/>
              <a:gd name="T115" fmla="*/ 18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72" h="1571">
                <a:moveTo>
                  <a:pt x="805" y="1571"/>
                </a:moveTo>
                <a:cubicBezTo>
                  <a:pt x="801" y="1571"/>
                  <a:pt x="797" y="1567"/>
                  <a:pt x="797" y="1563"/>
                </a:cubicBezTo>
                <a:cubicBezTo>
                  <a:pt x="797" y="1558"/>
                  <a:pt x="800" y="1554"/>
                  <a:pt x="805" y="1554"/>
                </a:cubicBezTo>
                <a:cubicBezTo>
                  <a:pt x="844" y="1553"/>
                  <a:pt x="883" y="1549"/>
                  <a:pt x="922" y="1542"/>
                </a:cubicBezTo>
                <a:cubicBezTo>
                  <a:pt x="922" y="1542"/>
                  <a:pt x="922" y="1542"/>
                  <a:pt x="922" y="1542"/>
                </a:cubicBezTo>
                <a:cubicBezTo>
                  <a:pt x="966" y="1534"/>
                  <a:pt x="1010" y="1523"/>
                  <a:pt x="1052" y="1507"/>
                </a:cubicBezTo>
                <a:cubicBezTo>
                  <a:pt x="1085" y="1495"/>
                  <a:pt x="1117" y="1480"/>
                  <a:pt x="1148" y="1464"/>
                </a:cubicBezTo>
                <a:cubicBezTo>
                  <a:pt x="1152" y="1462"/>
                  <a:pt x="1158" y="1463"/>
                  <a:pt x="1160" y="1467"/>
                </a:cubicBezTo>
                <a:cubicBezTo>
                  <a:pt x="1162" y="1471"/>
                  <a:pt x="1160" y="1476"/>
                  <a:pt x="1156" y="1479"/>
                </a:cubicBezTo>
                <a:cubicBezTo>
                  <a:pt x="1124" y="1496"/>
                  <a:pt x="1091" y="1511"/>
                  <a:pt x="1057" y="1523"/>
                </a:cubicBezTo>
                <a:cubicBezTo>
                  <a:pt x="1015" y="1539"/>
                  <a:pt x="970" y="1551"/>
                  <a:pt x="925" y="1559"/>
                </a:cubicBezTo>
                <a:cubicBezTo>
                  <a:pt x="925" y="1559"/>
                  <a:pt x="925" y="1559"/>
                  <a:pt x="925" y="1559"/>
                </a:cubicBezTo>
                <a:cubicBezTo>
                  <a:pt x="886" y="1566"/>
                  <a:pt x="845" y="1570"/>
                  <a:pt x="806" y="1571"/>
                </a:cubicBezTo>
                <a:cubicBezTo>
                  <a:pt x="806" y="1571"/>
                  <a:pt x="805" y="1571"/>
                  <a:pt x="805" y="1571"/>
                </a:cubicBezTo>
                <a:close/>
                <a:moveTo>
                  <a:pt x="743" y="1570"/>
                </a:moveTo>
                <a:cubicBezTo>
                  <a:pt x="743" y="1570"/>
                  <a:pt x="743" y="1570"/>
                  <a:pt x="743" y="1570"/>
                </a:cubicBezTo>
                <a:cubicBezTo>
                  <a:pt x="735" y="1570"/>
                  <a:pt x="727" y="1569"/>
                  <a:pt x="720" y="1569"/>
                </a:cubicBezTo>
                <a:cubicBezTo>
                  <a:pt x="715" y="1568"/>
                  <a:pt x="712" y="1564"/>
                  <a:pt x="712" y="1559"/>
                </a:cubicBezTo>
                <a:cubicBezTo>
                  <a:pt x="713" y="1555"/>
                  <a:pt x="717" y="1551"/>
                  <a:pt x="721" y="1552"/>
                </a:cubicBezTo>
                <a:cubicBezTo>
                  <a:pt x="729" y="1552"/>
                  <a:pt x="736" y="1553"/>
                  <a:pt x="744" y="1553"/>
                </a:cubicBezTo>
                <a:cubicBezTo>
                  <a:pt x="748" y="1553"/>
                  <a:pt x="752" y="1557"/>
                  <a:pt x="752" y="1562"/>
                </a:cubicBezTo>
                <a:cubicBezTo>
                  <a:pt x="751" y="1567"/>
                  <a:pt x="748" y="1570"/>
                  <a:pt x="743" y="1570"/>
                </a:cubicBezTo>
                <a:close/>
                <a:moveTo>
                  <a:pt x="681" y="1564"/>
                </a:moveTo>
                <a:cubicBezTo>
                  <a:pt x="681" y="1564"/>
                  <a:pt x="681" y="1564"/>
                  <a:pt x="680" y="1564"/>
                </a:cubicBezTo>
                <a:cubicBezTo>
                  <a:pt x="605" y="1554"/>
                  <a:pt x="533" y="1534"/>
                  <a:pt x="464" y="1503"/>
                </a:cubicBezTo>
                <a:cubicBezTo>
                  <a:pt x="458" y="1500"/>
                  <a:pt x="452" y="1497"/>
                  <a:pt x="446" y="1494"/>
                </a:cubicBezTo>
                <a:cubicBezTo>
                  <a:pt x="446" y="1494"/>
                  <a:pt x="446" y="1494"/>
                  <a:pt x="445" y="1494"/>
                </a:cubicBezTo>
                <a:cubicBezTo>
                  <a:pt x="410" y="1477"/>
                  <a:pt x="375" y="1457"/>
                  <a:pt x="342" y="1434"/>
                </a:cubicBezTo>
                <a:cubicBezTo>
                  <a:pt x="338" y="1431"/>
                  <a:pt x="337" y="1426"/>
                  <a:pt x="339" y="1422"/>
                </a:cubicBezTo>
                <a:cubicBezTo>
                  <a:pt x="342" y="1418"/>
                  <a:pt x="347" y="1417"/>
                  <a:pt x="351" y="1420"/>
                </a:cubicBezTo>
                <a:cubicBezTo>
                  <a:pt x="383" y="1442"/>
                  <a:pt x="418" y="1462"/>
                  <a:pt x="453" y="1479"/>
                </a:cubicBezTo>
                <a:cubicBezTo>
                  <a:pt x="453" y="1479"/>
                  <a:pt x="453" y="1479"/>
                  <a:pt x="453" y="1479"/>
                </a:cubicBezTo>
                <a:cubicBezTo>
                  <a:pt x="459" y="1482"/>
                  <a:pt x="465" y="1485"/>
                  <a:pt x="471" y="1487"/>
                </a:cubicBezTo>
                <a:cubicBezTo>
                  <a:pt x="538" y="1517"/>
                  <a:pt x="609" y="1538"/>
                  <a:pt x="682" y="1547"/>
                </a:cubicBezTo>
                <a:cubicBezTo>
                  <a:pt x="687" y="1548"/>
                  <a:pt x="690" y="1552"/>
                  <a:pt x="690" y="1557"/>
                </a:cubicBezTo>
                <a:cubicBezTo>
                  <a:pt x="689" y="1561"/>
                  <a:pt x="685" y="1564"/>
                  <a:pt x="681" y="1564"/>
                </a:cubicBezTo>
                <a:close/>
                <a:moveTo>
                  <a:pt x="1187" y="1460"/>
                </a:moveTo>
                <a:cubicBezTo>
                  <a:pt x="1184" y="1460"/>
                  <a:pt x="1181" y="1459"/>
                  <a:pt x="1179" y="1456"/>
                </a:cubicBezTo>
                <a:cubicBezTo>
                  <a:pt x="1177" y="1452"/>
                  <a:pt x="1178" y="1447"/>
                  <a:pt x="1182" y="1444"/>
                </a:cubicBezTo>
                <a:cubicBezTo>
                  <a:pt x="1189" y="1441"/>
                  <a:pt x="1195" y="1437"/>
                  <a:pt x="1201" y="1433"/>
                </a:cubicBezTo>
                <a:cubicBezTo>
                  <a:pt x="1205" y="1430"/>
                  <a:pt x="1211" y="1431"/>
                  <a:pt x="1213" y="1435"/>
                </a:cubicBezTo>
                <a:cubicBezTo>
                  <a:pt x="1216" y="1439"/>
                  <a:pt x="1214" y="1444"/>
                  <a:pt x="1211" y="1447"/>
                </a:cubicBezTo>
                <a:cubicBezTo>
                  <a:pt x="1204" y="1451"/>
                  <a:pt x="1198" y="1455"/>
                  <a:pt x="1191" y="1459"/>
                </a:cubicBezTo>
                <a:cubicBezTo>
                  <a:pt x="1190" y="1460"/>
                  <a:pt x="1188" y="1460"/>
                  <a:pt x="1187" y="1460"/>
                </a:cubicBezTo>
                <a:close/>
                <a:moveTo>
                  <a:pt x="1257" y="1412"/>
                </a:moveTo>
                <a:cubicBezTo>
                  <a:pt x="1254" y="1412"/>
                  <a:pt x="1252" y="1411"/>
                  <a:pt x="1250" y="1409"/>
                </a:cubicBezTo>
                <a:cubicBezTo>
                  <a:pt x="1247" y="1405"/>
                  <a:pt x="1248" y="1400"/>
                  <a:pt x="1252" y="1397"/>
                </a:cubicBezTo>
                <a:cubicBezTo>
                  <a:pt x="1270" y="1383"/>
                  <a:pt x="1287" y="1369"/>
                  <a:pt x="1304" y="1353"/>
                </a:cubicBezTo>
                <a:cubicBezTo>
                  <a:pt x="1308" y="1350"/>
                  <a:pt x="1313" y="1351"/>
                  <a:pt x="1316" y="1354"/>
                </a:cubicBezTo>
                <a:cubicBezTo>
                  <a:pt x="1319" y="1357"/>
                  <a:pt x="1319" y="1363"/>
                  <a:pt x="1316" y="1366"/>
                </a:cubicBezTo>
                <a:cubicBezTo>
                  <a:pt x="1298" y="1382"/>
                  <a:pt x="1280" y="1397"/>
                  <a:pt x="1262" y="1411"/>
                </a:cubicBezTo>
                <a:cubicBezTo>
                  <a:pt x="1260" y="1412"/>
                  <a:pt x="1259" y="1412"/>
                  <a:pt x="1257" y="1412"/>
                </a:cubicBezTo>
                <a:close/>
                <a:moveTo>
                  <a:pt x="297" y="1398"/>
                </a:moveTo>
                <a:cubicBezTo>
                  <a:pt x="295" y="1398"/>
                  <a:pt x="293" y="1398"/>
                  <a:pt x="291" y="1396"/>
                </a:cubicBezTo>
                <a:cubicBezTo>
                  <a:pt x="285" y="1392"/>
                  <a:pt x="279" y="1387"/>
                  <a:pt x="274" y="1382"/>
                </a:cubicBezTo>
                <a:cubicBezTo>
                  <a:pt x="270" y="1379"/>
                  <a:pt x="270" y="1373"/>
                  <a:pt x="273" y="1370"/>
                </a:cubicBezTo>
                <a:cubicBezTo>
                  <a:pt x="276" y="1366"/>
                  <a:pt x="281" y="1366"/>
                  <a:pt x="285" y="1369"/>
                </a:cubicBezTo>
                <a:cubicBezTo>
                  <a:pt x="290" y="1374"/>
                  <a:pt x="296" y="1378"/>
                  <a:pt x="302" y="1383"/>
                </a:cubicBezTo>
                <a:cubicBezTo>
                  <a:pt x="306" y="1386"/>
                  <a:pt x="306" y="1392"/>
                  <a:pt x="303" y="1395"/>
                </a:cubicBezTo>
                <a:cubicBezTo>
                  <a:pt x="302" y="1397"/>
                  <a:pt x="299" y="1398"/>
                  <a:pt x="297" y="1398"/>
                </a:cubicBezTo>
                <a:close/>
                <a:moveTo>
                  <a:pt x="250" y="1357"/>
                </a:moveTo>
                <a:cubicBezTo>
                  <a:pt x="248" y="1357"/>
                  <a:pt x="246" y="1356"/>
                  <a:pt x="244" y="1355"/>
                </a:cubicBezTo>
                <a:cubicBezTo>
                  <a:pt x="235" y="1346"/>
                  <a:pt x="226" y="1337"/>
                  <a:pt x="217" y="1328"/>
                </a:cubicBezTo>
                <a:cubicBezTo>
                  <a:pt x="169" y="1278"/>
                  <a:pt x="128" y="1222"/>
                  <a:pt x="95" y="1161"/>
                </a:cubicBezTo>
                <a:cubicBezTo>
                  <a:pt x="95" y="1161"/>
                  <a:pt x="95" y="1161"/>
                  <a:pt x="95" y="1161"/>
                </a:cubicBezTo>
                <a:cubicBezTo>
                  <a:pt x="80" y="1133"/>
                  <a:pt x="66" y="1103"/>
                  <a:pt x="54" y="1074"/>
                </a:cubicBezTo>
                <a:cubicBezTo>
                  <a:pt x="51" y="1066"/>
                  <a:pt x="48" y="1059"/>
                  <a:pt x="46" y="1051"/>
                </a:cubicBezTo>
                <a:cubicBezTo>
                  <a:pt x="44" y="1047"/>
                  <a:pt x="46" y="1042"/>
                  <a:pt x="51" y="1040"/>
                </a:cubicBezTo>
                <a:cubicBezTo>
                  <a:pt x="55" y="1039"/>
                  <a:pt x="60" y="1041"/>
                  <a:pt x="62" y="1046"/>
                </a:cubicBezTo>
                <a:cubicBezTo>
                  <a:pt x="64" y="1053"/>
                  <a:pt x="67" y="1060"/>
                  <a:pt x="70" y="1068"/>
                </a:cubicBezTo>
                <a:cubicBezTo>
                  <a:pt x="81" y="1097"/>
                  <a:pt x="95" y="1125"/>
                  <a:pt x="110" y="1153"/>
                </a:cubicBezTo>
                <a:cubicBezTo>
                  <a:pt x="110" y="1153"/>
                  <a:pt x="110" y="1153"/>
                  <a:pt x="110" y="1153"/>
                </a:cubicBezTo>
                <a:cubicBezTo>
                  <a:pt x="142" y="1212"/>
                  <a:pt x="183" y="1267"/>
                  <a:pt x="230" y="1316"/>
                </a:cubicBezTo>
                <a:cubicBezTo>
                  <a:pt x="238" y="1325"/>
                  <a:pt x="247" y="1334"/>
                  <a:pt x="256" y="1343"/>
                </a:cubicBezTo>
                <a:cubicBezTo>
                  <a:pt x="259" y="1346"/>
                  <a:pt x="259" y="1351"/>
                  <a:pt x="256" y="1355"/>
                </a:cubicBezTo>
                <a:cubicBezTo>
                  <a:pt x="254" y="1356"/>
                  <a:pt x="252" y="1357"/>
                  <a:pt x="250" y="1357"/>
                </a:cubicBezTo>
                <a:close/>
                <a:moveTo>
                  <a:pt x="1360" y="1318"/>
                </a:moveTo>
                <a:cubicBezTo>
                  <a:pt x="1358" y="1318"/>
                  <a:pt x="1356" y="1317"/>
                  <a:pt x="1354" y="1316"/>
                </a:cubicBezTo>
                <a:cubicBezTo>
                  <a:pt x="1351" y="1313"/>
                  <a:pt x="1351" y="1307"/>
                  <a:pt x="1354" y="1304"/>
                </a:cubicBezTo>
                <a:cubicBezTo>
                  <a:pt x="1408" y="1244"/>
                  <a:pt x="1453" y="1177"/>
                  <a:pt x="1486" y="1104"/>
                </a:cubicBezTo>
                <a:cubicBezTo>
                  <a:pt x="1488" y="1100"/>
                  <a:pt x="1493" y="1098"/>
                  <a:pt x="1497" y="1100"/>
                </a:cubicBezTo>
                <a:cubicBezTo>
                  <a:pt x="1501" y="1102"/>
                  <a:pt x="1503" y="1107"/>
                  <a:pt x="1501" y="1111"/>
                </a:cubicBezTo>
                <a:cubicBezTo>
                  <a:pt x="1467" y="1186"/>
                  <a:pt x="1422" y="1254"/>
                  <a:pt x="1366" y="1315"/>
                </a:cubicBezTo>
                <a:cubicBezTo>
                  <a:pt x="1365" y="1317"/>
                  <a:pt x="1362" y="1318"/>
                  <a:pt x="1360" y="1318"/>
                </a:cubicBezTo>
                <a:close/>
                <a:moveTo>
                  <a:pt x="1509" y="1079"/>
                </a:moveTo>
                <a:cubicBezTo>
                  <a:pt x="1508" y="1079"/>
                  <a:pt x="1507" y="1079"/>
                  <a:pt x="1506" y="1079"/>
                </a:cubicBezTo>
                <a:cubicBezTo>
                  <a:pt x="1502" y="1077"/>
                  <a:pt x="1499" y="1072"/>
                  <a:pt x="1501" y="1068"/>
                </a:cubicBezTo>
                <a:cubicBezTo>
                  <a:pt x="1503" y="1062"/>
                  <a:pt x="1505" y="1057"/>
                  <a:pt x="1507" y="1051"/>
                </a:cubicBezTo>
                <a:cubicBezTo>
                  <a:pt x="1509" y="1047"/>
                  <a:pt x="1509" y="1047"/>
                  <a:pt x="1509" y="1047"/>
                </a:cubicBezTo>
                <a:cubicBezTo>
                  <a:pt x="1511" y="1042"/>
                  <a:pt x="1516" y="1040"/>
                  <a:pt x="1520" y="1042"/>
                </a:cubicBezTo>
                <a:cubicBezTo>
                  <a:pt x="1524" y="1043"/>
                  <a:pt x="1527" y="1048"/>
                  <a:pt x="1525" y="1053"/>
                </a:cubicBezTo>
                <a:cubicBezTo>
                  <a:pt x="1523" y="1057"/>
                  <a:pt x="1523" y="1057"/>
                  <a:pt x="1523" y="1057"/>
                </a:cubicBezTo>
                <a:cubicBezTo>
                  <a:pt x="1521" y="1063"/>
                  <a:pt x="1519" y="1068"/>
                  <a:pt x="1517" y="1074"/>
                </a:cubicBezTo>
                <a:cubicBezTo>
                  <a:pt x="1516" y="1077"/>
                  <a:pt x="1512" y="1079"/>
                  <a:pt x="1509" y="1079"/>
                </a:cubicBezTo>
                <a:close/>
                <a:moveTo>
                  <a:pt x="1536" y="999"/>
                </a:moveTo>
                <a:cubicBezTo>
                  <a:pt x="1535" y="999"/>
                  <a:pt x="1534" y="999"/>
                  <a:pt x="1534" y="999"/>
                </a:cubicBezTo>
                <a:cubicBezTo>
                  <a:pt x="1529" y="997"/>
                  <a:pt x="1526" y="993"/>
                  <a:pt x="1528" y="988"/>
                </a:cubicBezTo>
                <a:cubicBezTo>
                  <a:pt x="1538" y="951"/>
                  <a:pt x="1545" y="912"/>
                  <a:pt x="1550" y="873"/>
                </a:cubicBezTo>
                <a:cubicBezTo>
                  <a:pt x="1550" y="873"/>
                  <a:pt x="1550" y="873"/>
                  <a:pt x="1550" y="873"/>
                </a:cubicBezTo>
                <a:cubicBezTo>
                  <a:pt x="1553" y="844"/>
                  <a:pt x="1555" y="814"/>
                  <a:pt x="1555" y="785"/>
                </a:cubicBezTo>
                <a:cubicBezTo>
                  <a:pt x="1555" y="777"/>
                  <a:pt x="1555" y="768"/>
                  <a:pt x="1554" y="759"/>
                </a:cubicBezTo>
                <a:cubicBezTo>
                  <a:pt x="1553" y="717"/>
                  <a:pt x="1548" y="675"/>
                  <a:pt x="1540" y="633"/>
                </a:cubicBezTo>
                <a:cubicBezTo>
                  <a:pt x="1539" y="629"/>
                  <a:pt x="1542" y="624"/>
                  <a:pt x="1546" y="623"/>
                </a:cubicBezTo>
                <a:cubicBezTo>
                  <a:pt x="1551" y="623"/>
                  <a:pt x="1555" y="626"/>
                  <a:pt x="1556" y="630"/>
                </a:cubicBezTo>
                <a:cubicBezTo>
                  <a:pt x="1565" y="672"/>
                  <a:pt x="1570" y="716"/>
                  <a:pt x="1571" y="758"/>
                </a:cubicBezTo>
                <a:cubicBezTo>
                  <a:pt x="1572" y="767"/>
                  <a:pt x="1572" y="776"/>
                  <a:pt x="1572" y="785"/>
                </a:cubicBezTo>
                <a:cubicBezTo>
                  <a:pt x="1572" y="815"/>
                  <a:pt x="1570" y="845"/>
                  <a:pt x="1567" y="875"/>
                </a:cubicBezTo>
                <a:cubicBezTo>
                  <a:pt x="1567" y="875"/>
                  <a:pt x="1567" y="875"/>
                  <a:pt x="1567" y="875"/>
                </a:cubicBezTo>
                <a:cubicBezTo>
                  <a:pt x="1562" y="915"/>
                  <a:pt x="1554" y="954"/>
                  <a:pt x="1544" y="993"/>
                </a:cubicBezTo>
                <a:cubicBezTo>
                  <a:pt x="1543" y="996"/>
                  <a:pt x="1540" y="999"/>
                  <a:pt x="1536" y="999"/>
                </a:cubicBezTo>
                <a:close/>
                <a:moveTo>
                  <a:pt x="35" y="998"/>
                </a:moveTo>
                <a:cubicBezTo>
                  <a:pt x="31" y="998"/>
                  <a:pt x="28" y="995"/>
                  <a:pt x="27" y="991"/>
                </a:cubicBezTo>
                <a:cubicBezTo>
                  <a:pt x="25" y="984"/>
                  <a:pt x="23" y="976"/>
                  <a:pt x="21" y="969"/>
                </a:cubicBezTo>
                <a:cubicBezTo>
                  <a:pt x="20" y="965"/>
                  <a:pt x="23" y="960"/>
                  <a:pt x="28" y="959"/>
                </a:cubicBezTo>
                <a:cubicBezTo>
                  <a:pt x="32" y="958"/>
                  <a:pt x="37" y="961"/>
                  <a:pt x="38" y="965"/>
                </a:cubicBezTo>
                <a:cubicBezTo>
                  <a:pt x="39" y="972"/>
                  <a:pt x="41" y="980"/>
                  <a:pt x="43" y="987"/>
                </a:cubicBezTo>
                <a:cubicBezTo>
                  <a:pt x="44" y="991"/>
                  <a:pt x="42" y="996"/>
                  <a:pt x="37" y="997"/>
                </a:cubicBezTo>
                <a:cubicBezTo>
                  <a:pt x="37" y="997"/>
                  <a:pt x="36" y="998"/>
                  <a:pt x="35" y="998"/>
                </a:cubicBezTo>
                <a:close/>
                <a:moveTo>
                  <a:pt x="21" y="937"/>
                </a:moveTo>
                <a:cubicBezTo>
                  <a:pt x="17" y="937"/>
                  <a:pt x="14" y="934"/>
                  <a:pt x="13" y="930"/>
                </a:cubicBezTo>
                <a:cubicBezTo>
                  <a:pt x="4" y="882"/>
                  <a:pt x="0" y="834"/>
                  <a:pt x="0" y="786"/>
                </a:cubicBezTo>
                <a:cubicBezTo>
                  <a:pt x="0" y="783"/>
                  <a:pt x="0" y="779"/>
                  <a:pt x="0" y="776"/>
                </a:cubicBezTo>
                <a:cubicBezTo>
                  <a:pt x="0" y="746"/>
                  <a:pt x="2" y="715"/>
                  <a:pt x="6" y="685"/>
                </a:cubicBezTo>
                <a:cubicBezTo>
                  <a:pt x="6" y="685"/>
                  <a:pt x="6" y="685"/>
                  <a:pt x="6" y="685"/>
                </a:cubicBezTo>
                <a:cubicBezTo>
                  <a:pt x="11" y="645"/>
                  <a:pt x="19" y="606"/>
                  <a:pt x="30" y="568"/>
                </a:cubicBezTo>
                <a:cubicBezTo>
                  <a:pt x="32" y="563"/>
                  <a:pt x="36" y="560"/>
                  <a:pt x="41" y="562"/>
                </a:cubicBezTo>
                <a:cubicBezTo>
                  <a:pt x="45" y="563"/>
                  <a:pt x="48" y="568"/>
                  <a:pt x="47" y="572"/>
                </a:cubicBezTo>
                <a:cubicBezTo>
                  <a:pt x="36" y="610"/>
                  <a:pt x="28" y="648"/>
                  <a:pt x="23" y="687"/>
                </a:cubicBezTo>
                <a:cubicBezTo>
                  <a:pt x="23" y="687"/>
                  <a:pt x="23" y="687"/>
                  <a:pt x="23" y="687"/>
                </a:cubicBezTo>
                <a:cubicBezTo>
                  <a:pt x="19" y="717"/>
                  <a:pt x="17" y="747"/>
                  <a:pt x="17" y="777"/>
                </a:cubicBezTo>
                <a:cubicBezTo>
                  <a:pt x="17" y="780"/>
                  <a:pt x="17" y="783"/>
                  <a:pt x="17" y="786"/>
                </a:cubicBezTo>
                <a:cubicBezTo>
                  <a:pt x="17" y="833"/>
                  <a:pt x="21" y="880"/>
                  <a:pt x="30" y="927"/>
                </a:cubicBezTo>
                <a:cubicBezTo>
                  <a:pt x="30" y="931"/>
                  <a:pt x="27" y="936"/>
                  <a:pt x="23" y="937"/>
                </a:cubicBezTo>
                <a:cubicBezTo>
                  <a:pt x="22" y="937"/>
                  <a:pt x="22" y="937"/>
                  <a:pt x="21" y="937"/>
                </a:cubicBezTo>
                <a:close/>
                <a:moveTo>
                  <a:pt x="1539" y="602"/>
                </a:moveTo>
                <a:cubicBezTo>
                  <a:pt x="1535" y="602"/>
                  <a:pt x="1532" y="599"/>
                  <a:pt x="1531" y="595"/>
                </a:cubicBezTo>
                <a:cubicBezTo>
                  <a:pt x="1529" y="588"/>
                  <a:pt x="1527" y="581"/>
                  <a:pt x="1525" y="574"/>
                </a:cubicBezTo>
                <a:cubicBezTo>
                  <a:pt x="1524" y="569"/>
                  <a:pt x="1526" y="564"/>
                  <a:pt x="1531" y="563"/>
                </a:cubicBezTo>
                <a:cubicBezTo>
                  <a:pt x="1536" y="562"/>
                  <a:pt x="1540" y="565"/>
                  <a:pt x="1541" y="569"/>
                </a:cubicBezTo>
                <a:cubicBezTo>
                  <a:pt x="1544" y="576"/>
                  <a:pt x="1546" y="584"/>
                  <a:pt x="1547" y="591"/>
                </a:cubicBezTo>
                <a:cubicBezTo>
                  <a:pt x="1549" y="596"/>
                  <a:pt x="1546" y="600"/>
                  <a:pt x="1541" y="601"/>
                </a:cubicBezTo>
                <a:cubicBezTo>
                  <a:pt x="1541" y="602"/>
                  <a:pt x="1540" y="602"/>
                  <a:pt x="1539" y="602"/>
                </a:cubicBezTo>
                <a:close/>
                <a:moveTo>
                  <a:pt x="1514" y="521"/>
                </a:moveTo>
                <a:cubicBezTo>
                  <a:pt x="1510" y="521"/>
                  <a:pt x="1507" y="519"/>
                  <a:pt x="1506" y="515"/>
                </a:cubicBezTo>
                <a:cubicBezTo>
                  <a:pt x="1500" y="500"/>
                  <a:pt x="1494" y="485"/>
                  <a:pt x="1488" y="471"/>
                </a:cubicBezTo>
                <a:cubicBezTo>
                  <a:pt x="1478" y="450"/>
                  <a:pt x="1468" y="429"/>
                  <a:pt x="1456" y="409"/>
                </a:cubicBezTo>
                <a:cubicBezTo>
                  <a:pt x="1456" y="409"/>
                  <a:pt x="1456" y="409"/>
                  <a:pt x="1456" y="409"/>
                </a:cubicBezTo>
                <a:cubicBezTo>
                  <a:pt x="1419" y="343"/>
                  <a:pt x="1372" y="282"/>
                  <a:pt x="1317" y="229"/>
                </a:cubicBezTo>
                <a:cubicBezTo>
                  <a:pt x="1314" y="226"/>
                  <a:pt x="1311" y="224"/>
                  <a:pt x="1308" y="221"/>
                </a:cubicBezTo>
                <a:cubicBezTo>
                  <a:pt x="1304" y="218"/>
                  <a:pt x="1304" y="212"/>
                  <a:pt x="1307" y="209"/>
                </a:cubicBezTo>
                <a:cubicBezTo>
                  <a:pt x="1311" y="205"/>
                  <a:pt x="1316" y="205"/>
                  <a:pt x="1319" y="208"/>
                </a:cubicBezTo>
                <a:cubicBezTo>
                  <a:pt x="1322" y="211"/>
                  <a:pt x="1326" y="214"/>
                  <a:pt x="1329" y="217"/>
                </a:cubicBezTo>
                <a:cubicBezTo>
                  <a:pt x="1385" y="271"/>
                  <a:pt x="1433" y="333"/>
                  <a:pt x="1471" y="400"/>
                </a:cubicBezTo>
                <a:cubicBezTo>
                  <a:pt x="1471" y="400"/>
                  <a:pt x="1471" y="400"/>
                  <a:pt x="1471" y="400"/>
                </a:cubicBezTo>
                <a:cubicBezTo>
                  <a:pt x="1483" y="421"/>
                  <a:pt x="1494" y="442"/>
                  <a:pt x="1503" y="464"/>
                </a:cubicBezTo>
                <a:cubicBezTo>
                  <a:pt x="1510" y="479"/>
                  <a:pt x="1516" y="494"/>
                  <a:pt x="1522" y="509"/>
                </a:cubicBezTo>
                <a:cubicBezTo>
                  <a:pt x="1523" y="514"/>
                  <a:pt x="1521" y="519"/>
                  <a:pt x="1517" y="520"/>
                </a:cubicBezTo>
                <a:cubicBezTo>
                  <a:pt x="1516" y="521"/>
                  <a:pt x="1515" y="521"/>
                  <a:pt x="1514" y="521"/>
                </a:cubicBezTo>
                <a:close/>
                <a:moveTo>
                  <a:pt x="58" y="519"/>
                </a:moveTo>
                <a:cubicBezTo>
                  <a:pt x="57" y="519"/>
                  <a:pt x="56" y="519"/>
                  <a:pt x="55" y="519"/>
                </a:cubicBezTo>
                <a:cubicBezTo>
                  <a:pt x="51" y="517"/>
                  <a:pt x="48" y="512"/>
                  <a:pt x="50" y="508"/>
                </a:cubicBezTo>
                <a:cubicBezTo>
                  <a:pt x="53" y="501"/>
                  <a:pt x="55" y="494"/>
                  <a:pt x="58" y="487"/>
                </a:cubicBezTo>
                <a:cubicBezTo>
                  <a:pt x="60" y="482"/>
                  <a:pt x="65" y="480"/>
                  <a:pt x="69" y="482"/>
                </a:cubicBezTo>
                <a:cubicBezTo>
                  <a:pt x="74" y="484"/>
                  <a:pt x="76" y="489"/>
                  <a:pt x="74" y="493"/>
                </a:cubicBezTo>
                <a:cubicBezTo>
                  <a:pt x="71" y="500"/>
                  <a:pt x="68" y="507"/>
                  <a:pt x="66" y="514"/>
                </a:cubicBezTo>
                <a:cubicBezTo>
                  <a:pt x="65" y="517"/>
                  <a:pt x="61" y="519"/>
                  <a:pt x="58" y="519"/>
                </a:cubicBezTo>
                <a:close/>
                <a:moveTo>
                  <a:pt x="82" y="462"/>
                </a:moveTo>
                <a:cubicBezTo>
                  <a:pt x="81" y="462"/>
                  <a:pt x="80" y="462"/>
                  <a:pt x="79" y="461"/>
                </a:cubicBezTo>
                <a:cubicBezTo>
                  <a:pt x="74" y="459"/>
                  <a:pt x="72" y="454"/>
                  <a:pt x="74" y="450"/>
                </a:cubicBezTo>
                <a:cubicBezTo>
                  <a:pt x="109" y="376"/>
                  <a:pt x="156" y="308"/>
                  <a:pt x="212" y="247"/>
                </a:cubicBezTo>
                <a:cubicBezTo>
                  <a:pt x="212" y="247"/>
                  <a:pt x="212" y="247"/>
                  <a:pt x="212" y="247"/>
                </a:cubicBezTo>
                <a:cubicBezTo>
                  <a:pt x="218" y="241"/>
                  <a:pt x="224" y="235"/>
                  <a:pt x="230" y="229"/>
                </a:cubicBezTo>
                <a:cubicBezTo>
                  <a:pt x="252" y="207"/>
                  <a:pt x="276" y="186"/>
                  <a:pt x="301" y="167"/>
                </a:cubicBezTo>
                <a:cubicBezTo>
                  <a:pt x="304" y="164"/>
                  <a:pt x="310" y="164"/>
                  <a:pt x="313" y="168"/>
                </a:cubicBezTo>
                <a:cubicBezTo>
                  <a:pt x="316" y="172"/>
                  <a:pt x="315" y="177"/>
                  <a:pt x="311" y="180"/>
                </a:cubicBezTo>
                <a:cubicBezTo>
                  <a:pt x="287" y="199"/>
                  <a:pt x="264" y="220"/>
                  <a:pt x="242" y="241"/>
                </a:cubicBezTo>
                <a:cubicBezTo>
                  <a:pt x="236" y="247"/>
                  <a:pt x="230" y="253"/>
                  <a:pt x="225" y="259"/>
                </a:cubicBezTo>
                <a:cubicBezTo>
                  <a:pt x="225" y="259"/>
                  <a:pt x="225" y="259"/>
                  <a:pt x="225" y="259"/>
                </a:cubicBezTo>
                <a:cubicBezTo>
                  <a:pt x="169" y="318"/>
                  <a:pt x="124" y="385"/>
                  <a:pt x="90" y="457"/>
                </a:cubicBezTo>
                <a:cubicBezTo>
                  <a:pt x="88" y="460"/>
                  <a:pt x="85" y="462"/>
                  <a:pt x="82" y="462"/>
                </a:cubicBezTo>
                <a:close/>
                <a:moveTo>
                  <a:pt x="1284" y="197"/>
                </a:moveTo>
                <a:cubicBezTo>
                  <a:pt x="1282" y="197"/>
                  <a:pt x="1280" y="196"/>
                  <a:pt x="1278" y="195"/>
                </a:cubicBezTo>
                <a:cubicBezTo>
                  <a:pt x="1273" y="190"/>
                  <a:pt x="1267" y="185"/>
                  <a:pt x="1261" y="181"/>
                </a:cubicBezTo>
                <a:cubicBezTo>
                  <a:pt x="1257" y="178"/>
                  <a:pt x="1257" y="173"/>
                  <a:pt x="1260" y="169"/>
                </a:cubicBezTo>
                <a:cubicBezTo>
                  <a:pt x="1263" y="165"/>
                  <a:pt x="1268" y="165"/>
                  <a:pt x="1272" y="167"/>
                </a:cubicBezTo>
                <a:cubicBezTo>
                  <a:pt x="1278" y="172"/>
                  <a:pt x="1284" y="177"/>
                  <a:pt x="1289" y="182"/>
                </a:cubicBezTo>
                <a:cubicBezTo>
                  <a:pt x="1293" y="185"/>
                  <a:pt x="1293" y="190"/>
                  <a:pt x="1290" y="194"/>
                </a:cubicBezTo>
                <a:cubicBezTo>
                  <a:pt x="1289" y="196"/>
                  <a:pt x="1286" y="197"/>
                  <a:pt x="1284" y="197"/>
                </a:cubicBezTo>
                <a:close/>
                <a:moveTo>
                  <a:pt x="1216" y="146"/>
                </a:moveTo>
                <a:cubicBezTo>
                  <a:pt x="1214" y="146"/>
                  <a:pt x="1213" y="146"/>
                  <a:pt x="1211" y="145"/>
                </a:cubicBezTo>
                <a:cubicBezTo>
                  <a:pt x="1179" y="123"/>
                  <a:pt x="1144" y="104"/>
                  <a:pt x="1109" y="87"/>
                </a:cubicBezTo>
                <a:cubicBezTo>
                  <a:pt x="1109" y="87"/>
                  <a:pt x="1109" y="87"/>
                  <a:pt x="1109" y="87"/>
                </a:cubicBezTo>
                <a:cubicBezTo>
                  <a:pt x="1095" y="81"/>
                  <a:pt x="1082" y="75"/>
                  <a:pt x="1068" y="70"/>
                </a:cubicBezTo>
                <a:cubicBezTo>
                  <a:pt x="1007" y="46"/>
                  <a:pt x="944" y="30"/>
                  <a:pt x="878" y="22"/>
                </a:cubicBezTo>
                <a:cubicBezTo>
                  <a:pt x="874" y="21"/>
                  <a:pt x="870" y="17"/>
                  <a:pt x="871" y="12"/>
                </a:cubicBezTo>
                <a:cubicBezTo>
                  <a:pt x="872" y="8"/>
                  <a:pt x="876" y="4"/>
                  <a:pt x="880" y="5"/>
                </a:cubicBezTo>
                <a:cubicBezTo>
                  <a:pt x="947" y="13"/>
                  <a:pt x="1012" y="29"/>
                  <a:pt x="1074" y="54"/>
                </a:cubicBezTo>
                <a:cubicBezTo>
                  <a:pt x="1088" y="59"/>
                  <a:pt x="1102" y="65"/>
                  <a:pt x="1116" y="72"/>
                </a:cubicBezTo>
                <a:cubicBezTo>
                  <a:pt x="1116" y="72"/>
                  <a:pt x="1116" y="72"/>
                  <a:pt x="1116" y="72"/>
                </a:cubicBezTo>
                <a:cubicBezTo>
                  <a:pt x="1152" y="89"/>
                  <a:pt x="1187" y="108"/>
                  <a:pt x="1221" y="131"/>
                </a:cubicBezTo>
                <a:cubicBezTo>
                  <a:pt x="1225" y="133"/>
                  <a:pt x="1226" y="138"/>
                  <a:pt x="1223" y="142"/>
                </a:cubicBezTo>
                <a:cubicBezTo>
                  <a:pt x="1221" y="145"/>
                  <a:pt x="1219" y="146"/>
                  <a:pt x="1216" y="146"/>
                </a:cubicBezTo>
                <a:close/>
                <a:moveTo>
                  <a:pt x="356" y="145"/>
                </a:moveTo>
                <a:cubicBezTo>
                  <a:pt x="354" y="145"/>
                  <a:pt x="351" y="144"/>
                  <a:pt x="349" y="141"/>
                </a:cubicBezTo>
                <a:cubicBezTo>
                  <a:pt x="347" y="138"/>
                  <a:pt x="348" y="132"/>
                  <a:pt x="352" y="130"/>
                </a:cubicBezTo>
                <a:cubicBezTo>
                  <a:pt x="358" y="126"/>
                  <a:pt x="364" y="121"/>
                  <a:pt x="371" y="117"/>
                </a:cubicBezTo>
                <a:cubicBezTo>
                  <a:pt x="375" y="115"/>
                  <a:pt x="380" y="116"/>
                  <a:pt x="383" y="120"/>
                </a:cubicBezTo>
                <a:cubicBezTo>
                  <a:pt x="385" y="124"/>
                  <a:pt x="384" y="129"/>
                  <a:pt x="380" y="132"/>
                </a:cubicBezTo>
                <a:cubicBezTo>
                  <a:pt x="374" y="136"/>
                  <a:pt x="367" y="140"/>
                  <a:pt x="361" y="144"/>
                </a:cubicBezTo>
                <a:cubicBezTo>
                  <a:pt x="360" y="145"/>
                  <a:pt x="358" y="145"/>
                  <a:pt x="356" y="145"/>
                </a:cubicBezTo>
                <a:close/>
                <a:moveTo>
                  <a:pt x="410" y="113"/>
                </a:moveTo>
                <a:cubicBezTo>
                  <a:pt x="407" y="113"/>
                  <a:pt x="404" y="111"/>
                  <a:pt x="402" y="109"/>
                </a:cubicBezTo>
                <a:cubicBezTo>
                  <a:pt x="400" y="105"/>
                  <a:pt x="401" y="99"/>
                  <a:pt x="405" y="97"/>
                </a:cubicBezTo>
                <a:cubicBezTo>
                  <a:pt x="430" y="84"/>
                  <a:pt x="455" y="71"/>
                  <a:pt x="481" y="61"/>
                </a:cubicBezTo>
                <a:cubicBezTo>
                  <a:pt x="530" y="40"/>
                  <a:pt x="582" y="24"/>
                  <a:pt x="636" y="14"/>
                </a:cubicBezTo>
                <a:cubicBezTo>
                  <a:pt x="636" y="14"/>
                  <a:pt x="636" y="14"/>
                  <a:pt x="636" y="14"/>
                </a:cubicBezTo>
                <a:cubicBezTo>
                  <a:pt x="675" y="6"/>
                  <a:pt x="715" y="1"/>
                  <a:pt x="755" y="0"/>
                </a:cubicBezTo>
                <a:cubicBezTo>
                  <a:pt x="760" y="0"/>
                  <a:pt x="764" y="3"/>
                  <a:pt x="764" y="8"/>
                </a:cubicBezTo>
                <a:cubicBezTo>
                  <a:pt x="764" y="13"/>
                  <a:pt x="760" y="17"/>
                  <a:pt x="756" y="17"/>
                </a:cubicBezTo>
                <a:cubicBezTo>
                  <a:pt x="717" y="18"/>
                  <a:pt x="677" y="23"/>
                  <a:pt x="639" y="30"/>
                </a:cubicBezTo>
                <a:cubicBezTo>
                  <a:pt x="639" y="30"/>
                  <a:pt x="639" y="30"/>
                  <a:pt x="639" y="30"/>
                </a:cubicBezTo>
                <a:cubicBezTo>
                  <a:pt x="587" y="40"/>
                  <a:pt x="536" y="56"/>
                  <a:pt x="487" y="76"/>
                </a:cubicBezTo>
                <a:cubicBezTo>
                  <a:pt x="462" y="87"/>
                  <a:pt x="438" y="99"/>
                  <a:pt x="414" y="112"/>
                </a:cubicBezTo>
                <a:cubicBezTo>
                  <a:pt x="412" y="113"/>
                  <a:pt x="411" y="113"/>
                  <a:pt x="410" y="113"/>
                </a:cubicBezTo>
                <a:close/>
                <a:moveTo>
                  <a:pt x="840" y="18"/>
                </a:moveTo>
                <a:cubicBezTo>
                  <a:pt x="840" y="18"/>
                  <a:pt x="840" y="18"/>
                  <a:pt x="839" y="18"/>
                </a:cubicBezTo>
                <a:cubicBezTo>
                  <a:pt x="832" y="18"/>
                  <a:pt x="824" y="17"/>
                  <a:pt x="817" y="17"/>
                </a:cubicBezTo>
                <a:cubicBezTo>
                  <a:pt x="812" y="17"/>
                  <a:pt x="809" y="13"/>
                  <a:pt x="809" y="8"/>
                </a:cubicBezTo>
                <a:cubicBezTo>
                  <a:pt x="809" y="3"/>
                  <a:pt x="813" y="0"/>
                  <a:pt x="818" y="0"/>
                </a:cubicBezTo>
                <a:cubicBezTo>
                  <a:pt x="825" y="0"/>
                  <a:pt x="833" y="1"/>
                  <a:pt x="841" y="1"/>
                </a:cubicBezTo>
                <a:cubicBezTo>
                  <a:pt x="845" y="2"/>
                  <a:pt x="849" y="6"/>
                  <a:pt x="849" y="10"/>
                </a:cubicBezTo>
                <a:cubicBezTo>
                  <a:pt x="848" y="15"/>
                  <a:pt x="844" y="18"/>
                  <a:pt x="840" y="18"/>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14" name="Freeform 13">
            <a:extLst>
              <a:ext uri="{FF2B5EF4-FFF2-40B4-BE49-F238E27FC236}">
                <a16:creationId xmlns:a16="http://schemas.microsoft.com/office/drawing/2014/main" id="{FF84FCE8-9C38-4344-A088-D1680417690D}"/>
              </a:ext>
            </a:extLst>
          </p:cNvPr>
          <p:cNvSpPr>
            <a:spLocks noEditPoints="1"/>
          </p:cNvSpPr>
          <p:nvPr/>
        </p:nvSpPr>
        <p:spPr bwMode="auto">
          <a:xfrm>
            <a:off x="9024143" y="3379530"/>
            <a:ext cx="6338888" cy="6347340"/>
          </a:xfrm>
          <a:custGeom>
            <a:avLst/>
            <a:gdLst>
              <a:gd name="T0" fmla="*/ 733 w 1499"/>
              <a:gd name="T1" fmla="*/ 1483 h 1500"/>
              <a:gd name="T2" fmla="*/ 638 w 1499"/>
              <a:gd name="T3" fmla="*/ 1492 h 1500"/>
              <a:gd name="T4" fmla="*/ 639 w 1499"/>
              <a:gd name="T5" fmla="*/ 1475 h 1500"/>
              <a:gd name="T6" fmla="*/ 592 w 1499"/>
              <a:gd name="T7" fmla="*/ 1483 h 1500"/>
              <a:gd name="T8" fmla="*/ 601 w 1499"/>
              <a:gd name="T9" fmla="*/ 1470 h 1500"/>
              <a:gd name="T10" fmla="*/ 949 w 1499"/>
              <a:gd name="T11" fmla="*/ 1456 h 1500"/>
              <a:gd name="T12" fmla="*/ 952 w 1499"/>
              <a:gd name="T13" fmla="*/ 1472 h 1500"/>
              <a:gd name="T14" fmla="*/ 300 w 1499"/>
              <a:gd name="T15" fmla="*/ 1340 h 1500"/>
              <a:gd name="T16" fmla="*/ 1037 w 1499"/>
              <a:gd name="T17" fmla="*/ 1442 h 1500"/>
              <a:gd name="T18" fmla="*/ 1078 w 1499"/>
              <a:gd name="T19" fmla="*/ 1423 h 1500"/>
              <a:gd name="T20" fmla="*/ 1271 w 1499"/>
              <a:gd name="T21" fmla="*/ 1286 h 1500"/>
              <a:gd name="T22" fmla="*/ 272 w 1499"/>
              <a:gd name="T23" fmla="*/ 1325 h 1500"/>
              <a:gd name="T24" fmla="*/ 272 w 1499"/>
              <a:gd name="T25" fmla="*/ 1325 h 1500"/>
              <a:gd name="T26" fmla="*/ 201 w 1499"/>
              <a:gd name="T27" fmla="*/ 1248 h 1500"/>
              <a:gd name="T28" fmla="*/ 238 w 1499"/>
              <a:gd name="T29" fmla="*/ 1295 h 1500"/>
              <a:gd name="T30" fmla="*/ 1330 w 1499"/>
              <a:gd name="T31" fmla="*/ 1212 h 1500"/>
              <a:gd name="T32" fmla="*/ 170 w 1499"/>
              <a:gd name="T33" fmla="*/ 1226 h 1500"/>
              <a:gd name="T34" fmla="*/ 71 w 1499"/>
              <a:gd name="T35" fmla="*/ 1027 h 1500"/>
              <a:gd name="T36" fmla="*/ 1345 w 1499"/>
              <a:gd name="T37" fmla="*/ 1178 h 1500"/>
              <a:gd name="T38" fmla="*/ 1377 w 1499"/>
              <a:gd name="T39" fmla="*/ 1154 h 1500"/>
              <a:gd name="T40" fmla="*/ 1475 w 1499"/>
              <a:gd name="T41" fmla="*/ 941 h 1500"/>
              <a:gd name="T42" fmla="*/ 38 w 1499"/>
              <a:gd name="T43" fmla="*/ 980 h 1500"/>
              <a:gd name="T44" fmla="*/ 46 w 1499"/>
              <a:gd name="T45" fmla="*/ 993 h 1500"/>
              <a:gd name="T46" fmla="*/ 31 w 1499"/>
              <a:gd name="T47" fmla="*/ 895 h 1500"/>
              <a:gd name="T48" fmla="*/ 1470 w 1499"/>
              <a:gd name="T49" fmla="*/ 900 h 1500"/>
              <a:gd name="T50" fmla="*/ 1486 w 1499"/>
              <a:gd name="T51" fmla="*/ 897 h 1500"/>
              <a:gd name="T52" fmla="*/ 10 w 1499"/>
              <a:gd name="T53" fmla="*/ 625 h 1500"/>
              <a:gd name="T54" fmla="*/ 15 w 1499"/>
              <a:gd name="T55" fmla="*/ 861 h 1500"/>
              <a:gd name="T56" fmla="*/ 1498 w 1499"/>
              <a:gd name="T57" fmla="*/ 806 h 1500"/>
              <a:gd name="T58" fmla="*/ 1486 w 1499"/>
              <a:gd name="T59" fmla="*/ 663 h 1500"/>
              <a:gd name="T60" fmla="*/ 1473 w 1499"/>
              <a:gd name="T61" fmla="*/ 628 h 1500"/>
              <a:gd name="T62" fmla="*/ 1481 w 1499"/>
              <a:gd name="T63" fmla="*/ 635 h 1500"/>
              <a:gd name="T64" fmla="*/ 29 w 1499"/>
              <a:gd name="T65" fmla="*/ 574 h 1500"/>
              <a:gd name="T66" fmla="*/ 1381 w 1499"/>
              <a:gd name="T67" fmla="*/ 377 h 1500"/>
              <a:gd name="T68" fmla="*/ 1474 w 1499"/>
              <a:gd name="T69" fmla="*/ 590 h 1500"/>
              <a:gd name="T70" fmla="*/ 45 w 1499"/>
              <a:gd name="T71" fmla="*/ 493 h 1500"/>
              <a:gd name="T72" fmla="*/ 66 w 1499"/>
              <a:gd name="T73" fmla="*/ 461 h 1500"/>
              <a:gd name="T74" fmla="*/ 197 w 1499"/>
              <a:gd name="T75" fmla="*/ 269 h 1500"/>
              <a:gd name="T76" fmla="*/ 1331 w 1499"/>
              <a:gd name="T77" fmla="*/ 303 h 1500"/>
              <a:gd name="T78" fmla="*/ 1369 w 1499"/>
              <a:gd name="T79" fmla="*/ 341 h 1500"/>
              <a:gd name="T80" fmla="*/ 1315 w 1499"/>
              <a:gd name="T81" fmla="*/ 257 h 1500"/>
              <a:gd name="T82" fmla="*/ 215 w 1499"/>
              <a:gd name="T83" fmla="*/ 224 h 1500"/>
              <a:gd name="T84" fmla="*/ 1250 w 1499"/>
              <a:gd name="T85" fmla="*/ 214 h 1500"/>
              <a:gd name="T86" fmla="*/ 1284 w 1499"/>
              <a:gd name="T87" fmla="*/ 224 h 1500"/>
              <a:gd name="T88" fmla="*/ 248 w 1499"/>
              <a:gd name="T89" fmla="*/ 192 h 1500"/>
              <a:gd name="T90" fmla="*/ 325 w 1499"/>
              <a:gd name="T91" fmla="*/ 151 h 1500"/>
              <a:gd name="T92" fmla="*/ 524 w 1499"/>
              <a:gd name="T93" fmla="*/ 34 h 1500"/>
              <a:gd name="T94" fmla="*/ 325 w 1499"/>
              <a:gd name="T95" fmla="*/ 151 h 1500"/>
              <a:gd name="T96" fmla="*/ 1060 w 1499"/>
              <a:gd name="T97" fmla="*/ 67 h 1500"/>
              <a:gd name="T98" fmla="*/ 964 w 1499"/>
              <a:gd name="T99" fmla="*/ 40 h 1500"/>
              <a:gd name="T100" fmla="*/ 562 w 1499"/>
              <a:gd name="T101" fmla="*/ 32 h 1500"/>
              <a:gd name="T102" fmla="*/ 572 w 1499"/>
              <a:gd name="T103" fmla="*/ 39 h 1500"/>
              <a:gd name="T104" fmla="*/ 705 w 1499"/>
              <a:gd name="T105" fmla="*/ 18 h 1500"/>
              <a:gd name="T106" fmla="*/ 936 w 1499"/>
              <a:gd name="T107" fmla="*/ 26 h 1500"/>
              <a:gd name="T108" fmla="*/ 658 w 1499"/>
              <a:gd name="T109" fmla="*/ 6 h 1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99" h="1500">
                <a:moveTo>
                  <a:pt x="750" y="1500"/>
                </a:moveTo>
                <a:cubicBezTo>
                  <a:pt x="744" y="1500"/>
                  <a:pt x="738" y="1500"/>
                  <a:pt x="733" y="1500"/>
                </a:cubicBezTo>
                <a:cubicBezTo>
                  <a:pt x="716" y="1499"/>
                  <a:pt x="699" y="1498"/>
                  <a:pt x="682" y="1497"/>
                </a:cubicBezTo>
                <a:cubicBezTo>
                  <a:pt x="677" y="1497"/>
                  <a:pt x="674" y="1492"/>
                  <a:pt x="674" y="1488"/>
                </a:cubicBezTo>
                <a:cubicBezTo>
                  <a:pt x="675" y="1483"/>
                  <a:pt x="679" y="1480"/>
                  <a:pt x="684" y="1480"/>
                </a:cubicBezTo>
                <a:cubicBezTo>
                  <a:pt x="700" y="1482"/>
                  <a:pt x="717" y="1482"/>
                  <a:pt x="733" y="1483"/>
                </a:cubicBezTo>
                <a:cubicBezTo>
                  <a:pt x="739" y="1483"/>
                  <a:pt x="744" y="1483"/>
                  <a:pt x="750" y="1483"/>
                </a:cubicBezTo>
                <a:cubicBezTo>
                  <a:pt x="803" y="1483"/>
                  <a:pt x="855" y="1477"/>
                  <a:pt x="906" y="1466"/>
                </a:cubicBezTo>
                <a:cubicBezTo>
                  <a:pt x="911" y="1465"/>
                  <a:pt x="915" y="1468"/>
                  <a:pt x="916" y="1473"/>
                </a:cubicBezTo>
                <a:cubicBezTo>
                  <a:pt x="917" y="1477"/>
                  <a:pt x="914" y="1482"/>
                  <a:pt x="910" y="1483"/>
                </a:cubicBezTo>
                <a:cubicBezTo>
                  <a:pt x="857" y="1494"/>
                  <a:pt x="804" y="1500"/>
                  <a:pt x="750" y="1500"/>
                </a:cubicBezTo>
                <a:close/>
                <a:moveTo>
                  <a:pt x="638" y="1492"/>
                </a:moveTo>
                <a:cubicBezTo>
                  <a:pt x="638" y="1492"/>
                  <a:pt x="637" y="1492"/>
                  <a:pt x="637" y="1492"/>
                </a:cubicBezTo>
                <a:cubicBezTo>
                  <a:pt x="637" y="1491"/>
                  <a:pt x="637" y="1491"/>
                  <a:pt x="637" y="1491"/>
                </a:cubicBezTo>
                <a:cubicBezTo>
                  <a:pt x="634" y="1491"/>
                  <a:pt x="632" y="1490"/>
                  <a:pt x="631" y="1488"/>
                </a:cubicBezTo>
                <a:cubicBezTo>
                  <a:pt x="630" y="1486"/>
                  <a:pt x="629" y="1484"/>
                  <a:pt x="630" y="1482"/>
                </a:cubicBezTo>
                <a:cubicBezTo>
                  <a:pt x="630" y="1477"/>
                  <a:pt x="634" y="1474"/>
                  <a:pt x="639" y="1475"/>
                </a:cubicBezTo>
                <a:cubicBezTo>
                  <a:pt x="639" y="1475"/>
                  <a:pt x="639" y="1475"/>
                  <a:pt x="639" y="1475"/>
                </a:cubicBezTo>
                <a:cubicBezTo>
                  <a:pt x="639" y="1475"/>
                  <a:pt x="639" y="1475"/>
                  <a:pt x="639" y="1475"/>
                </a:cubicBezTo>
                <a:cubicBezTo>
                  <a:pt x="641" y="1475"/>
                  <a:pt x="643" y="1476"/>
                  <a:pt x="645" y="1478"/>
                </a:cubicBezTo>
                <a:cubicBezTo>
                  <a:pt x="646" y="1480"/>
                  <a:pt x="647" y="1482"/>
                  <a:pt x="646" y="1484"/>
                </a:cubicBezTo>
                <a:cubicBezTo>
                  <a:pt x="646" y="1489"/>
                  <a:pt x="642" y="1492"/>
                  <a:pt x="638" y="1492"/>
                </a:cubicBezTo>
                <a:close/>
                <a:moveTo>
                  <a:pt x="593" y="1484"/>
                </a:moveTo>
                <a:cubicBezTo>
                  <a:pt x="593" y="1484"/>
                  <a:pt x="592" y="1483"/>
                  <a:pt x="592" y="1483"/>
                </a:cubicBezTo>
                <a:cubicBezTo>
                  <a:pt x="577" y="1480"/>
                  <a:pt x="562" y="1476"/>
                  <a:pt x="547" y="1472"/>
                </a:cubicBezTo>
                <a:cubicBezTo>
                  <a:pt x="545" y="1472"/>
                  <a:pt x="543" y="1470"/>
                  <a:pt x="542" y="1468"/>
                </a:cubicBezTo>
                <a:cubicBezTo>
                  <a:pt x="541" y="1466"/>
                  <a:pt x="541" y="1464"/>
                  <a:pt x="541" y="1462"/>
                </a:cubicBezTo>
                <a:cubicBezTo>
                  <a:pt x="543" y="1458"/>
                  <a:pt x="547" y="1455"/>
                  <a:pt x="552" y="1456"/>
                </a:cubicBezTo>
                <a:cubicBezTo>
                  <a:pt x="566" y="1460"/>
                  <a:pt x="581" y="1464"/>
                  <a:pt x="595" y="1467"/>
                </a:cubicBezTo>
                <a:cubicBezTo>
                  <a:pt x="597" y="1467"/>
                  <a:pt x="599" y="1469"/>
                  <a:pt x="601" y="1470"/>
                </a:cubicBezTo>
                <a:cubicBezTo>
                  <a:pt x="602" y="1472"/>
                  <a:pt x="602" y="1475"/>
                  <a:pt x="602" y="1477"/>
                </a:cubicBezTo>
                <a:cubicBezTo>
                  <a:pt x="601" y="1481"/>
                  <a:pt x="597" y="1484"/>
                  <a:pt x="593" y="1484"/>
                </a:cubicBezTo>
                <a:close/>
                <a:moveTo>
                  <a:pt x="952" y="1472"/>
                </a:moveTo>
                <a:cubicBezTo>
                  <a:pt x="948" y="1472"/>
                  <a:pt x="945" y="1470"/>
                  <a:pt x="944" y="1466"/>
                </a:cubicBezTo>
                <a:cubicBezTo>
                  <a:pt x="943" y="1464"/>
                  <a:pt x="943" y="1462"/>
                  <a:pt x="944" y="1460"/>
                </a:cubicBezTo>
                <a:cubicBezTo>
                  <a:pt x="946" y="1458"/>
                  <a:pt x="947" y="1456"/>
                  <a:pt x="949" y="1456"/>
                </a:cubicBezTo>
                <a:cubicBezTo>
                  <a:pt x="964" y="1452"/>
                  <a:pt x="978" y="1447"/>
                  <a:pt x="992" y="1442"/>
                </a:cubicBezTo>
                <a:cubicBezTo>
                  <a:pt x="996" y="1441"/>
                  <a:pt x="1001" y="1443"/>
                  <a:pt x="1003" y="1447"/>
                </a:cubicBezTo>
                <a:cubicBezTo>
                  <a:pt x="1005" y="1452"/>
                  <a:pt x="1002" y="1457"/>
                  <a:pt x="998" y="1458"/>
                </a:cubicBezTo>
                <a:cubicBezTo>
                  <a:pt x="983" y="1463"/>
                  <a:pt x="969" y="1468"/>
                  <a:pt x="954" y="1472"/>
                </a:cubicBezTo>
                <a:cubicBezTo>
                  <a:pt x="954" y="1472"/>
                  <a:pt x="954" y="1472"/>
                  <a:pt x="954" y="1472"/>
                </a:cubicBezTo>
                <a:cubicBezTo>
                  <a:pt x="953" y="1472"/>
                  <a:pt x="953" y="1472"/>
                  <a:pt x="952" y="1472"/>
                </a:cubicBezTo>
                <a:close/>
                <a:moveTo>
                  <a:pt x="506" y="1459"/>
                </a:moveTo>
                <a:cubicBezTo>
                  <a:pt x="505" y="1459"/>
                  <a:pt x="504" y="1459"/>
                  <a:pt x="504" y="1459"/>
                </a:cubicBezTo>
                <a:cubicBezTo>
                  <a:pt x="486" y="1453"/>
                  <a:pt x="468" y="1446"/>
                  <a:pt x="451" y="1438"/>
                </a:cubicBezTo>
                <a:cubicBezTo>
                  <a:pt x="399" y="1415"/>
                  <a:pt x="348" y="1386"/>
                  <a:pt x="302" y="1352"/>
                </a:cubicBezTo>
                <a:cubicBezTo>
                  <a:pt x="302" y="1352"/>
                  <a:pt x="302" y="1352"/>
                  <a:pt x="302" y="1352"/>
                </a:cubicBezTo>
                <a:cubicBezTo>
                  <a:pt x="298" y="1349"/>
                  <a:pt x="298" y="1344"/>
                  <a:pt x="300" y="1340"/>
                </a:cubicBezTo>
                <a:cubicBezTo>
                  <a:pt x="303" y="1336"/>
                  <a:pt x="309" y="1336"/>
                  <a:pt x="312" y="1338"/>
                </a:cubicBezTo>
                <a:cubicBezTo>
                  <a:pt x="358" y="1372"/>
                  <a:pt x="406" y="1400"/>
                  <a:pt x="458" y="1423"/>
                </a:cubicBezTo>
                <a:cubicBezTo>
                  <a:pt x="475" y="1430"/>
                  <a:pt x="492" y="1437"/>
                  <a:pt x="509" y="1443"/>
                </a:cubicBezTo>
                <a:cubicBezTo>
                  <a:pt x="514" y="1444"/>
                  <a:pt x="516" y="1449"/>
                  <a:pt x="514" y="1453"/>
                </a:cubicBezTo>
                <a:cubicBezTo>
                  <a:pt x="513" y="1457"/>
                  <a:pt x="510" y="1459"/>
                  <a:pt x="506" y="1459"/>
                </a:cubicBezTo>
                <a:close/>
                <a:moveTo>
                  <a:pt x="1037" y="1442"/>
                </a:moveTo>
                <a:cubicBezTo>
                  <a:pt x="1034" y="1442"/>
                  <a:pt x="1031" y="1440"/>
                  <a:pt x="1029" y="1437"/>
                </a:cubicBezTo>
                <a:cubicBezTo>
                  <a:pt x="1028" y="1433"/>
                  <a:pt x="1030" y="1428"/>
                  <a:pt x="1034" y="1426"/>
                </a:cubicBezTo>
                <a:cubicBezTo>
                  <a:pt x="1038" y="1424"/>
                  <a:pt x="1043" y="1426"/>
                  <a:pt x="1045" y="1431"/>
                </a:cubicBezTo>
                <a:cubicBezTo>
                  <a:pt x="1047" y="1435"/>
                  <a:pt x="1045" y="1440"/>
                  <a:pt x="1040" y="1442"/>
                </a:cubicBezTo>
                <a:cubicBezTo>
                  <a:pt x="1039" y="1442"/>
                  <a:pt x="1038" y="1442"/>
                  <a:pt x="1037" y="1442"/>
                </a:cubicBezTo>
                <a:close/>
                <a:moveTo>
                  <a:pt x="1078" y="1423"/>
                </a:moveTo>
                <a:cubicBezTo>
                  <a:pt x="1075" y="1423"/>
                  <a:pt x="1072" y="1422"/>
                  <a:pt x="1071" y="1419"/>
                </a:cubicBezTo>
                <a:cubicBezTo>
                  <a:pt x="1069" y="1415"/>
                  <a:pt x="1070" y="1409"/>
                  <a:pt x="1075" y="1407"/>
                </a:cubicBezTo>
                <a:cubicBezTo>
                  <a:pt x="1139" y="1376"/>
                  <a:pt x="1198" y="1335"/>
                  <a:pt x="1250" y="1286"/>
                </a:cubicBezTo>
                <a:cubicBezTo>
                  <a:pt x="1253" y="1283"/>
                  <a:pt x="1255" y="1281"/>
                  <a:pt x="1257" y="1279"/>
                </a:cubicBezTo>
                <a:cubicBezTo>
                  <a:pt x="1260" y="1276"/>
                  <a:pt x="1266" y="1276"/>
                  <a:pt x="1269" y="1280"/>
                </a:cubicBezTo>
                <a:cubicBezTo>
                  <a:pt x="1270" y="1281"/>
                  <a:pt x="1271" y="1283"/>
                  <a:pt x="1271" y="1286"/>
                </a:cubicBezTo>
                <a:cubicBezTo>
                  <a:pt x="1271" y="1288"/>
                  <a:pt x="1270" y="1290"/>
                  <a:pt x="1269" y="1292"/>
                </a:cubicBezTo>
                <a:cubicBezTo>
                  <a:pt x="1267" y="1294"/>
                  <a:pt x="1264" y="1296"/>
                  <a:pt x="1262" y="1298"/>
                </a:cubicBezTo>
                <a:cubicBezTo>
                  <a:pt x="1208" y="1348"/>
                  <a:pt x="1148" y="1390"/>
                  <a:pt x="1082" y="1423"/>
                </a:cubicBezTo>
                <a:cubicBezTo>
                  <a:pt x="1082" y="1423"/>
                  <a:pt x="1082" y="1423"/>
                  <a:pt x="1082" y="1423"/>
                </a:cubicBezTo>
                <a:cubicBezTo>
                  <a:pt x="1081" y="1423"/>
                  <a:pt x="1080" y="1423"/>
                  <a:pt x="1078" y="1423"/>
                </a:cubicBezTo>
                <a:close/>
                <a:moveTo>
                  <a:pt x="272" y="1325"/>
                </a:moveTo>
                <a:cubicBezTo>
                  <a:pt x="270" y="1325"/>
                  <a:pt x="268" y="1325"/>
                  <a:pt x="266" y="1323"/>
                </a:cubicBezTo>
                <a:cubicBezTo>
                  <a:pt x="265" y="1322"/>
                  <a:pt x="264" y="1320"/>
                  <a:pt x="263" y="1318"/>
                </a:cubicBezTo>
                <a:cubicBezTo>
                  <a:pt x="263" y="1315"/>
                  <a:pt x="264" y="1313"/>
                  <a:pt x="265" y="1312"/>
                </a:cubicBezTo>
                <a:cubicBezTo>
                  <a:pt x="268" y="1308"/>
                  <a:pt x="274" y="1308"/>
                  <a:pt x="277" y="1310"/>
                </a:cubicBezTo>
                <a:cubicBezTo>
                  <a:pt x="281" y="1314"/>
                  <a:pt x="281" y="1319"/>
                  <a:pt x="278" y="1322"/>
                </a:cubicBezTo>
                <a:cubicBezTo>
                  <a:pt x="277" y="1324"/>
                  <a:pt x="274" y="1325"/>
                  <a:pt x="272" y="1325"/>
                </a:cubicBezTo>
                <a:close/>
                <a:moveTo>
                  <a:pt x="238" y="1295"/>
                </a:moveTo>
                <a:cubicBezTo>
                  <a:pt x="236" y="1295"/>
                  <a:pt x="234" y="1294"/>
                  <a:pt x="232" y="1293"/>
                </a:cubicBezTo>
                <a:cubicBezTo>
                  <a:pt x="226" y="1287"/>
                  <a:pt x="219" y="1280"/>
                  <a:pt x="213" y="1274"/>
                </a:cubicBezTo>
                <a:cubicBezTo>
                  <a:pt x="209" y="1270"/>
                  <a:pt x="205" y="1265"/>
                  <a:pt x="200" y="1260"/>
                </a:cubicBezTo>
                <a:cubicBezTo>
                  <a:pt x="200" y="1260"/>
                  <a:pt x="200" y="1260"/>
                  <a:pt x="200" y="1260"/>
                </a:cubicBezTo>
                <a:cubicBezTo>
                  <a:pt x="197" y="1257"/>
                  <a:pt x="197" y="1251"/>
                  <a:pt x="201" y="1248"/>
                </a:cubicBezTo>
                <a:cubicBezTo>
                  <a:pt x="204" y="1245"/>
                  <a:pt x="209" y="1245"/>
                  <a:pt x="213" y="1249"/>
                </a:cubicBezTo>
                <a:cubicBezTo>
                  <a:pt x="217" y="1254"/>
                  <a:pt x="221" y="1258"/>
                  <a:pt x="226" y="1262"/>
                </a:cubicBezTo>
                <a:cubicBezTo>
                  <a:pt x="232" y="1269"/>
                  <a:pt x="238" y="1275"/>
                  <a:pt x="244" y="1281"/>
                </a:cubicBezTo>
                <a:cubicBezTo>
                  <a:pt x="246" y="1282"/>
                  <a:pt x="247" y="1284"/>
                  <a:pt x="247" y="1287"/>
                </a:cubicBezTo>
                <a:cubicBezTo>
                  <a:pt x="247" y="1289"/>
                  <a:pt x="246" y="1291"/>
                  <a:pt x="244" y="1293"/>
                </a:cubicBezTo>
                <a:cubicBezTo>
                  <a:pt x="243" y="1294"/>
                  <a:pt x="240" y="1295"/>
                  <a:pt x="238" y="1295"/>
                </a:cubicBezTo>
                <a:close/>
                <a:moveTo>
                  <a:pt x="1294" y="1262"/>
                </a:moveTo>
                <a:cubicBezTo>
                  <a:pt x="1292" y="1262"/>
                  <a:pt x="1290" y="1261"/>
                  <a:pt x="1289" y="1259"/>
                </a:cubicBezTo>
                <a:cubicBezTo>
                  <a:pt x="1287" y="1258"/>
                  <a:pt x="1286" y="1256"/>
                  <a:pt x="1286" y="1253"/>
                </a:cubicBezTo>
                <a:cubicBezTo>
                  <a:pt x="1286" y="1251"/>
                  <a:pt x="1287" y="1249"/>
                  <a:pt x="1288" y="1247"/>
                </a:cubicBezTo>
                <a:cubicBezTo>
                  <a:pt x="1298" y="1237"/>
                  <a:pt x="1308" y="1225"/>
                  <a:pt x="1318" y="1214"/>
                </a:cubicBezTo>
                <a:cubicBezTo>
                  <a:pt x="1320" y="1210"/>
                  <a:pt x="1326" y="1210"/>
                  <a:pt x="1330" y="1212"/>
                </a:cubicBezTo>
                <a:cubicBezTo>
                  <a:pt x="1331" y="1214"/>
                  <a:pt x="1332" y="1216"/>
                  <a:pt x="1333" y="1218"/>
                </a:cubicBezTo>
                <a:cubicBezTo>
                  <a:pt x="1333" y="1220"/>
                  <a:pt x="1332" y="1223"/>
                  <a:pt x="1331" y="1224"/>
                </a:cubicBezTo>
                <a:cubicBezTo>
                  <a:pt x="1321" y="1236"/>
                  <a:pt x="1311" y="1248"/>
                  <a:pt x="1301" y="1259"/>
                </a:cubicBezTo>
                <a:cubicBezTo>
                  <a:pt x="1299" y="1261"/>
                  <a:pt x="1297" y="1262"/>
                  <a:pt x="1294" y="1262"/>
                </a:cubicBezTo>
                <a:close/>
                <a:moveTo>
                  <a:pt x="177" y="1229"/>
                </a:moveTo>
                <a:cubicBezTo>
                  <a:pt x="174" y="1229"/>
                  <a:pt x="172" y="1228"/>
                  <a:pt x="170" y="1226"/>
                </a:cubicBezTo>
                <a:cubicBezTo>
                  <a:pt x="122" y="1167"/>
                  <a:pt x="83" y="1103"/>
                  <a:pt x="55" y="1033"/>
                </a:cubicBezTo>
                <a:cubicBezTo>
                  <a:pt x="55" y="1032"/>
                  <a:pt x="54" y="1031"/>
                  <a:pt x="54" y="1030"/>
                </a:cubicBezTo>
                <a:cubicBezTo>
                  <a:pt x="52" y="1025"/>
                  <a:pt x="54" y="1021"/>
                  <a:pt x="58" y="1019"/>
                </a:cubicBezTo>
                <a:cubicBezTo>
                  <a:pt x="63" y="1017"/>
                  <a:pt x="68" y="1019"/>
                  <a:pt x="69" y="1023"/>
                </a:cubicBezTo>
                <a:cubicBezTo>
                  <a:pt x="70" y="1024"/>
                  <a:pt x="70" y="1025"/>
                  <a:pt x="70" y="1026"/>
                </a:cubicBezTo>
                <a:cubicBezTo>
                  <a:pt x="71" y="1027"/>
                  <a:pt x="71" y="1027"/>
                  <a:pt x="71" y="1027"/>
                </a:cubicBezTo>
                <a:cubicBezTo>
                  <a:pt x="98" y="1095"/>
                  <a:pt x="136" y="1158"/>
                  <a:pt x="183" y="1215"/>
                </a:cubicBezTo>
                <a:cubicBezTo>
                  <a:pt x="186" y="1219"/>
                  <a:pt x="186" y="1224"/>
                  <a:pt x="182" y="1227"/>
                </a:cubicBezTo>
                <a:cubicBezTo>
                  <a:pt x="180" y="1228"/>
                  <a:pt x="179" y="1229"/>
                  <a:pt x="177" y="1229"/>
                </a:cubicBezTo>
                <a:close/>
                <a:moveTo>
                  <a:pt x="1352" y="1192"/>
                </a:moveTo>
                <a:cubicBezTo>
                  <a:pt x="1350" y="1192"/>
                  <a:pt x="1348" y="1191"/>
                  <a:pt x="1347" y="1190"/>
                </a:cubicBezTo>
                <a:cubicBezTo>
                  <a:pt x="1343" y="1187"/>
                  <a:pt x="1342" y="1182"/>
                  <a:pt x="1345" y="1178"/>
                </a:cubicBezTo>
                <a:cubicBezTo>
                  <a:pt x="1345" y="1178"/>
                  <a:pt x="1345" y="1178"/>
                  <a:pt x="1345" y="1178"/>
                </a:cubicBezTo>
                <a:cubicBezTo>
                  <a:pt x="1345" y="1178"/>
                  <a:pt x="1345" y="1178"/>
                  <a:pt x="1345" y="1178"/>
                </a:cubicBezTo>
                <a:cubicBezTo>
                  <a:pt x="1348" y="1174"/>
                  <a:pt x="1353" y="1174"/>
                  <a:pt x="1357" y="1176"/>
                </a:cubicBezTo>
                <a:cubicBezTo>
                  <a:pt x="1360" y="1179"/>
                  <a:pt x="1361" y="1184"/>
                  <a:pt x="1359" y="1188"/>
                </a:cubicBezTo>
                <a:cubicBezTo>
                  <a:pt x="1357" y="1190"/>
                  <a:pt x="1354" y="1192"/>
                  <a:pt x="1352" y="1192"/>
                </a:cubicBezTo>
                <a:close/>
                <a:moveTo>
                  <a:pt x="1377" y="1154"/>
                </a:moveTo>
                <a:cubicBezTo>
                  <a:pt x="1375" y="1154"/>
                  <a:pt x="1374" y="1154"/>
                  <a:pt x="1373" y="1153"/>
                </a:cubicBezTo>
                <a:cubicBezTo>
                  <a:pt x="1369" y="1150"/>
                  <a:pt x="1367" y="1145"/>
                  <a:pt x="1370" y="1141"/>
                </a:cubicBezTo>
                <a:cubicBezTo>
                  <a:pt x="1387" y="1114"/>
                  <a:pt x="1402" y="1086"/>
                  <a:pt x="1416" y="1057"/>
                </a:cubicBezTo>
                <a:cubicBezTo>
                  <a:pt x="1433" y="1019"/>
                  <a:pt x="1448" y="978"/>
                  <a:pt x="1459" y="937"/>
                </a:cubicBezTo>
                <a:cubicBezTo>
                  <a:pt x="1460" y="932"/>
                  <a:pt x="1465" y="930"/>
                  <a:pt x="1469" y="931"/>
                </a:cubicBezTo>
                <a:cubicBezTo>
                  <a:pt x="1474" y="932"/>
                  <a:pt x="1476" y="937"/>
                  <a:pt x="1475" y="941"/>
                </a:cubicBezTo>
                <a:cubicBezTo>
                  <a:pt x="1464" y="983"/>
                  <a:pt x="1449" y="1025"/>
                  <a:pt x="1431" y="1064"/>
                </a:cubicBezTo>
                <a:cubicBezTo>
                  <a:pt x="1417" y="1094"/>
                  <a:pt x="1402" y="1123"/>
                  <a:pt x="1384" y="1150"/>
                </a:cubicBezTo>
                <a:cubicBezTo>
                  <a:pt x="1383" y="1153"/>
                  <a:pt x="1380" y="1154"/>
                  <a:pt x="1377" y="1154"/>
                </a:cubicBezTo>
                <a:close/>
                <a:moveTo>
                  <a:pt x="46" y="993"/>
                </a:moveTo>
                <a:cubicBezTo>
                  <a:pt x="42" y="993"/>
                  <a:pt x="39" y="990"/>
                  <a:pt x="38" y="987"/>
                </a:cubicBezTo>
                <a:cubicBezTo>
                  <a:pt x="37" y="985"/>
                  <a:pt x="37" y="982"/>
                  <a:pt x="38" y="980"/>
                </a:cubicBezTo>
                <a:cubicBezTo>
                  <a:pt x="39" y="978"/>
                  <a:pt x="41" y="977"/>
                  <a:pt x="43" y="976"/>
                </a:cubicBezTo>
                <a:cubicBezTo>
                  <a:pt x="48" y="975"/>
                  <a:pt x="52" y="977"/>
                  <a:pt x="54" y="981"/>
                </a:cubicBezTo>
                <a:cubicBezTo>
                  <a:pt x="54" y="981"/>
                  <a:pt x="54" y="981"/>
                  <a:pt x="54" y="981"/>
                </a:cubicBezTo>
                <a:cubicBezTo>
                  <a:pt x="54" y="981"/>
                  <a:pt x="54" y="981"/>
                  <a:pt x="54" y="981"/>
                </a:cubicBezTo>
                <a:cubicBezTo>
                  <a:pt x="55" y="986"/>
                  <a:pt x="53" y="991"/>
                  <a:pt x="49" y="992"/>
                </a:cubicBezTo>
                <a:cubicBezTo>
                  <a:pt x="48" y="992"/>
                  <a:pt x="47" y="993"/>
                  <a:pt x="46" y="993"/>
                </a:cubicBezTo>
                <a:close/>
                <a:moveTo>
                  <a:pt x="33" y="949"/>
                </a:moveTo>
                <a:cubicBezTo>
                  <a:pt x="29" y="949"/>
                  <a:pt x="26" y="947"/>
                  <a:pt x="25" y="943"/>
                </a:cubicBezTo>
                <a:cubicBezTo>
                  <a:pt x="21" y="928"/>
                  <a:pt x="17" y="913"/>
                  <a:pt x="14" y="898"/>
                </a:cubicBezTo>
                <a:cubicBezTo>
                  <a:pt x="14" y="896"/>
                  <a:pt x="14" y="894"/>
                  <a:pt x="16" y="892"/>
                </a:cubicBezTo>
                <a:cubicBezTo>
                  <a:pt x="17" y="890"/>
                  <a:pt x="19" y="889"/>
                  <a:pt x="21" y="888"/>
                </a:cubicBezTo>
                <a:cubicBezTo>
                  <a:pt x="26" y="887"/>
                  <a:pt x="30" y="891"/>
                  <a:pt x="31" y="895"/>
                </a:cubicBezTo>
                <a:cubicBezTo>
                  <a:pt x="34" y="910"/>
                  <a:pt x="37" y="924"/>
                  <a:pt x="41" y="939"/>
                </a:cubicBezTo>
                <a:cubicBezTo>
                  <a:pt x="42" y="943"/>
                  <a:pt x="40" y="948"/>
                  <a:pt x="35" y="949"/>
                </a:cubicBezTo>
                <a:cubicBezTo>
                  <a:pt x="34" y="949"/>
                  <a:pt x="34" y="949"/>
                  <a:pt x="33" y="949"/>
                </a:cubicBezTo>
                <a:close/>
                <a:moveTo>
                  <a:pt x="1477" y="903"/>
                </a:moveTo>
                <a:cubicBezTo>
                  <a:pt x="1477" y="903"/>
                  <a:pt x="1476" y="903"/>
                  <a:pt x="1476" y="903"/>
                </a:cubicBezTo>
                <a:cubicBezTo>
                  <a:pt x="1473" y="903"/>
                  <a:pt x="1471" y="901"/>
                  <a:pt x="1470" y="900"/>
                </a:cubicBezTo>
                <a:cubicBezTo>
                  <a:pt x="1469" y="898"/>
                  <a:pt x="1468" y="895"/>
                  <a:pt x="1469" y="893"/>
                </a:cubicBezTo>
                <a:cubicBezTo>
                  <a:pt x="1472" y="879"/>
                  <a:pt x="1474" y="864"/>
                  <a:pt x="1476" y="849"/>
                </a:cubicBezTo>
                <a:cubicBezTo>
                  <a:pt x="1477" y="845"/>
                  <a:pt x="1481" y="841"/>
                  <a:pt x="1486" y="842"/>
                </a:cubicBezTo>
                <a:cubicBezTo>
                  <a:pt x="1488" y="842"/>
                  <a:pt x="1490" y="843"/>
                  <a:pt x="1491" y="845"/>
                </a:cubicBezTo>
                <a:cubicBezTo>
                  <a:pt x="1493" y="847"/>
                  <a:pt x="1493" y="849"/>
                  <a:pt x="1493" y="851"/>
                </a:cubicBezTo>
                <a:cubicBezTo>
                  <a:pt x="1491" y="866"/>
                  <a:pt x="1488" y="882"/>
                  <a:pt x="1486" y="897"/>
                </a:cubicBezTo>
                <a:cubicBezTo>
                  <a:pt x="1485" y="897"/>
                  <a:pt x="1485" y="897"/>
                  <a:pt x="1485" y="897"/>
                </a:cubicBezTo>
                <a:cubicBezTo>
                  <a:pt x="1485" y="901"/>
                  <a:pt x="1481" y="903"/>
                  <a:pt x="1477" y="903"/>
                </a:cubicBezTo>
                <a:close/>
                <a:moveTo>
                  <a:pt x="15" y="861"/>
                </a:moveTo>
                <a:cubicBezTo>
                  <a:pt x="11" y="861"/>
                  <a:pt x="7" y="857"/>
                  <a:pt x="7" y="853"/>
                </a:cubicBezTo>
                <a:cubicBezTo>
                  <a:pt x="2" y="819"/>
                  <a:pt x="0" y="784"/>
                  <a:pt x="0" y="750"/>
                </a:cubicBezTo>
                <a:cubicBezTo>
                  <a:pt x="0" y="708"/>
                  <a:pt x="3" y="666"/>
                  <a:pt x="10" y="625"/>
                </a:cubicBezTo>
                <a:cubicBezTo>
                  <a:pt x="11" y="621"/>
                  <a:pt x="15" y="618"/>
                  <a:pt x="20" y="618"/>
                </a:cubicBezTo>
                <a:cubicBezTo>
                  <a:pt x="24" y="619"/>
                  <a:pt x="28" y="624"/>
                  <a:pt x="27" y="628"/>
                </a:cubicBezTo>
                <a:cubicBezTo>
                  <a:pt x="20" y="668"/>
                  <a:pt x="17" y="709"/>
                  <a:pt x="17" y="750"/>
                </a:cubicBezTo>
                <a:cubicBezTo>
                  <a:pt x="17" y="784"/>
                  <a:pt x="19" y="818"/>
                  <a:pt x="24" y="851"/>
                </a:cubicBezTo>
                <a:cubicBezTo>
                  <a:pt x="24" y="856"/>
                  <a:pt x="21" y="860"/>
                  <a:pt x="16" y="861"/>
                </a:cubicBezTo>
                <a:cubicBezTo>
                  <a:pt x="16" y="861"/>
                  <a:pt x="16" y="861"/>
                  <a:pt x="15" y="861"/>
                </a:cubicBezTo>
                <a:close/>
                <a:moveTo>
                  <a:pt x="1489" y="814"/>
                </a:moveTo>
                <a:cubicBezTo>
                  <a:pt x="1489" y="814"/>
                  <a:pt x="1489" y="814"/>
                  <a:pt x="1489" y="814"/>
                </a:cubicBezTo>
                <a:cubicBezTo>
                  <a:pt x="1486" y="814"/>
                  <a:pt x="1484" y="813"/>
                  <a:pt x="1483" y="811"/>
                </a:cubicBezTo>
                <a:cubicBezTo>
                  <a:pt x="1481" y="809"/>
                  <a:pt x="1481" y="807"/>
                  <a:pt x="1481" y="805"/>
                </a:cubicBezTo>
                <a:cubicBezTo>
                  <a:pt x="1481" y="800"/>
                  <a:pt x="1485" y="796"/>
                  <a:pt x="1490" y="797"/>
                </a:cubicBezTo>
                <a:cubicBezTo>
                  <a:pt x="1495" y="797"/>
                  <a:pt x="1498" y="801"/>
                  <a:pt x="1498" y="806"/>
                </a:cubicBezTo>
                <a:cubicBezTo>
                  <a:pt x="1497" y="810"/>
                  <a:pt x="1494" y="814"/>
                  <a:pt x="1489" y="814"/>
                </a:cubicBezTo>
                <a:close/>
                <a:moveTo>
                  <a:pt x="1491" y="725"/>
                </a:moveTo>
                <a:cubicBezTo>
                  <a:pt x="1486" y="725"/>
                  <a:pt x="1482" y="721"/>
                  <a:pt x="1482" y="716"/>
                </a:cubicBezTo>
                <a:cubicBezTo>
                  <a:pt x="1481" y="702"/>
                  <a:pt x="1480" y="687"/>
                  <a:pt x="1479" y="672"/>
                </a:cubicBezTo>
                <a:cubicBezTo>
                  <a:pt x="1479" y="670"/>
                  <a:pt x="1479" y="667"/>
                  <a:pt x="1481" y="666"/>
                </a:cubicBezTo>
                <a:cubicBezTo>
                  <a:pt x="1482" y="664"/>
                  <a:pt x="1484" y="663"/>
                  <a:pt x="1486" y="663"/>
                </a:cubicBezTo>
                <a:cubicBezTo>
                  <a:pt x="1491" y="662"/>
                  <a:pt x="1495" y="665"/>
                  <a:pt x="1496" y="670"/>
                </a:cubicBezTo>
                <a:cubicBezTo>
                  <a:pt x="1497" y="685"/>
                  <a:pt x="1498" y="700"/>
                  <a:pt x="1499" y="716"/>
                </a:cubicBezTo>
                <a:cubicBezTo>
                  <a:pt x="1499" y="720"/>
                  <a:pt x="1496" y="724"/>
                  <a:pt x="1491" y="725"/>
                </a:cubicBezTo>
                <a:cubicBezTo>
                  <a:pt x="1491" y="725"/>
                  <a:pt x="1491" y="725"/>
                  <a:pt x="1491" y="725"/>
                </a:cubicBezTo>
                <a:close/>
                <a:moveTo>
                  <a:pt x="1481" y="635"/>
                </a:moveTo>
                <a:cubicBezTo>
                  <a:pt x="1477" y="635"/>
                  <a:pt x="1473" y="632"/>
                  <a:pt x="1473" y="628"/>
                </a:cubicBezTo>
                <a:cubicBezTo>
                  <a:pt x="1472" y="625"/>
                  <a:pt x="1473" y="623"/>
                  <a:pt x="1474" y="621"/>
                </a:cubicBezTo>
                <a:cubicBezTo>
                  <a:pt x="1475" y="619"/>
                  <a:pt x="1477" y="618"/>
                  <a:pt x="1480" y="618"/>
                </a:cubicBezTo>
                <a:cubicBezTo>
                  <a:pt x="1484" y="617"/>
                  <a:pt x="1489" y="620"/>
                  <a:pt x="1489" y="625"/>
                </a:cubicBezTo>
                <a:cubicBezTo>
                  <a:pt x="1490" y="627"/>
                  <a:pt x="1489" y="629"/>
                  <a:pt x="1488" y="631"/>
                </a:cubicBezTo>
                <a:cubicBezTo>
                  <a:pt x="1487" y="633"/>
                  <a:pt x="1485" y="634"/>
                  <a:pt x="1482" y="635"/>
                </a:cubicBezTo>
                <a:cubicBezTo>
                  <a:pt x="1482" y="635"/>
                  <a:pt x="1482" y="635"/>
                  <a:pt x="1481" y="635"/>
                </a:cubicBezTo>
                <a:close/>
                <a:moveTo>
                  <a:pt x="27" y="591"/>
                </a:moveTo>
                <a:cubicBezTo>
                  <a:pt x="27" y="591"/>
                  <a:pt x="27" y="591"/>
                  <a:pt x="27" y="591"/>
                </a:cubicBezTo>
                <a:cubicBezTo>
                  <a:pt x="27" y="591"/>
                  <a:pt x="27" y="591"/>
                  <a:pt x="27" y="591"/>
                </a:cubicBezTo>
                <a:cubicBezTo>
                  <a:pt x="27" y="591"/>
                  <a:pt x="26" y="591"/>
                  <a:pt x="25" y="591"/>
                </a:cubicBezTo>
                <a:cubicBezTo>
                  <a:pt x="21" y="590"/>
                  <a:pt x="18" y="585"/>
                  <a:pt x="19" y="580"/>
                </a:cubicBezTo>
                <a:cubicBezTo>
                  <a:pt x="20" y="576"/>
                  <a:pt x="25" y="573"/>
                  <a:pt x="29" y="574"/>
                </a:cubicBezTo>
                <a:cubicBezTo>
                  <a:pt x="34" y="575"/>
                  <a:pt x="37" y="580"/>
                  <a:pt x="35" y="584"/>
                </a:cubicBezTo>
                <a:cubicBezTo>
                  <a:pt x="35" y="588"/>
                  <a:pt x="31" y="591"/>
                  <a:pt x="27" y="591"/>
                </a:cubicBezTo>
                <a:close/>
                <a:moveTo>
                  <a:pt x="1472" y="590"/>
                </a:moveTo>
                <a:cubicBezTo>
                  <a:pt x="1468" y="590"/>
                  <a:pt x="1465" y="588"/>
                  <a:pt x="1464" y="584"/>
                </a:cubicBezTo>
                <a:cubicBezTo>
                  <a:pt x="1453" y="535"/>
                  <a:pt x="1436" y="488"/>
                  <a:pt x="1416" y="443"/>
                </a:cubicBezTo>
                <a:cubicBezTo>
                  <a:pt x="1405" y="420"/>
                  <a:pt x="1394" y="398"/>
                  <a:pt x="1381" y="377"/>
                </a:cubicBezTo>
                <a:cubicBezTo>
                  <a:pt x="1379" y="373"/>
                  <a:pt x="1380" y="368"/>
                  <a:pt x="1384" y="365"/>
                </a:cubicBezTo>
                <a:cubicBezTo>
                  <a:pt x="1388" y="363"/>
                  <a:pt x="1393" y="364"/>
                  <a:pt x="1396" y="368"/>
                </a:cubicBezTo>
                <a:cubicBezTo>
                  <a:pt x="1408" y="390"/>
                  <a:pt x="1420" y="413"/>
                  <a:pt x="1431" y="436"/>
                </a:cubicBezTo>
                <a:cubicBezTo>
                  <a:pt x="1452" y="481"/>
                  <a:pt x="1469" y="530"/>
                  <a:pt x="1480" y="579"/>
                </a:cubicBezTo>
                <a:cubicBezTo>
                  <a:pt x="1480" y="580"/>
                  <a:pt x="1480" y="580"/>
                  <a:pt x="1480" y="580"/>
                </a:cubicBezTo>
                <a:cubicBezTo>
                  <a:pt x="1481" y="584"/>
                  <a:pt x="1479" y="589"/>
                  <a:pt x="1474" y="590"/>
                </a:cubicBezTo>
                <a:cubicBezTo>
                  <a:pt x="1473" y="590"/>
                  <a:pt x="1473" y="590"/>
                  <a:pt x="1472" y="590"/>
                </a:cubicBezTo>
                <a:close/>
                <a:moveTo>
                  <a:pt x="39" y="547"/>
                </a:moveTo>
                <a:cubicBezTo>
                  <a:pt x="38" y="547"/>
                  <a:pt x="37" y="547"/>
                  <a:pt x="36" y="547"/>
                </a:cubicBezTo>
                <a:cubicBezTo>
                  <a:pt x="34" y="546"/>
                  <a:pt x="32" y="545"/>
                  <a:pt x="31" y="543"/>
                </a:cubicBezTo>
                <a:cubicBezTo>
                  <a:pt x="30" y="541"/>
                  <a:pt x="30" y="538"/>
                  <a:pt x="31" y="536"/>
                </a:cubicBezTo>
                <a:cubicBezTo>
                  <a:pt x="35" y="522"/>
                  <a:pt x="40" y="507"/>
                  <a:pt x="45" y="493"/>
                </a:cubicBezTo>
                <a:cubicBezTo>
                  <a:pt x="47" y="488"/>
                  <a:pt x="52" y="486"/>
                  <a:pt x="56" y="488"/>
                </a:cubicBezTo>
                <a:cubicBezTo>
                  <a:pt x="60" y="489"/>
                  <a:pt x="63" y="494"/>
                  <a:pt x="61" y="499"/>
                </a:cubicBezTo>
                <a:cubicBezTo>
                  <a:pt x="56" y="513"/>
                  <a:pt x="51" y="527"/>
                  <a:pt x="47" y="541"/>
                </a:cubicBezTo>
                <a:cubicBezTo>
                  <a:pt x="46" y="545"/>
                  <a:pt x="42" y="547"/>
                  <a:pt x="39" y="547"/>
                </a:cubicBezTo>
                <a:close/>
                <a:moveTo>
                  <a:pt x="70" y="462"/>
                </a:moveTo>
                <a:cubicBezTo>
                  <a:pt x="69" y="462"/>
                  <a:pt x="67" y="462"/>
                  <a:pt x="66" y="461"/>
                </a:cubicBezTo>
                <a:cubicBezTo>
                  <a:pt x="64" y="461"/>
                  <a:pt x="63" y="459"/>
                  <a:pt x="62" y="457"/>
                </a:cubicBezTo>
                <a:cubicBezTo>
                  <a:pt x="61" y="455"/>
                  <a:pt x="61" y="452"/>
                  <a:pt x="62" y="450"/>
                </a:cubicBezTo>
                <a:cubicBezTo>
                  <a:pt x="93" y="380"/>
                  <a:pt x="134" y="316"/>
                  <a:pt x="184" y="258"/>
                </a:cubicBezTo>
                <a:cubicBezTo>
                  <a:pt x="184" y="258"/>
                  <a:pt x="184" y="258"/>
                  <a:pt x="184" y="258"/>
                </a:cubicBezTo>
                <a:cubicBezTo>
                  <a:pt x="187" y="254"/>
                  <a:pt x="193" y="254"/>
                  <a:pt x="196" y="257"/>
                </a:cubicBezTo>
                <a:cubicBezTo>
                  <a:pt x="199" y="260"/>
                  <a:pt x="200" y="265"/>
                  <a:pt x="197" y="269"/>
                </a:cubicBezTo>
                <a:cubicBezTo>
                  <a:pt x="147" y="325"/>
                  <a:pt x="107" y="389"/>
                  <a:pt x="78" y="457"/>
                </a:cubicBezTo>
                <a:cubicBezTo>
                  <a:pt x="76" y="460"/>
                  <a:pt x="73" y="462"/>
                  <a:pt x="70" y="462"/>
                </a:cubicBezTo>
                <a:close/>
                <a:moveTo>
                  <a:pt x="1364" y="343"/>
                </a:moveTo>
                <a:cubicBezTo>
                  <a:pt x="1364" y="343"/>
                  <a:pt x="1364" y="343"/>
                  <a:pt x="1364" y="343"/>
                </a:cubicBezTo>
                <a:cubicBezTo>
                  <a:pt x="1361" y="343"/>
                  <a:pt x="1359" y="341"/>
                  <a:pt x="1357" y="339"/>
                </a:cubicBezTo>
                <a:cubicBezTo>
                  <a:pt x="1349" y="327"/>
                  <a:pt x="1340" y="315"/>
                  <a:pt x="1331" y="303"/>
                </a:cubicBezTo>
                <a:cubicBezTo>
                  <a:pt x="1328" y="299"/>
                  <a:pt x="1329" y="294"/>
                  <a:pt x="1332" y="291"/>
                </a:cubicBezTo>
                <a:cubicBezTo>
                  <a:pt x="1336" y="288"/>
                  <a:pt x="1341" y="289"/>
                  <a:pt x="1344" y="293"/>
                </a:cubicBezTo>
                <a:cubicBezTo>
                  <a:pt x="1353" y="304"/>
                  <a:pt x="1362" y="317"/>
                  <a:pt x="1371" y="330"/>
                </a:cubicBezTo>
                <a:cubicBezTo>
                  <a:pt x="1371" y="330"/>
                  <a:pt x="1371" y="330"/>
                  <a:pt x="1371" y="330"/>
                </a:cubicBezTo>
                <a:cubicBezTo>
                  <a:pt x="1372" y="332"/>
                  <a:pt x="1373" y="334"/>
                  <a:pt x="1372" y="336"/>
                </a:cubicBezTo>
                <a:cubicBezTo>
                  <a:pt x="1372" y="338"/>
                  <a:pt x="1371" y="340"/>
                  <a:pt x="1369" y="341"/>
                </a:cubicBezTo>
                <a:cubicBezTo>
                  <a:pt x="1367" y="342"/>
                  <a:pt x="1366" y="343"/>
                  <a:pt x="1364" y="343"/>
                </a:cubicBezTo>
                <a:close/>
                <a:moveTo>
                  <a:pt x="1309" y="271"/>
                </a:moveTo>
                <a:cubicBezTo>
                  <a:pt x="1306" y="271"/>
                  <a:pt x="1304" y="270"/>
                  <a:pt x="1302" y="268"/>
                </a:cubicBezTo>
                <a:cubicBezTo>
                  <a:pt x="1301" y="267"/>
                  <a:pt x="1300" y="264"/>
                  <a:pt x="1300" y="262"/>
                </a:cubicBezTo>
                <a:cubicBezTo>
                  <a:pt x="1300" y="260"/>
                  <a:pt x="1301" y="258"/>
                  <a:pt x="1303" y="256"/>
                </a:cubicBezTo>
                <a:cubicBezTo>
                  <a:pt x="1307" y="253"/>
                  <a:pt x="1312" y="254"/>
                  <a:pt x="1315" y="257"/>
                </a:cubicBezTo>
                <a:cubicBezTo>
                  <a:pt x="1315" y="257"/>
                  <a:pt x="1315" y="257"/>
                  <a:pt x="1315" y="257"/>
                </a:cubicBezTo>
                <a:cubicBezTo>
                  <a:pt x="1318" y="261"/>
                  <a:pt x="1318" y="266"/>
                  <a:pt x="1314" y="269"/>
                </a:cubicBezTo>
                <a:cubicBezTo>
                  <a:pt x="1313" y="270"/>
                  <a:pt x="1311" y="271"/>
                  <a:pt x="1309" y="271"/>
                </a:cubicBezTo>
                <a:close/>
                <a:moveTo>
                  <a:pt x="221" y="238"/>
                </a:moveTo>
                <a:cubicBezTo>
                  <a:pt x="219" y="238"/>
                  <a:pt x="217" y="238"/>
                  <a:pt x="215" y="236"/>
                </a:cubicBezTo>
                <a:cubicBezTo>
                  <a:pt x="212" y="233"/>
                  <a:pt x="212" y="227"/>
                  <a:pt x="215" y="224"/>
                </a:cubicBezTo>
                <a:cubicBezTo>
                  <a:pt x="218" y="221"/>
                  <a:pt x="224" y="221"/>
                  <a:pt x="227" y="224"/>
                </a:cubicBezTo>
                <a:cubicBezTo>
                  <a:pt x="230" y="227"/>
                  <a:pt x="230" y="233"/>
                  <a:pt x="227" y="236"/>
                </a:cubicBezTo>
                <a:cubicBezTo>
                  <a:pt x="226" y="238"/>
                  <a:pt x="223" y="238"/>
                  <a:pt x="221" y="238"/>
                </a:cubicBezTo>
                <a:close/>
                <a:moveTo>
                  <a:pt x="1278" y="238"/>
                </a:moveTo>
                <a:cubicBezTo>
                  <a:pt x="1276" y="238"/>
                  <a:pt x="1274" y="237"/>
                  <a:pt x="1272" y="236"/>
                </a:cubicBezTo>
                <a:cubicBezTo>
                  <a:pt x="1265" y="228"/>
                  <a:pt x="1257" y="221"/>
                  <a:pt x="1250" y="214"/>
                </a:cubicBezTo>
                <a:cubicBezTo>
                  <a:pt x="1203" y="170"/>
                  <a:pt x="1150" y="133"/>
                  <a:pt x="1093" y="102"/>
                </a:cubicBezTo>
                <a:cubicBezTo>
                  <a:pt x="1091" y="101"/>
                  <a:pt x="1090" y="99"/>
                  <a:pt x="1089" y="97"/>
                </a:cubicBezTo>
                <a:cubicBezTo>
                  <a:pt x="1089" y="95"/>
                  <a:pt x="1089" y="93"/>
                  <a:pt x="1090" y="91"/>
                </a:cubicBezTo>
                <a:cubicBezTo>
                  <a:pt x="1092" y="87"/>
                  <a:pt x="1097" y="85"/>
                  <a:pt x="1101" y="87"/>
                </a:cubicBezTo>
                <a:cubicBezTo>
                  <a:pt x="1160" y="118"/>
                  <a:pt x="1214" y="157"/>
                  <a:pt x="1262" y="202"/>
                </a:cubicBezTo>
                <a:cubicBezTo>
                  <a:pt x="1269" y="209"/>
                  <a:pt x="1277" y="216"/>
                  <a:pt x="1284" y="224"/>
                </a:cubicBezTo>
                <a:cubicBezTo>
                  <a:pt x="1287" y="227"/>
                  <a:pt x="1287" y="232"/>
                  <a:pt x="1284" y="236"/>
                </a:cubicBezTo>
                <a:cubicBezTo>
                  <a:pt x="1282" y="237"/>
                  <a:pt x="1280" y="238"/>
                  <a:pt x="1278" y="238"/>
                </a:cubicBezTo>
                <a:close/>
                <a:moveTo>
                  <a:pt x="254" y="207"/>
                </a:moveTo>
                <a:cubicBezTo>
                  <a:pt x="251" y="207"/>
                  <a:pt x="249" y="206"/>
                  <a:pt x="247" y="204"/>
                </a:cubicBezTo>
                <a:cubicBezTo>
                  <a:pt x="246" y="203"/>
                  <a:pt x="245" y="201"/>
                  <a:pt x="245" y="198"/>
                </a:cubicBezTo>
                <a:cubicBezTo>
                  <a:pt x="245" y="196"/>
                  <a:pt x="246" y="194"/>
                  <a:pt x="248" y="192"/>
                </a:cubicBezTo>
                <a:cubicBezTo>
                  <a:pt x="259" y="182"/>
                  <a:pt x="271" y="172"/>
                  <a:pt x="283" y="163"/>
                </a:cubicBezTo>
                <a:cubicBezTo>
                  <a:pt x="287" y="160"/>
                  <a:pt x="292" y="161"/>
                  <a:pt x="295" y="164"/>
                </a:cubicBezTo>
                <a:cubicBezTo>
                  <a:pt x="298" y="168"/>
                  <a:pt x="297" y="173"/>
                  <a:pt x="294" y="176"/>
                </a:cubicBezTo>
                <a:cubicBezTo>
                  <a:pt x="282" y="185"/>
                  <a:pt x="270" y="195"/>
                  <a:pt x="259" y="205"/>
                </a:cubicBezTo>
                <a:cubicBezTo>
                  <a:pt x="258" y="206"/>
                  <a:pt x="256" y="207"/>
                  <a:pt x="254" y="207"/>
                </a:cubicBezTo>
                <a:close/>
                <a:moveTo>
                  <a:pt x="325" y="151"/>
                </a:moveTo>
                <a:cubicBezTo>
                  <a:pt x="322" y="151"/>
                  <a:pt x="319" y="150"/>
                  <a:pt x="318" y="147"/>
                </a:cubicBezTo>
                <a:cubicBezTo>
                  <a:pt x="316" y="145"/>
                  <a:pt x="316" y="143"/>
                  <a:pt x="316" y="141"/>
                </a:cubicBezTo>
                <a:cubicBezTo>
                  <a:pt x="317" y="139"/>
                  <a:pt x="318" y="137"/>
                  <a:pt x="320" y="135"/>
                </a:cubicBezTo>
                <a:cubicBezTo>
                  <a:pt x="361" y="106"/>
                  <a:pt x="405" y="82"/>
                  <a:pt x="451" y="62"/>
                </a:cubicBezTo>
                <a:cubicBezTo>
                  <a:pt x="475" y="52"/>
                  <a:pt x="499" y="42"/>
                  <a:pt x="524" y="34"/>
                </a:cubicBezTo>
                <a:cubicBezTo>
                  <a:pt x="524" y="34"/>
                  <a:pt x="524" y="34"/>
                  <a:pt x="524" y="34"/>
                </a:cubicBezTo>
                <a:cubicBezTo>
                  <a:pt x="524" y="34"/>
                  <a:pt x="524" y="34"/>
                  <a:pt x="524" y="34"/>
                </a:cubicBezTo>
                <a:cubicBezTo>
                  <a:pt x="529" y="33"/>
                  <a:pt x="533" y="36"/>
                  <a:pt x="535" y="40"/>
                </a:cubicBezTo>
                <a:cubicBezTo>
                  <a:pt x="536" y="44"/>
                  <a:pt x="534" y="49"/>
                  <a:pt x="529" y="51"/>
                </a:cubicBezTo>
                <a:cubicBezTo>
                  <a:pt x="505" y="58"/>
                  <a:pt x="481" y="67"/>
                  <a:pt x="458" y="77"/>
                </a:cubicBezTo>
                <a:cubicBezTo>
                  <a:pt x="413" y="97"/>
                  <a:pt x="370" y="121"/>
                  <a:pt x="329" y="149"/>
                </a:cubicBezTo>
                <a:cubicBezTo>
                  <a:pt x="328" y="150"/>
                  <a:pt x="326" y="151"/>
                  <a:pt x="325" y="151"/>
                </a:cubicBezTo>
                <a:close/>
                <a:moveTo>
                  <a:pt x="1057" y="83"/>
                </a:moveTo>
                <a:cubicBezTo>
                  <a:pt x="1056" y="83"/>
                  <a:pt x="1054" y="83"/>
                  <a:pt x="1053" y="82"/>
                </a:cubicBezTo>
                <a:cubicBezTo>
                  <a:pt x="1040" y="76"/>
                  <a:pt x="1026" y="70"/>
                  <a:pt x="1012" y="65"/>
                </a:cubicBezTo>
                <a:cubicBezTo>
                  <a:pt x="1008" y="64"/>
                  <a:pt x="1005" y="59"/>
                  <a:pt x="1007" y="54"/>
                </a:cubicBezTo>
                <a:cubicBezTo>
                  <a:pt x="1009" y="50"/>
                  <a:pt x="1014" y="48"/>
                  <a:pt x="1018" y="49"/>
                </a:cubicBezTo>
                <a:cubicBezTo>
                  <a:pt x="1032" y="55"/>
                  <a:pt x="1046" y="61"/>
                  <a:pt x="1060" y="67"/>
                </a:cubicBezTo>
                <a:cubicBezTo>
                  <a:pt x="1065" y="69"/>
                  <a:pt x="1066" y="74"/>
                  <a:pt x="1064" y="78"/>
                </a:cubicBezTo>
                <a:cubicBezTo>
                  <a:pt x="1063" y="81"/>
                  <a:pt x="1060" y="83"/>
                  <a:pt x="1057" y="83"/>
                </a:cubicBezTo>
                <a:close/>
                <a:moveTo>
                  <a:pt x="972" y="51"/>
                </a:moveTo>
                <a:cubicBezTo>
                  <a:pt x="971" y="51"/>
                  <a:pt x="971" y="51"/>
                  <a:pt x="970" y="50"/>
                </a:cubicBezTo>
                <a:cubicBezTo>
                  <a:pt x="968" y="50"/>
                  <a:pt x="966" y="48"/>
                  <a:pt x="965" y="46"/>
                </a:cubicBezTo>
                <a:cubicBezTo>
                  <a:pt x="964" y="44"/>
                  <a:pt x="964" y="42"/>
                  <a:pt x="964" y="40"/>
                </a:cubicBezTo>
                <a:cubicBezTo>
                  <a:pt x="966" y="35"/>
                  <a:pt x="970" y="33"/>
                  <a:pt x="975" y="34"/>
                </a:cubicBezTo>
                <a:cubicBezTo>
                  <a:pt x="979" y="36"/>
                  <a:pt x="982" y="40"/>
                  <a:pt x="980" y="45"/>
                </a:cubicBezTo>
                <a:cubicBezTo>
                  <a:pt x="979" y="48"/>
                  <a:pt x="976" y="51"/>
                  <a:pt x="972" y="51"/>
                </a:cubicBezTo>
                <a:close/>
                <a:moveTo>
                  <a:pt x="570" y="39"/>
                </a:moveTo>
                <a:cubicBezTo>
                  <a:pt x="570" y="39"/>
                  <a:pt x="570" y="39"/>
                  <a:pt x="570" y="39"/>
                </a:cubicBezTo>
                <a:cubicBezTo>
                  <a:pt x="566" y="39"/>
                  <a:pt x="563" y="36"/>
                  <a:pt x="562" y="32"/>
                </a:cubicBezTo>
                <a:cubicBezTo>
                  <a:pt x="561" y="28"/>
                  <a:pt x="564" y="23"/>
                  <a:pt x="568" y="22"/>
                </a:cubicBezTo>
                <a:cubicBezTo>
                  <a:pt x="573" y="21"/>
                  <a:pt x="577" y="24"/>
                  <a:pt x="578" y="28"/>
                </a:cubicBezTo>
                <a:cubicBezTo>
                  <a:pt x="579" y="31"/>
                  <a:pt x="579" y="33"/>
                  <a:pt x="577" y="35"/>
                </a:cubicBezTo>
                <a:cubicBezTo>
                  <a:pt x="577" y="36"/>
                  <a:pt x="575" y="37"/>
                  <a:pt x="573" y="38"/>
                </a:cubicBezTo>
                <a:cubicBezTo>
                  <a:pt x="574" y="38"/>
                  <a:pt x="574" y="38"/>
                  <a:pt x="574" y="38"/>
                </a:cubicBezTo>
                <a:cubicBezTo>
                  <a:pt x="572" y="39"/>
                  <a:pt x="572" y="39"/>
                  <a:pt x="572" y="39"/>
                </a:cubicBezTo>
                <a:cubicBezTo>
                  <a:pt x="572" y="39"/>
                  <a:pt x="571" y="39"/>
                  <a:pt x="570" y="39"/>
                </a:cubicBezTo>
                <a:close/>
                <a:moveTo>
                  <a:pt x="929" y="39"/>
                </a:moveTo>
                <a:cubicBezTo>
                  <a:pt x="928" y="39"/>
                  <a:pt x="927" y="39"/>
                  <a:pt x="927" y="38"/>
                </a:cubicBezTo>
                <a:cubicBezTo>
                  <a:pt x="869" y="24"/>
                  <a:pt x="810" y="17"/>
                  <a:pt x="750" y="17"/>
                </a:cubicBezTo>
                <a:cubicBezTo>
                  <a:pt x="744" y="17"/>
                  <a:pt x="738" y="17"/>
                  <a:pt x="733" y="17"/>
                </a:cubicBezTo>
                <a:cubicBezTo>
                  <a:pt x="724" y="17"/>
                  <a:pt x="714" y="18"/>
                  <a:pt x="705" y="18"/>
                </a:cubicBezTo>
                <a:cubicBezTo>
                  <a:pt x="700" y="19"/>
                  <a:pt x="696" y="15"/>
                  <a:pt x="696" y="10"/>
                </a:cubicBezTo>
                <a:cubicBezTo>
                  <a:pt x="695" y="6"/>
                  <a:pt x="699" y="2"/>
                  <a:pt x="704" y="1"/>
                </a:cubicBezTo>
                <a:cubicBezTo>
                  <a:pt x="713" y="1"/>
                  <a:pt x="723" y="0"/>
                  <a:pt x="733" y="0"/>
                </a:cubicBezTo>
                <a:cubicBezTo>
                  <a:pt x="738" y="0"/>
                  <a:pt x="744" y="0"/>
                  <a:pt x="750" y="0"/>
                </a:cubicBezTo>
                <a:cubicBezTo>
                  <a:pt x="811" y="0"/>
                  <a:pt x="872" y="7"/>
                  <a:pt x="931" y="22"/>
                </a:cubicBezTo>
                <a:cubicBezTo>
                  <a:pt x="933" y="23"/>
                  <a:pt x="935" y="24"/>
                  <a:pt x="936" y="26"/>
                </a:cubicBezTo>
                <a:cubicBezTo>
                  <a:pt x="937" y="28"/>
                  <a:pt x="938" y="30"/>
                  <a:pt x="937" y="32"/>
                </a:cubicBezTo>
                <a:cubicBezTo>
                  <a:pt x="936" y="36"/>
                  <a:pt x="933" y="39"/>
                  <a:pt x="929" y="39"/>
                </a:cubicBezTo>
                <a:close/>
                <a:moveTo>
                  <a:pt x="614" y="29"/>
                </a:moveTo>
                <a:cubicBezTo>
                  <a:pt x="610" y="29"/>
                  <a:pt x="607" y="26"/>
                  <a:pt x="606" y="22"/>
                </a:cubicBezTo>
                <a:cubicBezTo>
                  <a:pt x="605" y="18"/>
                  <a:pt x="608" y="13"/>
                  <a:pt x="613" y="12"/>
                </a:cubicBezTo>
                <a:cubicBezTo>
                  <a:pt x="628" y="10"/>
                  <a:pt x="643" y="7"/>
                  <a:pt x="658" y="6"/>
                </a:cubicBezTo>
                <a:cubicBezTo>
                  <a:pt x="658" y="6"/>
                  <a:pt x="658" y="6"/>
                  <a:pt x="658" y="6"/>
                </a:cubicBezTo>
                <a:cubicBezTo>
                  <a:pt x="663" y="5"/>
                  <a:pt x="667" y="8"/>
                  <a:pt x="668" y="13"/>
                </a:cubicBezTo>
                <a:cubicBezTo>
                  <a:pt x="668" y="18"/>
                  <a:pt x="665" y="22"/>
                  <a:pt x="660" y="22"/>
                </a:cubicBezTo>
                <a:cubicBezTo>
                  <a:pt x="645" y="24"/>
                  <a:pt x="631" y="26"/>
                  <a:pt x="616" y="29"/>
                </a:cubicBezTo>
                <a:cubicBezTo>
                  <a:pt x="615" y="29"/>
                  <a:pt x="615" y="29"/>
                  <a:pt x="614" y="29"/>
                </a:cubicBezTo>
                <a:close/>
              </a:path>
            </a:pathLst>
          </a:custGeom>
          <a:solidFill>
            <a:srgbClr val="F59120"/>
          </a:solidFill>
          <a:ln>
            <a:noFill/>
          </a:ln>
        </p:spPr>
        <p:txBody>
          <a:bodyPr vert="horz" wrap="square" lIns="91440" tIns="45720" rIns="91440" bIns="45720" numCol="1" anchor="t" anchorCtr="0" compatLnSpc="1">
            <a:prstTxWarp prst="textNoShape">
              <a:avLst/>
            </a:prstTxWarp>
          </a:bodyPr>
          <a:lstStyle/>
          <a:p>
            <a:endParaRPr lang="en-US">
              <a:latin typeface="Century Gothic" panose="020B0502020202020204" pitchFamily="34" charset="0"/>
            </a:endParaRPr>
          </a:p>
        </p:txBody>
      </p:sp>
      <p:sp>
        <p:nvSpPr>
          <p:cNvPr id="15" name="Rectangle: Rounded Corners 14">
            <a:extLst>
              <a:ext uri="{FF2B5EF4-FFF2-40B4-BE49-F238E27FC236}">
                <a16:creationId xmlns:a16="http://schemas.microsoft.com/office/drawing/2014/main" id="{3B3B863C-3EA5-4857-8F38-5A60E63AA7E6}"/>
              </a:ext>
            </a:extLst>
          </p:cNvPr>
          <p:cNvSpPr/>
          <p:nvPr/>
        </p:nvSpPr>
        <p:spPr>
          <a:xfrm>
            <a:off x="5564187" y="7473857"/>
            <a:ext cx="13258800" cy="4315247"/>
          </a:xfrm>
          <a:prstGeom prst="roundRect">
            <a:avLst>
              <a:gd name="adj" fmla="val 396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Century Gothic" panose="020B0502020202020204" pitchFamily="34" charset="0"/>
            </a:endParaRPr>
          </a:p>
        </p:txBody>
      </p:sp>
      <p:sp>
        <p:nvSpPr>
          <p:cNvPr id="16" name="TextBox 15">
            <a:extLst>
              <a:ext uri="{FF2B5EF4-FFF2-40B4-BE49-F238E27FC236}">
                <a16:creationId xmlns:a16="http://schemas.microsoft.com/office/drawing/2014/main" id="{23E3D512-C485-4309-81A9-B3C16C6B2566}"/>
              </a:ext>
            </a:extLst>
          </p:cNvPr>
          <p:cNvSpPr txBox="1"/>
          <p:nvPr/>
        </p:nvSpPr>
        <p:spPr>
          <a:xfrm>
            <a:off x="10293876" y="4222585"/>
            <a:ext cx="3799438" cy="461665"/>
          </a:xfrm>
          <a:prstGeom prst="rect">
            <a:avLst/>
          </a:prstGeom>
          <a:noFill/>
        </p:spPr>
        <p:txBody>
          <a:bodyPr wrap="none" rtlCol="0" anchor="ctr">
            <a:spAutoFit/>
          </a:bodyPr>
          <a:lstStyle/>
          <a:p>
            <a:pPr algn="ctr"/>
            <a:r>
              <a:rPr lang="en-US" sz="2400" dirty="0">
                <a:solidFill>
                  <a:srgbClr val="F59120"/>
                </a:solidFill>
                <a:latin typeface="Century Gothic" panose="020B0502020202020204" pitchFamily="34" charset="0"/>
              </a:rPr>
              <a:t>After 10 Glorious Year, in</a:t>
            </a:r>
          </a:p>
        </p:txBody>
      </p:sp>
      <p:sp>
        <p:nvSpPr>
          <p:cNvPr id="17" name="TextBox 16">
            <a:extLst>
              <a:ext uri="{FF2B5EF4-FFF2-40B4-BE49-F238E27FC236}">
                <a16:creationId xmlns:a16="http://schemas.microsoft.com/office/drawing/2014/main" id="{09C15CA2-CDD8-4994-950C-158745F7C033}"/>
              </a:ext>
            </a:extLst>
          </p:cNvPr>
          <p:cNvSpPr txBox="1"/>
          <p:nvPr/>
        </p:nvSpPr>
        <p:spPr>
          <a:xfrm>
            <a:off x="6390556" y="7454657"/>
            <a:ext cx="11606062" cy="3785652"/>
          </a:xfrm>
          <a:prstGeom prst="rect">
            <a:avLst/>
          </a:prstGeom>
          <a:noFill/>
        </p:spPr>
        <p:txBody>
          <a:bodyPr wrap="none" rtlCol="0" anchor="ctr">
            <a:spAutoFit/>
          </a:bodyPr>
          <a:lstStyle/>
          <a:p>
            <a:pPr algn="ctr">
              <a:lnSpc>
                <a:spcPct val="200000"/>
              </a:lnSpc>
            </a:pPr>
            <a:r>
              <a:rPr lang="en-US" sz="4800" dirty="0">
                <a:solidFill>
                  <a:schemeClr val="bg2">
                    <a:lumMod val="50000"/>
                  </a:schemeClr>
                </a:solidFill>
                <a:latin typeface="Century Gothic" panose="020B0502020202020204" pitchFamily="34" charset="0"/>
              </a:rPr>
              <a:t>We Are - </a:t>
            </a:r>
          </a:p>
          <a:p>
            <a:pPr algn="ctr"/>
            <a:r>
              <a:rPr lang="en-US" sz="4800" dirty="0">
                <a:solidFill>
                  <a:schemeClr val="bg2">
                    <a:lumMod val="50000"/>
                  </a:schemeClr>
                </a:solidFill>
                <a:latin typeface="Century Gothic" panose="020B0502020202020204" pitchFamily="34" charset="0"/>
              </a:rPr>
              <a:t>#1 in </a:t>
            </a:r>
            <a:r>
              <a:rPr lang="en-US" sz="4800" b="1" dirty="0">
                <a:solidFill>
                  <a:schemeClr val="bg2">
                    <a:lumMod val="50000"/>
                  </a:schemeClr>
                </a:solidFill>
                <a:latin typeface="Century Gothic" panose="020B0502020202020204" pitchFamily="34" charset="0"/>
              </a:rPr>
              <a:t>Group Business</a:t>
            </a:r>
          </a:p>
          <a:p>
            <a:pPr algn="ctr"/>
            <a:r>
              <a:rPr lang="en-US" sz="4800" dirty="0">
                <a:solidFill>
                  <a:schemeClr val="bg2">
                    <a:lumMod val="50000"/>
                  </a:schemeClr>
                </a:solidFill>
                <a:latin typeface="Century Gothic" panose="020B0502020202020204" pitchFamily="34" charset="0"/>
              </a:rPr>
              <a:t>#1 in Term of </a:t>
            </a:r>
            <a:r>
              <a:rPr lang="en-US" sz="4800" b="1" dirty="0">
                <a:solidFill>
                  <a:schemeClr val="bg2">
                    <a:lumMod val="50000"/>
                  </a:schemeClr>
                </a:solidFill>
                <a:latin typeface="Century Gothic" panose="020B0502020202020204" pitchFamily="34" charset="0"/>
              </a:rPr>
              <a:t>Management Expense</a:t>
            </a:r>
          </a:p>
          <a:p>
            <a:pPr algn="ctr"/>
            <a:r>
              <a:rPr lang="en-US" sz="4800" dirty="0">
                <a:solidFill>
                  <a:schemeClr val="bg2">
                    <a:lumMod val="50000"/>
                  </a:schemeClr>
                </a:solidFill>
                <a:latin typeface="Century Gothic" panose="020B0502020202020204" pitchFamily="34" charset="0"/>
              </a:rPr>
              <a:t>#1 Among </a:t>
            </a:r>
            <a:r>
              <a:rPr lang="en-US" sz="4800" b="1" dirty="0">
                <a:solidFill>
                  <a:schemeClr val="bg2">
                    <a:lumMod val="50000"/>
                  </a:schemeClr>
                </a:solidFill>
                <a:latin typeface="Century Gothic" panose="020B0502020202020204" pitchFamily="34" charset="0"/>
              </a:rPr>
              <a:t>4th Generation </a:t>
            </a:r>
            <a:r>
              <a:rPr lang="en-US" sz="4800" dirty="0">
                <a:solidFill>
                  <a:schemeClr val="bg2">
                    <a:lumMod val="50000"/>
                  </a:schemeClr>
                </a:solidFill>
                <a:latin typeface="Century Gothic" panose="020B0502020202020204" pitchFamily="34" charset="0"/>
              </a:rPr>
              <a:t>Companies</a:t>
            </a:r>
          </a:p>
        </p:txBody>
      </p:sp>
      <p:sp>
        <p:nvSpPr>
          <p:cNvPr id="18" name="TextBox 17">
            <a:extLst>
              <a:ext uri="{FF2B5EF4-FFF2-40B4-BE49-F238E27FC236}">
                <a16:creationId xmlns:a16="http://schemas.microsoft.com/office/drawing/2014/main" id="{8F80BA44-89AE-4B13-A6B9-24B58E6647C9}"/>
              </a:ext>
            </a:extLst>
          </p:cNvPr>
          <p:cNvSpPr txBox="1"/>
          <p:nvPr/>
        </p:nvSpPr>
        <p:spPr>
          <a:xfrm>
            <a:off x="10119947" y="4754354"/>
            <a:ext cx="4147290" cy="2215991"/>
          </a:xfrm>
          <a:prstGeom prst="rect">
            <a:avLst/>
          </a:prstGeom>
          <a:noFill/>
        </p:spPr>
        <p:txBody>
          <a:bodyPr wrap="none" rtlCol="0" anchor="ctr">
            <a:spAutoFit/>
          </a:bodyPr>
          <a:lstStyle/>
          <a:p>
            <a:pPr algn="ctr"/>
            <a:r>
              <a:rPr lang="en-US" sz="13800" b="1" dirty="0">
                <a:solidFill>
                  <a:schemeClr val="bg1"/>
                </a:solidFill>
                <a:latin typeface="Century Gothic" panose="020B0502020202020204" pitchFamily="34" charset="0"/>
              </a:rPr>
              <a:t>2023</a:t>
            </a:r>
          </a:p>
        </p:txBody>
      </p:sp>
    </p:spTree>
    <p:extLst>
      <p:ext uri="{BB962C8B-B14F-4D97-AF65-F5344CB8AC3E}">
        <p14:creationId xmlns:p14="http://schemas.microsoft.com/office/powerpoint/2010/main" val="2551626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ppt_x"/>
                                          </p:val>
                                        </p:tav>
                                        <p:tav tm="100000">
                                          <p:val>
                                            <p:strVal val="#ppt_x"/>
                                          </p:val>
                                        </p:tav>
                                      </p:tavLst>
                                    </p:anim>
                                    <p:anim calcmode="lin" valueType="num">
                                      <p:cBhvr additive="base">
                                        <p:cTn id="12" dur="1000" fill="hold"/>
                                        <p:tgtEl>
                                          <p:spTgt spid="18"/>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ppt_x"/>
                                          </p:val>
                                        </p:tav>
                                        <p:tav tm="100000">
                                          <p:val>
                                            <p:strVal val="#ppt_x"/>
                                          </p:val>
                                        </p:tav>
                                      </p:tavLst>
                                    </p:anim>
                                    <p:anim calcmode="lin" valueType="num">
                                      <p:cBhvr additive="base">
                                        <p:cTn id="16" dur="1000" fill="hold"/>
                                        <p:tgtEl>
                                          <p:spTgt spid="1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360"/>
                                          </p:val>
                                        </p:tav>
                                        <p:tav tm="100000">
                                          <p:val>
                                            <p:fltVal val="0"/>
                                          </p:val>
                                        </p:tav>
                                      </p:tavLst>
                                    </p:anim>
                                    <p:animEffect transition="in" filter="fade">
                                      <p:cBhvr>
                                        <p:cTn id="22" dur="1000"/>
                                        <p:tgtEl>
                                          <p:spTgt spid="6"/>
                                        </p:tgtEl>
                                      </p:cBhvr>
                                    </p:animEffect>
                                  </p:childTnLst>
                                </p:cTn>
                              </p:par>
                              <p:par>
                                <p:cTn id="23" presetID="49" presetClass="entr" presetSubtype="0" decel="100000" fill="hold" grpId="0" nodeType="withEffect">
                                  <p:stCondLst>
                                    <p:cond delay="10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360"/>
                                          </p:val>
                                        </p:tav>
                                        <p:tav tm="100000">
                                          <p:val>
                                            <p:fltVal val="0"/>
                                          </p:val>
                                        </p:tav>
                                      </p:tavLst>
                                    </p:anim>
                                    <p:animEffect transition="in" filter="fade">
                                      <p:cBhvr>
                                        <p:cTn id="28" dur="1000"/>
                                        <p:tgtEl>
                                          <p:spTgt spid="7"/>
                                        </p:tgtEl>
                                      </p:cBhvr>
                                    </p:animEffect>
                                  </p:childTnLst>
                                </p:cTn>
                              </p:par>
                              <p:par>
                                <p:cTn id="29" presetID="49" presetClass="entr" presetSubtype="0" decel="100000" fill="hold" grpId="0" nodeType="withEffect">
                                  <p:stCondLst>
                                    <p:cond delay="20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360"/>
                                          </p:val>
                                        </p:tav>
                                        <p:tav tm="100000">
                                          <p:val>
                                            <p:fltVal val="0"/>
                                          </p:val>
                                        </p:tav>
                                      </p:tavLst>
                                    </p:anim>
                                    <p:animEffect transition="in" filter="fade">
                                      <p:cBhvr>
                                        <p:cTn id="34" dur="1000"/>
                                        <p:tgtEl>
                                          <p:spTgt spid="8"/>
                                        </p:tgtEl>
                                      </p:cBhvr>
                                    </p:animEffect>
                                  </p:childTnLst>
                                </p:cTn>
                              </p:par>
                              <p:par>
                                <p:cTn id="35" presetID="49" presetClass="entr" presetSubtype="0" decel="100000" fill="hold" grpId="0" nodeType="withEffect">
                                  <p:stCondLst>
                                    <p:cond delay="30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fltVal val="0"/>
                                          </p:val>
                                        </p:tav>
                                        <p:tav tm="100000">
                                          <p:val>
                                            <p:strVal val="#ppt_w"/>
                                          </p:val>
                                        </p:tav>
                                      </p:tavLst>
                                    </p:anim>
                                    <p:anim calcmode="lin" valueType="num">
                                      <p:cBhvr>
                                        <p:cTn id="38" dur="1000" fill="hold"/>
                                        <p:tgtEl>
                                          <p:spTgt spid="9"/>
                                        </p:tgtEl>
                                        <p:attrNameLst>
                                          <p:attrName>ppt_h</p:attrName>
                                        </p:attrNameLst>
                                      </p:cBhvr>
                                      <p:tavLst>
                                        <p:tav tm="0">
                                          <p:val>
                                            <p:fltVal val="0"/>
                                          </p:val>
                                        </p:tav>
                                        <p:tav tm="100000">
                                          <p:val>
                                            <p:strVal val="#ppt_h"/>
                                          </p:val>
                                        </p:tav>
                                      </p:tavLst>
                                    </p:anim>
                                    <p:anim calcmode="lin" valueType="num">
                                      <p:cBhvr>
                                        <p:cTn id="39" dur="1000" fill="hold"/>
                                        <p:tgtEl>
                                          <p:spTgt spid="9"/>
                                        </p:tgtEl>
                                        <p:attrNameLst>
                                          <p:attrName>style.rotation</p:attrName>
                                        </p:attrNameLst>
                                      </p:cBhvr>
                                      <p:tavLst>
                                        <p:tav tm="0">
                                          <p:val>
                                            <p:fltVal val="360"/>
                                          </p:val>
                                        </p:tav>
                                        <p:tav tm="100000">
                                          <p:val>
                                            <p:fltVal val="0"/>
                                          </p:val>
                                        </p:tav>
                                      </p:tavLst>
                                    </p:anim>
                                    <p:animEffect transition="in" filter="fade">
                                      <p:cBhvr>
                                        <p:cTn id="40" dur="1000"/>
                                        <p:tgtEl>
                                          <p:spTgt spid="9"/>
                                        </p:tgtEl>
                                      </p:cBhvr>
                                    </p:animEffect>
                                  </p:childTnLst>
                                </p:cTn>
                              </p:par>
                              <p:par>
                                <p:cTn id="41" presetID="49" presetClass="entr" presetSubtype="0" decel="100000" fill="hold" grpId="0" nodeType="withEffect">
                                  <p:stCondLst>
                                    <p:cond delay="4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fltVal val="0"/>
                                          </p:val>
                                        </p:tav>
                                        <p:tav tm="100000">
                                          <p:val>
                                            <p:strVal val="#ppt_w"/>
                                          </p:val>
                                        </p:tav>
                                      </p:tavLst>
                                    </p:anim>
                                    <p:anim calcmode="lin" valueType="num">
                                      <p:cBhvr>
                                        <p:cTn id="44" dur="1000" fill="hold"/>
                                        <p:tgtEl>
                                          <p:spTgt spid="10"/>
                                        </p:tgtEl>
                                        <p:attrNameLst>
                                          <p:attrName>ppt_h</p:attrName>
                                        </p:attrNameLst>
                                      </p:cBhvr>
                                      <p:tavLst>
                                        <p:tav tm="0">
                                          <p:val>
                                            <p:fltVal val="0"/>
                                          </p:val>
                                        </p:tav>
                                        <p:tav tm="100000">
                                          <p:val>
                                            <p:strVal val="#ppt_h"/>
                                          </p:val>
                                        </p:tav>
                                      </p:tavLst>
                                    </p:anim>
                                    <p:anim calcmode="lin" valueType="num">
                                      <p:cBhvr>
                                        <p:cTn id="45" dur="1000" fill="hold"/>
                                        <p:tgtEl>
                                          <p:spTgt spid="10"/>
                                        </p:tgtEl>
                                        <p:attrNameLst>
                                          <p:attrName>style.rotation</p:attrName>
                                        </p:attrNameLst>
                                      </p:cBhvr>
                                      <p:tavLst>
                                        <p:tav tm="0">
                                          <p:val>
                                            <p:fltVal val="360"/>
                                          </p:val>
                                        </p:tav>
                                        <p:tav tm="100000">
                                          <p:val>
                                            <p:fltVal val="0"/>
                                          </p:val>
                                        </p:tav>
                                      </p:tavLst>
                                    </p:anim>
                                    <p:animEffect transition="in" filter="fade">
                                      <p:cBhvr>
                                        <p:cTn id="46" dur="1000"/>
                                        <p:tgtEl>
                                          <p:spTgt spid="10"/>
                                        </p:tgtEl>
                                      </p:cBhvr>
                                    </p:animEffect>
                                  </p:childTnLst>
                                </p:cTn>
                              </p:par>
                              <p:par>
                                <p:cTn id="47" presetID="49" presetClass="entr" presetSubtype="0" decel="100000" fill="hold" grpId="0" nodeType="withEffect">
                                  <p:stCondLst>
                                    <p:cond delay="500"/>
                                  </p:stCondLst>
                                  <p:childTnLst>
                                    <p:set>
                                      <p:cBhvr>
                                        <p:cTn id="48" dur="1" fill="hold">
                                          <p:stCondLst>
                                            <p:cond delay="0"/>
                                          </p:stCondLst>
                                        </p:cTn>
                                        <p:tgtEl>
                                          <p:spTgt spid="11"/>
                                        </p:tgtEl>
                                        <p:attrNameLst>
                                          <p:attrName>style.visibility</p:attrName>
                                        </p:attrNameLst>
                                      </p:cBhvr>
                                      <p:to>
                                        <p:strVal val="visible"/>
                                      </p:to>
                                    </p:set>
                                    <p:anim calcmode="lin" valueType="num">
                                      <p:cBhvr>
                                        <p:cTn id="49" dur="1000" fill="hold"/>
                                        <p:tgtEl>
                                          <p:spTgt spid="11"/>
                                        </p:tgtEl>
                                        <p:attrNameLst>
                                          <p:attrName>ppt_w</p:attrName>
                                        </p:attrNameLst>
                                      </p:cBhvr>
                                      <p:tavLst>
                                        <p:tav tm="0">
                                          <p:val>
                                            <p:fltVal val="0"/>
                                          </p:val>
                                        </p:tav>
                                        <p:tav tm="100000">
                                          <p:val>
                                            <p:strVal val="#ppt_w"/>
                                          </p:val>
                                        </p:tav>
                                      </p:tavLst>
                                    </p:anim>
                                    <p:anim calcmode="lin" valueType="num">
                                      <p:cBhvr>
                                        <p:cTn id="50" dur="1000" fill="hold"/>
                                        <p:tgtEl>
                                          <p:spTgt spid="11"/>
                                        </p:tgtEl>
                                        <p:attrNameLst>
                                          <p:attrName>ppt_h</p:attrName>
                                        </p:attrNameLst>
                                      </p:cBhvr>
                                      <p:tavLst>
                                        <p:tav tm="0">
                                          <p:val>
                                            <p:fltVal val="0"/>
                                          </p:val>
                                        </p:tav>
                                        <p:tav tm="100000">
                                          <p:val>
                                            <p:strVal val="#ppt_h"/>
                                          </p:val>
                                        </p:tav>
                                      </p:tavLst>
                                    </p:anim>
                                    <p:anim calcmode="lin" valueType="num">
                                      <p:cBhvr>
                                        <p:cTn id="51" dur="1000" fill="hold"/>
                                        <p:tgtEl>
                                          <p:spTgt spid="11"/>
                                        </p:tgtEl>
                                        <p:attrNameLst>
                                          <p:attrName>style.rotation</p:attrName>
                                        </p:attrNameLst>
                                      </p:cBhvr>
                                      <p:tavLst>
                                        <p:tav tm="0">
                                          <p:val>
                                            <p:fltVal val="360"/>
                                          </p:val>
                                        </p:tav>
                                        <p:tav tm="100000">
                                          <p:val>
                                            <p:fltVal val="0"/>
                                          </p:val>
                                        </p:tav>
                                      </p:tavLst>
                                    </p:anim>
                                    <p:animEffect transition="in" filter="fade">
                                      <p:cBhvr>
                                        <p:cTn id="52" dur="1000"/>
                                        <p:tgtEl>
                                          <p:spTgt spid="11"/>
                                        </p:tgtEl>
                                      </p:cBhvr>
                                    </p:animEffect>
                                  </p:childTnLst>
                                </p:cTn>
                              </p:par>
                              <p:par>
                                <p:cTn id="53" presetID="49" presetClass="entr" presetSubtype="0" decel="100000" fill="hold" grpId="0" nodeType="withEffect">
                                  <p:stCondLst>
                                    <p:cond delay="600"/>
                                  </p:stCondLst>
                                  <p:childTnLst>
                                    <p:set>
                                      <p:cBhvr>
                                        <p:cTn id="54" dur="1" fill="hold">
                                          <p:stCondLst>
                                            <p:cond delay="0"/>
                                          </p:stCondLst>
                                        </p:cTn>
                                        <p:tgtEl>
                                          <p:spTgt spid="12"/>
                                        </p:tgtEl>
                                        <p:attrNameLst>
                                          <p:attrName>style.visibility</p:attrName>
                                        </p:attrNameLst>
                                      </p:cBhvr>
                                      <p:to>
                                        <p:strVal val="visible"/>
                                      </p:to>
                                    </p:set>
                                    <p:anim calcmode="lin" valueType="num">
                                      <p:cBhvr>
                                        <p:cTn id="55" dur="1000" fill="hold"/>
                                        <p:tgtEl>
                                          <p:spTgt spid="12"/>
                                        </p:tgtEl>
                                        <p:attrNameLst>
                                          <p:attrName>ppt_w</p:attrName>
                                        </p:attrNameLst>
                                      </p:cBhvr>
                                      <p:tavLst>
                                        <p:tav tm="0">
                                          <p:val>
                                            <p:fltVal val="0"/>
                                          </p:val>
                                        </p:tav>
                                        <p:tav tm="100000">
                                          <p:val>
                                            <p:strVal val="#ppt_w"/>
                                          </p:val>
                                        </p:tav>
                                      </p:tavLst>
                                    </p:anim>
                                    <p:anim calcmode="lin" valueType="num">
                                      <p:cBhvr>
                                        <p:cTn id="56" dur="1000" fill="hold"/>
                                        <p:tgtEl>
                                          <p:spTgt spid="12"/>
                                        </p:tgtEl>
                                        <p:attrNameLst>
                                          <p:attrName>ppt_h</p:attrName>
                                        </p:attrNameLst>
                                      </p:cBhvr>
                                      <p:tavLst>
                                        <p:tav tm="0">
                                          <p:val>
                                            <p:fltVal val="0"/>
                                          </p:val>
                                        </p:tav>
                                        <p:tav tm="100000">
                                          <p:val>
                                            <p:strVal val="#ppt_h"/>
                                          </p:val>
                                        </p:tav>
                                      </p:tavLst>
                                    </p:anim>
                                    <p:anim calcmode="lin" valueType="num">
                                      <p:cBhvr>
                                        <p:cTn id="57" dur="1000" fill="hold"/>
                                        <p:tgtEl>
                                          <p:spTgt spid="12"/>
                                        </p:tgtEl>
                                        <p:attrNameLst>
                                          <p:attrName>style.rotation</p:attrName>
                                        </p:attrNameLst>
                                      </p:cBhvr>
                                      <p:tavLst>
                                        <p:tav tm="0">
                                          <p:val>
                                            <p:fltVal val="360"/>
                                          </p:val>
                                        </p:tav>
                                        <p:tav tm="100000">
                                          <p:val>
                                            <p:fltVal val="0"/>
                                          </p:val>
                                        </p:tav>
                                      </p:tavLst>
                                    </p:anim>
                                    <p:animEffect transition="in" filter="fade">
                                      <p:cBhvr>
                                        <p:cTn id="58" dur="1000"/>
                                        <p:tgtEl>
                                          <p:spTgt spid="12"/>
                                        </p:tgtEl>
                                      </p:cBhvr>
                                    </p:animEffect>
                                  </p:childTnLst>
                                </p:cTn>
                              </p:par>
                              <p:par>
                                <p:cTn id="59" presetID="49" presetClass="entr" presetSubtype="0" decel="100000" fill="hold" grpId="0" nodeType="withEffect">
                                  <p:stCondLst>
                                    <p:cond delay="700"/>
                                  </p:stCondLst>
                                  <p:childTnLst>
                                    <p:set>
                                      <p:cBhvr>
                                        <p:cTn id="60" dur="1" fill="hold">
                                          <p:stCondLst>
                                            <p:cond delay="0"/>
                                          </p:stCondLst>
                                        </p:cTn>
                                        <p:tgtEl>
                                          <p:spTgt spid="13"/>
                                        </p:tgtEl>
                                        <p:attrNameLst>
                                          <p:attrName>style.visibility</p:attrName>
                                        </p:attrNameLst>
                                      </p:cBhvr>
                                      <p:to>
                                        <p:strVal val="visible"/>
                                      </p:to>
                                    </p:set>
                                    <p:anim calcmode="lin" valueType="num">
                                      <p:cBhvr>
                                        <p:cTn id="61" dur="1000" fill="hold"/>
                                        <p:tgtEl>
                                          <p:spTgt spid="13"/>
                                        </p:tgtEl>
                                        <p:attrNameLst>
                                          <p:attrName>ppt_w</p:attrName>
                                        </p:attrNameLst>
                                      </p:cBhvr>
                                      <p:tavLst>
                                        <p:tav tm="0">
                                          <p:val>
                                            <p:fltVal val="0"/>
                                          </p:val>
                                        </p:tav>
                                        <p:tav tm="100000">
                                          <p:val>
                                            <p:strVal val="#ppt_w"/>
                                          </p:val>
                                        </p:tav>
                                      </p:tavLst>
                                    </p:anim>
                                    <p:anim calcmode="lin" valueType="num">
                                      <p:cBhvr>
                                        <p:cTn id="62" dur="1000" fill="hold"/>
                                        <p:tgtEl>
                                          <p:spTgt spid="13"/>
                                        </p:tgtEl>
                                        <p:attrNameLst>
                                          <p:attrName>ppt_h</p:attrName>
                                        </p:attrNameLst>
                                      </p:cBhvr>
                                      <p:tavLst>
                                        <p:tav tm="0">
                                          <p:val>
                                            <p:fltVal val="0"/>
                                          </p:val>
                                        </p:tav>
                                        <p:tav tm="100000">
                                          <p:val>
                                            <p:strVal val="#ppt_h"/>
                                          </p:val>
                                        </p:tav>
                                      </p:tavLst>
                                    </p:anim>
                                    <p:anim calcmode="lin" valueType="num">
                                      <p:cBhvr>
                                        <p:cTn id="63" dur="1000" fill="hold"/>
                                        <p:tgtEl>
                                          <p:spTgt spid="13"/>
                                        </p:tgtEl>
                                        <p:attrNameLst>
                                          <p:attrName>style.rotation</p:attrName>
                                        </p:attrNameLst>
                                      </p:cBhvr>
                                      <p:tavLst>
                                        <p:tav tm="0">
                                          <p:val>
                                            <p:fltVal val="360"/>
                                          </p:val>
                                        </p:tav>
                                        <p:tav tm="100000">
                                          <p:val>
                                            <p:fltVal val="0"/>
                                          </p:val>
                                        </p:tav>
                                      </p:tavLst>
                                    </p:anim>
                                    <p:animEffect transition="in" filter="fade">
                                      <p:cBhvr>
                                        <p:cTn id="64" dur="1000"/>
                                        <p:tgtEl>
                                          <p:spTgt spid="13"/>
                                        </p:tgtEl>
                                      </p:cBhvr>
                                    </p:animEffect>
                                  </p:childTnLst>
                                </p:cTn>
                              </p:par>
                              <p:par>
                                <p:cTn id="65" presetID="49" presetClass="entr" presetSubtype="0" decel="100000" fill="hold" grpId="0" nodeType="withEffect">
                                  <p:stCondLst>
                                    <p:cond delay="8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1000" fill="hold"/>
                                        <p:tgtEl>
                                          <p:spTgt spid="14"/>
                                        </p:tgtEl>
                                        <p:attrNameLst>
                                          <p:attrName>ppt_w</p:attrName>
                                        </p:attrNameLst>
                                      </p:cBhvr>
                                      <p:tavLst>
                                        <p:tav tm="0">
                                          <p:val>
                                            <p:fltVal val="0"/>
                                          </p:val>
                                        </p:tav>
                                        <p:tav tm="100000">
                                          <p:val>
                                            <p:strVal val="#ppt_w"/>
                                          </p:val>
                                        </p:tav>
                                      </p:tavLst>
                                    </p:anim>
                                    <p:anim calcmode="lin" valueType="num">
                                      <p:cBhvr>
                                        <p:cTn id="68" dur="1000" fill="hold"/>
                                        <p:tgtEl>
                                          <p:spTgt spid="14"/>
                                        </p:tgtEl>
                                        <p:attrNameLst>
                                          <p:attrName>ppt_h</p:attrName>
                                        </p:attrNameLst>
                                      </p:cBhvr>
                                      <p:tavLst>
                                        <p:tav tm="0">
                                          <p:val>
                                            <p:fltVal val="0"/>
                                          </p:val>
                                        </p:tav>
                                        <p:tav tm="100000">
                                          <p:val>
                                            <p:strVal val="#ppt_h"/>
                                          </p:val>
                                        </p:tav>
                                      </p:tavLst>
                                    </p:anim>
                                    <p:anim calcmode="lin" valueType="num">
                                      <p:cBhvr>
                                        <p:cTn id="69" dur="1000" fill="hold"/>
                                        <p:tgtEl>
                                          <p:spTgt spid="14"/>
                                        </p:tgtEl>
                                        <p:attrNameLst>
                                          <p:attrName>style.rotation</p:attrName>
                                        </p:attrNameLst>
                                      </p:cBhvr>
                                      <p:tavLst>
                                        <p:tav tm="0">
                                          <p:val>
                                            <p:fltVal val="360"/>
                                          </p:val>
                                        </p:tav>
                                        <p:tav tm="100000">
                                          <p:val>
                                            <p:fltVal val="0"/>
                                          </p:val>
                                        </p:tav>
                                      </p:tavLst>
                                    </p:anim>
                                    <p:animEffect transition="in" filter="fade">
                                      <p:cBhvr>
                                        <p:cTn id="70" dur="1000"/>
                                        <p:tgtEl>
                                          <p:spTgt spid="14"/>
                                        </p:tgtEl>
                                      </p:cBhvr>
                                    </p:animEffect>
                                  </p:childTnLst>
                                </p:cTn>
                              </p:par>
                              <p:par>
                                <p:cTn id="71" presetID="8" presetClass="emph" presetSubtype="0" repeatCount="indefinite" fill="hold" grpId="1" nodeType="withEffect">
                                  <p:stCondLst>
                                    <p:cond delay="0"/>
                                  </p:stCondLst>
                                  <p:childTnLst>
                                    <p:animRot by="21600000">
                                      <p:cBhvr>
                                        <p:cTn id="72" dur="15000" fill="hold"/>
                                        <p:tgtEl>
                                          <p:spTgt spid="6"/>
                                        </p:tgtEl>
                                        <p:attrNameLst>
                                          <p:attrName>r</p:attrName>
                                        </p:attrNameLst>
                                      </p:cBhvr>
                                    </p:animRot>
                                  </p:childTnLst>
                                </p:cTn>
                              </p:par>
                              <p:par>
                                <p:cTn id="73" presetID="8" presetClass="emph" presetSubtype="0" repeatCount="indefinite" fill="hold" grpId="1" nodeType="withEffect">
                                  <p:stCondLst>
                                    <p:cond delay="0"/>
                                  </p:stCondLst>
                                  <p:childTnLst>
                                    <p:animRot by="-21600000">
                                      <p:cBhvr>
                                        <p:cTn id="74" dur="15000" fill="hold"/>
                                        <p:tgtEl>
                                          <p:spTgt spid="7"/>
                                        </p:tgtEl>
                                        <p:attrNameLst>
                                          <p:attrName>r</p:attrName>
                                        </p:attrNameLst>
                                      </p:cBhvr>
                                    </p:animRot>
                                  </p:childTnLst>
                                </p:cTn>
                              </p:par>
                              <p:par>
                                <p:cTn id="75" presetID="8" presetClass="emph" presetSubtype="0" repeatCount="indefinite" fill="hold" grpId="1" nodeType="withEffect">
                                  <p:stCondLst>
                                    <p:cond delay="0"/>
                                  </p:stCondLst>
                                  <p:childTnLst>
                                    <p:animRot by="21600000">
                                      <p:cBhvr>
                                        <p:cTn id="76" dur="15000" fill="hold"/>
                                        <p:tgtEl>
                                          <p:spTgt spid="8"/>
                                        </p:tgtEl>
                                        <p:attrNameLst>
                                          <p:attrName>r</p:attrName>
                                        </p:attrNameLst>
                                      </p:cBhvr>
                                    </p:animRot>
                                  </p:childTnLst>
                                </p:cTn>
                              </p:par>
                              <p:par>
                                <p:cTn id="77" presetID="8" presetClass="emph" presetSubtype="0" repeatCount="indefinite" fill="hold" grpId="1" nodeType="withEffect">
                                  <p:stCondLst>
                                    <p:cond delay="0"/>
                                  </p:stCondLst>
                                  <p:childTnLst>
                                    <p:animRot by="-21600000">
                                      <p:cBhvr>
                                        <p:cTn id="78" dur="15000" fill="hold"/>
                                        <p:tgtEl>
                                          <p:spTgt spid="9"/>
                                        </p:tgtEl>
                                        <p:attrNameLst>
                                          <p:attrName>r</p:attrName>
                                        </p:attrNameLst>
                                      </p:cBhvr>
                                    </p:animRot>
                                  </p:childTnLst>
                                </p:cTn>
                              </p:par>
                              <p:par>
                                <p:cTn id="79" presetID="8" presetClass="emph" presetSubtype="0" repeatCount="indefinite" fill="hold" grpId="1" nodeType="withEffect">
                                  <p:stCondLst>
                                    <p:cond delay="0"/>
                                  </p:stCondLst>
                                  <p:childTnLst>
                                    <p:animRot by="21600000">
                                      <p:cBhvr>
                                        <p:cTn id="80" dur="15000" fill="hold"/>
                                        <p:tgtEl>
                                          <p:spTgt spid="10"/>
                                        </p:tgtEl>
                                        <p:attrNameLst>
                                          <p:attrName>r</p:attrName>
                                        </p:attrNameLst>
                                      </p:cBhvr>
                                    </p:animRot>
                                  </p:childTnLst>
                                </p:cTn>
                              </p:par>
                              <p:par>
                                <p:cTn id="81" presetID="8" presetClass="emph" presetSubtype="0" repeatCount="indefinite" fill="hold" grpId="1" nodeType="withEffect">
                                  <p:stCondLst>
                                    <p:cond delay="0"/>
                                  </p:stCondLst>
                                  <p:childTnLst>
                                    <p:animRot by="-21600000">
                                      <p:cBhvr>
                                        <p:cTn id="82" dur="15000" fill="hold"/>
                                        <p:tgtEl>
                                          <p:spTgt spid="11"/>
                                        </p:tgtEl>
                                        <p:attrNameLst>
                                          <p:attrName>r</p:attrName>
                                        </p:attrNameLst>
                                      </p:cBhvr>
                                    </p:animRot>
                                  </p:childTnLst>
                                </p:cTn>
                              </p:par>
                              <p:par>
                                <p:cTn id="83" presetID="8" presetClass="emph" presetSubtype="0" repeatCount="indefinite" fill="hold" grpId="1" nodeType="withEffect">
                                  <p:stCondLst>
                                    <p:cond delay="0"/>
                                  </p:stCondLst>
                                  <p:childTnLst>
                                    <p:animRot by="21600000">
                                      <p:cBhvr>
                                        <p:cTn id="84" dur="15000" fill="hold"/>
                                        <p:tgtEl>
                                          <p:spTgt spid="12"/>
                                        </p:tgtEl>
                                        <p:attrNameLst>
                                          <p:attrName>r</p:attrName>
                                        </p:attrNameLst>
                                      </p:cBhvr>
                                    </p:animRot>
                                  </p:childTnLst>
                                </p:cTn>
                              </p:par>
                              <p:par>
                                <p:cTn id="85" presetID="8" presetClass="emph" presetSubtype="0" repeatCount="indefinite" fill="hold" grpId="1" nodeType="withEffect">
                                  <p:stCondLst>
                                    <p:cond delay="0"/>
                                  </p:stCondLst>
                                  <p:childTnLst>
                                    <p:animRot by="-21600000">
                                      <p:cBhvr>
                                        <p:cTn id="86" dur="15000" fill="hold"/>
                                        <p:tgtEl>
                                          <p:spTgt spid="13"/>
                                        </p:tgtEl>
                                        <p:attrNameLst>
                                          <p:attrName>r</p:attrName>
                                        </p:attrNameLst>
                                      </p:cBhvr>
                                    </p:animRot>
                                  </p:childTnLst>
                                </p:cTn>
                              </p:par>
                              <p:par>
                                <p:cTn id="87" presetID="8" presetClass="emph" presetSubtype="0" repeatCount="indefinite" fill="hold" grpId="1" nodeType="withEffect">
                                  <p:stCondLst>
                                    <p:cond delay="0"/>
                                  </p:stCondLst>
                                  <p:childTnLst>
                                    <p:animRot by="21600000">
                                      <p:cBhvr>
                                        <p:cTn id="88" dur="15000" fill="hold"/>
                                        <p:tgtEl>
                                          <p:spTgt spid="14"/>
                                        </p:tgtEl>
                                        <p:attrNameLst>
                                          <p:attrName>r</p:attrName>
                                        </p:attrNameLst>
                                      </p:cBhvr>
                                    </p:animRot>
                                  </p:childTnLst>
                                </p:cTn>
                              </p:par>
                              <p:par>
                                <p:cTn id="89" presetID="42" presetClass="entr" presetSubtype="0" fill="hold" grpId="0" nodeType="withEffect">
                                  <p:stCondLst>
                                    <p:cond delay="50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1000"/>
                                        <p:tgtEl>
                                          <p:spTgt spid="17"/>
                                        </p:tgtEl>
                                      </p:cBhvr>
                                    </p:animEffect>
                                    <p:anim calcmode="lin" valueType="num">
                                      <p:cBhvr>
                                        <p:cTn id="92" dur="1000" fill="hold"/>
                                        <p:tgtEl>
                                          <p:spTgt spid="17"/>
                                        </p:tgtEl>
                                        <p:attrNameLst>
                                          <p:attrName>ppt_x</p:attrName>
                                        </p:attrNameLst>
                                      </p:cBhvr>
                                      <p:tavLst>
                                        <p:tav tm="0">
                                          <p:val>
                                            <p:strVal val="#ppt_x"/>
                                          </p:val>
                                        </p:tav>
                                        <p:tav tm="100000">
                                          <p:val>
                                            <p:strVal val="#ppt_x"/>
                                          </p:val>
                                        </p:tav>
                                      </p:tavLst>
                                    </p:anim>
                                    <p:anim calcmode="lin" valueType="num">
                                      <p:cBhvr>
                                        <p:cTn id="93" dur="1000" fill="hold"/>
                                        <p:tgtEl>
                                          <p:spTgt spid="17"/>
                                        </p:tgtEl>
                                        <p:attrNameLst>
                                          <p:attrName>ppt_y</p:attrName>
                                        </p:attrNameLst>
                                      </p:cBhvr>
                                      <p:tavLst>
                                        <p:tav tm="0">
                                          <p:val>
                                            <p:strVal val="#ppt_y+.1"/>
                                          </p:val>
                                        </p:tav>
                                        <p:tav tm="100000">
                                          <p:val>
                                            <p:strVal val="#ppt_y"/>
                                          </p:val>
                                        </p:tav>
                                      </p:tavLst>
                                    </p:anim>
                                  </p:childTnLst>
                                </p:cTn>
                              </p:par>
                              <p:par>
                                <p:cTn id="94" presetID="2" presetClass="entr" presetSubtype="1" fill="hold" nodeType="withEffect">
                                  <p:stCondLst>
                                    <p:cond delay="500"/>
                                  </p:stCondLst>
                                  <p:childTnLst>
                                    <p:set>
                                      <p:cBhvr>
                                        <p:cTn id="95" dur="1" fill="hold">
                                          <p:stCondLst>
                                            <p:cond delay="0"/>
                                          </p:stCondLst>
                                        </p:cTn>
                                        <p:tgtEl>
                                          <p:spTgt spid="2"/>
                                        </p:tgtEl>
                                        <p:attrNameLst>
                                          <p:attrName>style.visibility</p:attrName>
                                        </p:attrNameLst>
                                      </p:cBhvr>
                                      <p:to>
                                        <p:strVal val="visible"/>
                                      </p:to>
                                    </p:set>
                                    <p:anim calcmode="lin" valueType="num">
                                      <p:cBhvr additive="base">
                                        <p:cTn id="96" dur="500" fill="hold"/>
                                        <p:tgtEl>
                                          <p:spTgt spid="2"/>
                                        </p:tgtEl>
                                        <p:attrNameLst>
                                          <p:attrName>ppt_x</p:attrName>
                                        </p:attrNameLst>
                                      </p:cBhvr>
                                      <p:tavLst>
                                        <p:tav tm="0">
                                          <p:val>
                                            <p:strVal val="#ppt_x"/>
                                          </p:val>
                                        </p:tav>
                                        <p:tav tm="100000">
                                          <p:val>
                                            <p:strVal val="#ppt_x"/>
                                          </p:val>
                                        </p:tav>
                                      </p:tavLst>
                                    </p:anim>
                                    <p:anim calcmode="lin" valueType="num">
                                      <p:cBhvr additive="base">
                                        <p:cTn id="97"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a16="http://schemas.microsoft.com/office/drawing/2014/main" id="{770409B4-3758-BE1E-83E2-EDBB954AFA14}"/>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4679" b="4679"/>
          <a:stretch>
            <a:fillRect/>
          </a:stretch>
        </p:blipFill>
        <p:spPr>
          <a:xfrm>
            <a:off x="17433310" y="4551962"/>
            <a:ext cx="4836010" cy="4836009"/>
          </a:xfrm>
        </p:spPr>
      </p:pic>
      <p:pic>
        <p:nvPicPr>
          <p:cNvPr id="4" name="Picture Placeholder 3">
            <a:extLst>
              <a:ext uri="{FF2B5EF4-FFF2-40B4-BE49-F238E27FC236}">
                <a16:creationId xmlns:a16="http://schemas.microsoft.com/office/drawing/2014/main" id="{A6E0E9FB-8B37-7FA0-1775-3A30218F5341}"/>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0690" r="20690"/>
          <a:stretch>
            <a:fillRect/>
          </a:stretch>
        </p:blipFill>
        <p:spPr>
          <a:xfrm>
            <a:off x="2185601" y="4505074"/>
            <a:ext cx="4700517" cy="4619724"/>
          </a:xfrm>
        </p:spPr>
      </p:pic>
      <p:pic>
        <p:nvPicPr>
          <p:cNvPr id="17" name="Picture Placeholder 16">
            <a:extLst>
              <a:ext uri="{FF2B5EF4-FFF2-40B4-BE49-F238E27FC236}">
                <a16:creationId xmlns:a16="http://schemas.microsoft.com/office/drawing/2014/main" id="{01FABF61-F760-41CC-4625-A7F4718E21D4}"/>
              </a:ext>
            </a:extLst>
          </p:cNvPr>
          <p:cNvPicPr>
            <a:picLocks noGrp="1" noChangeAspect="1"/>
          </p:cNvPicPr>
          <p:nvPr>
            <p:ph type="pic" sz="quarter" idx="13"/>
          </p:nvPr>
        </p:nvPicPr>
        <p:blipFill>
          <a:blip r:embed="rId4" cstate="hqprint">
            <a:extLst>
              <a:ext uri="{28A0092B-C50C-407E-A947-70E740481C1C}">
                <a14:useLocalDpi xmlns:a14="http://schemas.microsoft.com/office/drawing/2010/main" val="0"/>
              </a:ext>
            </a:extLst>
          </a:blip>
          <a:stretch>
            <a:fillRect/>
          </a:stretch>
        </p:blipFill>
        <p:spPr>
          <a:xfrm>
            <a:off x="9982631" y="4512519"/>
            <a:ext cx="4573124" cy="4969978"/>
          </a:xfrm>
        </p:spPr>
      </p:pic>
      <p:sp>
        <p:nvSpPr>
          <p:cNvPr id="7" name="Freeform: Shape 6">
            <a:extLst>
              <a:ext uri="{FF2B5EF4-FFF2-40B4-BE49-F238E27FC236}">
                <a16:creationId xmlns:a16="http://schemas.microsoft.com/office/drawing/2014/main" id="{26D0DB82-38D4-4330-9363-910392E90D21}"/>
              </a:ext>
            </a:extLst>
          </p:cNvPr>
          <p:cNvSpPr>
            <a:spLocks/>
          </p:cNvSpPr>
          <p:nvPr/>
        </p:nvSpPr>
        <p:spPr bwMode="auto">
          <a:xfrm>
            <a:off x="992188" y="3314328"/>
            <a:ext cx="7087344" cy="7087344"/>
          </a:xfrm>
          <a:custGeom>
            <a:avLst/>
            <a:gdLst>
              <a:gd name="connsiteX0" fmla="*/ 5188289 w 10376580"/>
              <a:gd name="connsiteY0" fmla="*/ 1861795 h 10376580"/>
              <a:gd name="connsiteX1" fmla="*/ 3208962 w 10376580"/>
              <a:gd name="connsiteY1" fmla="*/ 2681615 h 10376580"/>
              <a:gd name="connsiteX2" fmla="*/ 2682666 w 10376580"/>
              <a:gd name="connsiteY2" fmla="*/ 3208131 h 10376580"/>
              <a:gd name="connsiteX3" fmla="*/ 2682666 w 10376580"/>
              <a:gd name="connsiteY3" fmla="*/ 7168447 h 10376580"/>
              <a:gd name="connsiteX4" fmla="*/ 3208962 w 10376580"/>
              <a:gd name="connsiteY4" fmla="*/ 7694963 h 10376580"/>
              <a:gd name="connsiteX5" fmla="*/ 7167616 w 10376580"/>
              <a:gd name="connsiteY5" fmla="*/ 7694963 h 10376580"/>
              <a:gd name="connsiteX6" fmla="*/ 7693912 w 10376580"/>
              <a:gd name="connsiteY6" fmla="*/ 7168447 h 10376580"/>
              <a:gd name="connsiteX7" fmla="*/ 7693912 w 10376580"/>
              <a:gd name="connsiteY7" fmla="*/ 3208131 h 10376580"/>
              <a:gd name="connsiteX8" fmla="*/ 7167616 w 10376580"/>
              <a:gd name="connsiteY8" fmla="*/ 2681615 h 10376580"/>
              <a:gd name="connsiteX9" fmla="*/ 5188289 w 10376580"/>
              <a:gd name="connsiteY9" fmla="*/ 1861795 h 10376580"/>
              <a:gd name="connsiteX10" fmla="*/ 5188290 w 10376580"/>
              <a:gd name="connsiteY10" fmla="*/ 0 h 10376580"/>
              <a:gd name="connsiteX11" fmla="*/ 10376580 w 10376580"/>
              <a:gd name="connsiteY11" fmla="*/ 5188290 h 10376580"/>
              <a:gd name="connsiteX12" fmla="*/ 5188290 w 10376580"/>
              <a:gd name="connsiteY12" fmla="*/ 10376580 h 10376580"/>
              <a:gd name="connsiteX13" fmla="*/ 0 w 10376580"/>
              <a:gd name="connsiteY13" fmla="*/ 5188290 h 10376580"/>
              <a:gd name="connsiteX14" fmla="*/ 5188290 w 10376580"/>
              <a:gd name="connsiteY14" fmla="*/ 0 h 1037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76580" h="10376580">
                <a:moveTo>
                  <a:pt x="5188289" y="1861795"/>
                </a:moveTo>
                <a:cubicBezTo>
                  <a:pt x="4471784" y="1861795"/>
                  <a:pt x="3755279" y="2135069"/>
                  <a:pt x="3208962" y="2681615"/>
                </a:cubicBezTo>
                <a:cubicBezTo>
                  <a:pt x="3208962" y="2681615"/>
                  <a:pt x="3208962" y="2681615"/>
                  <a:pt x="2682666" y="3208131"/>
                </a:cubicBezTo>
                <a:cubicBezTo>
                  <a:pt x="1590032" y="4301224"/>
                  <a:pt x="1590032" y="6075354"/>
                  <a:pt x="2682666" y="7168447"/>
                </a:cubicBezTo>
                <a:cubicBezTo>
                  <a:pt x="2682666" y="7168447"/>
                  <a:pt x="2682666" y="7168447"/>
                  <a:pt x="3208962" y="7694963"/>
                </a:cubicBezTo>
                <a:cubicBezTo>
                  <a:pt x="4301596" y="8788056"/>
                  <a:pt x="6074982" y="8788056"/>
                  <a:pt x="7167616" y="7694963"/>
                </a:cubicBezTo>
                <a:cubicBezTo>
                  <a:pt x="7167616" y="7694963"/>
                  <a:pt x="7167616" y="7694963"/>
                  <a:pt x="7693912" y="7168447"/>
                </a:cubicBezTo>
                <a:cubicBezTo>
                  <a:pt x="8786546" y="6075354"/>
                  <a:pt x="8786546" y="4301224"/>
                  <a:pt x="7693912" y="3208131"/>
                </a:cubicBezTo>
                <a:cubicBezTo>
                  <a:pt x="7693912" y="3208131"/>
                  <a:pt x="7693912" y="3208131"/>
                  <a:pt x="7167616" y="2681615"/>
                </a:cubicBezTo>
                <a:cubicBezTo>
                  <a:pt x="6621299" y="2135069"/>
                  <a:pt x="5904794" y="1861795"/>
                  <a:pt x="5188289" y="1861795"/>
                </a:cubicBezTo>
                <a:close/>
                <a:moveTo>
                  <a:pt x="5188290" y="0"/>
                </a:moveTo>
                <a:cubicBezTo>
                  <a:pt x="8053703" y="0"/>
                  <a:pt x="10376580" y="2322877"/>
                  <a:pt x="10376580" y="5188290"/>
                </a:cubicBezTo>
                <a:cubicBezTo>
                  <a:pt x="10376580" y="8053703"/>
                  <a:pt x="8053703" y="10376580"/>
                  <a:pt x="5188290" y="10376580"/>
                </a:cubicBezTo>
                <a:cubicBezTo>
                  <a:pt x="2322877" y="10376580"/>
                  <a:pt x="0" y="8053703"/>
                  <a:pt x="0" y="5188290"/>
                </a:cubicBezTo>
                <a:cubicBezTo>
                  <a:pt x="0" y="2322877"/>
                  <a:pt x="2322877" y="0"/>
                  <a:pt x="5188290" y="0"/>
                </a:cubicBezTo>
                <a:close/>
              </a:path>
            </a:pathLst>
          </a:custGeom>
          <a:solidFill>
            <a:srgbClr val="E6EAF3"/>
          </a:solidFill>
          <a:ln>
            <a:noFill/>
          </a:ln>
          <a:effectLst/>
        </p:spPr>
        <p:txBody>
          <a:bodyPr vert="horz" wrap="square" lIns="91428" tIns="45714" rIns="91428" bIns="45714" numCol="1" anchor="t" anchorCtr="0" compatLnSpc="1">
            <a:prstTxWarp prst="textNoShape">
              <a:avLst/>
            </a:prstTxWarp>
            <a:noAutofit/>
          </a:bodyPr>
          <a:lstStyle/>
          <a:p>
            <a:pPr defTabSz="457108"/>
            <a:endParaRPr lang="en-US">
              <a:solidFill>
                <a:srgbClr val="172144"/>
              </a:solidFill>
              <a:latin typeface="Calibri"/>
            </a:endParaRPr>
          </a:p>
        </p:txBody>
      </p:sp>
      <p:sp>
        <p:nvSpPr>
          <p:cNvPr id="8" name="Freeform: Shape 7">
            <a:extLst>
              <a:ext uri="{FF2B5EF4-FFF2-40B4-BE49-F238E27FC236}">
                <a16:creationId xmlns:a16="http://schemas.microsoft.com/office/drawing/2014/main" id="{1DB4D290-25B8-4B86-B391-3D5052534835}"/>
              </a:ext>
            </a:extLst>
          </p:cNvPr>
          <p:cNvSpPr>
            <a:spLocks/>
          </p:cNvSpPr>
          <p:nvPr/>
        </p:nvSpPr>
        <p:spPr bwMode="auto">
          <a:xfrm>
            <a:off x="16307642" y="3314328"/>
            <a:ext cx="7087344" cy="7087344"/>
          </a:xfrm>
          <a:custGeom>
            <a:avLst/>
            <a:gdLst>
              <a:gd name="connsiteX0" fmla="*/ 5188289 w 10376580"/>
              <a:gd name="connsiteY0" fmla="*/ 1861795 h 10376580"/>
              <a:gd name="connsiteX1" fmla="*/ 3208962 w 10376580"/>
              <a:gd name="connsiteY1" fmla="*/ 2681615 h 10376580"/>
              <a:gd name="connsiteX2" fmla="*/ 2682666 w 10376580"/>
              <a:gd name="connsiteY2" fmla="*/ 3208131 h 10376580"/>
              <a:gd name="connsiteX3" fmla="*/ 2682666 w 10376580"/>
              <a:gd name="connsiteY3" fmla="*/ 7168447 h 10376580"/>
              <a:gd name="connsiteX4" fmla="*/ 3208962 w 10376580"/>
              <a:gd name="connsiteY4" fmla="*/ 7694963 h 10376580"/>
              <a:gd name="connsiteX5" fmla="*/ 7167616 w 10376580"/>
              <a:gd name="connsiteY5" fmla="*/ 7694963 h 10376580"/>
              <a:gd name="connsiteX6" fmla="*/ 7693912 w 10376580"/>
              <a:gd name="connsiteY6" fmla="*/ 7168447 h 10376580"/>
              <a:gd name="connsiteX7" fmla="*/ 7693912 w 10376580"/>
              <a:gd name="connsiteY7" fmla="*/ 3208131 h 10376580"/>
              <a:gd name="connsiteX8" fmla="*/ 7167616 w 10376580"/>
              <a:gd name="connsiteY8" fmla="*/ 2681615 h 10376580"/>
              <a:gd name="connsiteX9" fmla="*/ 5188289 w 10376580"/>
              <a:gd name="connsiteY9" fmla="*/ 1861795 h 10376580"/>
              <a:gd name="connsiteX10" fmla="*/ 5188290 w 10376580"/>
              <a:gd name="connsiteY10" fmla="*/ 0 h 10376580"/>
              <a:gd name="connsiteX11" fmla="*/ 10376580 w 10376580"/>
              <a:gd name="connsiteY11" fmla="*/ 5188290 h 10376580"/>
              <a:gd name="connsiteX12" fmla="*/ 5188290 w 10376580"/>
              <a:gd name="connsiteY12" fmla="*/ 10376580 h 10376580"/>
              <a:gd name="connsiteX13" fmla="*/ 0 w 10376580"/>
              <a:gd name="connsiteY13" fmla="*/ 5188290 h 10376580"/>
              <a:gd name="connsiteX14" fmla="*/ 5188290 w 10376580"/>
              <a:gd name="connsiteY14" fmla="*/ 0 h 1037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76580" h="10376580">
                <a:moveTo>
                  <a:pt x="5188289" y="1861795"/>
                </a:moveTo>
                <a:cubicBezTo>
                  <a:pt x="4471784" y="1861795"/>
                  <a:pt x="3755279" y="2135069"/>
                  <a:pt x="3208962" y="2681615"/>
                </a:cubicBezTo>
                <a:cubicBezTo>
                  <a:pt x="3208962" y="2681615"/>
                  <a:pt x="3208962" y="2681615"/>
                  <a:pt x="2682666" y="3208131"/>
                </a:cubicBezTo>
                <a:cubicBezTo>
                  <a:pt x="1590032" y="4301224"/>
                  <a:pt x="1590032" y="6075354"/>
                  <a:pt x="2682666" y="7168447"/>
                </a:cubicBezTo>
                <a:cubicBezTo>
                  <a:pt x="2682666" y="7168447"/>
                  <a:pt x="2682666" y="7168447"/>
                  <a:pt x="3208962" y="7694963"/>
                </a:cubicBezTo>
                <a:cubicBezTo>
                  <a:pt x="4301596" y="8788056"/>
                  <a:pt x="6074982" y="8788056"/>
                  <a:pt x="7167616" y="7694963"/>
                </a:cubicBezTo>
                <a:cubicBezTo>
                  <a:pt x="7167616" y="7694963"/>
                  <a:pt x="7167616" y="7694963"/>
                  <a:pt x="7693912" y="7168447"/>
                </a:cubicBezTo>
                <a:cubicBezTo>
                  <a:pt x="8786546" y="6075354"/>
                  <a:pt x="8786546" y="4301224"/>
                  <a:pt x="7693912" y="3208131"/>
                </a:cubicBezTo>
                <a:cubicBezTo>
                  <a:pt x="7693912" y="3208131"/>
                  <a:pt x="7693912" y="3208131"/>
                  <a:pt x="7167616" y="2681615"/>
                </a:cubicBezTo>
                <a:cubicBezTo>
                  <a:pt x="6621299" y="2135069"/>
                  <a:pt x="5904794" y="1861795"/>
                  <a:pt x="5188289" y="1861795"/>
                </a:cubicBezTo>
                <a:close/>
                <a:moveTo>
                  <a:pt x="5188290" y="0"/>
                </a:moveTo>
                <a:cubicBezTo>
                  <a:pt x="8053703" y="0"/>
                  <a:pt x="10376580" y="2322877"/>
                  <a:pt x="10376580" y="5188290"/>
                </a:cubicBezTo>
                <a:cubicBezTo>
                  <a:pt x="10376580" y="8053703"/>
                  <a:pt x="8053703" y="10376580"/>
                  <a:pt x="5188290" y="10376580"/>
                </a:cubicBezTo>
                <a:cubicBezTo>
                  <a:pt x="2322877" y="10376580"/>
                  <a:pt x="0" y="8053703"/>
                  <a:pt x="0" y="5188290"/>
                </a:cubicBezTo>
                <a:cubicBezTo>
                  <a:pt x="0" y="2322877"/>
                  <a:pt x="2322877" y="0"/>
                  <a:pt x="5188290" y="0"/>
                </a:cubicBezTo>
                <a:close/>
              </a:path>
            </a:pathLst>
          </a:custGeom>
          <a:solidFill>
            <a:srgbClr val="E6EAF3"/>
          </a:solidFill>
          <a:ln>
            <a:noFill/>
          </a:ln>
          <a:effectLst/>
        </p:spPr>
        <p:txBody>
          <a:bodyPr vert="horz" wrap="square" lIns="91428" tIns="45714" rIns="91428" bIns="45714" numCol="1" anchor="t" anchorCtr="0" compatLnSpc="1">
            <a:prstTxWarp prst="textNoShape">
              <a:avLst/>
            </a:prstTxWarp>
            <a:noAutofit/>
          </a:bodyPr>
          <a:lstStyle/>
          <a:p>
            <a:pPr defTabSz="457108"/>
            <a:endParaRPr lang="en-US">
              <a:solidFill>
                <a:srgbClr val="172144"/>
              </a:solidFill>
              <a:latin typeface="Calibri"/>
            </a:endParaRPr>
          </a:p>
        </p:txBody>
      </p:sp>
      <p:sp>
        <p:nvSpPr>
          <p:cNvPr id="6" name="Freeform: Shape 5">
            <a:extLst>
              <a:ext uri="{FF2B5EF4-FFF2-40B4-BE49-F238E27FC236}">
                <a16:creationId xmlns:a16="http://schemas.microsoft.com/office/drawing/2014/main" id="{8F6655EB-1B56-4108-9DB1-3E9D3EA55E5F}"/>
              </a:ext>
            </a:extLst>
          </p:cNvPr>
          <p:cNvSpPr>
            <a:spLocks/>
          </p:cNvSpPr>
          <p:nvPr/>
        </p:nvSpPr>
        <p:spPr bwMode="auto">
          <a:xfrm>
            <a:off x="8729953" y="3314328"/>
            <a:ext cx="7086600" cy="7085215"/>
          </a:xfrm>
          <a:custGeom>
            <a:avLst/>
            <a:gdLst>
              <a:gd name="connsiteX0" fmla="*/ 5188289 w 10376580"/>
              <a:gd name="connsiteY0" fmla="*/ 1861795 h 10376580"/>
              <a:gd name="connsiteX1" fmla="*/ 3208962 w 10376580"/>
              <a:gd name="connsiteY1" fmla="*/ 2681615 h 10376580"/>
              <a:gd name="connsiteX2" fmla="*/ 2682666 w 10376580"/>
              <a:gd name="connsiteY2" fmla="*/ 3208131 h 10376580"/>
              <a:gd name="connsiteX3" fmla="*/ 2682666 w 10376580"/>
              <a:gd name="connsiteY3" fmla="*/ 7168447 h 10376580"/>
              <a:gd name="connsiteX4" fmla="*/ 3208962 w 10376580"/>
              <a:gd name="connsiteY4" fmla="*/ 7694963 h 10376580"/>
              <a:gd name="connsiteX5" fmla="*/ 7167616 w 10376580"/>
              <a:gd name="connsiteY5" fmla="*/ 7694963 h 10376580"/>
              <a:gd name="connsiteX6" fmla="*/ 7693912 w 10376580"/>
              <a:gd name="connsiteY6" fmla="*/ 7168447 h 10376580"/>
              <a:gd name="connsiteX7" fmla="*/ 7693912 w 10376580"/>
              <a:gd name="connsiteY7" fmla="*/ 3208131 h 10376580"/>
              <a:gd name="connsiteX8" fmla="*/ 7167616 w 10376580"/>
              <a:gd name="connsiteY8" fmla="*/ 2681615 h 10376580"/>
              <a:gd name="connsiteX9" fmla="*/ 5188289 w 10376580"/>
              <a:gd name="connsiteY9" fmla="*/ 1861795 h 10376580"/>
              <a:gd name="connsiteX10" fmla="*/ 5188290 w 10376580"/>
              <a:gd name="connsiteY10" fmla="*/ 0 h 10376580"/>
              <a:gd name="connsiteX11" fmla="*/ 10376580 w 10376580"/>
              <a:gd name="connsiteY11" fmla="*/ 5188290 h 10376580"/>
              <a:gd name="connsiteX12" fmla="*/ 5188290 w 10376580"/>
              <a:gd name="connsiteY12" fmla="*/ 10376580 h 10376580"/>
              <a:gd name="connsiteX13" fmla="*/ 0 w 10376580"/>
              <a:gd name="connsiteY13" fmla="*/ 5188290 h 10376580"/>
              <a:gd name="connsiteX14" fmla="*/ 5188290 w 10376580"/>
              <a:gd name="connsiteY14" fmla="*/ 0 h 1037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76580" h="10376580">
                <a:moveTo>
                  <a:pt x="5188289" y="1861795"/>
                </a:moveTo>
                <a:cubicBezTo>
                  <a:pt x="4471784" y="1861795"/>
                  <a:pt x="3755279" y="2135069"/>
                  <a:pt x="3208962" y="2681615"/>
                </a:cubicBezTo>
                <a:cubicBezTo>
                  <a:pt x="3208962" y="2681615"/>
                  <a:pt x="3208962" y="2681615"/>
                  <a:pt x="2682666" y="3208131"/>
                </a:cubicBezTo>
                <a:cubicBezTo>
                  <a:pt x="1590032" y="4301224"/>
                  <a:pt x="1590032" y="6075354"/>
                  <a:pt x="2682666" y="7168447"/>
                </a:cubicBezTo>
                <a:cubicBezTo>
                  <a:pt x="2682666" y="7168447"/>
                  <a:pt x="2682666" y="7168447"/>
                  <a:pt x="3208962" y="7694963"/>
                </a:cubicBezTo>
                <a:cubicBezTo>
                  <a:pt x="4301596" y="8788056"/>
                  <a:pt x="6074982" y="8788056"/>
                  <a:pt x="7167616" y="7694963"/>
                </a:cubicBezTo>
                <a:cubicBezTo>
                  <a:pt x="7167616" y="7694963"/>
                  <a:pt x="7167616" y="7694963"/>
                  <a:pt x="7693912" y="7168447"/>
                </a:cubicBezTo>
                <a:cubicBezTo>
                  <a:pt x="8786546" y="6075354"/>
                  <a:pt x="8786546" y="4301224"/>
                  <a:pt x="7693912" y="3208131"/>
                </a:cubicBezTo>
                <a:cubicBezTo>
                  <a:pt x="7693912" y="3208131"/>
                  <a:pt x="7693912" y="3208131"/>
                  <a:pt x="7167616" y="2681615"/>
                </a:cubicBezTo>
                <a:cubicBezTo>
                  <a:pt x="6621299" y="2135069"/>
                  <a:pt x="5904794" y="1861795"/>
                  <a:pt x="5188289" y="1861795"/>
                </a:cubicBezTo>
                <a:close/>
                <a:moveTo>
                  <a:pt x="5188290" y="0"/>
                </a:moveTo>
                <a:cubicBezTo>
                  <a:pt x="8053703" y="0"/>
                  <a:pt x="10376580" y="2322877"/>
                  <a:pt x="10376580" y="5188290"/>
                </a:cubicBezTo>
                <a:cubicBezTo>
                  <a:pt x="10376580" y="8053703"/>
                  <a:pt x="8053703" y="10376580"/>
                  <a:pt x="5188290" y="10376580"/>
                </a:cubicBezTo>
                <a:cubicBezTo>
                  <a:pt x="2322877" y="10376580"/>
                  <a:pt x="0" y="8053703"/>
                  <a:pt x="0" y="5188290"/>
                </a:cubicBezTo>
                <a:cubicBezTo>
                  <a:pt x="0" y="2322877"/>
                  <a:pt x="2322877" y="0"/>
                  <a:pt x="5188290" y="0"/>
                </a:cubicBezTo>
                <a:close/>
              </a:path>
            </a:pathLst>
          </a:custGeom>
          <a:solidFill>
            <a:srgbClr val="E6EAF3"/>
          </a:solidFill>
          <a:ln>
            <a:noFill/>
          </a:ln>
          <a:effectLst/>
        </p:spPr>
        <p:txBody>
          <a:bodyPr vert="horz" wrap="square" lIns="91428" tIns="45714" rIns="91428" bIns="45714" numCol="1" anchor="t" anchorCtr="0" compatLnSpc="1">
            <a:prstTxWarp prst="textNoShape">
              <a:avLst/>
            </a:prstTxWarp>
            <a:noAutofit/>
          </a:bodyPr>
          <a:lstStyle/>
          <a:p>
            <a:pPr defTabSz="457108"/>
            <a:endParaRPr lang="en-US">
              <a:solidFill>
                <a:srgbClr val="172144"/>
              </a:solidFill>
              <a:latin typeface="Calibri"/>
            </a:endParaRPr>
          </a:p>
        </p:txBody>
      </p:sp>
      <p:sp>
        <p:nvSpPr>
          <p:cNvPr id="26" name="Rectangle: Rounded Corners 25">
            <a:extLst>
              <a:ext uri="{FF2B5EF4-FFF2-40B4-BE49-F238E27FC236}">
                <a16:creationId xmlns:a16="http://schemas.microsoft.com/office/drawing/2014/main" id="{D5B90886-14B2-436A-BA70-4A6B647F393E}"/>
              </a:ext>
            </a:extLst>
          </p:cNvPr>
          <p:cNvSpPr/>
          <p:nvPr/>
        </p:nvSpPr>
        <p:spPr>
          <a:xfrm>
            <a:off x="9065289" y="9723282"/>
            <a:ext cx="6175359" cy="1894978"/>
          </a:xfrm>
          <a:prstGeom prst="roundRect">
            <a:avLst>
              <a:gd name="adj" fmla="val 31476"/>
            </a:avLst>
          </a:prstGeom>
          <a:ln>
            <a:noFill/>
          </a:ln>
          <a:effectLst>
            <a:outerShdw blurRad="1219200" dist="406400" dir="2700000" algn="tl" rotWithShape="0">
              <a:schemeClr val="accent1">
                <a:lumMod val="50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80DC15B-D513-4DFA-9FD8-B065E4E6AE88}"/>
              </a:ext>
            </a:extLst>
          </p:cNvPr>
          <p:cNvSpPr txBox="1"/>
          <p:nvPr/>
        </p:nvSpPr>
        <p:spPr>
          <a:xfrm>
            <a:off x="9454299" y="10371467"/>
            <a:ext cx="5478576" cy="707886"/>
          </a:xfrm>
          <a:prstGeom prst="rect">
            <a:avLst/>
          </a:prstGeom>
          <a:noFill/>
        </p:spPr>
        <p:txBody>
          <a:bodyPr wrap="square" rtlCol="0">
            <a:spAutoFit/>
          </a:bodyPr>
          <a:lstStyle/>
          <a:p>
            <a:pPr algn="ctr" defTabSz="457108"/>
            <a:r>
              <a:rPr lang="en-US" sz="4000" b="1" dirty="0">
                <a:solidFill>
                  <a:srgbClr val="FFFFFF"/>
                </a:solidFill>
                <a:latin typeface="Century Gothic"/>
              </a:rPr>
              <a:t>Syed </a:t>
            </a:r>
            <a:r>
              <a:rPr lang="en-US" sz="4000" b="1" dirty="0" err="1">
                <a:solidFill>
                  <a:srgbClr val="FFFFFF"/>
                </a:solidFill>
                <a:latin typeface="Century Gothic"/>
              </a:rPr>
              <a:t>Manzur</a:t>
            </a:r>
            <a:r>
              <a:rPr lang="en-US" sz="4000" b="1" dirty="0">
                <a:solidFill>
                  <a:srgbClr val="FFFFFF"/>
                </a:solidFill>
                <a:latin typeface="Century Gothic"/>
              </a:rPr>
              <a:t> Elahi</a:t>
            </a:r>
          </a:p>
        </p:txBody>
      </p:sp>
      <p:grpSp>
        <p:nvGrpSpPr>
          <p:cNvPr id="28" name="Group 27">
            <a:extLst>
              <a:ext uri="{FF2B5EF4-FFF2-40B4-BE49-F238E27FC236}">
                <a16:creationId xmlns:a16="http://schemas.microsoft.com/office/drawing/2014/main" id="{6F694454-A53A-4945-A60F-160FEC50E3B5}"/>
              </a:ext>
            </a:extLst>
          </p:cNvPr>
          <p:cNvGrpSpPr/>
          <p:nvPr/>
        </p:nvGrpSpPr>
        <p:grpSpPr>
          <a:xfrm>
            <a:off x="11836186" y="9329051"/>
            <a:ext cx="714802" cy="714802"/>
            <a:chOff x="9775767" y="3408218"/>
            <a:chExt cx="714895" cy="714895"/>
          </a:xfrm>
        </p:grpSpPr>
        <p:sp>
          <p:nvSpPr>
            <p:cNvPr id="29" name="Oval 28">
              <a:extLst>
                <a:ext uri="{FF2B5EF4-FFF2-40B4-BE49-F238E27FC236}">
                  <a16:creationId xmlns:a16="http://schemas.microsoft.com/office/drawing/2014/main" id="{4DC28DAE-F400-4064-B3D0-A1B36BCA97C8}"/>
                </a:ext>
              </a:extLst>
            </p:cNvPr>
            <p:cNvSpPr/>
            <p:nvPr/>
          </p:nvSpPr>
          <p:spPr>
            <a:xfrm>
              <a:off x="9775767" y="3408218"/>
              <a:ext cx="714895" cy="714895"/>
            </a:xfrm>
            <a:prstGeom prst="ellipse">
              <a:avLst/>
            </a:prstGeom>
            <a:solidFill>
              <a:srgbClr val="FFFFFF">
                <a:alpha val="42000"/>
              </a:srgbClr>
            </a:solidFill>
            <a:ln>
              <a:noFill/>
            </a:ln>
            <a:effectLst>
              <a:outerShdw blurRad="241300" dist="101600" dir="2700000" algn="tl" rotWithShape="0">
                <a:schemeClr val="accent1">
                  <a:lumMod val="50000"/>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defTabSz="457108"/>
              <a:endParaRPr lang="en-US">
                <a:solidFill>
                  <a:srgbClr val="FFFFFF"/>
                </a:solidFill>
                <a:latin typeface="Calibri"/>
              </a:endParaRPr>
            </a:p>
          </p:txBody>
        </p:sp>
        <p:sp>
          <p:nvSpPr>
            <p:cNvPr id="30" name="Oval 29">
              <a:extLst>
                <a:ext uri="{FF2B5EF4-FFF2-40B4-BE49-F238E27FC236}">
                  <a16:creationId xmlns:a16="http://schemas.microsoft.com/office/drawing/2014/main" id="{CF8054CE-EF90-4C59-8DFE-B8C265C3F2D0}"/>
                </a:ext>
              </a:extLst>
            </p:cNvPr>
            <p:cNvSpPr/>
            <p:nvPr/>
          </p:nvSpPr>
          <p:spPr>
            <a:xfrm>
              <a:off x="9889071" y="3521522"/>
              <a:ext cx="488285" cy="488285"/>
            </a:xfrm>
            <a:prstGeom prst="ellipse">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defTabSz="457108"/>
              <a:endParaRPr lang="en-US" dirty="0">
                <a:solidFill>
                  <a:srgbClr val="FFFFFF"/>
                </a:solidFill>
                <a:latin typeface="Calibri"/>
              </a:endParaRPr>
            </a:p>
          </p:txBody>
        </p:sp>
      </p:grpSp>
      <p:sp>
        <p:nvSpPr>
          <p:cNvPr id="3" name="Rectangle: Rounded Corners 2">
            <a:extLst>
              <a:ext uri="{FF2B5EF4-FFF2-40B4-BE49-F238E27FC236}">
                <a16:creationId xmlns:a16="http://schemas.microsoft.com/office/drawing/2014/main" id="{42694E7C-D918-9071-0A11-66BC413140A9}"/>
              </a:ext>
            </a:extLst>
          </p:cNvPr>
          <p:cNvSpPr/>
          <p:nvPr/>
        </p:nvSpPr>
        <p:spPr>
          <a:xfrm>
            <a:off x="16870440" y="9662983"/>
            <a:ext cx="6175359" cy="1894978"/>
          </a:xfrm>
          <a:prstGeom prst="roundRect">
            <a:avLst>
              <a:gd name="adj" fmla="val 31476"/>
            </a:avLst>
          </a:prstGeom>
          <a:ln>
            <a:noFill/>
          </a:ln>
          <a:effectLst>
            <a:outerShdw blurRad="1219200" dist="406400" dir="2700000" algn="tl" rotWithShape="0">
              <a:schemeClr val="accent1">
                <a:lumMod val="50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DFCCA82-C03D-5FA0-E81A-7C35824FC296}"/>
              </a:ext>
            </a:extLst>
          </p:cNvPr>
          <p:cNvSpPr txBox="1"/>
          <p:nvPr/>
        </p:nvSpPr>
        <p:spPr>
          <a:xfrm>
            <a:off x="17259450" y="10311168"/>
            <a:ext cx="5478576" cy="707886"/>
          </a:xfrm>
          <a:prstGeom prst="rect">
            <a:avLst/>
          </a:prstGeom>
          <a:noFill/>
        </p:spPr>
        <p:txBody>
          <a:bodyPr wrap="square" rtlCol="0">
            <a:spAutoFit/>
          </a:bodyPr>
          <a:lstStyle/>
          <a:p>
            <a:pPr algn="ctr" defTabSz="457108"/>
            <a:r>
              <a:rPr lang="en-US" sz="4000" b="1" dirty="0">
                <a:solidFill>
                  <a:srgbClr val="FFFFFF"/>
                </a:solidFill>
                <a:latin typeface="Century Gothic"/>
              </a:rPr>
              <a:t>Tapan Chowdhury</a:t>
            </a:r>
          </a:p>
        </p:txBody>
      </p:sp>
      <p:grpSp>
        <p:nvGrpSpPr>
          <p:cNvPr id="9" name="Group 8">
            <a:extLst>
              <a:ext uri="{FF2B5EF4-FFF2-40B4-BE49-F238E27FC236}">
                <a16:creationId xmlns:a16="http://schemas.microsoft.com/office/drawing/2014/main" id="{410BFE40-306D-C485-09DA-32B18F53520A}"/>
              </a:ext>
            </a:extLst>
          </p:cNvPr>
          <p:cNvGrpSpPr/>
          <p:nvPr/>
        </p:nvGrpSpPr>
        <p:grpSpPr>
          <a:xfrm>
            <a:off x="19580807" y="9305582"/>
            <a:ext cx="714802" cy="714802"/>
            <a:chOff x="9775767" y="3408218"/>
            <a:chExt cx="714895" cy="714895"/>
          </a:xfrm>
        </p:grpSpPr>
        <p:sp>
          <p:nvSpPr>
            <p:cNvPr id="10" name="Oval 9">
              <a:extLst>
                <a:ext uri="{FF2B5EF4-FFF2-40B4-BE49-F238E27FC236}">
                  <a16:creationId xmlns:a16="http://schemas.microsoft.com/office/drawing/2014/main" id="{E2F264C9-27D6-D935-D81E-D2287C68984A}"/>
                </a:ext>
              </a:extLst>
            </p:cNvPr>
            <p:cNvSpPr/>
            <p:nvPr/>
          </p:nvSpPr>
          <p:spPr>
            <a:xfrm>
              <a:off x="9775767" y="3408218"/>
              <a:ext cx="714895" cy="714895"/>
            </a:xfrm>
            <a:prstGeom prst="ellipse">
              <a:avLst/>
            </a:prstGeom>
            <a:solidFill>
              <a:srgbClr val="FFFFFF">
                <a:alpha val="42000"/>
              </a:srgbClr>
            </a:solidFill>
            <a:ln>
              <a:noFill/>
            </a:ln>
            <a:effectLst>
              <a:outerShdw blurRad="241300" dist="101600" dir="2700000" algn="tl" rotWithShape="0">
                <a:schemeClr val="accent1">
                  <a:lumMod val="50000"/>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defTabSz="457108"/>
              <a:endParaRPr lang="en-US">
                <a:solidFill>
                  <a:srgbClr val="FFFFFF"/>
                </a:solidFill>
                <a:latin typeface="Calibri"/>
              </a:endParaRPr>
            </a:p>
          </p:txBody>
        </p:sp>
        <p:sp>
          <p:nvSpPr>
            <p:cNvPr id="11" name="Oval 10">
              <a:extLst>
                <a:ext uri="{FF2B5EF4-FFF2-40B4-BE49-F238E27FC236}">
                  <a16:creationId xmlns:a16="http://schemas.microsoft.com/office/drawing/2014/main" id="{9A2DC19C-7555-32CC-31B3-7E548D397005}"/>
                </a:ext>
              </a:extLst>
            </p:cNvPr>
            <p:cNvSpPr/>
            <p:nvPr/>
          </p:nvSpPr>
          <p:spPr>
            <a:xfrm>
              <a:off x="9889071" y="3521522"/>
              <a:ext cx="488285" cy="488285"/>
            </a:xfrm>
            <a:prstGeom prst="ellipse">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defTabSz="457108"/>
              <a:endParaRPr lang="en-US" dirty="0">
                <a:solidFill>
                  <a:srgbClr val="FFFFFF"/>
                </a:solidFill>
                <a:latin typeface="Calibri"/>
              </a:endParaRPr>
            </a:p>
          </p:txBody>
        </p:sp>
      </p:grpSp>
      <p:sp>
        <p:nvSpPr>
          <p:cNvPr id="12" name="Rectangle: Rounded Corners 11">
            <a:extLst>
              <a:ext uri="{FF2B5EF4-FFF2-40B4-BE49-F238E27FC236}">
                <a16:creationId xmlns:a16="http://schemas.microsoft.com/office/drawing/2014/main" id="{543CF5BF-A214-29A7-43E9-0F8BCDE07E28}"/>
              </a:ext>
            </a:extLst>
          </p:cNvPr>
          <p:cNvSpPr/>
          <p:nvPr/>
        </p:nvSpPr>
        <p:spPr>
          <a:xfrm>
            <a:off x="1429750" y="9751358"/>
            <a:ext cx="6175359" cy="1894978"/>
          </a:xfrm>
          <a:prstGeom prst="roundRect">
            <a:avLst>
              <a:gd name="adj" fmla="val 31476"/>
            </a:avLst>
          </a:prstGeom>
          <a:ln>
            <a:noFill/>
          </a:ln>
          <a:effectLst>
            <a:outerShdw blurRad="1219200" dist="406400" dir="2700000" algn="tl" rotWithShape="0">
              <a:schemeClr val="accent1">
                <a:lumMod val="50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7994CA3-FB25-CEBE-3063-ED2BF2DCC7A1}"/>
              </a:ext>
            </a:extLst>
          </p:cNvPr>
          <p:cNvSpPr txBox="1"/>
          <p:nvPr/>
        </p:nvSpPr>
        <p:spPr>
          <a:xfrm>
            <a:off x="1818760" y="10399543"/>
            <a:ext cx="5478576" cy="707886"/>
          </a:xfrm>
          <a:prstGeom prst="rect">
            <a:avLst/>
          </a:prstGeom>
          <a:noFill/>
        </p:spPr>
        <p:txBody>
          <a:bodyPr wrap="square" rtlCol="0">
            <a:spAutoFit/>
          </a:bodyPr>
          <a:lstStyle/>
          <a:p>
            <a:pPr algn="ctr" defTabSz="457108"/>
            <a:r>
              <a:rPr lang="en-US" sz="4000" b="1" dirty="0">
                <a:solidFill>
                  <a:srgbClr val="FFFFFF"/>
                </a:solidFill>
                <a:latin typeface="Century Gothic"/>
              </a:rPr>
              <a:t>Sir Fazle Hasan Abed</a:t>
            </a:r>
          </a:p>
        </p:txBody>
      </p:sp>
      <p:grpSp>
        <p:nvGrpSpPr>
          <p:cNvPr id="15" name="Group 14">
            <a:extLst>
              <a:ext uri="{FF2B5EF4-FFF2-40B4-BE49-F238E27FC236}">
                <a16:creationId xmlns:a16="http://schemas.microsoft.com/office/drawing/2014/main" id="{C233B481-8ED4-EE72-D0B2-F5AA264D5A3A}"/>
              </a:ext>
            </a:extLst>
          </p:cNvPr>
          <p:cNvGrpSpPr/>
          <p:nvPr/>
        </p:nvGrpSpPr>
        <p:grpSpPr>
          <a:xfrm>
            <a:off x="4160028" y="9335601"/>
            <a:ext cx="714802" cy="714802"/>
            <a:chOff x="9775767" y="3408218"/>
            <a:chExt cx="714895" cy="714895"/>
          </a:xfrm>
        </p:grpSpPr>
        <p:sp>
          <p:nvSpPr>
            <p:cNvPr id="16" name="Oval 15">
              <a:extLst>
                <a:ext uri="{FF2B5EF4-FFF2-40B4-BE49-F238E27FC236}">
                  <a16:creationId xmlns:a16="http://schemas.microsoft.com/office/drawing/2014/main" id="{4EF4B0CF-7E9A-4B0E-ADD5-6EE4B1A812DF}"/>
                </a:ext>
              </a:extLst>
            </p:cNvPr>
            <p:cNvSpPr/>
            <p:nvPr/>
          </p:nvSpPr>
          <p:spPr>
            <a:xfrm>
              <a:off x="9775767" y="3408218"/>
              <a:ext cx="714895" cy="714895"/>
            </a:xfrm>
            <a:prstGeom prst="ellipse">
              <a:avLst/>
            </a:prstGeom>
            <a:solidFill>
              <a:srgbClr val="FFFFFF">
                <a:alpha val="42000"/>
              </a:srgbClr>
            </a:solidFill>
            <a:ln>
              <a:noFill/>
            </a:ln>
            <a:effectLst>
              <a:outerShdw blurRad="241300" dist="101600" dir="2700000" algn="tl" rotWithShape="0">
                <a:schemeClr val="accent1">
                  <a:lumMod val="50000"/>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defTabSz="457108"/>
              <a:endParaRPr lang="en-US">
                <a:solidFill>
                  <a:srgbClr val="FFFFFF"/>
                </a:solidFill>
                <a:latin typeface="Calibri"/>
              </a:endParaRPr>
            </a:p>
          </p:txBody>
        </p:sp>
        <p:sp>
          <p:nvSpPr>
            <p:cNvPr id="18" name="Oval 17">
              <a:extLst>
                <a:ext uri="{FF2B5EF4-FFF2-40B4-BE49-F238E27FC236}">
                  <a16:creationId xmlns:a16="http://schemas.microsoft.com/office/drawing/2014/main" id="{CEB9FAE7-34A6-3A8A-E757-D8760BA25F21}"/>
                </a:ext>
              </a:extLst>
            </p:cNvPr>
            <p:cNvSpPr/>
            <p:nvPr/>
          </p:nvSpPr>
          <p:spPr>
            <a:xfrm>
              <a:off x="9889071" y="3521522"/>
              <a:ext cx="488285" cy="488285"/>
            </a:xfrm>
            <a:prstGeom prst="ellipse">
              <a:avLst/>
            </a:prstGeom>
            <a:solidFill>
              <a:srgbClr val="FFFF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8" tIns="45714" rIns="91428" bIns="45714" numCol="1" spcCol="0" rtlCol="0" fromWordArt="0" anchor="ctr" anchorCtr="0" forceAA="0" compatLnSpc="1">
              <a:prstTxWarp prst="textNoShape">
                <a:avLst/>
              </a:prstTxWarp>
              <a:noAutofit/>
            </a:bodyPr>
            <a:lstStyle/>
            <a:p>
              <a:pPr algn="ctr" defTabSz="457108"/>
              <a:endParaRPr lang="en-US" dirty="0">
                <a:solidFill>
                  <a:srgbClr val="FFFFFF"/>
                </a:solidFill>
                <a:latin typeface="Calibri"/>
              </a:endParaRPr>
            </a:p>
          </p:txBody>
        </p:sp>
      </p:grpSp>
      <p:grpSp>
        <p:nvGrpSpPr>
          <p:cNvPr id="2" name="Group 1">
            <a:extLst>
              <a:ext uri="{FF2B5EF4-FFF2-40B4-BE49-F238E27FC236}">
                <a16:creationId xmlns:a16="http://schemas.microsoft.com/office/drawing/2014/main" id="{77F9272B-0F40-8963-115D-1A52458CCD9D}"/>
              </a:ext>
            </a:extLst>
          </p:cNvPr>
          <p:cNvGrpSpPr/>
          <p:nvPr/>
        </p:nvGrpSpPr>
        <p:grpSpPr>
          <a:xfrm>
            <a:off x="7100877" y="784710"/>
            <a:ext cx="12379803" cy="1323439"/>
            <a:chOff x="6354411" y="784710"/>
            <a:chExt cx="12379803" cy="1323439"/>
          </a:xfrm>
        </p:grpSpPr>
        <p:pic>
          <p:nvPicPr>
            <p:cNvPr id="19" name="Graphic 18">
              <a:extLst>
                <a:ext uri="{FF2B5EF4-FFF2-40B4-BE49-F238E27FC236}">
                  <a16:creationId xmlns:a16="http://schemas.microsoft.com/office/drawing/2014/main" id="{C003CC9A-B6E8-1DF3-2123-C830B8F08951}"/>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8038889" y="1170205"/>
              <a:ext cx="695325" cy="552450"/>
            </a:xfrm>
            <a:prstGeom prst="rect">
              <a:avLst/>
            </a:prstGeom>
          </p:spPr>
        </p:pic>
        <p:sp>
          <p:nvSpPr>
            <p:cNvPr id="20" name="TextBox 19">
              <a:extLst>
                <a:ext uri="{FF2B5EF4-FFF2-40B4-BE49-F238E27FC236}">
                  <a16:creationId xmlns:a16="http://schemas.microsoft.com/office/drawing/2014/main" id="{28FB400B-6605-E6F5-76B8-709253A67CB0}"/>
                </a:ext>
              </a:extLst>
            </p:cNvPr>
            <p:cNvSpPr txBox="1"/>
            <p:nvPr/>
          </p:nvSpPr>
          <p:spPr>
            <a:xfrm>
              <a:off x="6354411" y="784710"/>
              <a:ext cx="11610871" cy="1323439"/>
            </a:xfrm>
            <a:prstGeom prst="rect">
              <a:avLst/>
            </a:prstGeom>
            <a:noFill/>
          </p:spPr>
          <p:txBody>
            <a:bodyPr wrap="none" rtlCol="0" anchor="ctr">
              <a:spAutoFit/>
            </a:bodyPr>
            <a:lstStyle/>
            <a:p>
              <a:pPr algn="r"/>
              <a:r>
                <a:rPr lang="en-US" sz="8000" b="1" dirty="0">
                  <a:solidFill>
                    <a:schemeClr val="bg1"/>
                  </a:solidFill>
                  <a:latin typeface="Century Gothic" panose="020B0502020202020204" pitchFamily="34" charset="0"/>
                  <a:ea typeface="Open Sans Extrabold" panose="020B0906030804020204" pitchFamily="34" charset="0"/>
                  <a:cs typeface="Open Sans Extrabold" panose="020B0906030804020204" pitchFamily="34" charset="0"/>
                </a:rPr>
                <a:t>Visionaries of Guardian</a:t>
              </a:r>
            </a:p>
          </p:txBody>
        </p:sp>
      </p:grpSp>
    </p:spTree>
    <p:extLst>
      <p:ext uri="{BB962C8B-B14F-4D97-AF65-F5344CB8AC3E}">
        <p14:creationId xmlns:p14="http://schemas.microsoft.com/office/powerpoint/2010/main" val="19501312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12000" fill="hold"/>
                                        <p:tgtEl>
                                          <p:spTgt spid="6"/>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12000" fill="hold"/>
                                        <p:tgtEl>
                                          <p:spTgt spid="8"/>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12000" fill="hold"/>
                                        <p:tgtEl>
                                          <p:spTgt spid="7"/>
                                        </p:tgtEl>
                                        <p:attrNameLst>
                                          <p:attrName>r</p:attrName>
                                        </p:attrNameLst>
                                      </p:cBhvr>
                                    </p:animRot>
                                  </p:childTnLst>
                                </p:cTn>
                              </p:par>
                              <p:par>
                                <p:cTn id="11" presetID="2" presetClass="entr" presetSubtype="4" decel="100000" fill="hold" nodeType="withEffect">
                                  <p:stCondLst>
                                    <p:cond delay="20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1500" fill="hold"/>
                                        <p:tgtEl>
                                          <p:spTgt spid="28"/>
                                        </p:tgtEl>
                                        <p:attrNameLst>
                                          <p:attrName>ppt_x</p:attrName>
                                        </p:attrNameLst>
                                      </p:cBhvr>
                                      <p:tavLst>
                                        <p:tav tm="0">
                                          <p:val>
                                            <p:strVal val="#ppt_x"/>
                                          </p:val>
                                        </p:tav>
                                        <p:tav tm="100000">
                                          <p:val>
                                            <p:strVal val="#ppt_x"/>
                                          </p:val>
                                        </p:tav>
                                      </p:tavLst>
                                    </p:anim>
                                    <p:anim calcmode="lin" valueType="num">
                                      <p:cBhvr additive="base">
                                        <p:cTn id="14" dur="1500" fill="hold"/>
                                        <p:tgtEl>
                                          <p:spTgt spid="28"/>
                                        </p:tgtEl>
                                        <p:attrNameLst>
                                          <p:attrName>ppt_y</p:attrName>
                                        </p:attrNameLst>
                                      </p:cBhvr>
                                      <p:tavLst>
                                        <p:tav tm="0">
                                          <p:val>
                                            <p:strVal val="1+#ppt_h/2"/>
                                          </p:val>
                                        </p:tav>
                                        <p:tav tm="100000">
                                          <p:val>
                                            <p:strVal val="#ppt_y"/>
                                          </p:val>
                                        </p:tav>
                                      </p:tavLst>
                                    </p:anim>
                                  </p:childTnLst>
                                </p:cTn>
                              </p:par>
                              <p:par>
                                <p:cTn id="15" presetID="2" presetClass="entr" presetSubtype="4" decel="100000" fill="hold" grpId="0" nodeType="withEffect">
                                  <p:stCondLst>
                                    <p:cond delay="30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1500" fill="hold"/>
                                        <p:tgtEl>
                                          <p:spTgt spid="26"/>
                                        </p:tgtEl>
                                        <p:attrNameLst>
                                          <p:attrName>ppt_x</p:attrName>
                                        </p:attrNameLst>
                                      </p:cBhvr>
                                      <p:tavLst>
                                        <p:tav tm="0">
                                          <p:val>
                                            <p:strVal val="#ppt_x"/>
                                          </p:val>
                                        </p:tav>
                                        <p:tav tm="100000">
                                          <p:val>
                                            <p:strVal val="#ppt_x"/>
                                          </p:val>
                                        </p:tav>
                                      </p:tavLst>
                                    </p:anim>
                                    <p:anim calcmode="lin" valueType="num">
                                      <p:cBhvr additive="base">
                                        <p:cTn id="18" dur="1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40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1500" fill="hold"/>
                                        <p:tgtEl>
                                          <p:spTgt spid="27"/>
                                        </p:tgtEl>
                                        <p:attrNameLst>
                                          <p:attrName>ppt_x</p:attrName>
                                        </p:attrNameLst>
                                      </p:cBhvr>
                                      <p:tavLst>
                                        <p:tav tm="0">
                                          <p:val>
                                            <p:strVal val="#ppt_x"/>
                                          </p:val>
                                        </p:tav>
                                        <p:tav tm="100000">
                                          <p:val>
                                            <p:strVal val="#ppt_x"/>
                                          </p:val>
                                        </p:tav>
                                      </p:tavLst>
                                    </p:anim>
                                    <p:anim calcmode="lin" valueType="num">
                                      <p:cBhvr additive="base">
                                        <p:cTn id="22" dur="1500" fill="hold"/>
                                        <p:tgtEl>
                                          <p:spTgt spid="27"/>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10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1500" fill="hold"/>
                                        <p:tgtEl>
                                          <p:spTgt spid="9"/>
                                        </p:tgtEl>
                                        <p:attrNameLst>
                                          <p:attrName>ppt_x</p:attrName>
                                        </p:attrNameLst>
                                      </p:cBhvr>
                                      <p:tavLst>
                                        <p:tav tm="0">
                                          <p:val>
                                            <p:strVal val="#ppt_x"/>
                                          </p:val>
                                        </p:tav>
                                        <p:tav tm="100000">
                                          <p:val>
                                            <p:strVal val="#ppt_x"/>
                                          </p:val>
                                        </p:tav>
                                      </p:tavLst>
                                    </p:anim>
                                    <p:anim calcmode="lin" valueType="num">
                                      <p:cBhvr additive="base">
                                        <p:cTn id="26" dur="1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20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1500" fill="hold"/>
                                        <p:tgtEl>
                                          <p:spTgt spid="3"/>
                                        </p:tgtEl>
                                        <p:attrNameLst>
                                          <p:attrName>ppt_x</p:attrName>
                                        </p:attrNameLst>
                                      </p:cBhvr>
                                      <p:tavLst>
                                        <p:tav tm="0">
                                          <p:val>
                                            <p:strVal val="#ppt_x"/>
                                          </p:val>
                                        </p:tav>
                                        <p:tav tm="100000">
                                          <p:val>
                                            <p:strVal val="#ppt_x"/>
                                          </p:val>
                                        </p:tav>
                                      </p:tavLst>
                                    </p:anim>
                                    <p:anim calcmode="lin" valueType="num">
                                      <p:cBhvr additive="base">
                                        <p:cTn id="30" dur="1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40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500" fill="hold"/>
                                        <p:tgtEl>
                                          <p:spTgt spid="5"/>
                                        </p:tgtEl>
                                        <p:attrNameLst>
                                          <p:attrName>ppt_x</p:attrName>
                                        </p:attrNameLst>
                                      </p:cBhvr>
                                      <p:tavLst>
                                        <p:tav tm="0">
                                          <p:val>
                                            <p:strVal val="#ppt_x"/>
                                          </p:val>
                                        </p:tav>
                                        <p:tav tm="100000">
                                          <p:val>
                                            <p:strVal val="#ppt_x"/>
                                          </p:val>
                                        </p:tav>
                                      </p:tavLst>
                                    </p:anim>
                                    <p:anim calcmode="lin" valueType="num">
                                      <p:cBhvr additive="base">
                                        <p:cTn id="34" dur="1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decel="100000" fill="hold" nodeType="withEffect">
                                  <p:stCondLst>
                                    <p:cond delay="50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1500" fill="hold"/>
                                        <p:tgtEl>
                                          <p:spTgt spid="15"/>
                                        </p:tgtEl>
                                        <p:attrNameLst>
                                          <p:attrName>ppt_x</p:attrName>
                                        </p:attrNameLst>
                                      </p:cBhvr>
                                      <p:tavLst>
                                        <p:tav tm="0">
                                          <p:val>
                                            <p:strVal val="#ppt_x"/>
                                          </p:val>
                                        </p:tav>
                                        <p:tav tm="100000">
                                          <p:val>
                                            <p:strVal val="#ppt_x"/>
                                          </p:val>
                                        </p:tav>
                                      </p:tavLst>
                                    </p:anim>
                                    <p:anim calcmode="lin" valueType="num">
                                      <p:cBhvr additive="base">
                                        <p:cTn id="38" dur="1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6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1500" fill="hold"/>
                                        <p:tgtEl>
                                          <p:spTgt spid="12"/>
                                        </p:tgtEl>
                                        <p:attrNameLst>
                                          <p:attrName>ppt_x</p:attrName>
                                        </p:attrNameLst>
                                      </p:cBhvr>
                                      <p:tavLst>
                                        <p:tav tm="0">
                                          <p:val>
                                            <p:strVal val="#ppt_x"/>
                                          </p:val>
                                        </p:tav>
                                        <p:tav tm="100000">
                                          <p:val>
                                            <p:strVal val="#ppt_x"/>
                                          </p:val>
                                        </p:tav>
                                      </p:tavLst>
                                    </p:anim>
                                    <p:anim calcmode="lin" valueType="num">
                                      <p:cBhvr additive="base">
                                        <p:cTn id="42" dur="1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decel="100000" fill="hold" grpId="0" nodeType="withEffect">
                                  <p:stCondLst>
                                    <p:cond delay="70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1500" fill="hold"/>
                                        <p:tgtEl>
                                          <p:spTgt spid="14"/>
                                        </p:tgtEl>
                                        <p:attrNameLst>
                                          <p:attrName>ppt_x</p:attrName>
                                        </p:attrNameLst>
                                      </p:cBhvr>
                                      <p:tavLst>
                                        <p:tav tm="0">
                                          <p:val>
                                            <p:strVal val="#ppt_x"/>
                                          </p:val>
                                        </p:tav>
                                        <p:tav tm="100000">
                                          <p:val>
                                            <p:strVal val="#ppt_x"/>
                                          </p:val>
                                        </p:tav>
                                      </p:tavLst>
                                    </p:anim>
                                    <p:anim calcmode="lin" valueType="num">
                                      <p:cBhvr additive="base">
                                        <p:cTn id="46" dur="1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P spid="26" grpId="0" animBg="1"/>
      <p:bldP spid="27" grpId="0"/>
      <p:bldP spid="3" grpId="0" animBg="1"/>
      <p:bldP spid="5" grpId="0"/>
      <p:bldP spid="12"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41">
            <a:extLst>
              <a:ext uri="{FF2B5EF4-FFF2-40B4-BE49-F238E27FC236}">
                <a16:creationId xmlns:a16="http://schemas.microsoft.com/office/drawing/2014/main" id="{03E2183A-3548-42AC-9607-94527FEF66F3}"/>
              </a:ext>
            </a:extLst>
          </p:cNvPr>
          <p:cNvSpPr/>
          <p:nvPr/>
        </p:nvSpPr>
        <p:spPr>
          <a:xfrm>
            <a:off x="7415025" y="1076295"/>
            <a:ext cx="10224045" cy="1731920"/>
          </a:xfrm>
          <a:prstGeom prst="roundRect">
            <a:avLst>
              <a:gd name="adj" fmla="val 23903"/>
            </a:avLst>
          </a:prstGeom>
          <a:ln>
            <a:noFill/>
          </a:ln>
          <a:effectLst>
            <a:outerShdw blurRad="1219200" dist="406400" dir="2700000" algn="tl" rotWithShape="0">
              <a:schemeClr val="accent1">
                <a:lumMod val="50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F2DC838-C674-4619-9B0C-34854B203034}"/>
              </a:ext>
            </a:extLst>
          </p:cNvPr>
          <p:cNvSpPr txBox="1"/>
          <p:nvPr/>
        </p:nvSpPr>
        <p:spPr>
          <a:xfrm>
            <a:off x="7399014" y="1294534"/>
            <a:ext cx="10224045" cy="1323439"/>
          </a:xfrm>
          <a:prstGeom prst="rect">
            <a:avLst/>
          </a:prstGeom>
          <a:noFill/>
        </p:spPr>
        <p:txBody>
          <a:bodyPr wrap="square" rtlCol="0">
            <a:spAutoFit/>
          </a:bodyPr>
          <a:lstStyle/>
          <a:p>
            <a:pPr algn="ctr" defTabSz="457108"/>
            <a:r>
              <a:rPr lang="en-US" sz="8000" b="1" dirty="0">
                <a:solidFill>
                  <a:srgbClr val="FFFFFF"/>
                </a:solidFill>
                <a:latin typeface="Century Gothic"/>
              </a:rPr>
              <a:t>Board Members</a:t>
            </a:r>
          </a:p>
        </p:txBody>
      </p:sp>
      <p:pic>
        <p:nvPicPr>
          <p:cNvPr id="6" name="Picture Placeholder 19">
            <a:extLst>
              <a:ext uri="{FF2B5EF4-FFF2-40B4-BE49-F238E27FC236}">
                <a16:creationId xmlns:a16="http://schemas.microsoft.com/office/drawing/2014/main" id="{E5357C95-AA6D-E65F-9B2C-C64C93495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77" y="5126084"/>
            <a:ext cx="2891189" cy="3755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Placeholder 12">
            <a:extLst>
              <a:ext uri="{FF2B5EF4-FFF2-40B4-BE49-F238E27FC236}">
                <a16:creationId xmlns:a16="http://schemas.microsoft.com/office/drawing/2014/main" id="{990A7A66-B3B1-54EF-AEF6-8776E28A9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129" y="5187639"/>
            <a:ext cx="2891189" cy="3755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Placeholder 16">
            <a:extLst>
              <a:ext uri="{FF2B5EF4-FFF2-40B4-BE49-F238E27FC236}">
                <a16:creationId xmlns:a16="http://schemas.microsoft.com/office/drawing/2014/main" id="{E4035784-7971-FA59-A8BB-BE20CCCFB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9481" y="5249194"/>
            <a:ext cx="2891189" cy="3755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Placeholder 21">
            <a:extLst>
              <a:ext uri="{FF2B5EF4-FFF2-40B4-BE49-F238E27FC236}">
                <a16:creationId xmlns:a16="http://schemas.microsoft.com/office/drawing/2014/main" id="{0038A2D2-1126-C38C-DE9B-9BA9D24186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76540" y="5249194"/>
            <a:ext cx="2891189" cy="3755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7560CA79-FBB6-425B-AD51-5C9BB9F48B98}"/>
              </a:ext>
            </a:extLst>
          </p:cNvPr>
          <p:cNvSpPr txBox="1"/>
          <p:nvPr/>
        </p:nvSpPr>
        <p:spPr>
          <a:xfrm>
            <a:off x="4496894" y="9391267"/>
            <a:ext cx="5736309" cy="954107"/>
          </a:xfrm>
          <a:prstGeom prst="rect">
            <a:avLst/>
          </a:prstGeom>
          <a:noFill/>
        </p:spPr>
        <p:txBody>
          <a:bodyPr wrap="square" rtlCol="0">
            <a:spAutoFit/>
          </a:bodyPr>
          <a:lstStyle/>
          <a:p>
            <a:pPr algn="ctr" defTabSz="457108"/>
            <a:r>
              <a:rPr lang="en-US" sz="2800" b="1" dirty="0">
                <a:solidFill>
                  <a:schemeClr val="bg1"/>
                </a:solidFill>
                <a:latin typeface="Century Gothic" panose="020B0502020202020204" pitchFamily="34" charset="0"/>
              </a:rPr>
              <a:t>David James Howard Griffiths </a:t>
            </a:r>
            <a:r>
              <a:rPr lang="en-US" sz="2800" dirty="0">
                <a:solidFill>
                  <a:schemeClr val="bg1"/>
                </a:solidFill>
                <a:latin typeface="Century Gothic" panose="020B0502020202020204" pitchFamily="34" charset="0"/>
              </a:rPr>
              <a:t>Director.</a:t>
            </a:r>
            <a:endParaRPr lang="en-US" dirty="0">
              <a:solidFill>
                <a:schemeClr val="bg1"/>
              </a:solidFill>
              <a:latin typeface="Century Gothic" panose="020B0502020202020204" pitchFamily="34" charset="0"/>
            </a:endParaRPr>
          </a:p>
        </p:txBody>
      </p:sp>
      <p:sp>
        <p:nvSpPr>
          <p:cNvPr id="11" name="TextBox 10">
            <a:extLst>
              <a:ext uri="{FF2B5EF4-FFF2-40B4-BE49-F238E27FC236}">
                <a16:creationId xmlns:a16="http://schemas.microsoft.com/office/drawing/2014/main" id="{7C1BE20D-9DB0-4518-A32A-2779AD6EFCD3}"/>
              </a:ext>
            </a:extLst>
          </p:cNvPr>
          <p:cNvSpPr txBox="1"/>
          <p:nvPr/>
        </p:nvSpPr>
        <p:spPr>
          <a:xfrm>
            <a:off x="15128614" y="9394097"/>
            <a:ext cx="4988891" cy="954107"/>
          </a:xfrm>
          <a:prstGeom prst="rect">
            <a:avLst/>
          </a:prstGeom>
          <a:noFill/>
        </p:spPr>
        <p:txBody>
          <a:bodyPr wrap="square" rtlCol="0">
            <a:spAutoFit/>
          </a:bodyPr>
          <a:lstStyle/>
          <a:p>
            <a:pPr algn="ctr" defTabSz="457108"/>
            <a:r>
              <a:rPr lang="en-US" sz="2800" b="1" dirty="0">
                <a:solidFill>
                  <a:schemeClr val="bg1"/>
                </a:solidFill>
                <a:latin typeface="Century Gothic"/>
              </a:rPr>
              <a:t>Syed </a:t>
            </a:r>
            <a:r>
              <a:rPr lang="en-US" sz="2800" b="1" dirty="0" err="1">
                <a:solidFill>
                  <a:schemeClr val="bg1"/>
                </a:solidFill>
                <a:latin typeface="Century Gothic"/>
              </a:rPr>
              <a:t>Akthar</a:t>
            </a:r>
            <a:r>
              <a:rPr lang="en-US" sz="2800" b="1" dirty="0">
                <a:solidFill>
                  <a:schemeClr val="bg1"/>
                </a:solidFill>
                <a:latin typeface="Century Gothic"/>
              </a:rPr>
              <a:t> Hasan Uddin</a:t>
            </a:r>
          </a:p>
          <a:p>
            <a:pPr algn="ctr" defTabSz="457108"/>
            <a:r>
              <a:rPr lang="en-US" sz="2800" dirty="0">
                <a:solidFill>
                  <a:schemeClr val="bg1"/>
                </a:solidFill>
                <a:latin typeface="Century Gothic"/>
              </a:rPr>
              <a:t>Director</a:t>
            </a:r>
            <a:endParaRPr lang="en-US" sz="2800" dirty="0">
              <a:solidFill>
                <a:schemeClr val="bg1"/>
              </a:solidFill>
              <a:latin typeface="Calibri"/>
            </a:endParaRPr>
          </a:p>
        </p:txBody>
      </p:sp>
      <p:sp>
        <p:nvSpPr>
          <p:cNvPr id="12" name="TextBox 11">
            <a:extLst>
              <a:ext uri="{FF2B5EF4-FFF2-40B4-BE49-F238E27FC236}">
                <a16:creationId xmlns:a16="http://schemas.microsoft.com/office/drawing/2014/main" id="{889038B2-17CD-6B84-6920-E3171C374851}"/>
              </a:ext>
            </a:extLst>
          </p:cNvPr>
          <p:cNvSpPr txBox="1"/>
          <p:nvPr/>
        </p:nvSpPr>
        <p:spPr>
          <a:xfrm>
            <a:off x="9978473" y="9391265"/>
            <a:ext cx="5372604" cy="954107"/>
          </a:xfrm>
          <a:prstGeom prst="rect">
            <a:avLst/>
          </a:prstGeom>
          <a:noFill/>
        </p:spPr>
        <p:txBody>
          <a:bodyPr wrap="square" rtlCol="0">
            <a:spAutoFit/>
          </a:bodyPr>
          <a:lstStyle/>
          <a:p>
            <a:pPr algn="ctr" defTabSz="457108"/>
            <a:r>
              <a:rPr lang="en-US" sz="2800" b="1" dirty="0" err="1">
                <a:solidFill>
                  <a:schemeClr val="bg1"/>
                </a:solidFill>
                <a:latin typeface="Century Gothic"/>
              </a:rPr>
              <a:t>Shiran</a:t>
            </a:r>
            <a:r>
              <a:rPr lang="en-US" sz="2800" b="1" dirty="0">
                <a:solidFill>
                  <a:schemeClr val="bg1"/>
                </a:solidFill>
                <a:latin typeface="Century Gothic"/>
              </a:rPr>
              <a:t> Harsha </a:t>
            </a:r>
            <a:r>
              <a:rPr lang="en-US" sz="2800" b="1" dirty="0" err="1">
                <a:solidFill>
                  <a:schemeClr val="bg1"/>
                </a:solidFill>
                <a:latin typeface="Century Gothic"/>
              </a:rPr>
              <a:t>Amarasekera</a:t>
            </a:r>
            <a:endParaRPr lang="en-US" sz="2800" b="1" dirty="0">
              <a:solidFill>
                <a:schemeClr val="bg1"/>
              </a:solidFill>
              <a:latin typeface="Century Gothic"/>
            </a:endParaRPr>
          </a:p>
          <a:p>
            <a:pPr algn="ctr" defTabSz="457108"/>
            <a:r>
              <a:rPr lang="en-US" sz="2800" dirty="0">
                <a:solidFill>
                  <a:schemeClr val="bg1"/>
                </a:solidFill>
                <a:latin typeface="Century Gothic"/>
              </a:rPr>
              <a:t>Director</a:t>
            </a:r>
            <a:endParaRPr lang="en-US" sz="2800" dirty="0">
              <a:solidFill>
                <a:schemeClr val="bg1"/>
              </a:solidFill>
              <a:latin typeface="Calibri"/>
            </a:endParaRPr>
          </a:p>
        </p:txBody>
      </p:sp>
      <p:pic>
        <p:nvPicPr>
          <p:cNvPr id="13" name="Picture Placeholder 21">
            <a:extLst>
              <a:ext uri="{FF2B5EF4-FFF2-40B4-BE49-F238E27FC236}">
                <a16:creationId xmlns:a16="http://schemas.microsoft.com/office/drawing/2014/main" id="{0038A2D2-1126-C38C-DE9B-9BA9D24186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34887" y="5249194"/>
            <a:ext cx="2891189" cy="3755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extBox 13">
            <a:extLst>
              <a:ext uri="{FF2B5EF4-FFF2-40B4-BE49-F238E27FC236}">
                <a16:creationId xmlns:a16="http://schemas.microsoft.com/office/drawing/2014/main" id="{7C1BE20D-9DB0-4518-A32A-2779AD6EFCD3}"/>
              </a:ext>
            </a:extLst>
          </p:cNvPr>
          <p:cNvSpPr txBox="1"/>
          <p:nvPr/>
        </p:nvSpPr>
        <p:spPr>
          <a:xfrm>
            <a:off x="19686035" y="9391265"/>
            <a:ext cx="4988891" cy="954107"/>
          </a:xfrm>
          <a:prstGeom prst="rect">
            <a:avLst/>
          </a:prstGeom>
          <a:noFill/>
        </p:spPr>
        <p:txBody>
          <a:bodyPr wrap="square" rtlCol="0">
            <a:spAutoFit/>
          </a:bodyPr>
          <a:lstStyle/>
          <a:p>
            <a:pPr algn="ctr" defTabSz="457108"/>
            <a:r>
              <a:rPr lang="en-US" sz="2800" b="1" dirty="0">
                <a:solidFill>
                  <a:schemeClr val="bg1"/>
                </a:solidFill>
                <a:latin typeface="Century Gothic"/>
              </a:rPr>
              <a:t>Mr. </a:t>
            </a:r>
            <a:r>
              <a:rPr lang="en-US" sz="2800" b="1" dirty="0" err="1">
                <a:solidFill>
                  <a:schemeClr val="bg1"/>
                </a:solidFill>
                <a:latin typeface="Century Gothic"/>
              </a:rPr>
              <a:t>Arinjoy</a:t>
            </a:r>
            <a:r>
              <a:rPr lang="en-US" sz="2800" b="1" dirty="0">
                <a:solidFill>
                  <a:schemeClr val="bg1"/>
                </a:solidFill>
                <a:latin typeface="Century Gothic"/>
              </a:rPr>
              <a:t> </a:t>
            </a:r>
            <a:r>
              <a:rPr lang="en-US" sz="2800" b="1" dirty="0" err="1">
                <a:solidFill>
                  <a:schemeClr val="bg1"/>
                </a:solidFill>
                <a:latin typeface="Century Gothic"/>
              </a:rPr>
              <a:t>Dhar</a:t>
            </a:r>
            <a:endParaRPr lang="en-US" sz="2800" b="1" dirty="0">
              <a:solidFill>
                <a:schemeClr val="bg1"/>
              </a:solidFill>
              <a:latin typeface="Century Gothic"/>
            </a:endParaRPr>
          </a:p>
          <a:p>
            <a:pPr algn="ctr" defTabSz="457108"/>
            <a:r>
              <a:rPr lang="en-US" sz="2800" dirty="0">
                <a:solidFill>
                  <a:schemeClr val="bg1"/>
                </a:solidFill>
                <a:latin typeface="Century Gothic"/>
              </a:rPr>
              <a:t>Director</a:t>
            </a:r>
            <a:endParaRPr lang="en-US" sz="2800" dirty="0">
              <a:solidFill>
                <a:schemeClr val="bg1"/>
              </a:solidFill>
              <a:latin typeface="Calibri"/>
            </a:endParaRPr>
          </a:p>
        </p:txBody>
      </p:sp>
      <p:sp>
        <p:nvSpPr>
          <p:cNvPr id="16" name="TextBox 15">
            <a:extLst>
              <a:ext uri="{FF2B5EF4-FFF2-40B4-BE49-F238E27FC236}">
                <a16:creationId xmlns:a16="http://schemas.microsoft.com/office/drawing/2014/main" id="{41041B96-AE10-4980-8F31-D2754783CE6A}"/>
              </a:ext>
            </a:extLst>
          </p:cNvPr>
          <p:cNvSpPr txBox="1"/>
          <p:nvPr/>
        </p:nvSpPr>
        <p:spPr>
          <a:xfrm>
            <a:off x="379392" y="9329712"/>
            <a:ext cx="4061960" cy="892552"/>
          </a:xfrm>
          <a:prstGeom prst="rect">
            <a:avLst/>
          </a:prstGeom>
          <a:noFill/>
        </p:spPr>
        <p:txBody>
          <a:bodyPr wrap="square" rtlCol="0">
            <a:spAutoFit/>
          </a:bodyPr>
          <a:lstStyle/>
          <a:p>
            <a:pPr algn="ctr" defTabSz="457108"/>
            <a:r>
              <a:rPr lang="en-US" sz="2800" b="1" dirty="0">
                <a:solidFill>
                  <a:schemeClr val="bg1"/>
                </a:solidFill>
                <a:latin typeface="Century Gothic"/>
              </a:rPr>
              <a:t>Samuel S Chowdhury</a:t>
            </a:r>
          </a:p>
          <a:p>
            <a:pPr algn="ctr" defTabSz="457108"/>
            <a:r>
              <a:rPr lang="en-US" sz="2400" dirty="0">
                <a:solidFill>
                  <a:schemeClr val="bg1"/>
                </a:solidFill>
                <a:latin typeface="Century Gothic"/>
              </a:rPr>
              <a:t>Chairman</a:t>
            </a:r>
            <a:endParaRPr lang="en-US" sz="2400" dirty="0">
              <a:solidFill>
                <a:schemeClr val="bg1"/>
              </a:solidFill>
              <a:latin typeface="Calibri"/>
            </a:endParaRPr>
          </a:p>
        </p:txBody>
      </p:sp>
    </p:spTree>
    <p:extLst>
      <p:ext uri="{BB962C8B-B14F-4D97-AF65-F5344CB8AC3E}">
        <p14:creationId xmlns:p14="http://schemas.microsoft.com/office/powerpoint/2010/main" val="202697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right)">
                                      <p:cBhvr>
                                        <p:cTn id="16" dur="500"/>
                                        <p:tgtEl>
                                          <p:spTgt spid="14"/>
                                        </p:tgtEl>
                                      </p:cBhvr>
                                    </p:animEffect>
                                  </p:childTnLst>
                                </p:cTn>
                              </p:par>
                              <p:par>
                                <p:cTn id="17" presetID="22" presetClass="entr" presetSubtype="2"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par>
                                <p:cTn id="20" presetID="22" presetClass="entr" presetSubtype="2"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par>
                                <p:cTn id="23" presetID="22" presetClass="entr" presetSubtype="2"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par>
                                <p:cTn id="26" presetID="22" presetClass="entr" presetSubtype="2"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right)">
                                      <p:cBhvr>
                                        <p:cTn id="28" dur="500"/>
                                        <p:tgtEl>
                                          <p:spTgt spid="7"/>
                                        </p:tgtEl>
                                      </p:cBhvr>
                                    </p:animEffect>
                                  </p:childTnLst>
                                </p:cTn>
                              </p:par>
                              <p:par>
                                <p:cTn id="29" presetID="22" presetClass="entr" presetSubtype="2"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right)">
                                      <p:cBhvr>
                                        <p:cTn id="31" dur="500"/>
                                        <p:tgtEl>
                                          <p:spTgt spid="6"/>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right)">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2E62710-286F-4B00-9BF4-C4E48604ED0D}"/>
              </a:ext>
            </a:extLst>
          </p:cNvPr>
          <p:cNvSpPr>
            <a:spLocks noGrp="1"/>
          </p:cNvSpPr>
          <p:nvPr>
            <p:ph type="sldNum" sz="quarter" idx="12"/>
          </p:nvPr>
        </p:nvSpPr>
        <p:spPr/>
        <p:txBody>
          <a:bodyPr/>
          <a:lstStyle/>
          <a:p>
            <a:fld id="{8104C915-17D6-486A-86EC-048CBE10C825}" type="slidenum">
              <a:rPr lang="en-US" sz="2000" smtClean="0"/>
              <a:t>8</a:t>
            </a:fld>
            <a:endParaRPr lang="en-US" sz="2000" dirty="0"/>
          </a:p>
        </p:txBody>
      </p:sp>
      <p:sp>
        <p:nvSpPr>
          <p:cNvPr id="49" name="TextBox 48">
            <a:extLst>
              <a:ext uri="{FF2B5EF4-FFF2-40B4-BE49-F238E27FC236}">
                <a16:creationId xmlns:a16="http://schemas.microsoft.com/office/drawing/2014/main" id="{BFBEE536-15E8-4AEB-9601-528D20F19BCD}"/>
              </a:ext>
            </a:extLst>
          </p:cNvPr>
          <p:cNvSpPr txBox="1"/>
          <p:nvPr/>
        </p:nvSpPr>
        <p:spPr>
          <a:xfrm>
            <a:off x="5006363" y="1603563"/>
            <a:ext cx="6683224" cy="2308324"/>
          </a:xfrm>
          <a:prstGeom prst="rect">
            <a:avLst/>
          </a:prstGeom>
          <a:noFill/>
        </p:spPr>
        <p:txBody>
          <a:bodyPr wrap="square" rtlCol="0" anchor="ctr">
            <a:spAutoFit/>
          </a:bodyPr>
          <a:lstStyle/>
          <a:p>
            <a:pPr algn="r"/>
            <a:r>
              <a:rPr lang="en-US" sz="7200" b="1" dirty="0" smtClean="0">
                <a:solidFill>
                  <a:srgbClr val="F59120"/>
                </a:solidFill>
                <a:latin typeface="Century Gothic" panose="020B0502020202020204" pitchFamily="34" charset="0"/>
              </a:rPr>
              <a:t>Our Digital </a:t>
            </a:r>
          </a:p>
          <a:p>
            <a:pPr algn="r"/>
            <a:r>
              <a:rPr lang="en-US" sz="7200" b="1" dirty="0" smtClean="0">
                <a:solidFill>
                  <a:srgbClr val="F59120"/>
                </a:solidFill>
                <a:latin typeface="Century Gothic" panose="020B0502020202020204" pitchFamily="34" charset="0"/>
              </a:rPr>
              <a:t>Services</a:t>
            </a:r>
            <a:endParaRPr lang="en-US" sz="7200" b="1" dirty="0">
              <a:solidFill>
                <a:srgbClr val="F59120"/>
              </a:solidFill>
              <a:latin typeface="Century Gothic" panose="020B0502020202020204" pitchFamily="34" charset="0"/>
            </a:endParaRPr>
          </a:p>
        </p:txBody>
      </p:sp>
      <p:sp>
        <p:nvSpPr>
          <p:cNvPr id="57" name="Freeform 5">
            <a:extLst>
              <a:ext uri="{FF2B5EF4-FFF2-40B4-BE49-F238E27FC236}">
                <a16:creationId xmlns:a16="http://schemas.microsoft.com/office/drawing/2014/main" id="{36E76328-72C9-4B9D-8CE0-A57CC641427E}"/>
              </a:ext>
            </a:extLst>
          </p:cNvPr>
          <p:cNvSpPr>
            <a:spLocks/>
          </p:cNvSpPr>
          <p:nvPr/>
        </p:nvSpPr>
        <p:spPr bwMode="auto">
          <a:xfrm>
            <a:off x="14518909" y="3442685"/>
            <a:ext cx="2884852" cy="3022918"/>
          </a:xfrm>
          <a:custGeom>
            <a:avLst/>
            <a:gdLst>
              <a:gd name="T0" fmla="*/ 0 w 103"/>
              <a:gd name="T1" fmla="*/ 58 h 108"/>
              <a:gd name="T2" fmla="*/ 58 w 103"/>
              <a:gd name="T3" fmla="*/ 0 h 108"/>
              <a:gd name="T4" fmla="*/ 103 w 103"/>
              <a:gd name="T5" fmla="*/ 108 h 108"/>
              <a:gd name="T6" fmla="*/ 21 w 103"/>
              <a:gd name="T7" fmla="*/ 108 h 108"/>
              <a:gd name="T8" fmla="*/ 0 w 103"/>
              <a:gd name="T9" fmla="*/ 58 h 108"/>
            </a:gdLst>
            <a:ahLst/>
            <a:cxnLst>
              <a:cxn ang="0">
                <a:pos x="T0" y="T1"/>
              </a:cxn>
              <a:cxn ang="0">
                <a:pos x="T2" y="T3"/>
              </a:cxn>
              <a:cxn ang="0">
                <a:pos x="T4" y="T5"/>
              </a:cxn>
              <a:cxn ang="0">
                <a:pos x="T6" y="T7"/>
              </a:cxn>
              <a:cxn ang="0">
                <a:pos x="T8" y="T9"/>
              </a:cxn>
            </a:cxnLst>
            <a:rect l="0" t="0" r="r" b="b"/>
            <a:pathLst>
              <a:path w="103" h="108">
                <a:moveTo>
                  <a:pt x="0" y="58"/>
                </a:moveTo>
                <a:cubicBezTo>
                  <a:pt x="58" y="0"/>
                  <a:pt x="58" y="0"/>
                  <a:pt x="58" y="0"/>
                </a:cubicBezTo>
                <a:cubicBezTo>
                  <a:pt x="84" y="29"/>
                  <a:pt x="100" y="67"/>
                  <a:pt x="103" y="108"/>
                </a:cubicBezTo>
                <a:cubicBezTo>
                  <a:pt x="21" y="108"/>
                  <a:pt x="21" y="108"/>
                  <a:pt x="21" y="108"/>
                </a:cubicBezTo>
                <a:cubicBezTo>
                  <a:pt x="18" y="90"/>
                  <a:pt x="11" y="73"/>
                  <a:pt x="0" y="58"/>
                </a:cubicBezTo>
                <a:close/>
              </a:path>
            </a:pathLst>
          </a:custGeom>
          <a:solidFill>
            <a:schemeClr val="bg1"/>
          </a:solidFill>
          <a:ln>
            <a:noFill/>
          </a:ln>
          <a:effectLst/>
        </p:spPr>
        <p:txBody>
          <a:bodyPr vert="horz" wrap="square" lIns="182880" tIns="91440" rIns="182880" bIns="91440" numCol="1" anchor="t" anchorCtr="0" compatLnSpc="1">
            <a:prstTxWarp prst="textNoShape">
              <a:avLst/>
            </a:prstTxWarp>
          </a:bodyPr>
          <a:lstStyle/>
          <a:p>
            <a:endParaRPr lang="en-US" sz="3200">
              <a:solidFill>
                <a:prstClr val="black"/>
              </a:solidFill>
            </a:endParaRPr>
          </a:p>
        </p:txBody>
      </p:sp>
      <p:sp>
        <p:nvSpPr>
          <p:cNvPr id="61" name="Freeform 6">
            <a:extLst>
              <a:ext uri="{FF2B5EF4-FFF2-40B4-BE49-F238E27FC236}">
                <a16:creationId xmlns:a16="http://schemas.microsoft.com/office/drawing/2014/main" id="{99B30E6E-5BB6-4C4B-87C3-64DCFDD00C5A}"/>
              </a:ext>
            </a:extLst>
          </p:cNvPr>
          <p:cNvSpPr>
            <a:spLocks/>
          </p:cNvSpPr>
          <p:nvPr/>
        </p:nvSpPr>
        <p:spPr bwMode="auto">
          <a:xfrm>
            <a:off x="14518909" y="7221332"/>
            <a:ext cx="2884852" cy="3055620"/>
          </a:xfrm>
          <a:custGeom>
            <a:avLst/>
            <a:gdLst>
              <a:gd name="T0" fmla="*/ 21 w 103"/>
              <a:gd name="T1" fmla="*/ 0 h 109"/>
              <a:gd name="T2" fmla="*/ 103 w 103"/>
              <a:gd name="T3" fmla="*/ 0 h 109"/>
              <a:gd name="T4" fmla="*/ 58 w 103"/>
              <a:gd name="T5" fmla="*/ 109 h 109"/>
              <a:gd name="T6" fmla="*/ 0 w 103"/>
              <a:gd name="T7" fmla="*/ 51 h 109"/>
              <a:gd name="T8" fmla="*/ 21 w 103"/>
              <a:gd name="T9" fmla="*/ 0 h 109"/>
            </a:gdLst>
            <a:ahLst/>
            <a:cxnLst>
              <a:cxn ang="0">
                <a:pos x="T0" y="T1"/>
              </a:cxn>
              <a:cxn ang="0">
                <a:pos x="T2" y="T3"/>
              </a:cxn>
              <a:cxn ang="0">
                <a:pos x="T4" y="T5"/>
              </a:cxn>
              <a:cxn ang="0">
                <a:pos x="T6" y="T7"/>
              </a:cxn>
              <a:cxn ang="0">
                <a:pos x="T8" y="T9"/>
              </a:cxn>
            </a:cxnLst>
            <a:rect l="0" t="0" r="r" b="b"/>
            <a:pathLst>
              <a:path w="103" h="109">
                <a:moveTo>
                  <a:pt x="21" y="0"/>
                </a:moveTo>
                <a:cubicBezTo>
                  <a:pt x="103" y="0"/>
                  <a:pt x="103" y="0"/>
                  <a:pt x="103" y="0"/>
                </a:cubicBezTo>
                <a:cubicBezTo>
                  <a:pt x="100" y="42"/>
                  <a:pt x="84" y="79"/>
                  <a:pt x="58" y="109"/>
                </a:cubicBezTo>
                <a:cubicBezTo>
                  <a:pt x="0" y="51"/>
                  <a:pt x="0" y="51"/>
                  <a:pt x="0" y="51"/>
                </a:cubicBezTo>
                <a:cubicBezTo>
                  <a:pt x="11" y="36"/>
                  <a:pt x="18" y="19"/>
                  <a:pt x="21" y="0"/>
                </a:cubicBezTo>
                <a:close/>
              </a:path>
            </a:pathLst>
          </a:custGeom>
          <a:solidFill>
            <a:srgbClr val="F59120"/>
          </a:solidFill>
          <a:ln>
            <a:noFill/>
          </a:ln>
          <a:effectLst/>
        </p:spPr>
        <p:txBody>
          <a:bodyPr vert="horz" wrap="square" lIns="182880" tIns="91440" rIns="182880" bIns="91440" numCol="1" anchor="t" anchorCtr="0" compatLnSpc="1">
            <a:prstTxWarp prst="textNoShape">
              <a:avLst/>
            </a:prstTxWarp>
          </a:bodyPr>
          <a:lstStyle/>
          <a:p>
            <a:endParaRPr lang="en-US" sz="3200">
              <a:solidFill>
                <a:prstClr val="black"/>
              </a:solidFill>
            </a:endParaRPr>
          </a:p>
        </p:txBody>
      </p:sp>
      <p:sp>
        <p:nvSpPr>
          <p:cNvPr id="76" name="Freeform 7">
            <a:extLst>
              <a:ext uri="{FF2B5EF4-FFF2-40B4-BE49-F238E27FC236}">
                <a16:creationId xmlns:a16="http://schemas.microsoft.com/office/drawing/2014/main" id="{D3F11AAF-8333-456A-8917-E09B48A8FB94}"/>
              </a:ext>
            </a:extLst>
          </p:cNvPr>
          <p:cNvSpPr>
            <a:spLocks/>
          </p:cNvSpPr>
          <p:nvPr/>
        </p:nvSpPr>
        <p:spPr bwMode="auto">
          <a:xfrm>
            <a:off x="12585985" y="1647826"/>
            <a:ext cx="3026552" cy="2884852"/>
          </a:xfrm>
          <a:custGeom>
            <a:avLst/>
            <a:gdLst>
              <a:gd name="T0" fmla="*/ 0 w 108"/>
              <a:gd name="T1" fmla="*/ 82 h 103"/>
              <a:gd name="T2" fmla="*/ 0 w 108"/>
              <a:gd name="T3" fmla="*/ 0 h 103"/>
              <a:gd name="T4" fmla="*/ 108 w 108"/>
              <a:gd name="T5" fmla="*/ 45 h 103"/>
              <a:gd name="T6" fmla="*/ 50 w 108"/>
              <a:gd name="T7" fmla="*/ 103 h 103"/>
              <a:gd name="T8" fmla="*/ 0 w 108"/>
              <a:gd name="T9" fmla="*/ 82 h 103"/>
            </a:gdLst>
            <a:ahLst/>
            <a:cxnLst>
              <a:cxn ang="0">
                <a:pos x="T0" y="T1"/>
              </a:cxn>
              <a:cxn ang="0">
                <a:pos x="T2" y="T3"/>
              </a:cxn>
              <a:cxn ang="0">
                <a:pos x="T4" y="T5"/>
              </a:cxn>
              <a:cxn ang="0">
                <a:pos x="T6" y="T7"/>
              </a:cxn>
              <a:cxn ang="0">
                <a:pos x="T8" y="T9"/>
              </a:cxn>
            </a:cxnLst>
            <a:rect l="0" t="0" r="r" b="b"/>
            <a:pathLst>
              <a:path w="108" h="103">
                <a:moveTo>
                  <a:pt x="0" y="82"/>
                </a:moveTo>
                <a:cubicBezTo>
                  <a:pt x="0" y="0"/>
                  <a:pt x="0" y="0"/>
                  <a:pt x="0" y="0"/>
                </a:cubicBezTo>
                <a:cubicBezTo>
                  <a:pt x="41" y="3"/>
                  <a:pt x="79" y="19"/>
                  <a:pt x="108" y="45"/>
                </a:cubicBezTo>
                <a:cubicBezTo>
                  <a:pt x="50" y="103"/>
                  <a:pt x="50" y="103"/>
                  <a:pt x="50" y="103"/>
                </a:cubicBezTo>
                <a:cubicBezTo>
                  <a:pt x="36" y="92"/>
                  <a:pt x="18" y="85"/>
                  <a:pt x="0" y="82"/>
                </a:cubicBezTo>
                <a:close/>
              </a:path>
            </a:pathLst>
          </a:custGeom>
          <a:solidFill>
            <a:srgbClr val="F59120"/>
          </a:solidFill>
          <a:ln>
            <a:noFill/>
          </a:ln>
          <a:effectLst/>
        </p:spPr>
        <p:txBody>
          <a:bodyPr vert="horz" wrap="square" lIns="182880" tIns="91440" rIns="182880" bIns="91440" numCol="1" anchor="t" anchorCtr="0" compatLnSpc="1">
            <a:prstTxWarp prst="textNoShape">
              <a:avLst/>
            </a:prstTxWarp>
          </a:bodyPr>
          <a:lstStyle/>
          <a:p>
            <a:endParaRPr lang="en-US" sz="3200" dirty="0">
              <a:solidFill>
                <a:prstClr val="black"/>
              </a:solidFill>
            </a:endParaRPr>
          </a:p>
        </p:txBody>
      </p:sp>
      <p:sp>
        <p:nvSpPr>
          <p:cNvPr id="77" name="Freeform 8">
            <a:extLst>
              <a:ext uri="{FF2B5EF4-FFF2-40B4-BE49-F238E27FC236}">
                <a16:creationId xmlns:a16="http://schemas.microsoft.com/office/drawing/2014/main" id="{5E26CB43-D01F-48D4-9844-7A18195394D0}"/>
              </a:ext>
            </a:extLst>
          </p:cNvPr>
          <p:cNvSpPr>
            <a:spLocks/>
          </p:cNvSpPr>
          <p:nvPr/>
        </p:nvSpPr>
        <p:spPr bwMode="auto">
          <a:xfrm>
            <a:off x="6983413" y="7221332"/>
            <a:ext cx="2884852" cy="3055620"/>
          </a:xfrm>
          <a:custGeom>
            <a:avLst/>
            <a:gdLst>
              <a:gd name="T0" fmla="*/ 103 w 103"/>
              <a:gd name="T1" fmla="*/ 51 h 109"/>
              <a:gd name="T2" fmla="*/ 45 w 103"/>
              <a:gd name="T3" fmla="*/ 109 h 109"/>
              <a:gd name="T4" fmla="*/ 0 w 103"/>
              <a:gd name="T5" fmla="*/ 0 h 109"/>
              <a:gd name="T6" fmla="*/ 83 w 103"/>
              <a:gd name="T7" fmla="*/ 0 h 109"/>
              <a:gd name="T8" fmla="*/ 103 w 103"/>
              <a:gd name="T9" fmla="*/ 51 h 109"/>
            </a:gdLst>
            <a:ahLst/>
            <a:cxnLst>
              <a:cxn ang="0">
                <a:pos x="T0" y="T1"/>
              </a:cxn>
              <a:cxn ang="0">
                <a:pos x="T2" y="T3"/>
              </a:cxn>
              <a:cxn ang="0">
                <a:pos x="T4" y="T5"/>
              </a:cxn>
              <a:cxn ang="0">
                <a:pos x="T6" y="T7"/>
              </a:cxn>
              <a:cxn ang="0">
                <a:pos x="T8" y="T9"/>
              </a:cxn>
            </a:cxnLst>
            <a:rect l="0" t="0" r="r" b="b"/>
            <a:pathLst>
              <a:path w="103" h="109">
                <a:moveTo>
                  <a:pt x="103" y="51"/>
                </a:moveTo>
                <a:cubicBezTo>
                  <a:pt x="45" y="109"/>
                  <a:pt x="45" y="109"/>
                  <a:pt x="45" y="109"/>
                </a:cubicBezTo>
                <a:cubicBezTo>
                  <a:pt x="20" y="79"/>
                  <a:pt x="3" y="42"/>
                  <a:pt x="0" y="0"/>
                </a:cubicBezTo>
                <a:cubicBezTo>
                  <a:pt x="83" y="0"/>
                  <a:pt x="83" y="0"/>
                  <a:pt x="83" y="0"/>
                </a:cubicBezTo>
                <a:cubicBezTo>
                  <a:pt x="85" y="19"/>
                  <a:pt x="92" y="36"/>
                  <a:pt x="103" y="51"/>
                </a:cubicBezTo>
                <a:close/>
              </a:path>
            </a:pathLst>
          </a:custGeom>
          <a:solidFill>
            <a:srgbClr val="F59120"/>
          </a:solidFill>
          <a:ln>
            <a:noFill/>
          </a:ln>
          <a:effectLst/>
        </p:spPr>
        <p:txBody>
          <a:bodyPr vert="horz" wrap="square" lIns="182880" tIns="91440" rIns="182880" bIns="91440" numCol="1" anchor="t" anchorCtr="0" compatLnSpc="1">
            <a:prstTxWarp prst="textNoShape">
              <a:avLst/>
            </a:prstTxWarp>
          </a:bodyPr>
          <a:lstStyle/>
          <a:p>
            <a:endParaRPr lang="en-US" sz="3200">
              <a:solidFill>
                <a:prstClr val="black"/>
              </a:solidFill>
            </a:endParaRPr>
          </a:p>
        </p:txBody>
      </p:sp>
      <p:sp>
        <p:nvSpPr>
          <p:cNvPr id="78" name="Freeform 11">
            <a:extLst>
              <a:ext uri="{FF2B5EF4-FFF2-40B4-BE49-F238E27FC236}">
                <a16:creationId xmlns:a16="http://schemas.microsoft.com/office/drawing/2014/main" id="{612C8F94-2844-4771-88D2-3C2381E271F7}"/>
              </a:ext>
            </a:extLst>
          </p:cNvPr>
          <p:cNvSpPr>
            <a:spLocks/>
          </p:cNvSpPr>
          <p:nvPr/>
        </p:nvSpPr>
        <p:spPr bwMode="auto">
          <a:xfrm>
            <a:off x="8778271" y="9183322"/>
            <a:ext cx="3051984" cy="2884852"/>
          </a:xfrm>
          <a:custGeom>
            <a:avLst/>
            <a:gdLst>
              <a:gd name="T0" fmla="*/ 109 w 109"/>
              <a:gd name="T1" fmla="*/ 20 h 103"/>
              <a:gd name="T2" fmla="*/ 109 w 109"/>
              <a:gd name="T3" fmla="*/ 103 h 103"/>
              <a:gd name="T4" fmla="*/ 0 w 109"/>
              <a:gd name="T5" fmla="*/ 58 h 103"/>
              <a:gd name="T6" fmla="*/ 58 w 109"/>
              <a:gd name="T7" fmla="*/ 0 h 103"/>
              <a:gd name="T8" fmla="*/ 109 w 109"/>
              <a:gd name="T9" fmla="*/ 20 h 103"/>
            </a:gdLst>
            <a:ahLst/>
            <a:cxnLst>
              <a:cxn ang="0">
                <a:pos x="T0" y="T1"/>
              </a:cxn>
              <a:cxn ang="0">
                <a:pos x="T2" y="T3"/>
              </a:cxn>
              <a:cxn ang="0">
                <a:pos x="T4" y="T5"/>
              </a:cxn>
              <a:cxn ang="0">
                <a:pos x="T6" y="T7"/>
              </a:cxn>
              <a:cxn ang="0">
                <a:pos x="T8" y="T9"/>
              </a:cxn>
            </a:cxnLst>
            <a:rect l="0" t="0" r="r" b="b"/>
            <a:pathLst>
              <a:path w="109" h="103">
                <a:moveTo>
                  <a:pt x="109" y="20"/>
                </a:moveTo>
                <a:cubicBezTo>
                  <a:pt x="109" y="103"/>
                  <a:pt x="109" y="103"/>
                  <a:pt x="109" y="103"/>
                </a:cubicBezTo>
                <a:cubicBezTo>
                  <a:pt x="67" y="100"/>
                  <a:pt x="30" y="83"/>
                  <a:pt x="0" y="58"/>
                </a:cubicBezTo>
                <a:cubicBezTo>
                  <a:pt x="58" y="0"/>
                  <a:pt x="58" y="0"/>
                  <a:pt x="58" y="0"/>
                </a:cubicBezTo>
                <a:cubicBezTo>
                  <a:pt x="73" y="11"/>
                  <a:pt x="90" y="18"/>
                  <a:pt x="109" y="20"/>
                </a:cubicBezTo>
                <a:close/>
              </a:path>
            </a:pathLst>
          </a:custGeom>
          <a:solidFill>
            <a:schemeClr val="bg1"/>
          </a:solidFill>
          <a:ln>
            <a:noFill/>
          </a:ln>
          <a:effectLst/>
        </p:spPr>
        <p:txBody>
          <a:bodyPr vert="horz" wrap="square" lIns="182880" tIns="91440" rIns="182880" bIns="91440" numCol="1" anchor="t" anchorCtr="0" compatLnSpc="1">
            <a:prstTxWarp prst="textNoShape">
              <a:avLst/>
            </a:prstTxWarp>
          </a:bodyPr>
          <a:lstStyle/>
          <a:p>
            <a:endParaRPr lang="en-US" sz="3200">
              <a:solidFill>
                <a:prstClr val="black"/>
              </a:solidFill>
            </a:endParaRPr>
          </a:p>
        </p:txBody>
      </p:sp>
      <p:sp>
        <p:nvSpPr>
          <p:cNvPr id="79" name="Freeform 12">
            <a:extLst>
              <a:ext uri="{FF2B5EF4-FFF2-40B4-BE49-F238E27FC236}">
                <a16:creationId xmlns:a16="http://schemas.microsoft.com/office/drawing/2014/main" id="{3DF4FBAC-E327-4188-9A1E-4B22ABF33630}"/>
              </a:ext>
            </a:extLst>
          </p:cNvPr>
          <p:cNvSpPr>
            <a:spLocks/>
          </p:cNvSpPr>
          <p:nvPr/>
        </p:nvSpPr>
        <p:spPr bwMode="auto">
          <a:xfrm>
            <a:off x="12585985" y="9183322"/>
            <a:ext cx="3026552" cy="2884852"/>
          </a:xfrm>
          <a:custGeom>
            <a:avLst/>
            <a:gdLst>
              <a:gd name="T0" fmla="*/ 50 w 108"/>
              <a:gd name="T1" fmla="*/ 0 h 103"/>
              <a:gd name="T2" fmla="*/ 108 w 108"/>
              <a:gd name="T3" fmla="*/ 58 h 103"/>
              <a:gd name="T4" fmla="*/ 0 w 108"/>
              <a:gd name="T5" fmla="*/ 103 h 103"/>
              <a:gd name="T6" fmla="*/ 0 w 108"/>
              <a:gd name="T7" fmla="*/ 20 h 103"/>
              <a:gd name="T8" fmla="*/ 50 w 108"/>
              <a:gd name="T9" fmla="*/ 0 h 103"/>
            </a:gdLst>
            <a:ahLst/>
            <a:cxnLst>
              <a:cxn ang="0">
                <a:pos x="T0" y="T1"/>
              </a:cxn>
              <a:cxn ang="0">
                <a:pos x="T2" y="T3"/>
              </a:cxn>
              <a:cxn ang="0">
                <a:pos x="T4" y="T5"/>
              </a:cxn>
              <a:cxn ang="0">
                <a:pos x="T6" y="T7"/>
              </a:cxn>
              <a:cxn ang="0">
                <a:pos x="T8" y="T9"/>
              </a:cxn>
            </a:cxnLst>
            <a:rect l="0" t="0" r="r" b="b"/>
            <a:pathLst>
              <a:path w="108" h="103">
                <a:moveTo>
                  <a:pt x="50" y="0"/>
                </a:moveTo>
                <a:cubicBezTo>
                  <a:pt x="108" y="58"/>
                  <a:pt x="108" y="58"/>
                  <a:pt x="108" y="58"/>
                </a:cubicBezTo>
                <a:cubicBezTo>
                  <a:pt x="79" y="83"/>
                  <a:pt x="41" y="100"/>
                  <a:pt x="0" y="103"/>
                </a:cubicBezTo>
                <a:cubicBezTo>
                  <a:pt x="0" y="20"/>
                  <a:pt x="0" y="20"/>
                  <a:pt x="0" y="20"/>
                </a:cubicBezTo>
                <a:cubicBezTo>
                  <a:pt x="18" y="18"/>
                  <a:pt x="36" y="11"/>
                  <a:pt x="50" y="0"/>
                </a:cubicBezTo>
                <a:close/>
              </a:path>
            </a:pathLst>
          </a:custGeom>
          <a:solidFill>
            <a:srgbClr val="F59120"/>
          </a:solidFill>
          <a:ln>
            <a:noFill/>
          </a:ln>
          <a:effectLst/>
        </p:spPr>
        <p:txBody>
          <a:bodyPr vert="horz" wrap="square" lIns="182880" tIns="91440" rIns="182880" bIns="91440" numCol="1" anchor="t" anchorCtr="0" compatLnSpc="1">
            <a:prstTxWarp prst="textNoShape">
              <a:avLst/>
            </a:prstTxWarp>
          </a:bodyPr>
          <a:lstStyle/>
          <a:p>
            <a:endParaRPr lang="en-US" sz="3200">
              <a:solidFill>
                <a:prstClr val="black"/>
              </a:solidFill>
            </a:endParaRPr>
          </a:p>
        </p:txBody>
      </p:sp>
      <p:sp>
        <p:nvSpPr>
          <p:cNvPr id="80" name="TextBox 79">
            <a:extLst>
              <a:ext uri="{FF2B5EF4-FFF2-40B4-BE49-F238E27FC236}">
                <a16:creationId xmlns:a16="http://schemas.microsoft.com/office/drawing/2014/main" id="{4D60BA3D-3660-4ECB-A758-379067B1E10D}"/>
              </a:ext>
            </a:extLst>
          </p:cNvPr>
          <p:cNvSpPr txBox="1"/>
          <p:nvPr/>
        </p:nvSpPr>
        <p:spPr>
          <a:xfrm>
            <a:off x="3602677" y="4729460"/>
            <a:ext cx="6227594" cy="1107996"/>
          </a:xfrm>
          <a:prstGeom prst="rect">
            <a:avLst/>
          </a:prstGeom>
          <a:noFill/>
          <a:ln w="6350">
            <a:noFill/>
            <a:prstDash val="dash"/>
          </a:ln>
        </p:spPr>
        <p:txBody>
          <a:bodyPr wrap="square" lIns="0" tIns="0" rIns="0" bIns="0" rtlCol="0">
            <a:spAutoFit/>
          </a:bodyPr>
          <a:lstStyle/>
          <a:p>
            <a:pPr algn="r"/>
            <a:r>
              <a:rPr lang="en-US" sz="2400" dirty="0">
                <a:solidFill>
                  <a:schemeClr val="bg1"/>
                </a:solidFill>
                <a:latin typeface="Century Gothic" panose="020B0502020202020204" pitchFamily="34" charset="0"/>
              </a:rPr>
              <a:t>Guardian Life Insurance offers </a:t>
            </a:r>
          </a:p>
          <a:p>
            <a:pPr algn="r"/>
            <a:r>
              <a:rPr lang="en-US" sz="2400" dirty="0">
                <a:solidFill>
                  <a:schemeClr val="bg1"/>
                </a:solidFill>
                <a:latin typeface="Century Gothic" panose="020B0502020202020204" pitchFamily="34" charset="0"/>
              </a:rPr>
              <a:t>financial protection against </a:t>
            </a:r>
          </a:p>
          <a:p>
            <a:pPr algn="r"/>
            <a:r>
              <a:rPr lang="en-US" sz="2400" dirty="0">
                <a:solidFill>
                  <a:schemeClr val="bg1"/>
                </a:solidFill>
                <a:latin typeface="Century Gothic" panose="020B0502020202020204" pitchFamily="34" charset="0"/>
              </a:rPr>
              <a:t>potential risks &amp; losses</a:t>
            </a:r>
          </a:p>
        </p:txBody>
      </p:sp>
      <p:sp>
        <p:nvSpPr>
          <p:cNvPr id="102" name="TextBox 101">
            <a:extLst>
              <a:ext uri="{FF2B5EF4-FFF2-40B4-BE49-F238E27FC236}">
                <a16:creationId xmlns:a16="http://schemas.microsoft.com/office/drawing/2014/main" id="{7EC010D9-716C-4DFE-9BAE-AA15065FC16D}"/>
              </a:ext>
            </a:extLst>
          </p:cNvPr>
          <p:cNvSpPr txBox="1"/>
          <p:nvPr/>
        </p:nvSpPr>
        <p:spPr>
          <a:xfrm>
            <a:off x="13906079" y="1031087"/>
            <a:ext cx="3702478" cy="369332"/>
          </a:xfrm>
          <a:prstGeom prst="rect">
            <a:avLst/>
          </a:prstGeom>
          <a:noFill/>
          <a:ln w="6350">
            <a:noFill/>
            <a:prstDash val="dash"/>
          </a:ln>
        </p:spPr>
        <p:txBody>
          <a:bodyPr wrap="square" lIns="0" tIns="0" rIns="0" bIns="0" rtlCol="0" anchor="ctr">
            <a:spAutoFit/>
          </a:bodyPr>
          <a:lstStyle/>
          <a:p>
            <a:r>
              <a:rPr lang="en-US" sz="2400" b="1" dirty="0">
                <a:solidFill>
                  <a:schemeClr val="bg1"/>
                </a:solidFill>
              </a:rPr>
              <a:t>Fastest claim settlement</a:t>
            </a:r>
          </a:p>
        </p:txBody>
      </p:sp>
      <p:sp>
        <p:nvSpPr>
          <p:cNvPr id="103" name="TextBox 102">
            <a:extLst>
              <a:ext uri="{FF2B5EF4-FFF2-40B4-BE49-F238E27FC236}">
                <a16:creationId xmlns:a16="http://schemas.microsoft.com/office/drawing/2014/main" id="{1EE48EA5-D88A-4508-AFEA-2271AF4BE0B5}"/>
              </a:ext>
            </a:extLst>
          </p:cNvPr>
          <p:cNvSpPr txBox="1"/>
          <p:nvPr/>
        </p:nvSpPr>
        <p:spPr>
          <a:xfrm>
            <a:off x="12914162" y="769441"/>
            <a:ext cx="1214496" cy="954107"/>
          </a:xfrm>
          <a:prstGeom prst="rect">
            <a:avLst/>
          </a:prstGeom>
          <a:noFill/>
        </p:spPr>
        <p:txBody>
          <a:bodyPr wrap="square" rtlCol="0" anchor="ctr">
            <a:spAutoFit/>
          </a:bodyPr>
          <a:lstStyle/>
          <a:p>
            <a:r>
              <a:rPr lang="en-US" sz="5400" b="1" dirty="0">
                <a:solidFill>
                  <a:schemeClr val="bg1">
                    <a:lumMod val="85000"/>
                  </a:schemeClr>
                </a:solidFill>
                <a:latin typeface="Segoe UI"/>
              </a:rPr>
              <a:t>01</a:t>
            </a:r>
          </a:p>
        </p:txBody>
      </p:sp>
      <p:sp>
        <p:nvSpPr>
          <p:cNvPr id="105" name="TextBox 104">
            <a:extLst>
              <a:ext uri="{FF2B5EF4-FFF2-40B4-BE49-F238E27FC236}">
                <a16:creationId xmlns:a16="http://schemas.microsoft.com/office/drawing/2014/main" id="{0368B741-9BE2-408D-8EC8-FDFFCCA130F2}"/>
              </a:ext>
            </a:extLst>
          </p:cNvPr>
          <p:cNvSpPr txBox="1"/>
          <p:nvPr/>
        </p:nvSpPr>
        <p:spPr>
          <a:xfrm>
            <a:off x="17689053" y="3868162"/>
            <a:ext cx="5134480" cy="369332"/>
          </a:xfrm>
          <a:prstGeom prst="rect">
            <a:avLst/>
          </a:prstGeom>
          <a:noFill/>
          <a:ln w="6350">
            <a:noFill/>
            <a:prstDash val="dash"/>
          </a:ln>
        </p:spPr>
        <p:txBody>
          <a:bodyPr wrap="square" lIns="0" tIns="0" rIns="0" bIns="0" rtlCol="0" anchor="ctr">
            <a:spAutoFit/>
          </a:bodyPr>
          <a:lstStyle/>
          <a:p>
            <a:r>
              <a:rPr lang="en-US" sz="2400" b="1" dirty="0">
                <a:solidFill>
                  <a:schemeClr val="bg1"/>
                </a:solidFill>
              </a:rPr>
              <a:t>Online claim submission  </a:t>
            </a:r>
          </a:p>
        </p:txBody>
      </p:sp>
      <p:sp>
        <p:nvSpPr>
          <p:cNvPr id="106" name="TextBox 105">
            <a:extLst>
              <a:ext uri="{FF2B5EF4-FFF2-40B4-BE49-F238E27FC236}">
                <a16:creationId xmlns:a16="http://schemas.microsoft.com/office/drawing/2014/main" id="{BE3EAFD8-9627-4572-8B9B-23679360B532}"/>
              </a:ext>
            </a:extLst>
          </p:cNvPr>
          <p:cNvSpPr txBox="1"/>
          <p:nvPr/>
        </p:nvSpPr>
        <p:spPr>
          <a:xfrm>
            <a:off x="15228692" y="1859481"/>
            <a:ext cx="1214496" cy="954107"/>
          </a:xfrm>
          <a:prstGeom prst="rect">
            <a:avLst/>
          </a:prstGeom>
          <a:noFill/>
        </p:spPr>
        <p:txBody>
          <a:bodyPr wrap="square" rtlCol="0" anchor="ctr">
            <a:spAutoFit/>
          </a:bodyPr>
          <a:lstStyle/>
          <a:p>
            <a:r>
              <a:rPr lang="en-US" sz="5400" b="1" dirty="0">
                <a:solidFill>
                  <a:schemeClr val="bg1">
                    <a:lumMod val="85000"/>
                  </a:schemeClr>
                </a:solidFill>
                <a:latin typeface="Segoe UI"/>
              </a:rPr>
              <a:t>02 </a:t>
            </a:r>
          </a:p>
        </p:txBody>
      </p:sp>
      <p:sp>
        <p:nvSpPr>
          <p:cNvPr id="109" name="TextBox 108">
            <a:extLst>
              <a:ext uri="{FF2B5EF4-FFF2-40B4-BE49-F238E27FC236}">
                <a16:creationId xmlns:a16="http://schemas.microsoft.com/office/drawing/2014/main" id="{A2337708-EDAE-40E7-8891-75CBA660690D}"/>
              </a:ext>
            </a:extLst>
          </p:cNvPr>
          <p:cNvSpPr txBox="1"/>
          <p:nvPr/>
        </p:nvSpPr>
        <p:spPr>
          <a:xfrm>
            <a:off x="15101674" y="11127857"/>
            <a:ext cx="1214496" cy="954107"/>
          </a:xfrm>
          <a:prstGeom prst="rect">
            <a:avLst/>
          </a:prstGeom>
          <a:noFill/>
        </p:spPr>
        <p:txBody>
          <a:bodyPr wrap="square" rtlCol="0" anchor="ctr">
            <a:spAutoFit/>
          </a:bodyPr>
          <a:lstStyle/>
          <a:p>
            <a:r>
              <a:rPr lang="en-US" sz="5400" b="1" dirty="0">
                <a:solidFill>
                  <a:schemeClr val="bg1">
                    <a:lumMod val="85000"/>
                  </a:schemeClr>
                </a:solidFill>
                <a:latin typeface="Segoe UI"/>
              </a:rPr>
              <a:t>07</a:t>
            </a:r>
          </a:p>
        </p:txBody>
      </p:sp>
      <p:sp>
        <p:nvSpPr>
          <p:cNvPr id="112" name="TextBox 111">
            <a:extLst>
              <a:ext uri="{FF2B5EF4-FFF2-40B4-BE49-F238E27FC236}">
                <a16:creationId xmlns:a16="http://schemas.microsoft.com/office/drawing/2014/main" id="{B64B9EB9-7DD4-495F-B339-4B8ECB2FC66C}"/>
              </a:ext>
            </a:extLst>
          </p:cNvPr>
          <p:cNvSpPr txBox="1"/>
          <p:nvPr/>
        </p:nvSpPr>
        <p:spPr>
          <a:xfrm flipH="1">
            <a:off x="10136877" y="11983745"/>
            <a:ext cx="1214496" cy="954107"/>
          </a:xfrm>
          <a:prstGeom prst="rect">
            <a:avLst/>
          </a:prstGeom>
          <a:noFill/>
        </p:spPr>
        <p:txBody>
          <a:bodyPr wrap="square" rtlCol="0" anchor="ctr">
            <a:spAutoFit/>
          </a:bodyPr>
          <a:lstStyle/>
          <a:p>
            <a:pPr algn="r"/>
            <a:r>
              <a:rPr lang="en-US" sz="5400" b="1" dirty="0">
                <a:solidFill>
                  <a:schemeClr val="bg1">
                    <a:lumMod val="85000"/>
                  </a:schemeClr>
                </a:solidFill>
                <a:latin typeface="Segoe UI"/>
              </a:rPr>
              <a:t>09</a:t>
            </a:r>
          </a:p>
        </p:txBody>
      </p:sp>
      <p:sp>
        <p:nvSpPr>
          <p:cNvPr id="115" name="TextBox 114">
            <a:extLst>
              <a:ext uri="{FF2B5EF4-FFF2-40B4-BE49-F238E27FC236}">
                <a16:creationId xmlns:a16="http://schemas.microsoft.com/office/drawing/2014/main" id="{20CAF368-9B31-4264-AC8A-F40CB7BC79DC}"/>
              </a:ext>
            </a:extLst>
          </p:cNvPr>
          <p:cNvSpPr txBox="1"/>
          <p:nvPr/>
        </p:nvSpPr>
        <p:spPr>
          <a:xfrm>
            <a:off x="17469787" y="5326127"/>
            <a:ext cx="1214496" cy="954107"/>
          </a:xfrm>
          <a:prstGeom prst="rect">
            <a:avLst/>
          </a:prstGeom>
          <a:noFill/>
        </p:spPr>
        <p:txBody>
          <a:bodyPr wrap="square" rtlCol="0" anchor="ctr">
            <a:spAutoFit/>
          </a:bodyPr>
          <a:lstStyle/>
          <a:p>
            <a:r>
              <a:rPr lang="en-US" sz="5400" b="1" dirty="0">
                <a:solidFill>
                  <a:schemeClr val="bg1">
                    <a:lumMod val="85000"/>
                  </a:schemeClr>
                </a:solidFill>
                <a:latin typeface="Segoe UI"/>
              </a:rPr>
              <a:t>04</a:t>
            </a:r>
          </a:p>
        </p:txBody>
      </p:sp>
      <p:sp>
        <p:nvSpPr>
          <p:cNvPr id="117" name="TextBox 116">
            <a:extLst>
              <a:ext uri="{FF2B5EF4-FFF2-40B4-BE49-F238E27FC236}">
                <a16:creationId xmlns:a16="http://schemas.microsoft.com/office/drawing/2014/main" id="{875E7094-ED57-4D45-8048-22D386090B54}"/>
              </a:ext>
            </a:extLst>
          </p:cNvPr>
          <p:cNvSpPr txBox="1"/>
          <p:nvPr/>
        </p:nvSpPr>
        <p:spPr>
          <a:xfrm>
            <a:off x="962749" y="8224275"/>
            <a:ext cx="4878916" cy="369332"/>
          </a:xfrm>
          <a:prstGeom prst="rect">
            <a:avLst/>
          </a:prstGeom>
          <a:noFill/>
          <a:ln w="6350">
            <a:noFill/>
            <a:prstDash val="dash"/>
          </a:ln>
        </p:spPr>
        <p:txBody>
          <a:bodyPr wrap="square" lIns="0" tIns="0" rIns="0" bIns="0" rtlCol="0" anchor="ctr">
            <a:spAutoFit/>
          </a:bodyPr>
          <a:lstStyle/>
          <a:p>
            <a:pPr algn="r"/>
            <a:r>
              <a:rPr lang="en-US" sz="2400" b="1" dirty="0">
                <a:solidFill>
                  <a:schemeClr val="bg1"/>
                </a:solidFill>
              </a:rPr>
              <a:t>74 branch offices all over Bangladesh. </a:t>
            </a:r>
          </a:p>
        </p:txBody>
      </p:sp>
      <p:sp>
        <p:nvSpPr>
          <p:cNvPr id="118" name="TextBox 117">
            <a:extLst>
              <a:ext uri="{FF2B5EF4-FFF2-40B4-BE49-F238E27FC236}">
                <a16:creationId xmlns:a16="http://schemas.microsoft.com/office/drawing/2014/main" id="{FD89B67D-4950-441B-8E3E-BDD4BAEE1098}"/>
              </a:ext>
            </a:extLst>
          </p:cNvPr>
          <p:cNvSpPr txBox="1"/>
          <p:nvPr/>
        </p:nvSpPr>
        <p:spPr>
          <a:xfrm>
            <a:off x="5840180" y="7582564"/>
            <a:ext cx="1214496" cy="954107"/>
          </a:xfrm>
          <a:prstGeom prst="rect">
            <a:avLst/>
          </a:prstGeom>
          <a:noFill/>
        </p:spPr>
        <p:txBody>
          <a:bodyPr wrap="square" rtlCol="0" anchor="ctr">
            <a:spAutoFit/>
          </a:bodyPr>
          <a:lstStyle/>
          <a:p>
            <a:pPr algn="r"/>
            <a:r>
              <a:rPr lang="en-US" sz="5400" b="1" dirty="0">
                <a:solidFill>
                  <a:schemeClr val="bg1">
                    <a:lumMod val="85000"/>
                  </a:schemeClr>
                </a:solidFill>
                <a:latin typeface="Segoe UI"/>
              </a:rPr>
              <a:t>12</a:t>
            </a:r>
          </a:p>
        </p:txBody>
      </p:sp>
      <p:sp>
        <p:nvSpPr>
          <p:cNvPr id="62" name="Oval 61">
            <a:extLst>
              <a:ext uri="{FF2B5EF4-FFF2-40B4-BE49-F238E27FC236}">
                <a16:creationId xmlns:a16="http://schemas.microsoft.com/office/drawing/2014/main" id="{30C5968E-350D-41A7-9CD4-D9C5C520327B}"/>
              </a:ext>
            </a:extLst>
          </p:cNvPr>
          <p:cNvSpPr/>
          <p:nvPr/>
        </p:nvSpPr>
        <p:spPr>
          <a:xfrm>
            <a:off x="10902927" y="5567340"/>
            <a:ext cx="2581320" cy="258132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96" name="TextBox 95">
            <a:extLst>
              <a:ext uri="{FF2B5EF4-FFF2-40B4-BE49-F238E27FC236}">
                <a16:creationId xmlns:a16="http://schemas.microsoft.com/office/drawing/2014/main" id="{7EC010D9-716C-4DFE-9BAE-AA15065FC16D}"/>
              </a:ext>
            </a:extLst>
          </p:cNvPr>
          <p:cNvSpPr txBox="1"/>
          <p:nvPr/>
        </p:nvSpPr>
        <p:spPr>
          <a:xfrm>
            <a:off x="16192294" y="2271578"/>
            <a:ext cx="5290123" cy="369332"/>
          </a:xfrm>
          <a:prstGeom prst="rect">
            <a:avLst/>
          </a:prstGeom>
          <a:noFill/>
          <a:ln w="6350">
            <a:noFill/>
            <a:prstDash val="dash"/>
          </a:ln>
        </p:spPr>
        <p:txBody>
          <a:bodyPr wrap="square" lIns="0" tIns="0" rIns="0" bIns="0" rtlCol="0" anchor="ctr">
            <a:spAutoFit/>
          </a:bodyPr>
          <a:lstStyle/>
          <a:p>
            <a:r>
              <a:rPr lang="en-US" sz="2400" b="1" dirty="0">
                <a:solidFill>
                  <a:schemeClr val="bg1"/>
                </a:solidFill>
              </a:rPr>
              <a:t>Largest Group Insurance Portfolio </a:t>
            </a:r>
          </a:p>
        </p:txBody>
      </p:sp>
      <p:sp>
        <p:nvSpPr>
          <p:cNvPr id="121" name="TextBox 120">
            <a:extLst>
              <a:ext uri="{FF2B5EF4-FFF2-40B4-BE49-F238E27FC236}">
                <a16:creationId xmlns:a16="http://schemas.microsoft.com/office/drawing/2014/main" id="{BE3EAFD8-9627-4572-8B9B-23679360B532}"/>
              </a:ext>
            </a:extLst>
          </p:cNvPr>
          <p:cNvSpPr txBox="1"/>
          <p:nvPr/>
        </p:nvSpPr>
        <p:spPr>
          <a:xfrm>
            <a:off x="16716763" y="3422564"/>
            <a:ext cx="1214496" cy="954107"/>
          </a:xfrm>
          <a:prstGeom prst="rect">
            <a:avLst/>
          </a:prstGeom>
          <a:noFill/>
        </p:spPr>
        <p:txBody>
          <a:bodyPr wrap="square" rtlCol="0" anchor="ctr">
            <a:spAutoFit/>
          </a:bodyPr>
          <a:lstStyle/>
          <a:p>
            <a:r>
              <a:rPr lang="en-US" sz="5400" b="1" dirty="0">
                <a:solidFill>
                  <a:schemeClr val="bg1">
                    <a:lumMod val="85000"/>
                  </a:schemeClr>
                </a:solidFill>
                <a:latin typeface="Segoe UI"/>
              </a:rPr>
              <a:t>03 </a:t>
            </a:r>
          </a:p>
        </p:txBody>
      </p:sp>
      <p:sp>
        <p:nvSpPr>
          <p:cNvPr id="122" name="TextBox 121">
            <a:extLst>
              <a:ext uri="{FF2B5EF4-FFF2-40B4-BE49-F238E27FC236}">
                <a16:creationId xmlns:a16="http://schemas.microsoft.com/office/drawing/2014/main" id="{0368B741-9BE2-408D-8EC8-FDFFCCA130F2}"/>
              </a:ext>
            </a:extLst>
          </p:cNvPr>
          <p:cNvSpPr txBox="1"/>
          <p:nvPr/>
        </p:nvSpPr>
        <p:spPr>
          <a:xfrm>
            <a:off x="18416863" y="5857796"/>
            <a:ext cx="5134480" cy="369332"/>
          </a:xfrm>
          <a:prstGeom prst="rect">
            <a:avLst/>
          </a:prstGeom>
          <a:noFill/>
          <a:ln w="6350">
            <a:noFill/>
            <a:prstDash val="dash"/>
          </a:ln>
        </p:spPr>
        <p:txBody>
          <a:bodyPr wrap="square" lIns="0" tIns="0" rIns="0" bIns="0" rtlCol="0" anchor="ctr">
            <a:spAutoFit/>
          </a:bodyPr>
          <a:lstStyle/>
          <a:p>
            <a:r>
              <a:rPr lang="en-US" sz="2400" b="1" dirty="0">
                <a:solidFill>
                  <a:schemeClr val="bg1"/>
                </a:solidFill>
              </a:rPr>
              <a:t>Online claim tracking process </a:t>
            </a:r>
          </a:p>
        </p:txBody>
      </p:sp>
      <p:sp>
        <p:nvSpPr>
          <p:cNvPr id="123" name="TextBox 122">
            <a:extLst>
              <a:ext uri="{FF2B5EF4-FFF2-40B4-BE49-F238E27FC236}">
                <a16:creationId xmlns:a16="http://schemas.microsoft.com/office/drawing/2014/main" id="{20CAF368-9B31-4264-AC8A-F40CB7BC79DC}"/>
              </a:ext>
            </a:extLst>
          </p:cNvPr>
          <p:cNvSpPr txBox="1"/>
          <p:nvPr/>
        </p:nvSpPr>
        <p:spPr>
          <a:xfrm>
            <a:off x="17309283" y="7565143"/>
            <a:ext cx="1214496" cy="954107"/>
          </a:xfrm>
          <a:prstGeom prst="rect">
            <a:avLst/>
          </a:prstGeom>
          <a:noFill/>
        </p:spPr>
        <p:txBody>
          <a:bodyPr wrap="square" rtlCol="0" anchor="ctr">
            <a:spAutoFit/>
          </a:bodyPr>
          <a:lstStyle/>
          <a:p>
            <a:r>
              <a:rPr lang="en-US" sz="5400" b="1" dirty="0">
                <a:solidFill>
                  <a:schemeClr val="bg1">
                    <a:lumMod val="85000"/>
                  </a:schemeClr>
                </a:solidFill>
                <a:latin typeface="Segoe UI"/>
              </a:rPr>
              <a:t>05</a:t>
            </a:r>
          </a:p>
        </p:txBody>
      </p:sp>
      <p:sp>
        <p:nvSpPr>
          <p:cNvPr id="124" name="TextBox 123">
            <a:extLst>
              <a:ext uri="{FF2B5EF4-FFF2-40B4-BE49-F238E27FC236}">
                <a16:creationId xmlns:a16="http://schemas.microsoft.com/office/drawing/2014/main" id="{20CAF368-9B31-4264-AC8A-F40CB7BC79DC}"/>
              </a:ext>
            </a:extLst>
          </p:cNvPr>
          <p:cNvSpPr txBox="1"/>
          <p:nvPr/>
        </p:nvSpPr>
        <p:spPr>
          <a:xfrm>
            <a:off x="16789262" y="9551495"/>
            <a:ext cx="1214496" cy="954107"/>
          </a:xfrm>
          <a:prstGeom prst="rect">
            <a:avLst/>
          </a:prstGeom>
          <a:noFill/>
        </p:spPr>
        <p:txBody>
          <a:bodyPr wrap="square" rtlCol="0" anchor="ctr">
            <a:spAutoFit/>
          </a:bodyPr>
          <a:lstStyle/>
          <a:p>
            <a:r>
              <a:rPr lang="en-US" sz="5400" b="1" dirty="0">
                <a:solidFill>
                  <a:schemeClr val="bg1">
                    <a:lumMod val="85000"/>
                  </a:schemeClr>
                </a:solidFill>
                <a:latin typeface="Segoe UI"/>
              </a:rPr>
              <a:t>06</a:t>
            </a:r>
          </a:p>
        </p:txBody>
      </p:sp>
      <p:sp>
        <p:nvSpPr>
          <p:cNvPr id="125" name="TextBox 124">
            <a:extLst>
              <a:ext uri="{FF2B5EF4-FFF2-40B4-BE49-F238E27FC236}">
                <a16:creationId xmlns:a16="http://schemas.microsoft.com/office/drawing/2014/main" id="{0368B741-9BE2-408D-8EC8-FDFFCCA130F2}"/>
              </a:ext>
            </a:extLst>
          </p:cNvPr>
          <p:cNvSpPr txBox="1"/>
          <p:nvPr/>
        </p:nvSpPr>
        <p:spPr>
          <a:xfrm>
            <a:off x="18230392" y="8224372"/>
            <a:ext cx="5134480" cy="369332"/>
          </a:xfrm>
          <a:prstGeom prst="rect">
            <a:avLst/>
          </a:prstGeom>
          <a:noFill/>
          <a:ln w="6350">
            <a:noFill/>
            <a:prstDash val="dash"/>
          </a:ln>
        </p:spPr>
        <p:txBody>
          <a:bodyPr wrap="square" lIns="0" tIns="0" rIns="0" bIns="0" rtlCol="0" anchor="ctr">
            <a:spAutoFit/>
          </a:bodyPr>
          <a:lstStyle/>
          <a:p>
            <a:r>
              <a:rPr lang="en-US" sz="2400" b="1" dirty="0">
                <a:solidFill>
                  <a:schemeClr val="bg1"/>
                </a:solidFill>
              </a:rPr>
              <a:t>BEFTN process for claim settlement </a:t>
            </a:r>
          </a:p>
        </p:txBody>
      </p:sp>
      <p:sp>
        <p:nvSpPr>
          <p:cNvPr id="126" name="TextBox 125">
            <a:extLst>
              <a:ext uri="{FF2B5EF4-FFF2-40B4-BE49-F238E27FC236}">
                <a16:creationId xmlns:a16="http://schemas.microsoft.com/office/drawing/2014/main" id="{0368B741-9BE2-408D-8EC8-FDFFCCA130F2}"/>
              </a:ext>
            </a:extLst>
          </p:cNvPr>
          <p:cNvSpPr txBox="1"/>
          <p:nvPr/>
        </p:nvSpPr>
        <p:spPr>
          <a:xfrm>
            <a:off x="17731191" y="10053038"/>
            <a:ext cx="5134480" cy="369332"/>
          </a:xfrm>
          <a:prstGeom prst="rect">
            <a:avLst/>
          </a:prstGeom>
          <a:noFill/>
          <a:ln w="6350">
            <a:noFill/>
            <a:prstDash val="dash"/>
          </a:ln>
        </p:spPr>
        <p:txBody>
          <a:bodyPr wrap="square" lIns="0" tIns="0" rIns="0" bIns="0" rtlCol="0" anchor="ctr">
            <a:spAutoFit/>
          </a:bodyPr>
          <a:lstStyle/>
          <a:p>
            <a:r>
              <a:rPr lang="en-US" sz="2400" b="1" dirty="0">
                <a:solidFill>
                  <a:schemeClr val="bg1"/>
                </a:solidFill>
              </a:rPr>
              <a:t>Health Card </a:t>
            </a:r>
          </a:p>
        </p:txBody>
      </p:sp>
      <p:sp>
        <p:nvSpPr>
          <p:cNvPr id="127" name="TextBox 126">
            <a:extLst>
              <a:ext uri="{FF2B5EF4-FFF2-40B4-BE49-F238E27FC236}">
                <a16:creationId xmlns:a16="http://schemas.microsoft.com/office/drawing/2014/main" id="{0368B741-9BE2-408D-8EC8-FDFFCCA130F2}"/>
              </a:ext>
            </a:extLst>
          </p:cNvPr>
          <p:cNvSpPr txBox="1"/>
          <p:nvPr/>
        </p:nvSpPr>
        <p:spPr>
          <a:xfrm>
            <a:off x="15965598" y="11823946"/>
            <a:ext cx="5134480" cy="369332"/>
          </a:xfrm>
          <a:prstGeom prst="rect">
            <a:avLst/>
          </a:prstGeom>
          <a:noFill/>
          <a:ln w="6350">
            <a:noFill/>
            <a:prstDash val="dash"/>
          </a:ln>
        </p:spPr>
        <p:txBody>
          <a:bodyPr wrap="square" lIns="0" tIns="0" rIns="0" bIns="0" rtlCol="0" anchor="ctr">
            <a:spAutoFit/>
          </a:bodyPr>
          <a:lstStyle/>
          <a:p>
            <a:r>
              <a:rPr lang="en-US" sz="2400" b="1" dirty="0">
                <a:solidFill>
                  <a:schemeClr val="bg1"/>
                </a:solidFill>
              </a:rPr>
              <a:t>Cashless Ambulance Service </a:t>
            </a:r>
          </a:p>
        </p:txBody>
      </p:sp>
      <p:sp>
        <p:nvSpPr>
          <p:cNvPr id="128" name="TextBox 127">
            <a:extLst>
              <a:ext uri="{FF2B5EF4-FFF2-40B4-BE49-F238E27FC236}">
                <a16:creationId xmlns:a16="http://schemas.microsoft.com/office/drawing/2014/main" id="{A2337708-EDAE-40E7-8891-75CBA660690D}"/>
              </a:ext>
            </a:extLst>
          </p:cNvPr>
          <p:cNvSpPr txBox="1"/>
          <p:nvPr/>
        </p:nvSpPr>
        <p:spPr>
          <a:xfrm>
            <a:off x="13072912" y="11983746"/>
            <a:ext cx="1214496" cy="954107"/>
          </a:xfrm>
          <a:prstGeom prst="rect">
            <a:avLst/>
          </a:prstGeom>
          <a:noFill/>
        </p:spPr>
        <p:txBody>
          <a:bodyPr wrap="square" rtlCol="0" anchor="ctr">
            <a:spAutoFit/>
          </a:bodyPr>
          <a:lstStyle/>
          <a:p>
            <a:r>
              <a:rPr lang="en-US" sz="5400" b="1" dirty="0">
                <a:solidFill>
                  <a:schemeClr val="bg1">
                    <a:lumMod val="85000"/>
                  </a:schemeClr>
                </a:solidFill>
                <a:latin typeface="Segoe UI"/>
              </a:rPr>
              <a:t>08</a:t>
            </a:r>
          </a:p>
        </p:txBody>
      </p:sp>
      <p:sp>
        <p:nvSpPr>
          <p:cNvPr id="130" name="TextBox 129">
            <a:extLst>
              <a:ext uri="{FF2B5EF4-FFF2-40B4-BE49-F238E27FC236}">
                <a16:creationId xmlns:a16="http://schemas.microsoft.com/office/drawing/2014/main" id="{0368B741-9BE2-408D-8EC8-FDFFCCA130F2}"/>
              </a:ext>
            </a:extLst>
          </p:cNvPr>
          <p:cNvSpPr txBox="1"/>
          <p:nvPr/>
        </p:nvSpPr>
        <p:spPr>
          <a:xfrm>
            <a:off x="13920294" y="12792773"/>
            <a:ext cx="5134480" cy="369332"/>
          </a:xfrm>
          <a:prstGeom prst="rect">
            <a:avLst/>
          </a:prstGeom>
          <a:noFill/>
          <a:ln w="6350">
            <a:noFill/>
            <a:prstDash val="dash"/>
          </a:ln>
        </p:spPr>
        <p:txBody>
          <a:bodyPr wrap="square" lIns="0" tIns="0" rIns="0" bIns="0" rtlCol="0" anchor="ctr">
            <a:spAutoFit/>
          </a:bodyPr>
          <a:lstStyle/>
          <a:p>
            <a:r>
              <a:rPr lang="en-US" sz="2400" b="1" dirty="0">
                <a:solidFill>
                  <a:schemeClr val="bg1"/>
                </a:solidFill>
              </a:rPr>
              <a:t> Overseas Treatment Facilities</a:t>
            </a:r>
          </a:p>
        </p:txBody>
      </p:sp>
      <p:sp>
        <p:nvSpPr>
          <p:cNvPr id="131" name="TextBox 130">
            <a:extLst>
              <a:ext uri="{FF2B5EF4-FFF2-40B4-BE49-F238E27FC236}">
                <a16:creationId xmlns:a16="http://schemas.microsoft.com/office/drawing/2014/main" id="{0368B741-9BE2-408D-8EC8-FDFFCCA130F2}"/>
              </a:ext>
            </a:extLst>
          </p:cNvPr>
          <p:cNvSpPr txBox="1"/>
          <p:nvPr/>
        </p:nvSpPr>
        <p:spPr>
          <a:xfrm>
            <a:off x="5250403" y="12771361"/>
            <a:ext cx="5134480" cy="369332"/>
          </a:xfrm>
          <a:prstGeom prst="rect">
            <a:avLst/>
          </a:prstGeom>
          <a:noFill/>
          <a:ln w="6350">
            <a:noFill/>
            <a:prstDash val="dash"/>
          </a:ln>
        </p:spPr>
        <p:txBody>
          <a:bodyPr wrap="square" lIns="0" tIns="0" rIns="0" bIns="0" rtlCol="0" anchor="ctr">
            <a:spAutoFit/>
          </a:bodyPr>
          <a:lstStyle/>
          <a:p>
            <a:pPr algn="r"/>
            <a:r>
              <a:rPr lang="en-US" sz="2400" b="1" dirty="0">
                <a:solidFill>
                  <a:schemeClr val="bg1"/>
                </a:solidFill>
              </a:rPr>
              <a:t>24/7 and 365 days’ call center </a:t>
            </a:r>
          </a:p>
        </p:txBody>
      </p:sp>
      <p:sp>
        <p:nvSpPr>
          <p:cNvPr id="132" name="TextBox 131">
            <a:extLst>
              <a:ext uri="{FF2B5EF4-FFF2-40B4-BE49-F238E27FC236}">
                <a16:creationId xmlns:a16="http://schemas.microsoft.com/office/drawing/2014/main" id="{B64B9EB9-7DD4-495F-B339-4B8ECB2FC66C}"/>
              </a:ext>
            </a:extLst>
          </p:cNvPr>
          <p:cNvSpPr txBox="1"/>
          <p:nvPr/>
        </p:nvSpPr>
        <p:spPr>
          <a:xfrm flipH="1">
            <a:off x="8098380" y="11026307"/>
            <a:ext cx="1214496" cy="954107"/>
          </a:xfrm>
          <a:prstGeom prst="rect">
            <a:avLst/>
          </a:prstGeom>
          <a:noFill/>
        </p:spPr>
        <p:txBody>
          <a:bodyPr wrap="square" rtlCol="0" anchor="ctr">
            <a:spAutoFit/>
          </a:bodyPr>
          <a:lstStyle/>
          <a:p>
            <a:pPr algn="r"/>
            <a:r>
              <a:rPr lang="en-US" sz="5400" b="1" dirty="0">
                <a:solidFill>
                  <a:schemeClr val="bg1">
                    <a:lumMod val="85000"/>
                  </a:schemeClr>
                </a:solidFill>
                <a:latin typeface="Segoe UI"/>
              </a:rPr>
              <a:t>10</a:t>
            </a:r>
          </a:p>
        </p:txBody>
      </p:sp>
      <p:sp>
        <p:nvSpPr>
          <p:cNvPr id="133" name="TextBox 132">
            <a:extLst>
              <a:ext uri="{FF2B5EF4-FFF2-40B4-BE49-F238E27FC236}">
                <a16:creationId xmlns:a16="http://schemas.microsoft.com/office/drawing/2014/main" id="{0368B741-9BE2-408D-8EC8-FDFFCCA130F2}"/>
              </a:ext>
            </a:extLst>
          </p:cNvPr>
          <p:cNvSpPr txBox="1"/>
          <p:nvPr/>
        </p:nvSpPr>
        <p:spPr>
          <a:xfrm>
            <a:off x="2782515" y="11527966"/>
            <a:ext cx="5134480" cy="369332"/>
          </a:xfrm>
          <a:prstGeom prst="rect">
            <a:avLst/>
          </a:prstGeom>
          <a:noFill/>
          <a:ln w="6350">
            <a:noFill/>
            <a:prstDash val="dash"/>
          </a:ln>
        </p:spPr>
        <p:txBody>
          <a:bodyPr wrap="square" lIns="0" tIns="0" rIns="0" bIns="0" rtlCol="0" anchor="ctr">
            <a:spAutoFit/>
          </a:bodyPr>
          <a:lstStyle/>
          <a:p>
            <a:pPr algn="r"/>
            <a:r>
              <a:rPr lang="en-US" sz="2400" b="1" dirty="0">
                <a:solidFill>
                  <a:schemeClr val="bg1"/>
                </a:solidFill>
              </a:rPr>
              <a:t>Dedicated Relationship Manager </a:t>
            </a:r>
          </a:p>
        </p:txBody>
      </p:sp>
      <p:sp>
        <p:nvSpPr>
          <p:cNvPr id="134" name="TextBox 133">
            <a:extLst>
              <a:ext uri="{FF2B5EF4-FFF2-40B4-BE49-F238E27FC236}">
                <a16:creationId xmlns:a16="http://schemas.microsoft.com/office/drawing/2014/main" id="{FD89B67D-4950-441B-8E3E-BDD4BAEE1098}"/>
              </a:ext>
            </a:extLst>
          </p:cNvPr>
          <p:cNvSpPr txBox="1"/>
          <p:nvPr/>
        </p:nvSpPr>
        <p:spPr>
          <a:xfrm>
            <a:off x="6530746" y="9365965"/>
            <a:ext cx="1214496" cy="954107"/>
          </a:xfrm>
          <a:prstGeom prst="rect">
            <a:avLst/>
          </a:prstGeom>
          <a:noFill/>
        </p:spPr>
        <p:txBody>
          <a:bodyPr wrap="square" rtlCol="0" anchor="ctr">
            <a:spAutoFit/>
          </a:bodyPr>
          <a:lstStyle/>
          <a:p>
            <a:pPr algn="r"/>
            <a:r>
              <a:rPr lang="en-US" sz="5400" b="1" dirty="0">
                <a:solidFill>
                  <a:schemeClr val="bg1">
                    <a:lumMod val="85000"/>
                  </a:schemeClr>
                </a:solidFill>
                <a:latin typeface="Segoe UI"/>
              </a:rPr>
              <a:t>11</a:t>
            </a:r>
          </a:p>
        </p:txBody>
      </p:sp>
      <p:sp>
        <p:nvSpPr>
          <p:cNvPr id="135" name="TextBox 134">
            <a:extLst>
              <a:ext uri="{FF2B5EF4-FFF2-40B4-BE49-F238E27FC236}">
                <a16:creationId xmlns:a16="http://schemas.microsoft.com/office/drawing/2014/main" id="{0368B741-9BE2-408D-8EC8-FDFFCCA130F2}"/>
              </a:ext>
            </a:extLst>
          </p:cNvPr>
          <p:cNvSpPr txBox="1"/>
          <p:nvPr/>
        </p:nvSpPr>
        <p:spPr>
          <a:xfrm>
            <a:off x="-59553" y="9825378"/>
            <a:ext cx="6813916" cy="738664"/>
          </a:xfrm>
          <a:prstGeom prst="rect">
            <a:avLst/>
          </a:prstGeom>
          <a:noFill/>
          <a:ln w="6350">
            <a:noFill/>
            <a:prstDash val="dash"/>
          </a:ln>
        </p:spPr>
        <p:txBody>
          <a:bodyPr wrap="square" lIns="0" tIns="0" rIns="0" bIns="0" rtlCol="0" anchor="ctr">
            <a:spAutoFit/>
          </a:bodyPr>
          <a:lstStyle/>
          <a:p>
            <a:pPr algn="r"/>
            <a:r>
              <a:rPr lang="en-US" sz="2400" b="1" dirty="0">
                <a:solidFill>
                  <a:schemeClr val="bg1"/>
                </a:solidFill>
              </a:rPr>
              <a:t>Dr. GUARDIAN:</a:t>
            </a:r>
          </a:p>
          <a:p>
            <a:pPr algn="r"/>
            <a:r>
              <a:rPr lang="en-US" sz="2400" b="1" dirty="0">
                <a:solidFill>
                  <a:schemeClr val="bg1"/>
                </a:solidFill>
              </a:rPr>
              <a:t>Emergency doctor consultancy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5390" y="6063808"/>
            <a:ext cx="1596393" cy="1596393"/>
          </a:xfrm>
          <a:prstGeom prst="rect">
            <a:avLst/>
          </a:prstGeom>
        </p:spPr>
      </p:pic>
    </p:spTree>
    <p:extLst>
      <p:ext uri="{BB962C8B-B14F-4D97-AF65-F5344CB8AC3E}">
        <p14:creationId xmlns:p14="http://schemas.microsoft.com/office/powerpoint/2010/main" val="147706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77"/>
                                        </p:tgtEl>
                                        <p:attrNameLst>
                                          <p:attrName>style.visibility</p:attrName>
                                        </p:attrNameLst>
                                      </p:cBhvr>
                                      <p:to>
                                        <p:strVal val="visible"/>
                                      </p:to>
                                    </p:set>
                                    <p:animEffect transition="in" filter="fade">
                                      <p:cBhvr>
                                        <p:cTn id="22" dur="500"/>
                                        <p:tgtEl>
                                          <p:spTgt spid="77"/>
                                        </p:tgtEl>
                                      </p:cBhvr>
                                    </p:animEffect>
                                  </p:childTnLst>
                                </p:cTn>
                              </p:par>
                              <p:par>
                                <p:cTn id="23" presetID="2" presetClass="entr" presetSubtype="8" fill="hold" grpId="0" nodeType="withEffect">
                                  <p:stCondLst>
                                    <p:cond delay="1200"/>
                                  </p:stCondLst>
                                  <p:childTnLst>
                                    <p:set>
                                      <p:cBhvr>
                                        <p:cTn id="24" dur="1" fill="hold">
                                          <p:stCondLst>
                                            <p:cond delay="0"/>
                                          </p:stCondLst>
                                        </p:cTn>
                                        <p:tgtEl>
                                          <p:spTgt spid="49">
                                            <p:txEl>
                                              <p:pRg st="0" end="0"/>
                                            </p:txEl>
                                          </p:spTgt>
                                        </p:tgtEl>
                                        <p:attrNameLst>
                                          <p:attrName>style.visibility</p:attrName>
                                        </p:attrNameLst>
                                      </p:cBhvr>
                                      <p:to>
                                        <p:strVal val="visible"/>
                                      </p:to>
                                    </p:set>
                                    <p:anim calcmode="lin" valueType="num">
                                      <p:cBhvr additive="base">
                                        <p:cTn id="25" dur="10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1200"/>
                                  </p:stCondLst>
                                  <p:childTnLst>
                                    <p:set>
                                      <p:cBhvr>
                                        <p:cTn id="30" dur="1" fill="hold">
                                          <p:stCondLst>
                                            <p:cond delay="0"/>
                                          </p:stCondLst>
                                        </p:cTn>
                                        <p:tgtEl>
                                          <p:spTgt spid="49">
                                            <p:txEl>
                                              <p:pRg st="1" end="1"/>
                                            </p:txEl>
                                          </p:spTgt>
                                        </p:tgtEl>
                                        <p:attrNameLst>
                                          <p:attrName>style.visibility</p:attrName>
                                        </p:attrNameLst>
                                      </p:cBhvr>
                                      <p:to>
                                        <p:strVal val="visible"/>
                                      </p:to>
                                    </p:set>
                                    <p:anim calcmode="lin" valueType="num">
                                      <p:cBhvr additive="base">
                                        <p:cTn id="31" dur="1000" fill="hold"/>
                                        <p:tgtEl>
                                          <p:spTgt spid="49">
                                            <p:txEl>
                                              <p:pRg st="1" end="1"/>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49">
                                            <p:txEl>
                                              <p:pRg st="1" end="1"/>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1200"/>
                                  </p:stCondLst>
                                  <p:childTnLst>
                                    <p:set>
                                      <p:cBhvr>
                                        <p:cTn id="34" dur="1" fill="hold">
                                          <p:stCondLst>
                                            <p:cond delay="0"/>
                                          </p:stCondLst>
                                        </p:cTn>
                                        <p:tgtEl>
                                          <p:spTgt spid="80">
                                            <p:txEl>
                                              <p:pRg st="0" end="0"/>
                                            </p:txEl>
                                          </p:spTgt>
                                        </p:tgtEl>
                                        <p:attrNameLst>
                                          <p:attrName>style.visibility</p:attrName>
                                        </p:attrNameLst>
                                      </p:cBhvr>
                                      <p:to>
                                        <p:strVal val="visible"/>
                                      </p:to>
                                    </p:set>
                                    <p:anim calcmode="lin" valueType="num">
                                      <p:cBhvr additive="base">
                                        <p:cTn id="35" dur="1000" fill="hold"/>
                                        <p:tgtEl>
                                          <p:spTgt spid="80">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80">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200"/>
                                  </p:stCondLst>
                                  <p:childTnLst>
                                    <p:set>
                                      <p:cBhvr>
                                        <p:cTn id="38" dur="1" fill="hold">
                                          <p:stCondLst>
                                            <p:cond delay="0"/>
                                          </p:stCondLst>
                                        </p:cTn>
                                        <p:tgtEl>
                                          <p:spTgt spid="80">
                                            <p:txEl>
                                              <p:pRg st="1" end="1"/>
                                            </p:txEl>
                                          </p:spTgt>
                                        </p:tgtEl>
                                        <p:attrNameLst>
                                          <p:attrName>style.visibility</p:attrName>
                                        </p:attrNameLst>
                                      </p:cBhvr>
                                      <p:to>
                                        <p:strVal val="visible"/>
                                      </p:to>
                                    </p:set>
                                    <p:anim calcmode="lin" valueType="num">
                                      <p:cBhvr additive="base">
                                        <p:cTn id="39" dur="1000" fill="hold"/>
                                        <p:tgtEl>
                                          <p:spTgt spid="80">
                                            <p:txEl>
                                              <p:pRg st="1" end="1"/>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80">
                                            <p:txEl>
                                              <p:pRg st="1" end="1"/>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1200"/>
                                  </p:stCondLst>
                                  <p:childTnLst>
                                    <p:set>
                                      <p:cBhvr>
                                        <p:cTn id="42" dur="1" fill="hold">
                                          <p:stCondLst>
                                            <p:cond delay="0"/>
                                          </p:stCondLst>
                                        </p:cTn>
                                        <p:tgtEl>
                                          <p:spTgt spid="80">
                                            <p:txEl>
                                              <p:pRg st="2" end="2"/>
                                            </p:txEl>
                                          </p:spTgt>
                                        </p:tgtEl>
                                        <p:attrNameLst>
                                          <p:attrName>style.visibility</p:attrName>
                                        </p:attrNameLst>
                                      </p:cBhvr>
                                      <p:to>
                                        <p:strVal val="visible"/>
                                      </p:to>
                                    </p:set>
                                    <p:anim calcmode="lin" valueType="num">
                                      <p:cBhvr additive="base">
                                        <p:cTn id="43" dur="1000" fill="hold"/>
                                        <p:tgtEl>
                                          <p:spTgt spid="80">
                                            <p:txEl>
                                              <p:pRg st="2" end="2"/>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80">
                                            <p:txEl>
                                              <p:pRg st="2" end="2"/>
                                            </p:txEl>
                                          </p:spTgt>
                                        </p:tgtEl>
                                        <p:attrNameLst>
                                          <p:attrName>ppt_y</p:attrName>
                                        </p:attrNameLst>
                                      </p:cBhvr>
                                      <p:tavLst>
                                        <p:tav tm="0">
                                          <p:val>
                                            <p:strVal val="#ppt_y"/>
                                          </p:val>
                                        </p:tav>
                                        <p:tav tm="100000">
                                          <p:val>
                                            <p:strVal val="#ppt_y"/>
                                          </p:val>
                                        </p:tav>
                                      </p:tavLst>
                                    </p:anim>
                                  </p:childTnLst>
                                </p:cTn>
                              </p:par>
                              <p:par>
                                <p:cTn id="45" presetID="10" presetClass="entr" presetSubtype="0" fill="hold" grpId="0" nodeType="withEffect">
                                  <p:stCondLst>
                                    <p:cond delay="100"/>
                                  </p:stCondLst>
                                  <p:childTnLst>
                                    <p:set>
                                      <p:cBhvr>
                                        <p:cTn id="46" dur="1" fill="hold">
                                          <p:stCondLst>
                                            <p:cond delay="0"/>
                                          </p:stCondLst>
                                        </p:cTn>
                                        <p:tgtEl>
                                          <p:spTgt spid="103"/>
                                        </p:tgtEl>
                                        <p:attrNameLst>
                                          <p:attrName>style.visibility</p:attrName>
                                        </p:attrNameLst>
                                      </p:cBhvr>
                                      <p:to>
                                        <p:strVal val="visible"/>
                                      </p:to>
                                    </p:set>
                                    <p:animEffect transition="in" filter="fade">
                                      <p:cBhvr>
                                        <p:cTn id="47" dur="500"/>
                                        <p:tgtEl>
                                          <p:spTgt spid="103"/>
                                        </p:tgtEl>
                                      </p:cBhvr>
                                    </p:animEffect>
                                  </p:childTnLst>
                                </p:cTn>
                              </p:par>
                              <p:par>
                                <p:cTn id="48" presetID="10" presetClass="entr" presetSubtype="0" fill="hold" grpId="0" nodeType="withEffect">
                                  <p:stCondLst>
                                    <p:cond delay="100"/>
                                  </p:stCondLst>
                                  <p:childTnLst>
                                    <p:set>
                                      <p:cBhvr>
                                        <p:cTn id="49" dur="1" fill="hold">
                                          <p:stCondLst>
                                            <p:cond delay="0"/>
                                          </p:stCondLst>
                                        </p:cTn>
                                        <p:tgtEl>
                                          <p:spTgt spid="102"/>
                                        </p:tgtEl>
                                        <p:attrNameLst>
                                          <p:attrName>style.visibility</p:attrName>
                                        </p:attrNameLst>
                                      </p:cBhvr>
                                      <p:to>
                                        <p:strVal val="visible"/>
                                      </p:to>
                                    </p:set>
                                    <p:animEffect transition="in" filter="fade">
                                      <p:cBhvr>
                                        <p:cTn id="50" dur="500"/>
                                        <p:tgtEl>
                                          <p:spTgt spid="102"/>
                                        </p:tgtEl>
                                      </p:cBhvr>
                                    </p:animEffect>
                                  </p:childTnLst>
                                </p:cTn>
                              </p:par>
                              <p:par>
                                <p:cTn id="51" presetID="10" presetClass="entr" presetSubtype="0" fill="hold" grpId="0" nodeType="withEffect">
                                  <p:stCondLst>
                                    <p:cond delay="200"/>
                                  </p:stCondLst>
                                  <p:childTnLst>
                                    <p:set>
                                      <p:cBhvr>
                                        <p:cTn id="52" dur="1" fill="hold">
                                          <p:stCondLst>
                                            <p:cond delay="0"/>
                                          </p:stCondLst>
                                        </p:cTn>
                                        <p:tgtEl>
                                          <p:spTgt spid="96"/>
                                        </p:tgtEl>
                                        <p:attrNameLst>
                                          <p:attrName>style.visibility</p:attrName>
                                        </p:attrNameLst>
                                      </p:cBhvr>
                                      <p:to>
                                        <p:strVal val="visible"/>
                                      </p:to>
                                    </p:set>
                                    <p:animEffect transition="in" filter="fade">
                                      <p:cBhvr>
                                        <p:cTn id="53" dur="500"/>
                                        <p:tgtEl>
                                          <p:spTgt spid="96"/>
                                        </p:tgtEl>
                                      </p:cBhvr>
                                    </p:animEffect>
                                  </p:childTnLst>
                                </p:cTn>
                              </p:par>
                              <p:par>
                                <p:cTn id="54" presetID="10" presetClass="entr" presetSubtype="0" fill="hold" grpId="0" nodeType="withEffect">
                                  <p:stCondLst>
                                    <p:cond delay="200"/>
                                  </p:stCondLst>
                                  <p:childTnLst>
                                    <p:set>
                                      <p:cBhvr>
                                        <p:cTn id="55" dur="1" fill="hold">
                                          <p:stCondLst>
                                            <p:cond delay="0"/>
                                          </p:stCondLst>
                                        </p:cTn>
                                        <p:tgtEl>
                                          <p:spTgt spid="106"/>
                                        </p:tgtEl>
                                        <p:attrNameLst>
                                          <p:attrName>style.visibility</p:attrName>
                                        </p:attrNameLst>
                                      </p:cBhvr>
                                      <p:to>
                                        <p:strVal val="visible"/>
                                      </p:to>
                                    </p:set>
                                    <p:animEffect transition="in" filter="fade">
                                      <p:cBhvr>
                                        <p:cTn id="56" dur="500"/>
                                        <p:tgtEl>
                                          <p:spTgt spid="106"/>
                                        </p:tgtEl>
                                      </p:cBhvr>
                                    </p:animEffect>
                                  </p:childTnLst>
                                </p:cTn>
                              </p:par>
                              <p:par>
                                <p:cTn id="57" presetID="10" presetClass="entr" presetSubtype="0" fill="hold" grpId="0" nodeType="withEffect">
                                  <p:stCondLst>
                                    <p:cond delay="300"/>
                                  </p:stCondLst>
                                  <p:childTnLst>
                                    <p:set>
                                      <p:cBhvr>
                                        <p:cTn id="58" dur="1" fill="hold">
                                          <p:stCondLst>
                                            <p:cond delay="0"/>
                                          </p:stCondLst>
                                        </p:cTn>
                                        <p:tgtEl>
                                          <p:spTgt spid="121"/>
                                        </p:tgtEl>
                                        <p:attrNameLst>
                                          <p:attrName>style.visibility</p:attrName>
                                        </p:attrNameLst>
                                      </p:cBhvr>
                                      <p:to>
                                        <p:strVal val="visible"/>
                                      </p:to>
                                    </p:set>
                                    <p:animEffect transition="in" filter="fade">
                                      <p:cBhvr>
                                        <p:cTn id="59" dur="500"/>
                                        <p:tgtEl>
                                          <p:spTgt spid="121"/>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105"/>
                                        </p:tgtEl>
                                        <p:attrNameLst>
                                          <p:attrName>style.visibility</p:attrName>
                                        </p:attrNameLst>
                                      </p:cBhvr>
                                      <p:to>
                                        <p:strVal val="visible"/>
                                      </p:to>
                                    </p:set>
                                    <p:animEffect transition="in" filter="fade">
                                      <p:cBhvr>
                                        <p:cTn id="62" dur="500"/>
                                        <p:tgtEl>
                                          <p:spTgt spid="10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115"/>
                                        </p:tgtEl>
                                        <p:attrNameLst>
                                          <p:attrName>style.visibility</p:attrName>
                                        </p:attrNameLst>
                                      </p:cBhvr>
                                      <p:to>
                                        <p:strVal val="visible"/>
                                      </p:to>
                                    </p:set>
                                    <p:animEffect transition="in" filter="fade">
                                      <p:cBhvr>
                                        <p:cTn id="65" dur="500"/>
                                        <p:tgtEl>
                                          <p:spTgt spid="115"/>
                                        </p:tgtEl>
                                      </p:cBhvr>
                                    </p:animEffect>
                                  </p:childTnLst>
                                </p:cTn>
                              </p:par>
                              <p:par>
                                <p:cTn id="66" presetID="10" presetClass="entr" presetSubtype="0" fill="hold" grpId="0" nodeType="withEffect">
                                  <p:stCondLst>
                                    <p:cond delay="400"/>
                                  </p:stCondLst>
                                  <p:childTnLst>
                                    <p:set>
                                      <p:cBhvr>
                                        <p:cTn id="67" dur="1" fill="hold">
                                          <p:stCondLst>
                                            <p:cond delay="0"/>
                                          </p:stCondLst>
                                        </p:cTn>
                                        <p:tgtEl>
                                          <p:spTgt spid="122"/>
                                        </p:tgtEl>
                                        <p:attrNameLst>
                                          <p:attrName>style.visibility</p:attrName>
                                        </p:attrNameLst>
                                      </p:cBhvr>
                                      <p:to>
                                        <p:strVal val="visible"/>
                                      </p:to>
                                    </p:set>
                                    <p:animEffect transition="in" filter="fade">
                                      <p:cBhvr>
                                        <p:cTn id="68" dur="500"/>
                                        <p:tgtEl>
                                          <p:spTgt spid="122"/>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123"/>
                                        </p:tgtEl>
                                        <p:attrNameLst>
                                          <p:attrName>style.visibility</p:attrName>
                                        </p:attrNameLst>
                                      </p:cBhvr>
                                      <p:to>
                                        <p:strVal val="visible"/>
                                      </p:to>
                                    </p:set>
                                    <p:animEffect transition="in" filter="fade">
                                      <p:cBhvr>
                                        <p:cTn id="71" dur="500"/>
                                        <p:tgtEl>
                                          <p:spTgt spid="123"/>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125"/>
                                        </p:tgtEl>
                                        <p:attrNameLst>
                                          <p:attrName>style.visibility</p:attrName>
                                        </p:attrNameLst>
                                      </p:cBhvr>
                                      <p:to>
                                        <p:strVal val="visible"/>
                                      </p:to>
                                    </p:set>
                                    <p:animEffect transition="in" filter="fade">
                                      <p:cBhvr>
                                        <p:cTn id="74" dur="500"/>
                                        <p:tgtEl>
                                          <p:spTgt spid="125"/>
                                        </p:tgtEl>
                                      </p:cBhvr>
                                    </p:animEffect>
                                  </p:childTnLst>
                                </p:cTn>
                              </p:par>
                              <p:par>
                                <p:cTn id="75" presetID="10" presetClass="entr" presetSubtype="0" fill="hold" grpId="0" nodeType="withEffect">
                                  <p:stCondLst>
                                    <p:cond delay="600"/>
                                  </p:stCondLst>
                                  <p:childTnLst>
                                    <p:set>
                                      <p:cBhvr>
                                        <p:cTn id="76" dur="1" fill="hold">
                                          <p:stCondLst>
                                            <p:cond delay="0"/>
                                          </p:stCondLst>
                                        </p:cTn>
                                        <p:tgtEl>
                                          <p:spTgt spid="124"/>
                                        </p:tgtEl>
                                        <p:attrNameLst>
                                          <p:attrName>style.visibility</p:attrName>
                                        </p:attrNameLst>
                                      </p:cBhvr>
                                      <p:to>
                                        <p:strVal val="visible"/>
                                      </p:to>
                                    </p:set>
                                    <p:animEffect transition="in" filter="fade">
                                      <p:cBhvr>
                                        <p:cTn id="77" dur="500"/>
                                        <p:tgtEl>
                                          <p:spTgt spid="124"/>
                                        </p:tgtEl>
                                      </p:cBhvr>
                                    </p:animEffect>
                                  </p:childTnLst>
                                </p:cTn>
                              </p:par>
                              <p:par>
                                <p:cTn id="78" presetID="10" presetClass="entr" presetSubtype="0" fill="hold" grpId="0" nodeType="withEffect">
                                  <p:stCondLst>
                                    <p:cond delay="600"/>
                                  </p:stCondLst>
                                  <p:childTnLst>
                                    <p:set>
                                      <p:cBhvr>
                                        <p:cTn id="79" dur="1" fill="hold">
                                          <p:stCondLst>
                                            <p:cond delay="0"/>
                                          </p:stCondLst>
                                        </p:cTn>
                                        <p:tgtEl>
                                          <p:spTgt spid="126"/>
                                        </p:tgtEl>
                                        <p:attrNameLst>
                                          <p:attrName>style.visibility</p:attrName>
                                        </p:attrNameLst>
                                      </p:cBhvr>
                                      <p:to>
                                        <p:strVal val="visible"/>
                                      </p:to>
                                    </p:set>
                                    <p:animEffect transition="in" filter="fade">
                                      <p:cBhvr>
                                        <p:cTn id="80" dur="500"/>
                                        <p:tgtEl>
                                          <p:spTgt spid="126"/>
                                        </p:tgtEl>
                                      </p:cBhvr>
                                    </p:animEffect>
                                  </p:childTnLst>
                                </p:cTn>
                              </p:par>
                              <p:par>
                                <p:cTn id="81" presetID="10" presetClass="entr" presetSubtype="0" fill="hold" grpId="0" nodeType="withEffect">
                                  <p:stCondLst>
                                    <p:cond delay="700"/>
                                  </p:stCondLst>
                                  <p:childTnLst>
                                    <p:set>
                                      <p:cBhvr>
                                        <p:cTn id="82" dur="1" fill="hold">
                                          <p:stCondLst>
                                            <p:cond delay="0"/>
                                          </p:stCondLst>
                                        </p:cTn>
                                        <p:tgtEl>
                                          <p:spTgt spid="109"/>
                                        </p:tgtEl>
                                        <p:attrNameLst>
                                          <p:attrName>style.visibility</p:attrName>
                                        </p:attrNameLst>
                                      </p:cBhvr>
                                      <p:to>
                                        <p:strVal val="visible"/>
                                      </p:to>
                                    </p:set>
                                    <p:animEffect transition="in" filter="fade">
                                      <p:cBhvr>
                                        <p:cTn id="83" dur="500"/>
                                        <p:tgtEl>
                                          <p:spTgt spid="109"/>
                                        </p:tgtEl>
                                      </p:cBhvr>
                                    </p:animEffect>
                                  </p:childTnLst>
                                </p:cTn>
                              </p:par>
                              <p:par>
                                <p:cTn id="84" presetID="10" presetClass="entr" presetSubtype="0" fill="hold" grpId="0" nodeType="withEffect">
                                  <p:stCondLst>
                                    <p:cond delay="700"/>
                                  </p:stCondLst>
                                  <p:childTnLst>
                                    <p:set>
                                      <p:cBhvr>
                                        <p:cTn id="85" dur="1" fill="hold">
                                          <p:stCondLst>
                                            <p:cond delay="0"/>
                                          </p:stCondLst>
                                        </p:cTn>
                                        <p:tgtEl>
                                          <p:spTgt spid="127"/>
                                        </p:tgtEl>
                                        <p:attrNameLst>
                                          <p:attrName>style.visibility</p:attrName>
                                        </p:attrNameLst>
                                      </p:cBhvr>
                                      <p:to>
                                        <p:strVal val="visible"/>
                                      </p:to>
                                    </p:set>
                                    <p:animEffect transition="in" filter="fade">
                                      <p:cBhvr>
                                        <p:cTn id="86" dur="500"/>
                                        <p:tgtEl>
                                          <p:spTgt spid="127"/>
                                        </p:tgtEl>
                                      </p:cBhvr>
                                    </p:animEffect>
                                  </p:childTnLst>
                                </p:cTn>
                              </p:par>
                              <p:par>
                                <p:cTn id="87" presetID="10" presetClass="entr" presetSubtype="0" fill="hold" grpId="0" nodeType="withEffect">
                                  <p:stCondLst>
                                    <p:cond delay="800"/>
                                  </p:stCondLst>
                                  <p:childTnLst>
                                    <p:set>
                                      <p:cBhvr>
                                        <p:cTn id="88" dur="1" fill="hold">
                                          <p:stCondLst>
                                            <p:cond delay="0"/>
                                          </p:stCondLst>
                                        </p:cTn>
                                        <p:tgtEl>
                                          <p:spTgt spid="130"/>
                                        </p:tgtEl>
                                        <p:attrNameLst>
                                          <p:attrName>style.visibility</p:attrName>
                                        </p:attrNameLst>
                                      </p:cBhvr>
                                      <p:to>
                                        <p:strVal val="visible"/>
                                      </p:to>
                                    </p:set>
                                    <p:animEffect transition="in" filter="fade">
                                      <p:cBhvr>
                                        <p:cTn id="89" dur="500"/>
                                        <p:tgtEl>
                                          <p:spTgt spid="130"/>
                                        </p:tgtEl>
                                      </p:cBhvr>
                                    </p:animEffect>
                                  </p:childTnLst>
                                </p:cTn>
                              </p:par>
                              <p:par>
                                <p:cTn id="90" presetID="10" presetClass="entr" presetSubtype="0" fill="hold" grpId="0" nodeType="withEffect">
                                  <p:stCondLst>
                                    <p:cond delay="800"/>
                                  </p:stCondLst>
                                  <p:childTnLst>
                                    <p:set>
                                      <p:cBhvr>
                                        <p:cTn id="91" dur="1" fill="hold">
                                          <p:stCondLst>
                                            <p:cond delay="0"/>
                                          </p:stCondLst>
                                        </p:cTn>
                                        <p:tgtEl>
                                          <p:spTgt spid="128"/>
                                        </p:tgtEl>
                                        <p:attrNameLst>
                                          <p:attrName>style.visibility</p:attrName>
                                        </p:attrNameLst>
                                      </p:cBhvr>
                                      <p:to>
                                        <p:strVal val="visible"/>
                                      </p:to>
                                    </p:set>
                                    <p:animEffect transition="in" filter="fade">
                                      <p:cBhvr>
                                        <p:cTn id="92" dur="500"/>
                                        <p:tgtEl>
                                          <p:spTgt spid="128"/>
                                        </p:tgtEl>
                                      </p:cBhvr>
                                    </p:animEffect>
                                  </p:childTnLst>
                                </p:cTn>
                              </p:par>
                              <p:par>
                                <p:cTn id="93" presetID="10" presetClass="entr" presetSubtype="0" fill="hold" grpId="0" nodeType="withEffect">
                                  <p:stCondLst>
                                    <p:cond delay="900"/>
                                  </p:stCondLst>
                                  <p:childTnLst>
                                    <p:set>
                                      <p:cBhvr>
                                        <p:cTn id="94" dur="1" fill="hold">
                                          <p:stCondLst>
                                            <p:cond delay="0"/>
                                          </p:stCondLst>
                                        </p:cTn>
                                        <p:tgtEl>
                                          <p:spTgt spid="112"/>
                                        </p:tgtEl>
                                        <p:attrNameLst>
                                          <p:attrName>style.visibility</p:attrName>
                                        </p:attrNameLst>
                                      </p:cBhvr>
                                      <p:to>
                                        <p:strVal val="visible"/>
                                      </p:to>
                                    </p:set>
                                    <p:animEffect transition="in" filter="fade">
                                      <p:cBhvr>
                                        <p:cTn id="95" dur="500"/>
                                        <p:tgtEl>
                                          <p:spTgt spid="112"/>
                                        </p:tgtEl>
                                      </p:cBhvr>
                                    </p:animEffect>
                                  </p:childTnLst>
                                </p:cTn>
                              </p:par>
                              <p:par>
                                <p:cTn id="96" presetID="10" presetClass="entr" presetSubtype="0" fill="hold" grpId="0" nodeType="withEffect">
                                  <p:stCondLst>
                                    <p:cond delay="900"/>
                                  </p:stCondLst>
                                  <p:childTnLst>
                                    <p:set>
                                      <p:cBhvr>
                                        <p:cTn id="97" dur="1" fill="hold">
                                          <p:stCondLst>
                                            <p:cond delay="0"/>
                                          </p:stCondLst>
                                        </p:cTn>
                                        <p:tgtEl>
                                          <p:spTgt spid="131"/>
                                        </p:tgtEl>
                                        <p:attrNameLst>
                                          <p:attrName>style.visibility</p:attrName>
                                        </p:attrNameLst>
                                      </p:cBhvr>
                                      <p:to>
                                        <p:strVal val="visible"/>
                                      </p:to>
                                    </p:set>
                                    <p:animEffect transition="in" filter="fade">
                                      <p:cBhvr>
                                        <p:cTn id="98" dur="500"/>
                                        <p:tgtEl>
                                          <p:spTgt spid="131"/>
                                        </p:tgtEl>
                                      </p:cBhvr>
                                    </p:animEffect>
                                  </p:childTnLst>
                                </p:cTn>
                              </p:par>
                              <p:par>
                                <p:cTn id="99" presetID="10" presetClass="entr" presetSubtype="0" fill="hold" grpId="0" nodeType="withEffect">
                                  <p:stCondLst>
                                    <p:cond delay="1000"/>
                                  </p:stCondLst>
                                  <p:childTnLst>
                                    <p:set>
                                      <p:cBhvr>
                                        <p:cTn id="100" dur="1" fill="hold">
                                          <p:stCondLst>
                                            <p:cond delay="0"/>
                                          </p:stCondLst>
                                        </p:cTn>
                                        <p:tgtEl>
                                          <p:spTgt spid="132"/>
                                        </p:tgtEl>
                                        <p:attrNameLst>
                                          <p:attrName>style.visibility</p:attrName>
                                        </p:attrNameLst>
                                      </p:cBhvr>
                                      <p:to>
                                        <p:strVal val="visible"/>
                                      </p:to>
                                    </p:set>
                                    <p:animEffect transition="in" filter="fade">
                                      <p:cBhvr>
                                        <p:cTn id="101" dur="500"/>
                                        <p:tgtEl>
                                          <p:spTgt spid="132"/>
                                        </p:tgtEl>
                                      </p:cBhvr>
                                    </p:animEffect>
                                  </p:childTnLst>
                                </p:cTn>
                              </p:par>
                              <p:par>
                                <p:cTn id="102" presetID="10" presetClass="entr" presetSubtype="0" fill="hold" grpId="0" nodeType="withEffect">
                                  <p:stCondLst>
                                    <p:cond delay="1000"/>
                                  </p:stCondLst>
                                  <p:childTnLst>
                                    <p:set>
                                      <p:cBhvr>
                                        <p:cTn id="103" dur="1" fill="hold">
                                          <p:stCondLst>
                                            <p:cond delay="0"/>
                                          </p:stCondLst>
                                        </p:cTn>
                                        <p:tgtEl>
                                          <p:spTgt spid="133"/>
                                        </p:tgtEl>
                                        <p:attrNameLst>
                                          <p:attrName>style.visibility</p:attrName>
                                        </p:attrNameLst>
                                      </p:cBhvr>
                                      <p:to>
                                        <p:strVal val="visible"/>
                                      </p:to>
                                    </p:set>
                                    <p:animEffect transition="in" filter="fade">
                                      <p:cBhvr>
                                        <p:cTn id="104" dur="500"/>
                                        <p:tgtEl>
                                          <p:spTgt spid="133"/>
                                        </p:tgtEl>
                                      </p:cBhvr>
                                    </p:animEffect>
                                  </p:childTnLst>
                                </p:cTn>
                              </p:par>
                              <p:par>
                                <p:cTn id="105" presetID="10" presetClass="entr" presetSubtype="0" fill="hold" grpId="0" nodeType="withEffect">
                                  <p:stCondLst>
                                    <p:cond delay="1100"/>
                                  </p:stCondLst>
                                  <p:childTnLst>
                                    <p:set>
                                      <p:cBhvr>
                                        <p:cTn id="106" dur="1" fill="hold">
                                          <p:stCondLst>
                                            <p:cond delay="0"/>
                                          </p:stCondLst>
                                        </p:cTn>
                                        <p:tgtEl>
                                          <p:spTgt spid="134"/>
                                        </p:tgtEl>
                                        <p:attrNameLst>
                                          <p:attrName>style.visibility</p:attrName>
                                        </p:attrNameLst>
                                      </p:cBhvr>
                                      <p:to>
                                        <p:strVal val="visible"/>
                                      </p:to>
                                    </p:set>
                                    <p:animEffect transition="in" filter="fade">
                                      <p:cBhvr>
                                        <p:cTn id="107" dur="500"/>
                                        <p:tgtEl>
                                          <p:spTgt spid="134"/>
                                        </p:tgtEl>
                                      </p:cBhvr>
                                    </p:animEffect>
                                  </p:childTnLst>
                                </p:cTn>
                              </p:par>
                              <p:par>
                                <p:cTn id="108" presetID="10" presetClass="entr" presetSubtype="0" fill="hold" grpId="0" nodeType="withEffect">
                                  <p:stCondLst>
                                    <p:cond delay="1100"/>
                                  </p:stCondLst>
                                  <p:childTnLst>
                                    <p:set>
                                      <p:cBhvr>
                                        <p:cTn id="109" dur="1" fill="hold">
                                          <p:stCondLst>
                                            <p:cond delay="0"/>
                                          </p:stCondLst>
                                        </p:cTn>
                                        <p:tgtEl>
                                          <p:spTgt spid="135"/>
                                        </p:tgtEl>
                                        <p:attrNameLst>
                                          <p:attrName>style.visibility</p:attrName>
                                        </p:attrNameLst>
                                      </p:cBhvr>
                                      <p:to>
                                        <p:strVal val="visible"/>
                                      </p:to>
                                    </p:set>
                                    <p:animEffect transition="in" filter="fade">
                                      <p:cBhvr>
                                        <p:cTn id="110" dur="500"/>
                                        <p:tgtEl>
                                          <p:spTgt spid="135"/>
                                        </p:tgtEl>
                                      </p:cBhvr>
                                    </p:animEffect>
                                  </p:childTnLst>
                                </p:cTn>
                              </p:par>
                              <p:par>
                                <p:cTn id="111" presetID="10" presetClass="entr" presetSubtype="0" fill="hold" grpId="0" nodeType="withEffect">
                                  <p:stCondLst>
                                    <p:cond delay="1200"/>
                                  </p:stCondLst>
                                  <p:childTnLst>
                                    <p:set>
                                      <p:cBhvr>
                                        <p:cTn id="112" dur="1" fill="hold">
                                          <p:stCondLst>
                                            <p:cond delay="0"/>
                                          </p:stCondLst>
                                        </p:cTn>
                                        <p:tgtEl>
                                          <p:spTgt spid="118"/>
                                        </p:tgtEl>
                                        <p:attrNameLst>
                                          <p:attrName>style.visibility</p:attrName>
                                        </p:attrNameLst>
                                      </p:cBhvr>
                                      <p:to>
                                        <p:strVal val="visible"/>
                                      </p:to>
                                    </p:set>
                                    <p:animEffect transition="in" filter="fade">
                                      <p:cBhvr>
                                        <p:cTn id="113" dur="500"/>
                                        <p:tgtEl>
                                          <p:spTgt spid="118"/>
                                        </p:tgtEl>
                                      </p:cBhvr>
                                    </p:animEffect>
                                  </p:childTnLst>
                                </p:cTn>
                              </p:par>
                              <p:par>
                                <p:cTn id="114" presetID="10" presetClass="entr" presetSubtype="0" fill="hold" grpId="0" nodeType="withEffect">
                                  <p:stCondLst>
                                    <p:cond delay="1200"/>
                                  </p:stCondLst>
                                  <p:childTnLst>
                                    <p:set>
                                      <p:cBhvr>
                                        <p:cTn id="115" dur="1" fill="hold">
                                          <p:stCondLst>
                                            <p:cond delay="0"/>
                                          </p:stCondLst>
                                        </p:cTn>
                                        <p:tgtEl>
                                          <p:spTgt spid="117"/>
                                        </p:tgtEl>
                                        <p:attrNameLst>
                                          <p:attrName>style.visibility</p:attrName>
                                        </p:attrNameLst>
                                      </p:cBhvr>
                                      <p:to>
                                        <p:strVal val="visible"/>
                                      </p:to>
                                    </p:set>
                                    <p:animEffect transition="in" filter="fade">
                                      <p:cBhvr>
                                        <p:cTn id="116" dur="500"/>
                                        <p:tgtEl>
                                          <p:spTgt spid="117"/>
                                        </p:tgtEl>
                                      </p:cBhvr>
                                    </p:animEffect>
                                  </p:childTnLst>
                                </p:cTn>
                              </p:par>
                              <p:par>
                                <p:cTn id="117" presetID="42" presetClass="entr" presetSubtype="0" fill="hold" nodeType="withEffect">
                                  <p:stCondLst>
                                    <p:cond delay="1200"/>
                                  </p:stCondLst>
                                  <p:childTnLst>
                                    <p:set>
                                      <p:cBhvr>
                                        <p:cTn id="118" dur="1" fill="hold">
                                          <p:stCondLst>
                                            <p:cond delay="0"/>
                                          </p:stCondLst>
                                        </p:cTn>
                                        <p:tgtEl>
                                          <p:spTgt spid="5"/>
                                        </p:tgtEl>
                                        <p:attrNameLst>
                                          <p:attrName>style.visibility</p:attrName>
                                        </p:attrNameLst>
                                      </p:cBhvr>
                                      <p:to>
                                        <p:strVal val="visible"/>
                                      </p:to>
                                    </p:set>
                                    <p:animEffect transition="in" filter="fade">
                                      <p:cBhvr>
                                        <p:cTn id="119" dur="500"/>
                                        <p:tgtEl>
                                          <p:spTgt spid="5"/>
                                        </p:tgtEl>
                                      </p:cBhvr>
                                    </p:animEffect>
                                    <p:anim calcmode="lin" valueType="num">
                                      <p:cBhvr>
                                        <p:cTn id="120" dur="500" fill="hold"/>
                                        <p:tgtEl>
                                          <p:spTgt spid="5"/>
                                        </p:tgtEl>
                                        <p:attrNameLst>
                                          <p:attrName>ppt_x</p:attrName>
                                        </p:attrNameLst>
                                      </p:cBhvr>
                                      <p:tavLst>
                                        <p:tav tm="0">
                                          <p:val>
                                            <p:strVal val="#ppt_x"/>
                                          </p:val>
                                        </p:tav>
                                        <p:tav tm="100000">
                                          <p:val>
                                            <p:strVal val="#ppt_x"/>
                                          </p:val>
                                        </p:tav>
                                      </p:tavLst>
                                    </p:anim>
                                    <p:anim calcmode="lin" valueType="num">
                                      <p:cBhvr>
                                        <p:cTn id="121" dur="500" fill="hold"/>
                                        <p:tgtEl>
                                          <p:spTgt spid="5"/>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1200"/>
                                  </p:stCondLst>
                                  <p:childTnLst>
                                    <p:set>
                                      <p:cBhvr>
                                        <p:cTn id="123" dur="1" fill="hold">
                                          <p:stCondLst>
                                            <p:cond delay="0"/>
                                          </p:stCondLst>
                                        </p:cTn>
                                        <p:tgtEl>
                                          <p:spTgt spid="62"/>
                                        </p:tgtEl>
                                        <p:attrNameLst>
                                          <p:attrName>style.visibility</p:attrName>
                                        </p:attrNameLst>
                                      </p:cBhvr>
                                      <p:to>
                                        <p:strVal val="visible"/>
                                      </p:to>
                                    </p:set>
                                    <p:animEffect transition="in" filter="fade">
                                      <p:cBhvr>
                                        <p:cTn id="124" dur="500"/>
                                        <p:tgtEl>
                                          <p:spTgt spid="62"/>
                                        </p:tgtEl>
                                      </p:cBhvr>
                                    </p:animEffect>
                                    <p:anim calcmode="lin" valueType="num">
                                      <p:cBhvr>
                                        <p:cTn id="125" dur="500" fill="hold"/>
                                        <p:tgtEl>
                                          <p:spTgt spid="62"/>
                                        </p:tgtEl>
                                        <p:attrNameLst>
                                          <p:attrName>ppt_x</p:attrName>
                                        </p:attrNameLst>
                                      </p:cBhvr>
                                      <p:tavLst>
                                        <p:tav tm="0">
                                          <p:val>
                                            <p:strVal val="#ppt_x"/>
                                          </p:val>
                                        </p:tav>
                                        <p:tav tm="100000">
                                          <p:val>
                                            <p:strVal val="#ppt_x"/>
                                          </p:val>
                                        </p:tav>
                                      </p:tavLst>
                                    </p:anim>
                                    <p:anim calcmode="lin" valueType="num">
                                      <p:cBhvr>
                                        <p:cTn id="126" dur="5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bldP spid="57" grpId="0" animBg="1"/>
      <p:bldP spid="61" grpId="0" animBg="1"/>
      <p:bldP spid="76" grpId="0" animBg="1"/>
      <p:bldP spid="77" grpId="0" animBg="1"/>
      <p:bldP spid="78" grpId="0" animBg="1"/>
      <p:bldP spid="79" grpId="0" animBg="1"/>
      <p:bldP spid="80" grpId="0" build="p"/>
      <p:bldP spid="102" grpId="0"/>
      <p:bldP spid="103" grpId="0"/>
      <p:bldP spid="105" grpId="0"/>
      <p:bldP spid="106" grpId="0"/>
      <p:bldP spid="109" grpId="0"/>
      <p:bldP spid="112" grpId="0"/>
      <p:bldP spid="115" grpId="0"/>
      <p:bldP spid="117" grpId="0"/>
      <p:bldP spid="118" grpId="0"/>
      <p:bldP spid="62" grpId="0" animBg="1"/>
      <p:bldP spid="96" grpId="0"/>
      <p:bldP spid="121" grpId="0"/>
      <p:bldP spid="122" grpId="0"/>
      <p:bldP spid="123" grpId="0"/>
      <p:bldP spid="124" grpId="0"/>
      <p:bldP spid="125" grpId="0"/>
      <p:bldP spid="126" grpId="0"/>
      <p:bldP spid="127" grpId="0"/>
      <p:bldP spid="128" grpId="0"/>
      <p:bldP spid="130" grpId="0"/>
      <p:bldP spid="131" grpId="0"/>
      <p:bldP spid="132" grpId="0"/>
      <p:bldP spid="133" grpId="0"/>
      <p:bldP spid="134" grpId="0"/>
      <p:bldP spid="1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10200" y="1562785"/>
            <a:ext cx="12860338" cy="1446550"/>
          </a:xfrm>
          <a:prstGeom prst="rect">
            <a:avLst/>
          </a:prstGeom>
        </p:spPr>
        <p:txBody>
          <a:bodyPr wrap="square">
            <a:spAutoFit/>
          </a:bodyPr>
          <a:lstStyle/>
          <a:p>
            <a:pPr algn="ctr"/>
            <a:r>
              <a:rPr lang="en-US" sz="4400" b="1" dirty="0">
                <a:solidFill>
                  <a:schemeClr val="bg1"/>
                </a:solidFill>
              </a:rPr>
              <a:t>We provide the following Group Insurance Benefits to </a:t>
            </a:r>
          </a:p>
          <a:p>
            <a:pPr algn="ctr"/>
            <a:r>
              <a:rPr lang="en-US" sz="4400" b="1" dirty="0" smtClean="0">
                <a:solidFill>
                  <a:schemeClr val="bg1"/>
                </a:solidFill>
              </a:rPr>
              <a:t>Era- </a:t>
            </a:r>
            <a:r>
              <a:rPr lang="en-US" sz="4400" b="1" dirty="0" err="1" smtClean="0">
                <a:solidFill>
                  <a:schemeClr val="bg1"/>
                </a:solidFill>
              </a:rPr>
              <a:t>Infotech</a:t>
            </a:r>
            <a:r>
              <a:rPr lang="en-US" sz="4400" b="1" dirty="0" smtClean="0">
                <a:solidFill>
                  <a:schemeClr val="bg1"/>
                </a:solidFill>
              </a:rPr>
              <a:t> Limited:</a:t>
            </a:r>
            <a:endParaRPr lang="en-US" sz="4400" dirty="0">
              <a:solidFill>
                <a:schemeClr val="bg1"/>
              </a:solidFill>
            </a:endParaRPr>
          </a:p>
        </p:txBody>
      </p:sp>
      <p:sp>
        <p:nvSpPr>
          <p:cNvPr id="5" name="Rectangle 4"/>
          <p:cNvSpPr/>
          <p:nvPr/>
        </p:nvSpPr>
        <p:spPr>
          <a:xfrm>
            <a:off x="2706688" y="4618241"/>
            <a:ext cx="12192000" cy="4247317"/>
          </a:xfrm>
          <a:prstGeom prst="rect">
            <a:avLst/>
          </a:prstGeom>
        </p:spPr>
        <p:txBody>
          <a:bodyPr>
            <a:spAutoFit/>
          </a:bodyPr>
          <a:lstStyle/>
          <a:p>
            <a:pPr marL="571500" indent="-571500">
              <a:lnSpc>
                <a:spcPct val="150000"/>
              </a:lnSpc>
              <a:buClr>
                <a:schemeClr val="accent4">
                  <a:lumMod val="60000"/>
                  <a:lumOff val="40000"/>
                </a:schemeClr>
              </a:buClr>
              <a:buFont typeface="Wingdings" panose="05000000000000000000" pitchFamily="2" charset="2"/>
              <a:buChar char="v"/>
            </a:pPr>
            <a:r>
              <a:rPr lang="en-US" sz="3600" b="1" dirty="0" smtClean="0">
                <a:solidFill>
                  <a:schemeClr val="bg1"/>
                </a:solidFill>
              </a:rPr>
              <a:t> Death Benefit</a:t>
            </a:r>
            <a:endParaRPr lang="en-US" sz="3600" b="1" dirty="0">
              <a:solidFill>
                <a:schemeClr val="bg1"/>
              </a:solidFill>
            </a:endParaRPr>
          </a:p>
          <a:p>
            <a:pPr marL="571500" indent="-571500">
              <a:lnSpc>
                <a:spcPct val="150000"/>
              </a:lnSpc>
              <a:buClr>
                <a:schemeClr val="accent4">
                  <a:lumMod val="60000"/>
                  <a:lumOff val="40000"/>
                </a:schemeClr>
              </a:buClr>
              <a:buFont typeface="Wingdings" panose="05000000000000000000" pitchFamily="2" charset="2"/>
              <a:buChar char="v"/>
            </a:pPr>
            <a:r>
              <a:rPr lang="en-US" sz="3600" b="1" dirty="0" smtClean="0">
                <a:solidFill>
                  <a:schemeClr val="bg1"/>
                </a:solidFill>
              </a:rPr>
              <a:t> Permanent </a:t>
            </a:r>
            <a:r>
              <a:rPr lang="en-US" sz="3600" b="1" dirty="0">
                <a:solidFill>
                  <a:schemeClr val="bg1"/>
                </a:solidFill>
              </a:rPr>
              <a:t>Total Disability (PTD)</a:t>
            </a:r>
          </a:p>
          <a:p>
            <a:pPr marL="571500" indent="-571500">
              <a:lnSpc>
                <a:spcPct val="150000"/>
              </a:lnSpc>
              <a:buClr>
                <a:schemeClr val="accent4">
                  <a:lumMod val="60000"/>
                  <a:lumOff val="40000"/>
                </a:schemeClr>
              </a:buClr>
              <a:buFont typeface="Wingdings" panose="05000000000000000000" pitchFamily="2" charset="2"/>
              <a:buChar char="v"/>
            </a:pPr>
            <a:r>
              <a:rPr lang="en-US" sz="3600" b="1" dirty="0" smtClean="0">
                <a:solidFill>
                  <a:schemeClr val="bg1"/>
                </a:solidFill>
              </a:rPr>
              <a:t> Permanent </a:t>
            </a:r>
            <a:r>
              <a:rPr lang="en-US" sz="3600" b="1" dirty="0">
                <a:solidFill>
                  <a:schemeClr val="bg1"/>
                </a:solidFill>
              </a:rPr>
              <a:t>Partial Disability (PPD)</a:t>
            </a:r>
          </a:p>
          <a:p>
            <a:pPr marL="571500" indent="-571500">
              <a:lnSpc>
                <a:spcPct val="150000"/>
              </a:lnSpc>
              <a:buClr>
                <a:schemeClr val="accent4">
                  <a:lumMod val="60000"/>
                  <a:lumOff val="40000"/>
                </a:schemeClr>
              </a:buClr>
              <a:buFont typeface="Wingdings" panose="05000000000000000000" pitchFamily="2" charset="2"/>
              <a:buChar char="v"/>
            </a:pPr>
            <a:r>
              <a:rPr lang="en-US" sz="3600" b="1" dirty="0" smtClean="0">
                <a:solidFill>
                  <a:schemeClr val="bg1"/>
                </a:solidFill>
              </a:rPr>
              <a:t>General </a:t>
            </a:r>
            <a:r>
              <a:rPr lang="en-US" sz="3600" b="1" dirty="0">
                <a:solidFill>
                  <a:schemeClr val="bg1"/>
                </a:solidFill>
              </a:rPr>
              <a:t>In-patient Hospitalization (IPD)</a:t>
            </a:r>
          </a:p>
          <a:p>
            <a:pPr marL="571500" indent="-571500">
              <a:lnSpc>
                <a:spcPct val="150000"/>
              </a:lnSpc>
              <a:buClr>
                <a:schemeClr val="accent4">
                  <a:lumMod val="60000"/>
                  <a:lumOff val="40000"/>
                </a:schemeClr>
              </a:buClr>
              <a:buFont typeface="Wingdings" panose="05000000000000000000" pitchFamily="2" charset="2"/>
              <a:buChar char="v"/>
            </a:pPr>
            <a:r>
              <a:rPr lang="en-US" sz="3600" b="1" dirty="0" smtClean="0">
                <a:solidFill>
                  <a:schemeClr val="bg1"/>
                </a:solidFill>
              </a:rPr>
              <a:t>General </a:t>
            </a:r>
            <a:r>
              <a:rPr lang="en-US" sz="3600" b="1" dirty="0">
                <a:solidFill>
                  <a:schemeClr val="bg1"/>
                </a:solidFill>
              </a:rPr>
              <a:t>Out-Patient (OPD</a:t>
            </a:r>
            <a:r>
              <a:rPr lang="en-US" sz="3600" b="1" dirty="0" smtClean="0">
                <a:solidFill>
                  <a:schemeClr val="bg1"/>
                </a:solidFill>
              </a:rPr>
              <a:t>)</a:t>
            </a:r>
            <a:endParaRPr lang="en-US" sz="3600" b="1" dirty="0">
              <a:solidFill>
                <a:schemeClr val="bg1"/>
              </a:solidFill>
            </a:endParaRPr>
          </a:p>
        </p:txBody>
      </p:sp>
    </p:spTree>
    <p:extLst>
      <p:ext uri="{BB962C8B-B14F-4D97-AF65-F5344CB8AC3E}">
        <p14:creationId xmlns:p14="http://schemas.microsoft.com/office/powerpoint/2010/main" val="4164543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7_Office Theme">
  <a:themeElements>
    <a:clrScheme name="Nova">
      <a:dk1>
        <a:srgbClr val="172144"/>
      </a:dk1>
      <a:lt1>
        <a:srgbClr val="FFFFFF"/>
      </a:lt1>
      <a:dk2>
        <a:srgbClr val="4956E4"/>
      </a:dk2>
      <a:lt2>
        <a:srgbClr val="4D3FBD"/>
      </a:lt2>
      <a:accent1>
        <a:srgbClr val="807AF2"/>
      </a:accent1>
      <a:accent2>
        <a:srgbClr val="799CEA"/>
      </a:accent2>
      <a:accent3>
        <a:srgbClr val="FF4041"/>
      </a:accent3>
      <a:accent4>
        <a:srgbClr val="FF0A0B"/>
      </a:accent4>
      <a:accent5>
        <a:srgbClr val="8694FD"/>
      </a:accent5>
      <a:accent6>
        <a:srgbClr val="4D61FC"/>
      </a:accent6>
      <a:hlink>
        <a:srgbClr val="2F8299"/>
      </a:hlink>
      <a:folHlink>
        <a:srgbClr val="8C8C8C"/>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29656</TotalTime>
  <Words>2191</Words>
  <Application>Microsoft Office PowerPoint</Application>
  <PresentationFormat>Custom</PresentationFormat>
  <Paragraphs>290</Paragraphs>
  <Slides>32</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32</vt:i4>
      </vt:variant>
    </vt:vector>
  </HeadingPairs>
  <TitlesOfParts>
    <vt:vector size="46" baseType="lpstr">
      <vt:lpstr>Arial</vt:lpstr>
      <vt:lpstr>Calbri</vt:lpstr>
      <vt:lpstr>Calibri</vt:lpstr>
      <vt:lpstr>Calibri Light</vt:lpstr>
      <vt:lpstr>Century Gothic</vt:lpstr>
      <vt:lpstr>Kalpurush</vt:lpstr>
      <vt:lpstr>Open Sans</vt:lpstr>
      <vt:lpstr>Open Sans Extrabold</vt:lpstr>
      <vt:lpstr>Segoe UI</vt:lpstr>
      <vt:lpstr>Tahoma</vt:lpstr>
      <vt:lpstr>Times New Roman</vt:lpstr>
      <vt:lpstr>Wingdings</vt:lpstr>
      <vt:lpstr>7_Office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Hospitalization / In Patient Benefit </vt:lpstr>
      <vt:lpstr>General OPD Benefits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DesignBall</dc:creator>
  <cp:lastModifiedBy>Sania Sultana</cp:lastModifiedBy>
  <cp:revision>1648</cp:revision>
  <dcterms:created xsi:type="dcterms:W3CDTF">2017-10-27T02:31:07Z</dcterms:created>
  <dcterms:modified xsi:type="dcterms:W3CDTF">2024-02-25T11:15:29Z</dcterms:modified>
</cp:coreProperties>
</file>