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693400"/>
  <p:notesSz cx="77724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6ECF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6ECF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6ECF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058400"/>
          </a:xfrm>
          <a:custGeom>
            <a:avLst/>
            <a:gdLst/>
            <a:ahLst/>
            <a:cxnLst/>
            <a:rect l="l" t="t" r="r" b="b"/>
            <a:pathLst>
              <a:path w="7562215" h="10058400">
                <a:moveTo>
                  <a:pt x="7562215" y="0"/>
                </a:moveTo>
                <a:lnTo>
                  <a:pt x="0" y="0"/>
                </a:lnTo>
                <a:lnTo>
                  <a:pt x="0" y="10058399"/>
                </a:lnTo>
                <a:lnTo>
                  <a:pt x="7562215" y="10058399"/>
                </a:lnTo>
                <a:lnTo>
                  <a:pt x="756221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0117" y="897585"/>
            <a:ext cx="3852164" cy="81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E6ECF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8120" y="2997835"/>
            <a:ext cx="5636158" cy="295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rioezequielarce95@gmail.com" TargetMode="External"/><Relationship Id="rId3" Type="http://schemas.openxmlformats.org/officeDocument/2006/relationships/hyperlink" Target="https://github.com/Marioarce95" TargetMode="External"/><Relationship Id="rId4" Type="http://schemas.openxmlformats.org/officeDocument/2006/relationships/hyperlink" Target="mailto:emi.nrobles@gmail.com" TargetMode="External"/><Relationship Id="rId5" Type="http://schemas.openxmlformats.org/officeDocument/2006/relationships/hyperlink" Target="https://github.com/emirobles" TargetMode="External"/><Relationship Id="rId6" Type="http://schemas.openxmlformats.org/officeDocument/2006/relationships/hyperlink" Target="mailto:jeniferyamila@hotmail.com" TargetMode="External"/><Relationship Id="rId7" Type="http://schemas.openxmlformats.org/officeDocument/2006/relationships/hyperlink" Target="https://github.com/JENIF3R1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642" y="897585"/>
            <a:ext cx="3863340" cy="811530"/>
          </a:xfrm>
          <a:prstGeom prst="rect"/>
          <a:solidFill>
            <a:srgbClr val="0D1117"/>
          </a:solidFill>
        </p:spPr>
        <p:txBody>
          <a:bodyPr wrap="square" lIns="0" tIns="488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dirty="0" spc="-5"/>
              <a:t>Habit_tracker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8120" y="2997835"/>
            <a:ext cx="5567680" cy="295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Integrantes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grupo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469265" indent="-229235">
              <a:lnSpc>
                <a:spcPct val="100000"/>
              </a:lnSpc>
              <a:spcBef>
                <a:spcPts val="5"/>
              </a:spcBef>
              <a:buSzPct val="71428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Mario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Arce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39302448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1400" spc="-5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Calibri"/>
                <a:cs typeface="Calibri"/>
                <a:hlinkClick r:id="rId2"/>
              </a:rPr>
              <a:t>marioezequielarce95@gmail.com</a:t>
            </a:r>
            <a:r>
              <a:rPr dirty="0" sz="1400" spc="20">
                <a:solidFill>
                  <a:srgbClr val="0066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1400" spc="-5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Calibri"/>
                <a:cs typeface="Calibri"/>
                <a:hlinkClick r:id="rId3"/>
              </a:rPr>
              <a:t>https://github.com/Marioarce95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469265" indent="-229235">
              <a:lnSpc>
                <a:spcPct val="100000"/>
              </a:lnSpc>
              <a:buSzPct val="71428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Emilce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Robles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37093958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1400" spc="-5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Calibri"/>
                <a:cs typeface="Calibri"/>
                <a:hlinkClick r:id="rId4"/>
              </a:rPr>
              <a:t>emi.nrobles@gmail.com</a:t>
            </a:r>
            <a:r>
              <a:rPr dirty="0" sz="1400" spc="10">
                <a:solidFill>
                  <a:srgbClr val="0066FF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1400" spc="-5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Calibri"/>
                <a:cs typeface="Calibri"/>
                <a:hlinkClick r:id="rId5"/>
              </a:rPr>
              <a:t>https://github.com/emirobles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469265" indent="-229235">
              <a:lnSpc>
                <a:spcPct val="100000"/>
              </a:lnSpc>
              <a:buSzPct val="71428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Jenifer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Piano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41087669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1400" spc="-5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Calibri"/>
                <a:cs typeface="Calibri"/>
                <a:hlinkClick r:id="rId6"/>
              </a:rPr>
              <a:t>jeniferyamila@hotmail.com</a:t>
            </a:r>
            <a:r>
              <a:rPr dirty="0" sz="1400" spc="5">
                <a:solidFill>
                  <a:srgbClr val="0066FF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dirty="0" u="sng" sz="1400" spc="-5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Calibri"/>
                <a:cs typeface="Calibri"/>
                <a:hlinkClick r:id="rId7"/>
              </a:rPr>
              <a:t>https://github.com/JENIF3R1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528945" cy="1115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r>
              <a:rPr dirty="0" sz="135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Obtener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Tiempo Total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Hábito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430"/>
              </a:lnSpc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consulta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calcula la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duración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hábito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específico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basado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los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registros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la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habitlog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3706495"/>
            <a:ext cx="4504055" cy="56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el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hábito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habit_id</a:t>
            </a:r>
            <a:r>
              <a:rPr dirty="0" sz="1000" spc="-2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igual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a 1 tiene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un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tiempo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total de 180 minutos: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2161032"/>
            <a:ext cx="5623560" cy="3070860"/>
            <a:chOff x="1080516" y="2161032"/>
            <a:chExt cx="5623560" cy="3070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2161032"/>
              <a:ext cx="5620512" cy="1037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4440936"/>
              <a:ext cx="5623560" cy="790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4780280" cy="934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5.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Mostrar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Hábitos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y Categorías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consulta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obtiene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una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lista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hábitos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junto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sus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respectivas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categorías.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3909186"/>
            <a:ext cx="3253104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existen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dos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hábitos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sus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respectivas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categorías: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1981200"/>
            <a:ext cx="5707380" cy="3811904"/>
            <a:chOff x="1080516" y="1981200"/>
            <a:chExt cx="5707380" cy="38119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1981200"/>
              <a:ext cx="5667756" cy="14752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4640579"/>
              <a:ext cx="5707380" cy="1152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196205" cy="939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6.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Mostrar</a:t>
            </a:r>
            <a:r>
              <a:rPr dirty="0" sz="135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Hábitos con</a:t>
            </a:r>
            <a:r>
              <a:rPr dirty="0" sz="135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Múltiples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 Registros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consulta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obtiene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los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hábitos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que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tienen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más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de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registro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habitlog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200271"/>
            <a:ext cx="248793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el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hábito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r>
              <a:rPr dirty="0" sz="1000" spc="-2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tiene tres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registros: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1985772"/>
            <a:ext cx="5564505" cy="3997960"/>
            <a:chOff x="1080516" y="1985772"/>
            <a:chExt cx="5564505" cy="3997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1985772"/>
              <a:ext cx="5550408" cy="1761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5221223"/>
              <a:ext cx="5564124" cy="762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630545" cy="1113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7.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Filtrar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Registros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Fecha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consulta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obtiene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los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registros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 hábitos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habitlog</a:t>
            </a:r>
            <a:r>
              <a:rPr dirty="0" sz="1000" spc="-2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que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encuentran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dentro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un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rango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fechas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especificado.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3657727"/>
            <a:ext cx="416814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existen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registros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entre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las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fechas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2024-06-01</a:t>
            </a:r>
            <a:r>
              <a:rPr dirty="0" sz="1000" spc="-2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2024-06-02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2161032"/>
            <a:ext cx="5850890" cy="3537585"/>
            <a:chOff x="1080516" y="2161032"/>
            <a:chExt cx="5850890" cy="35375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2161032"/>
              <a:ext cx="5820156" cy="981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4680204"/>
              <a:ext cx="5850636" cy="1018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9675" cy="10693400"/>
          </a:xfrm>
          <a:custGeom>
            <a:avLst/>
            <a:gdLst/>
            <a:ahLst/>
            <a:cxnLst/>
            <a:rect l="l" t="t" r="r" b="b"/>
            <a:pathLst>
              <a:path w="7559675" h="10693400">
                <a:moveTo>
                  <a:pt x="7559675" y="0"/>
                </a:moveTo>
                <a:lnTo>
                  <a:pt x="0" y="0"/>
                </a:lnTo>
                <a:lnTo>
                  <a:pt x="0" y="10693400"/>
                </a:lnTo>
                <a:lnTo>
                  <a:pt x="7559675" y="10693400"/>
                </a:lnTo>
                <a:lnTo>
                  <a:pt x="7559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7117" y="873506"/>
            <a:ext cx="1138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User: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117" y="2741041"/>
            <a:ext cx="10267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g: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117" y="3909694"/>
            <a:ext cx="1528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eg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800" spc="-15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117" y="6367779"/>
            <a:ext cx="1214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5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327111"/>
            <a:ext cx="5400675" cy="9892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3192145"/>
            <a:ext cx="5400675" cy="609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135" y="4359528"/>
            <a:ext cx="2638425" cy="15811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0135" y="6816699"/>
            <a:ext cx="5400675" cy="875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3950" y="872998"/>
            <a:ext cx="2825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Diagrama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Entidad-Relación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769" y="1771014"/>
            <a:ext cx="5600700" cy="3790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70" y="872998"/>
            <a:ext cx="21418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Diagrama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Crow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Foot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769" y="1619884"/>
            <a:ext cx="4981575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69950"/>
            <a:ext cx="5612765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349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Parte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I: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Operaciones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CRUD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Insertar</a:t>
            </a:r>
            <a:r>
              <a:rPr dirty="0" sz="135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Datos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33655" marR="5080" indent="-635">
              <a:lnSpc>
                <a:spcPts val="1380"/>
              </a:lnSpc>
            </a:pP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operación de inserción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permite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agregar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nuevas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filas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una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la base de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datos.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Esta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acción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fundamental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para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introducir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nueva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información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mantener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actualizada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base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de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datos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los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datos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más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recientes.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666613"/>
            <a:ext cx="3649979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tabla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category</a:t>
            </a:r>
            <a:r>
              <a:rPr dirty="0" sz="1000" spc="-2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después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de la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inserción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podría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verse así: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2772155"/>
            <a:ext cx="5668010" cy="4439920"/>
            <a:chOff x="1080516" y="2772155"/>
            <a:chExt cx="5668010" cy="4439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2772155"/>
              <a:ext cx="5343144" cy="2441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6402323"/>
              <a:ext cx="5667756" cy="809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245735" cy="1284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Actualizar</a:t>
            </a:r>
            <a:r>
              <a:rPr dirty="0" sz="13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Datos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operación de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actualización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modifica el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contenido de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una o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varias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filas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en una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tabla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existente.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útil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para corregir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errores,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actualizar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datos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desactualizados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cambiar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información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conforme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nuevas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necesidades.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325236"/>
            <a:ext cx="290195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tabla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category</a:t>
            </a:r>
            <a:r>
              <a:rPr dirty="0" sz="1000" spc="-2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después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actualización: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2331720"/>
            <a:ext cx="5724525" cy="4596765"/>
            <a:chOff x="1080516" y="2331720"/>
            <a:chExt cx="5724525" cy="4596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2331720"/>
              <a:ext cx="5646420" cy="25405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6060948"/>
              <a:ext cx="5724144" cy="867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229225" cy="1109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Eliminar</a:t>
            </a:r>
            <a:r>
              <a:rPr dirty="0" sz="135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Datos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operación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eliminación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remueve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una 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varias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filas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una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tabla.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Esto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 útil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para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eliminar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irrelevantes,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erróneos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para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gestionar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el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espacio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base 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datos.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961001"/>
            <a:ext cx="281622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category</a:t>
            </a:r>
            <a:r>
              <a:rPr dirty="0" sz="1000" spc="-3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después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de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eliminación: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2156460"/>
            <a:ext cx="5850890" cy="4464050"/>
            <a:chOff x="1080516" y="2156460"/>
            <a:chExt cx="5850890" cy="44640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2156460"/>
              <a:ext cx="5475732" cy="23515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5696712"/>
              <a:ext cx="5850636" cy="923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69950"/>
            <a:ext cx="5532120" cy="1560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28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Parte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II: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Consultas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Específicas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Mostrar Hábitos</a:t>
            </a:r>
            <a:r>
              <a:rPr dirty="0" sz="135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de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Usuario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43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Esta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consulta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recupera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todos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los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hábitos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asociados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usuario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específico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identificado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por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user_id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121022"/>
            <a:ext cx="342963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el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usuario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user_id”</a:t>
            </a:r>
            <a:r>
              <a:rPr dirty="0" sz="1000" spc="-3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igual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a 1 tiene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dos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hábitos: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2601467"/>
            <a:ext cx="5745480" cy="3484245"/>
            <a:chOff x="1080516" y="2601467"/>
            <a:chExt cx="5745480" cy="3484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2601467"/>
              <a:ext cx="5682996" cy="1062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4856988"/>
              <a:ext cx="5745480" cy="1228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4948555" cy="939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Filtrar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 Hábitos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Categoría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consulta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filtra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los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hábitos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según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categoría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especificada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por</a:t>
            </a: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category_id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3529710"/>
            <a:ext cx="358076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la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categoría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category_id</a:t>
            </a:r>
            <a:r>
              <a:rPr dirty="0" sz="1000" spc="-2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igual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a 1 tiene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hábito: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1985772"/>
            <a:ext cx="5864860" cy="3080385"/>
            <a:chOff x="1080516" y="1985772"/>
            <a:chExt cx="5864860" cy="30803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1985772"/>
              <a:ext cx="5864352" cy="1091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4265676"/>
              <a:ext cx="5856732" cy="800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4858385" cy="934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dirty="0" sz="135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Obtener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Registros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3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z="13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Hábito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Descripción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consulta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obtiene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los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registros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 un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hábito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específico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para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usuario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dado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037203"/>
            <a:ext cx="5557520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Tabla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Resultante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el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usuario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user_id</a:t>
            </a:r>
            <a:r>
              <a:rPr dirty="0" sz="1000" spc="-2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igual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1 tiene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tres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registros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para el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hábito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habit_id</a:t>
            </a:r>
            <a:r>
              <a:rPr dirty="0" sz="1000" spc="-2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igual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2266188"/>
            <a:ext cx="5657215" cy="4015740"/>
            <a:chOff x="1080516" y="2266188"/>
            <a:chExt cx="5657215" cy="4015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16" y="2266188"/>
              <a:ext cx="5628132" cy="1033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4948427"/>
              <a:ext cx="5657088" cy="1333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2024-06-14T03:47:10Z</dcterms:created>
  <dcterms:modified xsi:type="dcterms:W3CDTF">2024-06-14T03:47:10Z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2024-06-14T00:00:00Z</vt:filetime>
  </property>
</Properties>
</file>