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Comfortaa Light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omfortaa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E3C02A-99D9-479A-9DC1-E0051E74515B}">
  <a:tblStyle styleId="{0FE3C02A-99D9-479A-9DC1-E0051E745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Light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ComfortaaLight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Medium-bold.fntdata"/><Relationship Id="rId30" Type="http://schemas.openxmlformats.org/officeDocument/2006/relationships/font" Target="fonts/ComfortaaMedium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5b4e0a97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5b4e0a97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5b4e0a97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5b4e0a97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5b4e0a97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5b4e0a97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5b4e0a97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5b4e0a97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b4e0a97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5b4e0a97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b4e0a97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b4e0a97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5b4e0a97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5b4e0a97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b4e0a97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b4e0a97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b4e0a97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b4e0a97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b4e0a97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b4e0a97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b4e0a97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b4e0a97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b4e0a97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5b4e0a97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01700" y="1024150"/>
            <a:ext cx="60228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8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D7A8"/>
                </a:solidFill>
              </a:rPr>
              <a:t>Banking Management System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08000" y="2487175"/>
            <a:ext cx="5116500" cy="24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EAD1DC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Made By: </a:t>
            </a:r>
            <a:r>
              <a:rPr lang="en-GB" sz="1550">
                <a:solidFill>
                  <a:srgbClr val="EAD1DC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Abhijit Kumar Singh, Shashikant Yadav, Khushi Yadav</a:t>
            </a:r>
            <a:endParaRPr sz="1550">
              <a:solidFill>
                <a:srgbClr val="EAD1DC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EAD1DC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Guided By: Sabya Rai</a:t>
            </a:r>
            <a:endParaRPr sz="1550">
              <a:solidFill>
                <a:srgbClr val="EAD1DC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EAD1DC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Session: 2021-2022</a:t>
            </a:r>
            <a:endParaRPr sz="1550">
              <a:solidFill>
                <a:srgbClr val="EAD1DC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791100" y="2424550"/>
            <a:ext cx="469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A2C4C9"/>
                </a:solidFill>
                <a:latin typeface="Lato"/>
                <a:ea typeface="Lato"/>
                <a:cs typeface="Lato"/>
                <a:sym typeface="Lato"/>
              </a:rPr>
              <a:t>Kendriya Vidyalaya Tinsukia</a:t>
            </a:r>
            <a:endParaRPr sz="2300">
              <a:solidFill>
                <a:srgbClr val="A2C4C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24550" y="89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 2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172650" y="692075"/>
            <a:ext cx="7849800" cy="4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Held 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Attended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Absentees: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Purpose of the meeting: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Items discussed: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Things to 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24550" y="89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 3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172650" y="692075"/>
            <a:ext cx="7849800" cy="4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Held 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Attended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Absentees: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Purpose of the meeting: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Items discussed: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Things to 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163775" y="1239250"/>
            <a:ext cx="75426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banking sector has many issues from which common people suffer everyday. Some of them include: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Failure to update passbook due to lack of barcodes.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Too much sophisticated process involved to check account details, and update changes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Slow and non-interactive way for communicating with the system.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These issues matter to us as: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People have to wait for hours in queue to update their passbooks, and get the barcodes for automatic entries.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Not many are familiarized with “Online Banking” and find it too difficult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Those who do understand, find the current system too primitive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Brainstorming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{0FE3C02A-99D9-479A-9DC1-E0051E74515B}</a:tableStyleId>
              </a:tblPr>
              <a:tblGrid>
                <a:gridCol w="859275"/>
                <a:gridCol w="637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Idea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Creating a way to encode account details on account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Idea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Creating an encrypted file to store data which can be only viewed by the 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Idea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Creating a method to recover an account. To make a </a:t>
                      </a:r>
                      <a:r>
                        <a:rPr lang="en-GB"/>
                        <a:t>questionnaire</a:t>
                      </a:r>
                      <a:r>
                        <a:rPr lang="en-GB"/>
                        <a:t> based on the account details to prove the </a:t>
                      </a:r>
                      <a:r>
                        <a:rPr lang="en-GB"/>
                        <a:t>authenticity</a:t>
                      </a:r>
                      <a:r>
                        <a:rPr lang="en-GB"/>
                        <a:t> of the user.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Idea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Creating a simple GUI for easy interaction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5"/>
          <p:cNvSpPr txBox="1"/>
          <p:nvPr/>
        </p:nvSpPr>
        <p:spPr>
          <a:xfrm>
            <a:off x="984925" y="3830275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fdsf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3307350" y="0"/>
            <a:ext cx="252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2" name="Google Shape;142;p14"/>
          <p:cNvGraphicFramePr/>
          <p:nvPr/>
        </p:nvGraphicFramePr>
        <p:xfrm>
          <a:off x="1356588" y="679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{0FE3C02A-99D9-479A-9DC1-E0051E74515B}</a:tableStyleId>
              </a:tblPr>
              <a:tblGrid>
                <a:gridCol w="756125"/>
                <a:gridCol w="4868300"/>
                <a:gridCol w="994450"/>
              </a:tblGrid>
              <a:tr h="36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Sl. No.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Topic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Page No.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1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Introduction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2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Team Role and Project Plan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3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Problem Definition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4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Brainstorming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5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Data Source and Description of the CSV file along with the Instances and Attributes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6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Design/ Prototype/ Tools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7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Methodology/ Flow Diagram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8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Hardware and Software used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9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EAD3"/>
                          </a:solidFill>
                        </a:rPr>
                        <a:t>List of References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CFEA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14"/>
          <p:cNvSpPr txBox="1"/>
          <p:nvPr>
            <p:ph type="title"/>
          </p:nvPr>
        </p:nvSpPr>
        <p:spPr>
          <a:xfrm>
            <a:off x="126257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Index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1070100" y="218875"/>
            <a:ext cx="70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0F29A"/>
                </a:solidFill>
              </a:rPr>
              <a:t>Project Logbook</a:t>
            </a:r>
            <a:endParaRPr sz="3600">
              <a:solidFill>
                <a:srgbClr val="E0F29A"/>
              </a:solidFill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307850"/>
            <a:ext cx="78465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Project Name:	 </a:t>
            </a:r>
            <a:r>
              <a:rPr lang="en-GB" sz="1500" u="sng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Banking Management System</a:t>
            </a:r>
            <a:endParaRPr sz="1500" u="sng">
              <a:solidFill>
                <a:srgbClr val="80CFE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School Name: 	</a:t>
            </a:r>
            <a:r>
              <a:rPr lang="en-GB" sz="1500" u="sng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Kendriya Vidyalaya Tinsukia</a:t>
            </a:r>
            <a:endParaRPr sz="1500" u="sng">
              <a:solidFill>
                <a:srgbClr val="80CFE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Year/Class: 		</a:t>
            </a:r>
            <a:r>
              <a:rPr lang="en-GB" sz="1500" u="sng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2021-2022/ XII</a:t>
            </a:r>
            <a:endParaRPr sz="1500" u="sng">
              <a:solidFill>
                <a:srgbClr val="80CFE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Teacher’s Name: 	</a:t>
            </a:r>
            <a:r>
              <a:rPr lang="en-GB" sz="1500" u="sng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Sabya Rai</a:t>
            </a:r>
            <a:endParaRPr sz="1500" u="sng">
              <a:solidFill>
                <a:srgbClr val="80CFE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Team Member Names:</a:t>
            </a:r>
            <a:endParaRPr sz="1500">
              <a:solidFill>
                <a:srgbClr val="80CFE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80CFEA"/>
              </a:buClr>
              <a:buSzPts val="1500"/>
              <a:buFont typeface="Comfortaa Medium"/>
              <a:buAutoNum type="arabicPeriod"/>
            </a:pPr>
            <a:r>
              <a:rPr lang="en-GB" sz="1500" u="sng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Abhijit Kumar Singh</a:t>
            </a:r>
            <a:endParaRPr sz="1500" u="sng">
              <a:solidFill>
                <a:srgbClr val="80CFE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80CFEA"/>
              </a:buClr>
              <a:buSzPts val="1500"/>
              <a:buFont typeface="Comfortaa Medium"/>
              <a:buAutoNum type="arabicPeriod"/>
            </a:pPr>
            <a:r>
              <a:rPr lang="en-GB" sz="1500" u="sng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Shashikant Yadav</a:t>
            </a:r>
            <a:endParaRPr sz="1500" u="sng">
              <a:solidFill>
                <a:srgbClr val="80CFE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80CFEA"/>
              </a:buClr>
              <a:buSzPts val="1500"/>
              <a:buFont typeface="Comfortaa Medium"/>
              <a:buAutoNum type="arabicPeriod"/>
            </a:pPr>
            <a:r>
              <a:rPr lang="en-GB" sz="1500" u="sng">
                <a:solidFill>
                  <a:srgbClr val="80CFEA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Khushi Yadav</a:t>
            </a:r>
            <a:endParaRPr sz="1500" u="sng">
              <a:solidFill>
                <a:srgbClr val="80CFE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50">
                <a:solidFill>
                  <a:srgbClr val="F4ECC6"/>
                </a:solidFill>
                <a:latin typeface="Arial"/>
                <a:ea typeface="Arial"/>
                <a:cs typeface="Arial"/>
                <a:sym typeface="Arial"/>
              </a:rPr>
              <a:t>Introduction About the Program</a:t>
            </a:r>
            <a:endParaRPr>
              <a:solidFill>
                <a:srgbClr val="F4ECC6"/>
              </a:solidFill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Team Roles</a:t>
            </a:r>
            <a:endParaRPr>
              <a:solidFill>
                <a:srgbClr val="4A86E8"/>
              </a:solidFill>
            </a:endParaRPr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1297500" y="10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{0FE3C02A-99D9-479A-9DC1-E0051E74515B}</a:tableStyleId>
              </a:tblPr>
              <a:tblGrid>
                <a:gridCol w="1963100"/>
                <a:gridCol w="28629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Role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Role Descriptor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Team Member Name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Leader + Researcher + Documentation Writing + Coder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Dividing the workload to other members, coordination, making sure that things get done in time, and </a:t>
                      </a:r>
                      <a:r>
                        <a:rPr lang="en-GB">
                          <a:solidFill>
                            <a:srgbClr val="CFE2F3"/>
                          </a:solidFill>
                        </a:rPr>
                        <a:t>conducting</a:t>
                      </a:r>
                      <a:r>
                        <a:rPr lang="en-GB">
                          <a:solidFill>
                            <a:srgbClr val="CFE2F3"/>
                          </a:solidFill>
                        </a:rPr>
                        <a:t> research whenever a problem occurs. Analyzing the code, and </a:t>
                      </a:r>
                      <a:r>
                        <a:rPr lang="en-GB">
                          <a:solidFill>
                            <a:srgbClr val="CFE2F3"/>
                          </a:solidFill>
                        </a:rPr>
                        <a:t>writing</a:t>
                      </a:r>
                      <a:r>
                        <a:rPr lang="en-GB">
                          <a:solidFill>
                            <a:srgbClr val="CFE2F3"/>
                          </a:solidFill>
                        </a:rPr>
                        <a:t> the documentation. Coding to handle exceptions and errors.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Abhijit Kumar Singh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Coder + Documentation Writing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Coding the front-end functions. </a:t>
                      </a:r>
                      <a:r>
                        <a:rPr lang="en-GB">
                          <a:solidFill>
                            <a:srgbClr val="CFE2F3"/>
                          </a:solidFill>
                        </a:rPr>
                        <a:t>Analyzing the code, and writing the documentation.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Shashikant Yadav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Coder + Synopsis Writing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Coding the back-end functions. Making the synopsis.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FE2F3"/>
                          </a:solidFill>
                        </a:rPr>
                        <a:t>Khushi Yadav</a:t>
                      </a:r>
                      <a:endParaRPr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EAD3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114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</a:t>
            </a:r>
            <a:endParaRPr/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1297500" y="68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{0FE3C02A-99D9-479A-9DC1-E0051E74515B}</a:tableStyleId>
              </a:tblPr>
              <a:tblGrid>
                <a:gridCol w="1206500"/>
                <a:gridCol w="1206500"/>
                <a:gridCol w="1206500"/>
                <a:gridCol w="999800"/>
                <a:gridCol w="14132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Actual Start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Actual End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Who is responsible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Notes/Remarks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Preparing the project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Coursework, readings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September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Abhijit Kumar Singh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Set up team folder on a shared drive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September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Shashikant Yadav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Defining the 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Background reading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September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Abhijit Kumar Singh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Team meetings to discuss issues and select an issue for the project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September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Abhijit Kumar Singh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9"/>
          <p:cNvGraphicFramePr/>
          <p:nvPr/>
        </p:nvGraphicFramePr>
        <p:xfrm>
          <a:off x="344500" y="11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{0FE3C02A-99D9-479A-9DC1-E0051E74515B}</a:tableStyleId>
              </a:tblPr>
              <a:tblGrid>
                <a:gridCol w="1583475"/>
                <a:gridCol w="2431425"/>
                <a:gridCol w="1088075"/>
                <a:gridCol w="1011950"/>
                <a:gridCol w="1194350"/>
                <a:gridCol w="1170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Brainstorming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Team meeting to generate ideas for a 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Designing the 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Team meeting to </a:t>
                      </a:r>
                      <a:r>
                        <a:rPr lang="en-GB"/>
                        <a:t>design</a:t>
                      </a:r>
                      <a:r>
                        <a:rPr lang="en-GB"/>
                        <a:t> the 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Collecting and preparing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Team meetings to discuss data requirements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Prototyping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collection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preparation and labelling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Prototyping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Creating application and perform the desired 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Write a program to initiate actions based on the result of the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Plan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the making of this project, we followed the following communication plans: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Holding online Zoom meetings every sundays to update one’s progress.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Keeping Saturdays free for online meeting, in case of any problem occurs in between the making.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Sharing the code via Github, so that everyone can look and </a:t>
            </a:r>
            <a:r>
              <a:rPr lang="en-GB"/>
              <a:t>independently</a:t>
            </a:r>
            <a:r>
              <a:rPr lang="en-GB"/>
              <a:t> work on the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Updating the code, along with the changes made to ease understanding.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Frequently using </a:t>
            </a:r>
            <a:r>
              <a:rPr lang="en-GB"/>
              <a:t>messaging</a:t>
            </a:r>
            <a:r>
              <a:rPr lang="en-GB"/>
              <a:t> apps like Whatsapp to update about progress and problems </a:t>
            </a:r>
            <a:r>
              <a:rPr lang="en-GB"/>
              <a:t>occurred.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24550" y="89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 1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172650" y="692075"/>
            <a:ext cx="7849800" cy="4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Held 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Attended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Absentees: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Purpose of the meeting: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Items discussed: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Things to 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