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3"/>
  </p:notesMasterIdLst>
  <p:sldIdLst>
    <p:sldId id="256" r:id="rId2"/>
    <p:sldId id="257" r:id="rId3"/>
    <p:sldId id="258" r:id="rId4"/>
    <p:sldId id="259" r:id="rId5"/>
    <p:sldId id="260" r:id="rId6"/>
    <p:sldId id="262" r:id="rId7"/>
    <p:sldId id="264" r:id="rId8"/>
    <p:sldId id="265" r:id="rId9"/>
    <p:sldId id="268" r:id="rId10"/>
    <p:sldId id="269" r:id="rId11"/>
    <p:sldId id="270" r:id="rId12"/>
  </p:sldIdLst>
  <p:sldSz cx="12188825" cy="6858000"/>
  <p:notesSz cx="6858000" cy="9144000"/>
  <p:embeddedFontLst>
    <p:embeddedFont>
      <p:font typeface="Bookman Old Style" panose="02050604050505020204" pitchFamily="18"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Corbel" panose="020B0503020204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618" y="72"/>
      </p:cViewPr>
      <p:guideLst>
        <p:guide orient="horz" pos="2176"/>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2" name="Google Shape;1042;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6" name="Google Shape;1236;p1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2" name="Google Shape;1242;p1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5" name="Google Shape;1055;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8" name="Google Shape;1078;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1" name="Google Shape;1091;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7" name="Google Shape;1097;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5" name="Google Shape;1115;p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6" name="Google Shape;1186;p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9" name="Google Shape;1209;p1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7" name="Google Shape;1227;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ontent">
  <p:cSld name="1_Content">
    <p:spTree>
      <p:nvGrpSpPr>
        <p:cNvPr id="1" name="Shape 13"/>
        <p:cNvGrpSpPr/>
        <p:nvPr/>
      </p:nvGrpSpPr>
      <p:grpSpPr>
        <a:xfrm>
          <a:off x="0" y="0"/>
          <a:ext cx="0" cy="0"/>
          <a:chOff x="0" y="0"/>
          <a:chExt cx="0" cy="0"/>
        </a:xfrm>
      </p:grpSpPr>
      <p:sp>
        <p:nvSpPr>
          <p:cNvPr id="14" name="Google Shape;14;p2"/>
          <p:cNvSpPr/>
          <p:nvPr/>
        </p:nvSpPr>
        <p:spPr>
          <a:xfrm>
            <a:off x="0" y="0"/>
            <a:ext cx="12188825" cy="325797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rbel"/>
              <a:ea typeface="Corbel"/>
              <a:cs typeface="Corbel"/>
              <a:sym typeface="Corbel"/>
            </a:endParaRPr>
          </a:p>
        </p:txBody>
      </p:sp>
      <p:sp>
        <p:nvSpPr>
          <p:cNvPr id="15" name="Google Shape;15;p2"/>
          <p:cNvSpPr/>
          <p:nvPr/>
        </p:nvSpPr>
        <p:spPr>
          <a:xfrm>
            <a:off x="426916" y="422100"/>
            <a:ext cx="11334993" cy="60138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orbel"/>
              <a:ea typeface="Corbel"/>
              <a:cs typeface="Corbel"/>
              <a:sym typeface="Corbel"/>
            </a:endParaRPr>
          </a:p>
        </p:txBody>
      </p:sp>
      <p:grpSp>
        <p:nvGrpSpPr>
          <p:cNvPr id="16" name="Google Shape;16;p2"/>
          <p:cNvGrpSpPr/>
          <p:nvPr/>
        </p:nvGrpSpPr>
        <p:grpSpPr>
          <a:xfrm>
            <a:off x="0" y="661035"/>
            <a:ext cx="2012950" cy="1396365"/>
            <a:chOff x="0" y="0"/>
            <a:chExt cx="928687" cy="643890"/>
          </a:xfrm>
        </p:grpSpPr>
        <p:sp>
          <p:nvSpPr>
            <p:cNvPr id="17" name="Google Shape;17;p2"/>
            <p:cNvSpPr/>
            <p:nvPr/>
          </p:nvSpPr>
          <p:spPr>
            <a:xfrm>
              <a:off x="0" y="53341"/>
              <a:ext cx="875347" cy="537210"/>
            </a:xfrm>
            <a:custGeom>
              <a:avLst/>
              <a:gdLst/>
              <a:ahLst/>
              <a:cxnLst/>
              <a:rect l="l" t="t" r="r" b="b"/>
              <a:pathLst>
                <a:path w="875347" h="537210" extrusionOk="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8" name="Google Shape;18;p2"/>
            <p:cNvSpPr/>
            <p:nvPr/>
          </p:nvSpPr>
          <p:spPr>
            <a:xfrm>
              <a:off x="0" y="160021"/>
              <a:ext cx="768667" cy="323850"/>
            </a:xfrm>
            <a:custGeom>
              <a:avLst/>
              <a:gdLst/>
              <a:ahLst/>
              <a:cxnLst/>
              <a:rect l="l" t="t" r="r" b="b"/>
              <a:pathLst>
                <a:path w="768667" h="323850" extrusionOk="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9" name="Google Shape;19;p2"/>
            <p:cNvSpPr/>
            <p:nvPr/>
          </p:nvSpPr>
          <p:spPr>
            <a:xfrm>
              <a:off x="0" y="0"/>
              <a:ext cx="928687" cy="643890"/>
            </a:xfrm>
            <a:custGeom>
              <a:avLst/>
              <a:gdLst/>
              <a:ahLst/>
              <a:cxnLst/>
              <a:rect l="l" t="t" r="r" b="b"/>
              <a:pathLst>
                <a:path w="928687" h="643890" extrusionOk="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0" name="Google Shape;20;p2"/>
            <p:cNvSpPr/>
            <p:nvPr/>
          </p:nvSpPr>
          <p:spPr>
            <a:xfrm>
              <a:off x="0" y="106681"/>
              <a:ext cx="822007" cy="430530"/>
            </a:xfrm>
            <a:custGeom>
              <a:avLst/>
              <a:gdLst/>
              <a:ahLst/>
              <a:cxnLst/>
              <a:rect l="l" t="t" r="r" b="b"/>
              <a:pathLst>
                <a:path w="822007" h="430530" extrusionOk="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grpSp>
      <p:cxnSp>
        <p:nvCxnSpPr>
          <p:cNvPr id="21" name="Google Shape;21;p2"/>
          <p:cNvCxnSpPr/>
          <p:nvPr/>
        </p:nvCxnSpPr>
        <p:spPr>
          <a:xfrm>
            <a:off x="6094412" y="834550"/>
            <a:ext cx="0" cy="5188900"/>
          </a:xfrm>
          <a:prstGeom prst="straightConnector1">
            <a:avLst/>
          </a:prstGeom>
          <a:noFill/>
          <a:ln w="28575" cap="flat" cmpd="sng">
            <a:solidFill>
              <a:schemeClr val="accent4"/>
            </a:solidFill>
            <a:prstDash val="solid"/>
            <a:round/>
            <a:headEnd type="none" w="sm" len="sm"/>
            <a:tailEnd type="none" w="sm" len="sm"/>
          </a:ln>
        </p:spPr>
      </p:cxnSp>
      <p:sp>
        <p:nvSpPr>
          <p:cNvPr id="22" name="Google Shape;22;p2"/>
          <p:cNvSpPr txBox="1">
            <a:spLocks noGrp="1"/>
          </p:cNvSpPr>
          <p:nvPr>
            <p:ph type="title"/>
          </p:nvPr>
        </p:nvSpPr>
        <p:spPr>
          <a:xfrm>
            <a:off x="608012" y="2582012"/>
            <a:ext cx="4648200" cy="3666388"/>
          </a:xfrm>
          <a:prstGeom prst="rect">
            <a:avLst/>
          </a:prstGeom>
          <a:noFill/>
          <a:ln>
            <a:noFill/>
          </a:ln>
        </p:spPr>
        <p:txBody>
          <a:bodyPr spcFirstLastPara="1" wrap="square" lIns="121875" tIns="60925" rIns="121875" bIns="60925" anchor="b" anchorCtr="0">
            <a:normAutofit/>
          </a:bodyPr>
          <a:lstStyle>
            <a:lvl1pPr lvl="0" algn="l">
              <a:lnSpc>
                <a:spcPct val="125000"/>
              </a:lnSpc>
              <a:spcBef>
                <a:spcPts val="0"/>
              </a:spcBef>
              <a:spcAft>
                <a:spcPts val="0"/>
              </a:spcAft>
              <a:buClr>
                <a:schemeClr val="accent1"/>
              </a:buClr>
              <a:buSzPts val="4800"/>
              <a:buFont typeface="Bookman Old Style"/>
              <a:buNone/>
              <a:defRPr sz="48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body" idx="1"/>
          </p:nvPr>
        </p:nvSpPr>
        <p:spPr>
          <a:xfrm>
            <a:off x="6378389" y="803691"/>
            <a:ext cx="3297423" cy="33930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800"/>
              <a:buNone/>
              <a:defRPr sz="1800" b="1" cap="none">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
          <p:cNvSpPr txBox="1">
            <a:spLocks noGrp="1"/>
          </p:cNvSpPr>
          <p:nvPr>
            <p:ph type="body" idx="2"/>
          </p:nvPr>
        </p:nvSpPr>
        <p:spPr>
          <a:xfrm>
            <a:off x="6378389" y="1108491"/>
            <a:ext cx="4569997" cy="33930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400"/>
              <a:buNone/>
              <a:defRPr sz="1400" b="0">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2"/>
          <p:cNvSpPr txBox="1">
            <a:spLocks noGrp="1"/>
          </p:cNvSpPr>
          <p:nvPr>
            <p:ph type="body" idx="3"/>
          </p:nvPr>
        </p:nvSpPr>
        <p:spPr>
          <a:xfrm>
            <a:off x="6378389" y="1752600"/>
            <a:ext cx="3297423" cy="33930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800"/>
              <a:buNone/>
              <a:defRPr sz="1800" b="1" cap="none">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2"/>
          <p:cNvSpPr txBox="1">
            <a:spLocks noGrp="1"/>
          </p:cNvSpPr>
          <p:nvPr>
            <p:ph type="body" idx="4"/>
          </p:nvPr>
        </p:nvSpPr>
        <p:spPr>
          <a:xfrm>
            <a:off x="6378389" y="2057400"/>
            <a:ext cx="4569997" cy="33930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400"/>
              <a:buNone/>
              <a:defRPr sz="1400" b="0">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 name="Google Shape;27;p2"/>
          <p:cNvSpPr txBox="1">
            <a:spLocks noGrp="1"/>
          </p:cNvSpPr>
          <p:nvPr>
            <p:ph type="body" idx="5"/>
          </p:nvPr>
        </p:nvSpPr>
        <p:spPr>
          <a:xfrm>
            <a:off x="6378389" y="2708691"/>
            <a:ext cx="3297423" cy="33930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800"/>
              <a:buNone/>
              <a:defRPr sz="1800" b="1" cap="none">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2"/>
          <p:cNvSpPr txBox="1">
            <a:spLocks noGrp="1"/>
          </p:cNvSpPr>
          <p:nvPr>
            <p:ph type="body" idx="6"/>
          </p:nvPr>
        </p:nvSpPr>
        <p:spPr>
          <a:xfrm>
            <a:off x="6378389" y="3013491"/>
            <a:ext cx="4569997" cy="33930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400"/>
              <a:buNone/>
              <a:defRPr sz="1400" b="0">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2"/>
          <p:cNvSpPr txBox="1">
            <a:spLocks noGrp="1"/>
          </p:cNvSpPr>
          <p:nvPr>
            <p:ph type="body" idx="7"/>
          </p:nvPr>
        </p:nvSpPr>
        <p:spPr>
          <a:xfrm>
            <a:off x="6378389" y="3657600"/>
            <a:ext cx="3297423" cy="33930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800"/>
              <a:buNone/>
              <a:defRPr sz="1800" b="1" cap="none">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2"/>
          <p:cNvSpPr txBox="1">
            <a:spLocks noGrp="1"/>
          </p:cNvSpPr>
          <p:nvPr>
            <p:ph type="body" idx="8"/>
          </p:nvPr>
        </p:nvSpPr>
        <p:spPr>
          <a:xfrm>
            <a:off x="6378389" y="3962400"/>
            <a:ext cx="4569997" cy="33930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400"/>
              <a:buNone/>
              <a:defRPr sz="1400" b="0">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2"/>
          <p:cNvSpPr txBox="1">
            <a:spLocks noGrp="1"/>
          </p:cNvSpPr>
          <p:nvPr>
            <p:ph type="body" idx="9"/>
          </p:nvPr>
        </p:nvSpPr>
        <p:spPr>
          <a:xfrm>
            <a:off x="6378389" y="4613691"/>
            <a:ext cx="3297423" cy="33930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800"/>
              <a:buNone/>
              <a:defRPr sz="1800" b="1" cap="none">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2"/>
          <p:cNvSpPr txBox="1">
            <a:spLocks noGrp="1"/>
          </p:cNvSpPr>
          <p:nvPr>
            <p:ph type="body" idx="13"/>
          </p:nvPr>
        </p:nvSpPr>
        <p:spPr>
          <a:xfrm>
            <a:off x="6378389" y="4876800"/>
            <a:ext cx="4569997" cy="33930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400"/>
              <a:buNone/>
              <a:defRPr sz="1400" b="0">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2"/>
          <p:cNvSpPr txBox="1">
            <a:spLocks noGrp="1"/>
          </p:cNvSpPr>
          <p:nvPr>
            <p:ph type="body" idx="14"/>
          </p:nvPr>
        </p:nvSpPr>
        <p:spPr>
          <a:xfrm>
            <a:off x="6378389" y="5528091"/>
            <a:ext cx="3297423" cy="33930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800"/>
              <a:buNone/>
              <a:defRPr sz="1800" b="1" cap="none">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2"/>
          <p:cNvSpPr txBox="1">
            <a:spLocks noGrp="1"/>
          </p:cNvSpPr>
          <p:nvPr>
            <p:ph type="body" idx="15"/>
          </p:nvPr>
        </p:nvSpPr>
        <p:spPr>
          <a:xfrm>
            <a:off x="6378389" y="5832891"/>
            <a:ext cx="4569997" cy="33930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400"/>
              <a:buNone/>
              <a:defRPr sz="1400" b="0">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18"/>
        <p:cNvGrpSpPr/>
        <p:nvPr/>
      </p:nvGrpSpPr>
      <p:grpSpPr>
        <a:xfrm>
          <a:off x="0" y="0"/>
          <a:ext cx="0" cy="0"/>
          <a:chOff x="0" y="0"/>
          <a:chExt cx="0" cy="0"/>
        </a:xfrm>
      </p:grpSpPr>
      <p:sp>
        <p:nvSpPr>
          <p:cNvPr id="1019" name="Google Shape;1019;p12"/>
          <p:cNvSpPr txBox="1">
            <a:spLocks noGrp="1"/>
          </p:cNvSpPr>
          <p:nvPr>
            <p:ph type="title"/>
          </p:nvPr>
        </p:nvSpPr>
        <p:spPr>
          <a:xfrm>
            <a:off x="609441" y="228600"/>
            <a:ext cx="10969943" cy="944561"/>
          </a:xfrm>
          <a:prstGeom prst="rect">
            <a:avLst/>
          </a:prstGeom>
          <a:noFill/>
          <a:ln>
            <a:noFill/>
          </a:ln>
        </p:spPr>
        <p:txBody>
          <a:bodyPr spcFirstLastPara="1" wrap="square" lIns="121875" tIns="60925" rIns="121875" bIns="60925" anchor="ctr" anchorCtr="0">
            <a:normAutofit/>
          </a:bodyPr>
          <a:lstStyle>
            <a:lvl1pPr lvl="0" algn="ctr">
              <a:lnSpc>
                <a:spcPct val="85000"/>
              </a:lnSpc>
              <a:spcBef>
                <a:spcPts val="0"/>
              </a:spcBef>
              <a:spcAft>
                <a:spcPts val="0"/>
              </a:spcAft>
              <a:buClr>
                <a:schemeClr val="accent1"/>
              </a:buClr>
              <a:buSzPts val="1800"/>
              <a:buNone/>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0" name="Google Shape;1020;p12"/>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lnSpc>
                <a:spcPct val="85000"/>
              </a:lnSpc>
              <a:spcBef>
                <a:spcPts val="0"/>
              </a:spcBef>
              <a:spcAft>
                <a:spcPts val="0"/>
              </a:spcAft>
              <a:buClr>
                <a:srgbClr val="11232A"/>
              </a:buClr>
              <a:buSzPts val="3700"/>
              <a:buChar char="•"/>
              <a:defRPr sz="3700"/>
            </a:lvl1pPr>
            <a:lvl2pPr marL="914400" lvl="1" indent="-431800" algn="l">
              <a:lnSpc>
                <a:spcPct val="85000"/>
              </a:lnSpc>
              <a:spcBef>
                <a:spcPts val="600"/>
              </a:spcBef>
              <a:spcAft>
                <a:spcPts val="0"/>
              </a:spcAft>
              <a:buClr>
                <a:srgbClr val="11232A"/>
              </a:buClr>
              <a:buSzPts val="3200"/>
              <a:buChar char="–"/>
              <a:defRPr sz="3200"/>
            </a:lvl2pPr>
            <a:lvl3pPr marL="1371600" lvl="2" indent="-400050" algn="l">
              <a:lnSpc>
                <a:spcPct val="85000"/>
              </a:lnSpc>
              <a:spcBef>
                <a:spcPts val="600"/>
              </a:spcBef>
              <a:spcAft>
                <a:spcPts val="0"/>
              </a:spcAft>
              <a:buClr>
                <a:srgbClr val="11232A"/>
              </a:buClr>
              <a:buSzPts val="2700"/>
              <a:buChar char="•"/>
              <a:defRPr sz="2700"/>
            </a:lvl3pPr>
            <a:lvl4pPr marL="1828800" lvl="3" indent="-381000" algn="l">
              <a:lnSpc>
                <a:spcPct val="85000"/>
              </a:lnSpc>
              <a:spcBef>
                <a:spcPts val="600"/>
              </a:spcBef>
              <a:spcAft>
                <a:spcPts val="0"/>
              </a:spcAft>
              <a:buClr>
                <a:srgbClr val="11232A"/>
              </a:buClr>
              <a:buSzPts val="2400"/>
              <a:buChar char="–"/>
              <a:defRPr sz="2400"/>
            </a:lvl4pPr>
            <a:lvl5pPr marL="2286000" lvl="4" indent="-381000" algn="l">
              <a:lnSpc>
                <a:spcPct val="85000"/>
              </a:lnSpc>
              <a:spcBef>
                <a:spcPts val="600"/>
              </a:spcBef>
              <a:spcAft>
                <a:spcPts val="0"/>
              </a:spcAft>
              <a:buClr>
                <a:srgbClr val="11232A"/>
              </a:buClr>
              <a:buSzPts val="2400"/>
              <a:buChar char="»"/>
              <a:defRPr sz="2400"/>
            </a:lvl5pPr>
            <a:lvl6pPr marL="2743200" lvl="5" indent="-381000" algn="l">
              <a:spcBef>
                <a:spcPts val="60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1021" name="Google Shape;1021;p12"/>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lnSpc>
                <a:spcPct val="85000"/>
              </a:lnSpc>
              <a:spcBef>
                <a:spcPts val="0"/>
              </a:spcBef>
              <a:spcAft>
                <a:spcPts val="0"/>
              </a:spcAft>
              <a:buClr>
                <a:srgbClr val="11232A"/>
              </a:buClr>
              <a:buSzPts val="3700"/>
              <a:buChar char="•"/>
              <a:defRPr sz="3700"/>
            </a:lvl1pPr>
            <a:lvl2pPr marL="914400" lvl="1" indent="-431800" algn="l">
              <a:lnSpc>
                <a:spcPct val="85000"/>
              </a:lnSpc>
              <a:spcBef>
                <a:spcPts val="600"/>
              </a:spcBef>
              <a:spcAft>
                <a:spcPts val="0"/>
              </a:spcAft>
              <a:buClr>
                <a:srgbClr val="11232A"/>
              </a:buClr>
              <a:buSzPts val="3200"/>
              <a:buChar char="–"/>
              <a:defRPr sz="3200"/>
            </a:lvl2pPr>
            <a:lvl3pPr marL="1371600" lvl="2" indent="-400050" algn="l">
              <a:lnSpc>
                <a:spcPct val="85000"/>
              </a:lnSpc>
              <a:spcBef>
                <a:spcPts val="600"/>
              </a:spcBef>
              <a:spcAft>
                <a:spcPts val="0"/>
              </a:spcAft>
              <a:buClr>
                <a:srgbClr val="11232A"/>
              </a:buClr>
              <a:buSzPts val="2700"/>
              <a:buChar char="•"/>
              <a:defRPr sz="2700"/>
            </a:lvl3pPr>
            <a:lvl4pPr marL="1828800" lvl="3" indent="-381000" algn="l">
              <a:lnSpc>
                <a:spcPct val="85000"/>
              </a:lnSpc>
              <a:spcBef>
                <a:spcPts val="600"/>
              </a:spcBef>
              <a:spcAft>
                <a:spcPts val="0"/>
              </a:spcAft>
              <a:buClr>
                <a:srgbClr val="11232A"/>
              </a:buClr>
              <a:buSzPts val="2400"/>
              <a:buChar char="–"/>
              <a:defRPr sz="2400"/>
            </a:lvl4pPr>
            <a:lvl5pPr marL="2286000" lvl="4" indent="-381000" algn="l">
              <a:lnSpc>
                <a:spcPct val="85000"/>
              </a:lnSpc>
              <a:spcBef>
                <a:spcPts val="600"/>
              </a:spcBef>
              <a:spcAft>
                <a:spcPts val="0"/>
              </a:spcAft>
              <a:buClr>
                <a:srgbClr val="11232A"/>
              </a:buClr>
              <a:buSzPts val="2400"/>
              <a:buChar char="»"/>
              <a:defRPr sz="2400"/>
            </a:lvl5pPr>
            <a:lvl6pPr marL="2743200" lvl="5" indent="-381000" algn="l">
              <a:spcBef>
                <a:spcPts val="60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1022" name="Google Shape;1022;p12"/>
          <p:cNvSpPr txBox="1">
            <a:spLocks noGrp="1"/>
          </p:cNvSpPr>
          <p:nvPr>
            <p:ph type="sldNum" idx="12"/>
          </p:nvPr>
        </p:nvSpPr>
        <p:spPr>
          <a:xfrm>
            <a:off x="9205046" y="6264275"/>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23"/>
        <p:cNvGrpSpPr/>
        <p:nvPr/>
      </p:nvGrpSpPr>
      <p:grpSpPr>
        <a:xfrm>
          <a:off x="0" y="0"/>
          <a:ext cx="0" cy="0"/>
          <a:chOff x="0" y="0"/>
          <a:chExt cx="0" cy="0"/>
        </a:xfrm>
      </p:grpSpPr>
      <p:sp>
        <p:nvSpPr>
          <p:cNvPr id="1024" name="Google Shape;1024;p13"/>
          <p:cNvSpPr txBox="1">
            <a:spLocks noGrp="1"/>
          </p:cNvSpPr>
          <p:nvPr>
            <p:ph type="title"/>
          </p:nvPr>
        </p:nvSpPr>
        <p:spPr>
          <a:xfrm>
            <a:off x="609441" y="228600"/>
            <a:ext cx="10969943" cy="944561"/>
          </a:xfrm>
          <a:prstGeom prst="rect">
            <a:avLst/>
          </a:prstGeom>
          <a:noFill/>
          <a:ln>
            <a:noFill/>
          </a:ln>
        </p:spPr>
        <p:txBody>
          <a:bodyPr spcFirstLastPara="1" wrap="square" lIns="121875" tIns="60925" rIns="121875" bIns="60925" anchor="ctr" anchorCtr="0">
            <a:normAutofit/>
          </a:bodyPr>
          <a:lstStyle>
            <a:lvl1pPr lvl="0" algn="ctr">
              <a:lnSpc>
                <a:spcPct val="85000"/>
              </a:lnSpc>
              <a:spcBef>
                <a:spcPts val="0"/>
              </a:spcBef>
              <a:spcAft>
                <a:spcPts val="0"/>
              </a:spcAft>
              <a:buClr>
                <a:schemeClr val="accent1"/>
              </a:buClr>
              <a:buSzPts val="4800"/>
              <a:buFont typeface="Bookman Old Style"/>
              <a:buNone/>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5" name="Google Shape;1025;p13"/>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lnSpc>
                <a:spcPct val="85000"/>
              </a:lnSpc>
              <a:spcBef>
                <a:spcPts val="0"/>
              </a:spcBef>
              <a:spcAft>
                <a:spcPts val="0"/>
              </a:spcAft>
              <a:buClr>
                <a:srgbClr val="11232A"/>
              </a:buClr>
              <a:buSzPts val="3200"/>
              <a:buNone/>
              <a:defRPr sz="3200" b="1"/>
            </a:lvl1pPr>
            <a:lvl2pPr marL="914400" lvl="1" indent="-228600" algn="l">
              <a:lnSpc>
                <a:spcPct val="85000"/>
              </a:lnSpc>
              <a:spcBef>
                <a:spcPts val="600"/>
              </a:spcBef>
              <a:spcAft>
                <a:spcPts val="0"/>
              </a:spcAft>
              <a:buClr>
                <a:srgbClr val="11232A"/>
              </a:buClr>
              <a:buSzPts val="2700"/>
              <a:buNone/>
              <a:defRPr sz="2700" b="1"/>
            </a:lvl2pPr>
            <a:lvl3pPr marL="1371600" lvl="2" indent="-228600" algn="l">
              <a:lnSpc>
                <a:spcPct val="85000"/>
              </a:lnSpc>
              <a:spcBef>
                <a:spcPts val="600"/>
              </a:spcBef>
              <a:spcAft>
                <a:spcPts val="0"/>
              </a:spcAft>
              <a:buClr>
                <a:srgbClr val="11232A"/>
              </a:buClr>
              <a:buSzPts val="2400"/>
              <a:buNone/>
              <a:defRPr sz="2400" b="1"/>
            </a:lvl3pPr>
            <a:lvl4pPr marL="1828800" lvl="3" indent="-228600" algn="l">
              <a:lnSpc>
                <a:spcPct val="85000"/>
              </a:lnSpc>
              <a:spcBef>
                <a:spcPts val="600"/>
              </a:spcBef>
              <a:spcAft>
                <a:spcPts val="0"/>
              </a:spcAft>
              <a:buClr>
                <a:srgbClr val="11232A"/>
              </a:buClr>
              <a:buSzPts val="2100"/>
              <a:buNone/>
              <a:defRPr sz="2100" b="1"/>
            </a:lvl4pPr>
            <a:lvl5pPr marL="2286000" lvl="4" indent="-228600" algn="l">
              <a:lnSpc>
                <a:spcPct val="85000"/>
              </a:lnSpc>
              <a:spcBef>
                <a:spcPts val="600"/>
              </a:spcBef>
              <a:spcAft>
                <a:spcPts val="0"/>
              </a:spcAft>
              <a:buClr>
                <a:srgbClr val="11232A"/>
              </a:buClr>
              <a:buSzPts val="2100"/>
              <a:buNone/>
              <a:defRPr sz="2100" b="1"/>
            </a:lvl5pPr>
            <a:lvl6pPr marL="2743200" lvl="5" indent="-228600" algn="l">
              <a:spcBef>
                <a:spcPts val="60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1026" name="Google Shape;1026;p13"/>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lnSpc>
                <a:spcPct val="85000"/>
              </a:lnSpc>
              <a:spcBef>
                <a:spcPts val="0"/>
              </a:spcBef>
              <a:spcAft>
                <a:spcPts val="0"/>
              </a:spcAft>
              <a:buClr>
                <a:srgbClr val="11232A"/>
              </a:buClr>
              <a:buSzPts val="3200"/>
              <a:buChar char="•"/>
              <a:defRPr sz="3200"/>
            </a:lvl1pPr>
            <a:lvl2pPr marL="914400" lvl="1" indent="-400050" algn="l">
              <a:lnSpc>
                <a:spcPct val="85000"/>
              </a:lnSpc>
              <a:spcBef>
                <a:spcPts val="600"/>
              </a:spcBef>
              <a:spcAft>
                <a:spcPts val="0"/>
              </a:spcAft>
              <a:buClr>
                <a:srgbClr val="11232A"/>
              </a:buClr>
              <a:buSzPts val="2700"/>
              <a:buChar char="–"/>
              <a:defRPr sz="2700"/>
            </a:lvl2pPr>
            <a:lvl3pPr marL="1371600" lvl="2" indent="-381000" algn="l">
              <a:lnSpc>
                <a:spcPct val="85000"/>
              </a:lnSpc>
              <a:spcBef>
                <a:spcPts val="600"/>
              </a:spcBef>
              <a:spcAft>
                <a:spcPts val="0"/>
              </a:spcAft>
              <a:buClr>
                <a:srgbClr val="11232A"/>
              </a:buClr>
              <a:buSzPts val="2400"/>
              <a:buChar char="•"/>
              <a:defRPr sz="2400"/>
            </a:lvl3pPr>
            <a:lvl4pPr marL="1828800" lvl="3" indent="-361950" algn="l">
              <a:lnSpc>
                <a:spcPct val="85000"/>
              </a:lnSpc>
              <a:spcBef>
                <a:spcPts val="600"/>
              </a:spcBef>
              <a:spcAft>
                <a:spcPts val="0"/>
              </a:spcAft>
              <a:buClr>
                <a:srgbClr val="11232A"/>
              </a:buClr>
              <a:buSzPts val="2100"/>
              <a:buChar char="–"/>
              <a:defRPr sz="2100"/>
            </a:lvl4pPr>
            <a:lvl5pPr marL="2286000" lvl="4" indent="-361950" algn="l">
              <a:lnSpc>
                <a:spcPct val="85000"/>
              </a:lnSpc>
              <a:spcBef>
                <a:spcPts val="600"/>
              </a:spcBef>
              <a:spcAft>
                <a:spcPts val="0"/>
              </a:spcAft>
              <a:buClr>
                <a:srgbClr val="11232A"/>
              </a:buClr>
              <a:buSzPts val="2100"/>
              <a:buChar char="»"/>
              <a:defRPr sz="2100"/>
            </a:lvl5pPr>
            <a:lvl6pPr marL="2743200" lvl="5" indent="-361950" algn="l">
              <a:spcBef>
                <a:spcPts val="60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1027" name="Google Shape;1027;p13"/>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lnSpc>
                <a:spcPct val="85000"/>
              </a:lnSpc>
              <a:spcBef>
                <a:spcPts val="0"/>
              </a:spcBef>
              <a:spcAft>
                <a:spcPts val="0"/>
              </a:spcAft>
              <a:buClr>
                <a:srgbClr val="11232A"/>
              </a:buClr>
              <a:buSzPts val="3200"/>
              <a:buNone/>
              <a:defRPr sz="3200" b="1"/>
            </a:lvl1pPr>
            <a:lvl2pPr marL="914400" lvl="1" indent="-228600" algn="l">
              <a:lnSpc>
                <a:spcPct val="85000"/>
              </a:lnSpc>
              <a:spcBef>
                <a:spcPts val="600"/>
              </a:spcBef>
              <a:spcAft>
                <a:spcPts val="0"/>
              </a:spcAft>
              <a:buClr>
                <a:srgbClr val="11232A"/>
              </a:buClr>
              <a:buSzPts val="2700"/>
              <a:buNone/>
              <a:defRPr sz="2700" b="1"/>
            </a:lvl2pPr>
            <a:lvl3pPr marL="1371600" lvl="2" indent="-228600" algn="l">
              <a:lnSpc>
                <a:spcPct val="85000"/>
              </a:lnSpc>
              <a:spcBef>
                <a:spcPts val="600"/>
              </a:spcBef>
              <a:spcAft>
                <a:spcPts val="0"/>
              </a:spcAft>
              <a:buClr>
                <a:srgbClr val="11232A"/>
              </a:buClr>
              <a:buSzPts val="2400"/>
              <a:buNone/>
              <a:defRPr sz="2400" b="1"/>
            </a:lvl3pPr>
            <a:lvl4pPr marL="1828800" lvl="3" indent="-228600" algn="l">
              <a:lnSpc>
                <a:spcPct val="85000"/>
              </a:lnSpc>
              <a:spcBef>
                <a:spcPts val="600"/>
              </a:spcBef>
              <a:spcAft>
                <a:spcPts val="0"/>
              </a:spcAft>
              <a:buClr>
                <a:srgbClr val="11232A"/>
              </a:buClr>
              <a:buSzPts val="2100"/>
              <a:buNone/>
              <a:defRPr sz="2100" b="1"/>
            </a:lvl4pPr>
            <a:lvl5pPr marL="2286000" lvl="4" indent="-228600" algn="l">
              <a:lnSpc>
                <a:spcPct val="85000"/>
              </a:lnSpc>
              <a:spcBef>
                <a:spcPts val="600"/>
              </a:spcBef>
              <a:spcAft>
                <a:spcPts val="0"/>
              </a:spcAft>
              <a:buClr>
                <a:srgbClr val="11232A"/>
              </a:buClr>
              <a:buSzPts val="2100"/>
              <a:buNone/>
              <a:defRPr sz="2100" b="1"/>
            </a:lvl5pPr>
            <a:lvl6pPr marL="2743200" lvl="5" indent="-228600" algn="l">
              <a:spcBef>
                <a:spcPts val="60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1028" name="Google Shape;1028;p13"/>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lnSpc>
                <a:spcPct val="85000"/>
              </a:lnSpc>
              <a:spcBef>
                <a:spcPts val="0"/>
              </a:spcBef>
              <a:spcAft>
                <a:spcPts val="0"/>
              </a:spcAft>
              <a:buClr>
                <a:srgbClr val="11232A"/>
              </a:buClr>
              <a:buSzPts val="3200"/>
              <a:buChar char="•"/>
              <a:defRPr sz="3200"/>
            </a:lvl1pPr>
            <a:lvl2pPr marL="914400" lvl="1" indent="-400050" algn="l">
              <a:lnSpc>
                <a:spcPct val="85000"/>
              </a:lnSpc>
              <a:spcBef>
                <a:spcPts val="600"/>
              </a:spcBef>
              <a:spcAft>
                <a:spcPts val="0"/>
              </a:spcAft>
              <a:buClr>
                <a:srgbClr val="11232A"/>
              </a:buClr>
              <a:buSzPts val="2700"/>
              <a:buChar char="–"/>
              <a:defRPr sz="2700"/>
            </a:lvl2pPr>
            <a:lvl3pPr marL="1371600" lvl="2" indent="-381000" algn="l">
              <a:lnSpc>
                <a:spcPct val="85000"/>
              </a:lnSpc>
              <a:spcBef>
                <a:spcPts val="600"/>
              </a:spcBef>
              <a:spcAft>
                <a:spcPts val="0"/>
              </a:spcAft>
              <a:buClr>
                <a:srgbClr val="11232A"/>
              </a:buClr>
              <a:buSzPts val="2400"/>
              <a:buChar char="•"/>
              <a:defRPr sz="2400"/>
            </a:lvl3pPr>
            <a:lvl4pPr marL="1828800" lvl="3" indent="-361950" algn="l">
              <a:lnSpc>
                <a:spcPct val="85000"/>
              </a:lnSpc>
              <a:spcBef>
                <a:spcPts val="600"/>
              </a:spcBef>
              <a:spcAft>
                <a:spcPts val="0"/>
              </a:spcAft>
              <a:buClr>
                <a:srgbClr val="11232A"/>
              </a:buClr>
              <a:buSzPts val="2100"/>
              <a:buChar char="–"/>
              <a:defRPr sz="2100"/>
            </a:lvl4pPr>
            <a:lvl5pPr marL="2286000" lvl="4" indent="-361950" algn="l">
              <a:lnSpc>
                <a:spcPct val="85000"/>
              </a:lnSpc>
              <a:spcBef>
                <a:spcPts val="600"/>
              </a:spcBef>
              <a:spcAft>
                <a:spcPts val="0"/>
              </a:spcAft>
              <a:buClr>
                <a:srgbClr val="11232A"/>
              </a:buClr>
              <a:buSzPts val="2100"/>
              <a:buChar char="»"/>
              <a:defRPr sz="2100"/>
            </a:lvl5pPr>
            <a:lvl6pPr marL="2743200" lvl="5" indent="-361950" algn="l">
              <a:spcBef>
                <a:spcPts val="60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1029" name="Google Shape;1029;p13"/>
          <p:cNvSpPr txBox="1">
            <a:spLocks noGrp="1"/>
          </p:cNvSpPr>
          <p:nvPr>
            <p:ph type="sldNum" idx="12"/>
          </p:nvPr>
        </p:nvSpPr>
        <p:spPr>
          <a:xfrm>
            <a:off x="9205046" y="6264275"/>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30"/>
        <p:cNvGrpSpPr/>
        <p:nvPr/>
      </p:nvGrpSpPr>
      <p:grpSpPr>
        <a:xfrm>
          <a:off x="0" y="0"/>
          <a:ext cx="0" cy="0"/>
          <a:chOff x="0" y="0"/>
          <a:chExt cx="0" cy="0"/>
        </a:xfrm>
      </p:grpSpPr>
      <p:sp>
        <p:nvSpPr>
          <p:cNvPr id="1031" name="Google Shape;1031;p14"/>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lnSpc>
                <a:spcPct val="85000"/>
              </a:lnSpc>
              <a:spcBef>
                <a:spcPts val="0"/>
              </a:spcBef>
              <a:spcAft>
                <a:spcPts val="0"/>
              </a:spcAft>
              <a:buClr>
                <a:schemeClr val="accent1"/>
              </a:buClr>
              <a:buSzPts val="2700"/>
              <a:buFont typeface="Bookman Old Style"/>
              <a:buNone/>
              <a:defRPr sz="2700" b="1"/>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2" name="Google Shape;1032;p14"/>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lnSpc>
                <a:spcPct val="85000"/>
              </a:lnSpc>
              <a:spcBef>
                <a:spcPts val="0"/>
              </a:spcBef>
              <a:spcAft>
                <a:spcPts val="0"/>
              </a:spcAft>
              <a:buClr>
                <a:srgbClr val="11232A"/>
              </a:buClr>
              <a:buSzPts val="4300"/>
              <a:buChar char="•"/>
              <a:defRPr sz="4300"/>
            </a:lvl1pPr>
            <a:lvl2pPr marL="914400" lvl="1" indent="-463550" algn="l">
              <a:lnSpc>
                <a:spcPct val="85000"/>
              </a:lnSpc>
              <a:spcBef>
                <a:spcPts val="600"/>
              </a:spcBef>
              <a:spcAft>
                <a:spcPts val="0"/>
              </a:spcAft>
              <a:buClr>
                <a:srgbClr val="11232A"/>
              </a:buClr>
              <a:buSzPts val="3700"/>
              <a:buChar char="–"/>
              <a:defRPr sz="3700"/>
            </a:lvl2pPr>
            <a:lvl3pPr marL="1371600" lvl="2" indent="-431800" algn="l">
              <a:lnSpc>
                <a:spcPct val="85000"/>
              </a:lnSpc>
              <a:spcBef>
                <a:spcPts val="600"/>
              </a:spcBef>
              <a:spcAft>
                <a:spcPts val="0"/>
              </a:spcAft>
              <a:buClr>
                <a:srgbClr val="11232A"/>
              </a:buClr>
              <a:buSzPts val="3200"/>
              <a:buChar char="•"/>
              <a:defRPr sz="3200"/>
            </a:lvl3pPr>
            <a:lvl4pPr marL="1828800" lvl="3" indent="-400050" algn="l">
              <a:lnSpc>
                <a:spcPct val="85000"/>
              </a:lnSpc>
              <a:spcBef>
                <a:spcPts val="600"/>
              </a:spcBef>
              <a:spcAft>
                <a:spcPts val="0"/>
              </a:spcAft>
              <a:buClr>
                <a:srgbClr val="11232A"/>
              </a:buClr>
              <a:buSzPts val="2700"/>
              <a:buChar char="–"/>
              <a:defRPr sz="2700"/>
            </a:lvl4pPr>
            <a:lvl5pPr marL="2286000" lvl="4" indent="-400050" algn="l">
              <a:lnSpc>
                <a:spcPct val="85000"/>
              </a:lnSpc>
              <a:spcBef>
                <a:spcPts val="600"/>
              </a:spcBef>
              <a:spcAft>
                <a:spcPts val="0"/>
              </a:spcAft>
              <a:buClr>
                <a:srgbClr val="11232A"/>
              </a:buClr>
              <a:buSzPts val="2700"/>
              <a:buChar char="»"/>
              <a:defRPr sz="2700"/>
            </a:lvl5pPr>
            <a:lvl6pPr marL="2743200" lvl="5" indent="-400050" algn="l">
              <a:spcBef>
                <a:spcPts val="60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1033" name="Google Shape;1033;p14"/>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lnSpc>
                <a:spcPct val="85000"/>
              </a:lnSpc>
              <a:spcBef>
                <a:spcPts val="0"/>
              </a:spcBef>
              <a:spcAft>
                <a:spcPts val="0"/>
              </a:spcAft>
              <a:buClr>
                <a:srgbClr val="11232A"/>
              </a:buClr>
              <a:buSzPts val="1900"/>
              <a:buNone/>
              <a:defRPr sz="1900"/>
            </a:lvl1pPr>
            <a:lvl2pPr marL="914400" lvl="1" indent="-228600" algn="l">
              <a:lnSpc>
                <a:spcPct val="85000"/>
              </a:lnSpc>
              <a:spcBef>
                <a:spcPts val="600"/>
              </a:spcBef>
              <a:spcAft>
                <a:spcPts val="0"/>
              </a:spcAft>
              <a:buClr>
                <a:srgbClr val="11232A"/>
              </a:buClr>
              <a:buSzPts val="1600"/>
              <a:buNone/>
              <a:defRPr sz="1600"/>
            </a:lvl2pPr>
            <a:lvl3pPr marL="1371600" lvl="2" indent="-228600" algn="l">
              <a:lnSpc>
                <a:spcPct val="85000"/>
              </a:lnSpc>
              <a:spcBef>
                <a:spcPts val="600"/>
              </a:spcBef>
              <a:spcAft>
                <a:spcPts val="0"/>
              </a:spcAft>
              <a:buClr>
                <a:srgbClr val="11232A"/>
              </a:buClr>
              <a:buSzPts val="1300"/>
              <a:buNone/>
              <a:defRPr sz="1300"/>
            </a:lvl3pPr>
            <a:lvl4pPr marL="1828800" lvl="3" indent="-228600" algn="l">
              <a:lnSpc>
                <a:spcPct val="85000"/>
              </a:lnSpc>
              <a:spcBef>
                <a:spcPts val="600"/>
              </a:spcBef>
              <a:spcAft>
                <a:spcPts val="0"/>
              </a:spcAft>
              <a:buClr>
                <a:srgbClr val="11232A"/>
              </a:buClr>
              <a:buSzPts val="1200"/>
              <a:buNone/>
              <a:defRPr sz="1200"/>
            </a:lvl4pPr>
            <a:lvl5pPr marL="2286000" lvl="4" indent="-228600" algn="l">
              <a:lnSpc>
                <a:spcPct val="85000"/>
              </a:lnSpc>
              <a:spcBef>
                <a:spcPts val="600"/>
              </a:spcBef>
              <a:spcAft>
                <a:spcPts val="0"/>
              </a:spcAft>
              <a:buClr>
                <a:srgbClr val="11232A"/>
              </a:buClr>
              <a:buSzPts val="1200"/>
              <a:buNone/>
              <a:defRPr sz="1200"/>
            </a:lvl5pPr>
            <a:lvl6pPr marL="2743200" lvl="5" indent="-228600" algn="l">
              <a:spcBef>
                <a:spcPts val="60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1034" name="Google Shape;1034;p14"/>
          <p:cNvSpPr txBox="1">
            <a:spLocks noGrp="1"/>
          </p:cNvSpPr>
          <p:nvPr>
            <p:ph type="sldNum" idx="12"/>
          </p:nvPr>
        </p:nvSpPr>
        <p:spPr>
          <a:xfrm>
            <a:off x="9205046" y="6264275"/>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5"/>
        <p:cNvGrpSpPr/>
        <p:nvPr/>
      </p:nvGrpSpPr>
      <p:grpSpPr>
        <a:xfrm>
          <a:off x="0" y="0"/>
          <a:ext cx="0" cy="0"/>
          <a:chOff x="0" y="0"/>
          <a:chExt cx="0" cy="0"/>
        </a:xfrm>
      </p:grpSpPr>
      <p:sp>
        <p:nvSpPr>
          <p:cNvPr id="1036" name="Google Shape;1036;p15"/>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lnSpc>
                <a:spcPct val="85000"/>
              </a:lnSpc>
              <a:spcBef>
                <a:spcPts val="0"/>
              </a:spcBef>
              <a:spcAft>
                <a:spcPts val="0"/>
              </a:spcAft>
              <a:buClr>
                <a:schemeClr val="accent1"/>
              </a:buClr>
              <a:buSzPts val="2700"/>
              <a:buFont typeface="Bookman Old Style"/>
              <a:buNone/>
              <a:defRPr sz="2700" b="1"/>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7" name="Google Shape;1037;p15"/>
          <p:cNvSpPr>
            <a:spLocks noGrp="1"/>
          </p:cNvSpPr>
          <p:nvPr>
            <p:ph type="pic" idx="2"/>
          </p:nvPr>
        </p:nvSpPr>
        <p:spPr>
          <a:xfrm>
            <a:off x="2389095" y="612775"/>
            <a:ext cx="7313295" cy="4114800"/>
          </a:xfrm>
          <a:prstGeom prst="rect">
            <a:avLst/>
          </a:prstGeom>
          <a:noFill/>
          <a:ln>
            <a:noFill/>
          </a:ln>
        </p:spPr>
      </p:sp>
      <p:sp>
        <p:nvSpPr>
          <p:cNvPr id="1038" name="Google Shape;1038;p15"/>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lnSpc>
                <a:spcPct val="85000"/>
              </a:lnSpc>
              <a:spcBef>
                <a:spcPts val="0"/>
              </a:spcBef>
              <a:spcAft>
                <a:spcPts val="0"/>
              </a:spcAft>
              <a:buClr>
                <a:srgbClr val="11232A"/>
              </a:buClr>
              <a:buSzPts val="1900"/>
              <a:buNone/>
              <a:defRPr sz="1900"/>
            </a:lvl1pPr>
            <a:lvl2pPr marL="914400" lvl="1" indent="-228600" algn="l">
              <a:lnSpc>
                <a:spcPct val="85000"/>
              </a:lnSpc>
              <a:spcBef>
                <a:spcPts val="600"/>
              </a:spcBef>
              <a:spcAft>
                <a:spcPts val="0"/>
              </a:spcAft>
              <a:buClr>
                <a:srgbClr val="11232A"/>
              </a:buClr>
              <a:buSzPts val="1600"/>
              <a:buNone/>
              <a:defRPr sz="1600"/>
            </a:lvl2pPr>
            <a:lvl3pPr marL="1371600" lvl="2" indent="-228600" algn="l">
              <a:lnSpc>
                <a:spcPct val="85000"/>
              </a:lnSpc>
              <a:spcBef>
                <a:spcPts val="600"/>
              </a:spcBef>
              <a:spcAft>
                <a:spcPts val="0"/>
              </a:spcAft>
              <a:buClr>
                <a:srgbClr val="11232A"/>
              </a:buClr>
              <a:buSzPts val="1300"/>
              <a:buNone/>
              <a:defRPr sz="1300"/>
            </a:lvl3pPr>
            <a:lvl4pPr marL="1828800" lvl="3" indent="-228600" algn="l">
              <a:lnSpc>
                <a:spcPct val="85000"/>
              </a:lnSpc>
              <a:spcBef>
                <a:spcPts val="600"/>
              </a:spcBef>
              <a:spcAft>
                <a:spcPts val="0"/>
              </a:spcAft>
              <a:buClr>
                <a:srgbClr val="11232A"/>
              </a:buClr>
              <a:buSzPts val="1200"/>
              <a:buNone/>
              <a:defRPr sz="1200"/>
            </a:lvl4pPr>
            <a:lvl5pPr marL="2286000" lvl="4" indent="-228600" algn="l">
              <a:lnSpc>
                <a:spcPct val="85000"/>
              </a:lnSpc>
              <a:spcBef>
                <a:spcPts val="600"/>
              </a:spcBef>
              <a:spcAft>
                <a:spcPts val="0"/>
              </a:spcAft>
              <a:buClr>
                <a:srgbClr val="11232A"/>
              </a:buClr>
              <a:buSzPts val="1200"/>
              <a:buNone/>
              <a:defRPr sz="1200"/>
            </a:lvl5pPr>
            <a:lvl6pPr marL="2743200" lvl="5" indent="-228600" algn="l">
              <a:spcBef>
                <a:spcPts val="60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1039" name="Google Shape;1039;p15"/>
          <p:cNvSpPr txBox="1">
            <a:spLocks noGrp="1"/>
          </p:cNvSpPr>
          <p:nvPr>
            <p:ph type="sldNum" idx="12"/>
          </p:nvPr>
        </p:nvSpPr>
        <p:spPr>
          <a:xfrm>
            <a:off x="9205046" y="6264275"/>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_Timeline">
  <p:cSld name="5_Timeline">
    <p:spTree>
      <p:nvGrpSpPr>
        <p:cNvPr id="1" name="Shape 35"/>
        <p:cNvGrpSpPr/>
        <p:nvPr/>
      </p:nvGrpSpPr>
      <p:grpSpPr>
        <a:xfrm>
          <a:off x="0" y="0"/>
          <a:ext cx="0" cy="0"/>
          <a:chOff x="0" y="0"/>
          <a:chExt cx="0" cy="0"/>
        </a:xfrm>
      </p:grpSpPr>
      <p:sp>
        <p:nvSpPr>
          <p:cNvPr id="36" name="Google Shape;36;p3"/>
          <p:cNvSpPr/>
          <p:nvPr/>
        </p:nvSpPr>
        <p:spPr>
          <a:xfrm>
            <a:off x="426916" y="439653"/>
            <a:ext cx="11334993" cy="21511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orbel"/>
              <a:ea typeface="Corbel"/>
              <a:cs typeface="Corbel"/>
              <a:sym typeface="Corbel"/>
            </a:endParaRPr>
          </a:p>
        </p:txBody>
      </p:sp>
      <p:sp>
        <p:nvSpPr>
          <p:cNvPr id="37" name="Google Shape;37;p3"/>
          <p:cNvSpPr/>
          <p:nvPr/>
        </p:nvSpPr>
        <p:spPr>
          <a:xfrm>
            <a:off x="0" y="2336988"/>
            <a:ext cx="12188825" cy="452101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accent3"/>
              </a:solidFill>
              <a:latin typeface="Corbel"/>
              <a:ea typeface="Corbel"/>
              <a:cs typeface="Corbel"/>
              <a:sym typeface="Corbel"/>
            </a:endParaRPr>
          </a:p>
        </p:txBody>
      </p:sp>
      <p:sp>
        <p:nvSpPr>
          <p:cNvPr id="38" name="Google Shape;38;p3"/>
          <p:cNvSpPr/>
          <p:nvPr/>
        </p:nvSpPr>
        <p:spPr>
          <a:xfrm>
            <a:off x="426916" y="2336988"/>
            <a:ext cx="11334993" cy="4063807"/>
          </a:xfrm>
          <a:prstGeom prst="rect">
            <a:avLst/>
          </a:prstGeom>
          <a:solidFill>
            <a:srgbClr val="F8E8D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orbel"/>
              <a:ea typeface="Corbel"/>
              <a:cs typeface="Corbel"/>
              <a:sym typeface="Corbel"/>
            </a:endParaRPr>
          </a:p>
        </p:txBody>
      </p:sp>
      <p:grpSp>
        <p:nvGrpSpPr>
          <p:cNvPr id="39" name="Google Shape;39;p3"/>
          <p:cNvGrpSpPr/>
          <p:nvPr/>
        </p:nvGrpSpPr>
        <p:grpSpPr>
          <a:xfrm rot="-5400000" flipH="1">
            <a:off x="503554" y="308293"/>
            <a:ext cx="2012950" cy="1396365"/>
            <a:chOff x="0" y="0"/>
            <a:chExt cx="928687" cy="643890"/>
          </a:xfrm>
        </p:grpSpPr>
        <p:sp>
          <p:nvSpPr>
            <p:cNvPr id="40" name="Google Shape;40;p3"/>
            <p:cNvSpPr/>
            <p:nvPr/>
          </p:nvSpPr>
          <p:spPr>
            <a:xfrm>
              <a:off x="0" y="53341"/>
              <a:ext cx="875347" cy="537210"/>
            </a:xfrm>
            <a:custGeom>
              <a:avLst/>
              <a:gdLst/>
              <a:ahLst/>
              <a:cxnLst/>
              <a:rect l="l" t="t" r="r" b="b"/>
              <a:pathLst>
                <a:path w="875347" h="537210" extrusionOk="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1" name="Google Shape;41;p3"/>
            <p:cNvSpPr/>
            <p:nvPr/>
          </p:nvSpPr>
          <p:spPr>
            <a:xfrm>
              <a:off x="0" y="160021"/>
              <a:ext cx="768667" cy="323850"/>
            </a:xfrm>
            <a:custGeom>
              <a:avLst/>
              <a:gdLst/>
              <a:ahLst/>
              <a:cxnLst/>
              <a:rect l="l" t="t" r="r" b="b"/>
              <a:pathLst>
                <a:path w="768667" h="323850" extrusionOk="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2" name="Google Shape;42;p3"/>
            <p:cNvSpPr/>
            <p:nvPr/>
          </p:nvSpPr>
          <p:spPr>
            <a:xfrm>
              <a:off x="0" y="0"/>
              <a:ext cx="928687" cy="643890"/>
            </a:xfrm>
            <a:custGeom>
              <a:avLst/>
              <a:gdLst/>
              <a:ahLst/>
              <a:cxnLst/>
              <a:rect l="l" t="t" r="r" b="b"/>
              <a:pathLst>
                <a:path w="928687" h="643890" extrusionOk="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3" name="Google Shape;43;p3"/>
            <p:cNvSpPr/>
            <p:nvPr/>
          </p:nvSpPr>
          <p:spPr>
            <a:xfrm>
              <a:off x="0" y="106681"/>
              <a:ext cx="822007" cy="430530"/>
            </a:xfrm>
            <a:custGeom>
              <a:avLst/>
              <a:gdLst/>
              <a:ahLst/>
              <a:cxnLst/>
              <a:rect l="l" t="t" r="r" b="b"/>
              <a:pathLst>
                <a:path w="822007" h="430530" extrusionOk="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grpSp>
      <p:sp>
        <p:nvSpPr>
          <p:cNvPr id="44" name="Google Shape;44;p3"/>
          <p:cNvSpPr txBox="1">
            <a:spLocks noGrp="1"/>
          </p:cNvSpPr>
          <p:nvPr>
            <p:ph type="title"/>
          </p:nvPr>
        </p:nvSpPr>
        <p:spPr>
          <a:xfrm>
            <a:off x="609441" y="1036639"/>
            <a:ext cx="10969943" cy="944561"/>
          </a:xfrm>
          <a:prstGeom prst="rect">
            <a:avLst/>
          </a:prstGeom>
          <a:noFill/>
          <a:ln>
            <a:noFill/>
          </a:ln>
        </p:spPr>
        <p:txBody>
          <a:bodyPr spcFirstLastPara="1" wrap="square" lIns="121875" tIns="60925" rIns="121875" bIns="60925" anchor="ctr" anchorCtr="0">
            <a:normAutofit/>
          </a:bodyPr>
          <a:lstStyle>
            <a:lvl1pPr lvl="0" algn="ctr">
              <a:lnSpc>
                <a:spcPct val="85000"/>
              </a:lnSpc>
              <a:spcBef>
                <a:spcPts val="0"/>
              </a:spcBef>
              <a:spcAft>
                <a:spcPts val="0"/>
              </a:spcAft>
              <a:buClr>
                <a:schemeClr val="accent1"/>
              </a:buClr>
              <a:buSzPts val="4800"/>
              <a:buFont typeface="Bookman Old Style"/>
              <a:buNone/>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
          <p:cNvSpPr>
            <a:spLocks noGrp="1"/>
          </p:cNvSpPr>
          <p:nvPr>
            <p:ph type="body" idx="1"/>
          </p:nvPr>
        </p:nvSpPr>
        <p:spPr>
          <a:xfrm>
            <a:off x="684211" y="2811087"/>
            <a:ext cx="2133601" cy="365760"/>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100000"/>
              </a:lnSpc>
              <a:spcBef>
                <a:spcPts val="0"/>
              </a:spcBef>
              <a:spcAft>
                <a:spcPts val="0"/>
              </a:spcAft>
              <a:buClr>
                <a:schemeClr val="dk2"/>
              </a:buClr>
              <a:buSzPts val="1400"/>
              <a:buNone/>
              <a:defRPr sz="1400" b="1" cap="none">
                <a:solidFill>
                  <a:schemeClr val="dk2"/>
                </a:solidFill>
                <a:latin typeface="Corbel"/>
                <a:ea typeface="Corbel"/>
                <a:cs typeface="Corbel"/>
                <a:sym typeface="Corbel"/>
              </a:defRPr>
            </a:lvl1pPr>
            <a:lvl2pPr marL="914400" lvl="1" indent="-228600" algn="l">
              <a:lnSpc>
                <a:spcPct val="85000"/>
              </a:lnSpc>
              <a:spcBef>
                <a:spcPts val="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6" name="Google Shape;46;p3"/>
          <p:cNvSpPr>
            <a:spLocks noGrp="1"/>
          </p:cNvSpPr>
          <p:nvPr>
            <p:ph type="body" idx="2"/>
          </p:nvPr>
        </p:nvSpPr>
        <p:spPr>
          <a:xfrm>
            <a:off x="684211" y="3322320"/>
            <a:ext cx="2133601" cy="426276"/>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85000"/>
              </a:lnSpc>
              <a:spcBef>
                <a:spcPts val="0"/>
              </a:spcBef>
              <a:spcAft>
                <a:spcPts val="0"/>
              </a:spcAft>
              <a:buClr>
                <a:schemeClr val="dk2"/>
              </a:buClr>
              <a:buSzPts val="1050"/>
              <a:buNone/>
              <a:defRPr sz="1050" b="0">
                <a:solidFill>
                  <a:schemeClr val="dk2"/>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3"/>
          <p:cNvSpPr>
            <a:spLocks noGrp="1"/>
          </p:cNvSpPr>
          <p:nvPr>
            <p:ph type="body" idx="3"/>
          </p:nvPr>
        </p:nvSpPr>
        <p:spPr>
          <a:xfrm>
            <a:off x="3198811" y="2811087"/>
            <a:ext cx="2133601" cy="365760"/>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100000"/>
              </a:lnSpc>
              <a:spcBef>
                <a:spcPts val="0"/>
              </a:spcBef>
              <a:spcAft>
                <a:spcPts val="0"/>
              </a:spcAft>
              <a:buClr>
                <a:schemeClr val="dk2"/>
              </a:buClr>
              <a:buSzPts val="1400"/>
              <a:buNone/>
              <a:defRPr sz="1400" b="1" cap="none">
                <a:solidFill>
                  <a:schemeClr val="dk2"/>
                </a:solidFill>
                <a:latin typeface="Corbel"/>
                <a:ea typeface="Corbel"/>
                <a:cs typeface="Corbel"/>
                <a:sym typeface="Corbel"/>
              </a:defRPr>
            </a:lvl1pPr>
            <a:lvl2pPr marL="914400" lvl="1" indent="-228600" algn="l">
              <a:lnSpc>
                <a:spcPct val="85000"/>
              </a:lnSpc>
              <a:spcBef>
                <a:spcPts val="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3"/>
          <p:cNvSpPr>
            <a:spLocks noGrp="1"/>
          </p:cNvSpPr>
          <p:nvPr>
            <p:ph type="body" idx="4"/>
          </p:nvPr>
        </p:nvSpPr>
        <p:spPr>
          <a:xfrm>
            <a:off x="3198811" y="3322320"/>
            <a:ext cx="2133601" cy="426276"/>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85000"/>
              </a:lnSpc>
              <a:spcBef>
                <a:spcPts val="0"/>
              </a:spcBef>
              <a:spcAft>
                <a:spcPts val="0"/>
              </a:spcAft>
              <a:buClr>
                <a:schemeClr val="dk2"/>
              </a:buClr>
              <a:buSzPts val="1050"/>
              <a:buNone/>
              <a:defRPr sz="1050" b="0">
                <a:solidFill>
                  <a:schemeClr val="dk2"/>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 name="Google Shape;49;p3"/>
          <p:cNvSpPr>
            <a:spLocks noGrp="1"/>
          </p:cNvSpPr>
          <p:nvPr>
            <p:ph type="body" idx="5"/>
          </p:nvPr>
        </p:nvSpPr>
        <p:spPr>
          <a:xfrm>
            <a:off x="5713411" y="2811087"/>
            <a:ext cx="2133601" cy="365760"/>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100000"/>
              </a:lnSpc>
              <a:spcBef>
                <a:spcPts val="0"/>
              </a:spcBef>
              <a:spcAft>
                <a:spcPts val="0"/>
              </a:spcAft>
              <a:buClr>
                <a:schemeClr val="dk2"/>
              </a:buClr>
              <a:buSzPts val="1400"/>
              <a:buNone/>
              <a:defRPr sz="1400" b="1" cap="none">
                <a:solidFill>
                  <a:schemeClr val="dk2"/>
                </a:solidFill>
                <a:latin typeface="Corbel"/>
                <a:ea typeface="Corbel"/>
                <a:cs typeface="Corbel"/>
                <a:sym typeface="Corbel"/>
              </a:defRPr>
            </a:lvl1pPr>
            <a:lvl2pPr marL="914400" lvl="1" indent="-228600" algn="l">
              <a:lnSpc>
                <a:spcPct val="85000"/>
              </a:lnSpc>
              <a:spcBef>
                <a:spcPts val="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0" name="Google Shape;50;p3"/>
          <p:cNvSpPr>
            <a:spLocks noGrp="1"/>
          </p:cNvSpPr>
          <p:nvPr>
            <p:ph type="body" idx="6"/>
          </p:nvPr>
        </p:nvSpPr>
        <p:spPr>
          <a:xfrm>
            <a:off x="5713411" y="3322320"/>
            <a:ext cx="2133601" cy="426276"/>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85000"/>
              </a:lnSpc>
              <a:spcBef>
                <a:spcPts val="0"/>
              </a:spcBef>
              <a:spcAft>
                <a:spcPts val="0"/>
              </a:spcAft>
              <a:buClr>
                <a:schemeClr val="dk2"/>
              </a:buClr>
              <a:buSzPts val="1050"/>
              <a:buNone/>
              <a:defRPr sz="1050" b="0">
                <a:solidFill>
                  <a:schemeClr val="dk2"/>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 name="Google Shape;51;p3"/>
          <p:cNvSpPr>
            <a:spLocks noGrp="1"/>
          </p:cNvSpPr>
          <p:nvPr>
            <p:ph type="body" idx="7"/>
          </p:nvPr>
        </p:nvSpPr>
        <p:spPr>
          <a:xfrm>
            <a:off x="8228011" y="2811087"/>
            <a:ext cx="2133601" cy="365760"/>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100000"/>
              </a:lnSpc>
              <a:spcBef>
                <a:spcPts val="0"/>
              </a:spcBef>
              <a:spcAft>
                <a:spcPts val="0"/>
              </a:spcAft>
              <a:buClr>
                <a:schemeClr val="dk2"/>
              </a:buClr>
              <a:buSzPts val="1400"/>
              <a:buNone/>
              <a:defRPr sz="1400" b="1" cap="none">
                <a:solidFill>
                  <a:schemeClr val="dk2"/>
                </a:solidFill>
                <a:latin typeface="Corbel"/>
                <a:ea typeface="Corbel"/>
                <a:cs typeface="Corbel"/>
                <a:sym typeface="Corbel"/>
              </a:defRPr>
            </a:lvl1pPr>
            <a:lvl2pPr marL="914400" lvl="1" indent="-228600" algn="l">
              <a:lnSpc>
                <a:spcPct val="85000"/>
              </a:lnSpc>
              <a:spcBef>
                <a:spcPts val="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 name="Google Shape;52;p3"/>
          <p:cNvSpPr>
            <a:spLocks noGrp="1"/>
          </p:cNvSpPr>
          <p:nvPr>
            <p:ph type="body" idx="8"/>
          </p:nvPr>
        </p:nvSpPr>
        <p:spPr>
          <a:xfrm>
            <a:off x="8228011" y="3322320"/>
            <a:ext cx="2133601" cy="426276"/>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85000"/>
              </a:lnSpc>
              <a:spcBef>
                <a:spcPts val="0"/>
              </a:spcBef>
              <a:spcAft>
                <a:spcPts val="0"/>
              </a:spcAft>
              <a:buClr>
                <a:schemeClr val="dk2"/>
              </a:buClr>
              <a:buSzPts val="1050"/>
              <a:buNone/>
              <a:defRPr sz="1050" b="0">
                <a:solidFill>
                  <a:schemeClr val="dk2"/>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 name="Google Shape;53;p3"/>
          <p:cNvSpPr>
            <a:spLocks noGrp="1"/>
          </p:cNvSpPr>
          <p:nvPr>
            <p:ph type="body" idx="9"/>
          </p:nvPr>
        </p:nvSpPr>
        <p:spPr>
          <a:xfrm>
            <a:off x="1903411" y="5158491"/>
            <a:ext cx="2133601" cy="365760"/>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100000"/>
              </a:lnSpc>
              <a:spcBef>
                <a:spcPts val="0"/>
              </a:spcBef>
              <a:spcAft>
                <a:spcPts val="0"/>
              </a:spcAft>
              <a:buClr>
                <a:schemeClr val="dk2"/>
              </a:buClr>
              <a:buSzPts val="1400"/>
              <a:buNone/>
              <a:defRPr sz="1400" b="1" cap="none">
                <a:solidFill>
                  <a:schemeClr val="dk2"/>
                </a:solidFill>
                <a:latin typeface="Corbel"/>
                <a:ea typeface="Corbel"/>
                <a:cs typeface="Corbel"/>
                <a:sym typeface="Corbel"/>
              </a:defRPr>
            </a:lvl1pPr>
            <a:lvl2pPr marL="914400" lvl="1" indent="-228600" algn="l">
              <a:lnSpc>
                <a:spcPct val="85000"/>
              </a:lnSpc>
              <a:spcBef>
                <a:spcPts val="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 name="Google Shape;54;p3"/>
          <p:cNvSpPr>
            <a:spLocks noGrp="1"/>
          </p:cNvSpPr>
          <p:nvPr>
            <p:ph type="body" idx="13"/>
          </p:nvPr>
        </p:nvSpPr>
        <p:spPr>
          <a:xfrm>
            <a:off x="1903411" y="5669724"/>
            <a:ext cx="2133601" cy="426276"/>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85000"/>
              </a:lnSpc>
              <a:spcBef>
                <a:spcPts val="0"/>
              </a:spcBef>
              <a:spcAft>
                <a:spcPts val="0"/>
              </a:spcAft>
              <a:buClr>
                <a:schemeClr val="dk2"/>
              </a:buClr>
              <a:buSzPts val="1050"/>
              <a:buNone/>
              <a:defRPr sz="1050" b="0">
                <a:solidFill>
                  <a:schemeClr val="dk2"/>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 name="Google Shape;55;p3"/>
          <p:cNvSpPr>
            <a:spLocks noGrp="1"/>
          </p:cNvSpPr>
          <p:nvPr>
            <p:ph type="body" idx="14"/>
          </p:nvPr>
        </p:nvSpPr>
        <p:spPr>
          <a:xfrm>
            <a:off x="4418011" y="5158491"/>
            <a:ext cx="2133601" cy="365760"/>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100000"/>
              </a:lnSpc>
              <a:spcBef>
                <a:spcPts val="0"/>
              </a:spcBef>
              <a:spcAft>
                <a:spcPts val="0"/>
              </a:spcAft>
              <a:buClr>
                <a:schemeClr val="dk2"/>
              </a:buClr>
              <a:buSzPts val="1400"/>
              <a:buNone/>
              <a:defRPr sz="1400" b="1" cap="none">
                <a:solidFill>
                  <a:schemeClr val="dk2"/>
                </a:solidFill>
                <a:latin typeface="Corbel"/>
                <a:ea typeface="Corbel"/>
                <a:cs typeface="Corbel"/>
                <a:sym typeface="Corbel"/>
              </a:defRPr>
            </a:lvl1pPr>
            <a:lvl2pPr marL="914400" lvl="1" indent="-228600" algn="l">
              <a:lnSpc>
                <a:spcPct val="85000"/>
              </a:lnSpc>
              <a:spcBef>
                <a:spcPts val="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6" name="Google Shape;56;p3"/>
          <p:cNvSpPr>
            <a:spLocks noGrp="1"/>
          </p:cNvSpPr>
          <p:nvPr>
            <p:ph type="body" idx="15"/>
          </p:nvPr>
        </p:nvSpPr>
        <p:spPr>
          <a:xfrm>
            <a:off x="4418011" y="5669724"/>
            <a:ext cx="2133601" cy="426276"/>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85000"/>
              </a:lnSpc>
              <a:spcBef>
                <a:spcPts val="0"/>
              </a:spcBef>
              <a:spcAft>
                <a:spcPts val="0"/>
              </a:spcAft>
              <a:buClr>
                <a:schemeClr val="dk2"/>
              </a:buClr>
              <a:buSzPts val="1050"/>
              <a:buNone/>
              <a:defRPr sz="1050" b="0">
                <a:solidFill>
                  <a:schemeClr val="dk2"/>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3"/>
          <p:cNvSpPr>
            <a:spLocks noGrp="1"/>
          </p:cNvSpPr>
          <p:nvPr>
            <p:ph type="body" idx="16"/>
          </p:nvPr>
        </p:nvSpPr>
        <p:spPr>
          <a:xfrm>
            <a:off x="6932611" y="5158491"/>
            <a:ext cx="2133601" cy="365760"/>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100000"/>
              </a:lnSpc>
              <a:spcBef>
                <a:spcPts val="0"/>
              </a:spcBef>
              <a:spcAft>
                <a:spcPts val="0"/>
              </a:spcAft>
              <a:buClr>
                <a:schemeClr val="dk2"/>
              </a:buClr>
              <a:buSzPts val="1400"/>
              <a:buNone/>
              <a:defRPr sz="1400" b="1" cap="none">
                <a:solidFill>
                  <a:schemeClr val="dk2"/>
                </a:solidFill>
                <a:latin typeface="Corbel"/>
                <a:ea typeface="Corbel"/>
                <a:cs typeface="Corbel"/>
                <a:sym typeface="Corbel"/>
              </a:defRPr>
            </a:lvl1pPr>
            <a:lvl2pPr marL="914400" lvl="1" indent="-228600" algn="l">
              <a:lnSpc>
                <a:spcPct val="85000"/>
              </a:lnSpc>
              <a:spcBef>
                <a:spcPts val="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 name="Google Shape;58;p3"/>
          <p:cNvSpPr>
            <a:spLocks noGrp="1"/>
          </p:cNvSpPr>
          <p:nvPr>
            <p:ph type="body" idx="17"/>
          </p:nvPr>
        </p:nvSpPr>
        <p:spPr>
          <a:xfrm>
            <a:off x="6932611" y="5669724"/>
            <a:ext cx="2133601" cy="426276"/>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85000"/>
              </a:lnSpc>
              <a:spcBef>
                <a:spcPts val="0"/>
              </a:spcBef>
              <a:spcAft>
                <a:spcPts val="0"/>
              </a:spcAft>
              <a:buClr>
                <a:schemeClr val="dk2"/>
              </a:buClr>
              <a:buSzPts val="1050"/>
              <a:buNone/>
              <a:defRPr sz="1050" b="0">
                <a:solidFill>
                  <a:schemeClr val="dk2"/>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a:spLocks noGrp="1"/>
          </p:cNvSpPr>
          <p:nvPr>
            <p:ph type="body" idx="18"/>
          </p:nvPr>
        </p:nvSpPr>
        <p:spPr>
          <a:xfrm>
            <a:off x="9447211" y="5158491"/>
            <a:ext cx="2133601" cy="365760"/>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100000"/>
              </a:lnSpc>
              <a:spcBef>
                <a:spcPts val="0"/>
              </a:spcBef>
              <a:spcAft>
                <a:spcPts val="0"/>
              </a:spcAft>
              <a:buClr>
                <a:schemeClr val="dk2"/>
              </a:buClr>
              <a:buSzPts val="1400"/>
              <a:buNone/>
              <a:defRPr sz="1400" b="1" cap="none">
                <a:solidFill>
                  <a:schemeClr val="dk2"/>
                </a:solidFill>
                <a:latin typeface="Corbel"/>
                <a:ea typeface="Corbel"/>
                <a:cs typeface="Corbel"/>
                <a:sym typeface="Corbel"/>
              </a:defRPr>
            </a:lvl1pPr>
            <a:lvl2pPr marL="914400" lvl="1" indent="-228600" algn="l">
              <a:lnSpc>
                <a:spcPct val="85000"/>
              </a:lnSpc>
              <a:spcBef>
                <a:spcPts val="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0" name="Google Shape;60;p3"/>
          <p:cNvSpPr>
            <a:spLocks noGrp="1"/>
          </p:cNvSpPr>
          <p:nvPr>
            <p:ph type="body" idx="19"/>
          </p:nvPr>
        </p:nvSpPr>
        <p:spPr>
          <a:xfrm>
            <a:off x="9447211" y="5669724"/>
            <a:ext cx="2133601" cy="426276"/>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85000"/>
              </a:lnSpc>
              <a:spcBef>
                <a:spcPts val="0"/>
              </a:spcBef>
              <a:spcAft>
                <a:spcPts val="0"/>
              </a:spcAft>
              <a:buClr>
                <a:schemeClr val="dk2"/>
              </a:buClr>
              <a:buSzPts val="1050"/>
              <a:buNone/>
              <a:defRPr sz="1050" b="0">
                <a:solidFill>
                  <a:schemeClr val="dk2"/>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7_Title and levels">
  <p:cSld name="7_Title and levels">
    <p:spTree>
      <p:nvGrpSpPr>
        <p:cNvPr id="1" name="Shape 61"/>
        <p:cNvGrpSpPr/>
        <p:nvPr/>
      </p:nvGrpSpPr>
      <p:grpSpPr>
        <a:xfrm>
          <a:off x="0" y="0"/>
          <a:ext cx="0" cy="0"/>
          <a:chOff x="0" y="0"/>
          <a:chExt cx="0" cy="0"/>
        </a:xfrm>
      </p:grpSpPr>
      <p:sp>
        <p:nvSpPr>
          <p:cNvPr id="62" name="Google Shape;62;p4"/>
          <p:cNvSpPr/>
          <p:nvPr/>
        </p:nvSpPr>
        <p:spPr>
          <a:xfrm>
            <a:off x="1" y="-1"/>
            <a:ext cx="5713412" cy="685799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orbel"/>
              <a:ea typeface="Corbel"/>
              <a:cs typeface="Corbel"/>
              <a:sym typeface="Corbel"/>
            </a:endParaRPr>
          </a:p>
        </p:txBody>
      </p:sp>
      <p:sp>
        <p:nvSpPr>
          <p:cNvPr id="63" name="Google Shape;63;p4"/>
          <p:cNvSpPr/>
          <p:nvPr/>
        </p:nvSpPr>
        <p:spPr>
          <a:xfrm>
            <a:off x="426916" y="422100"/>
            <a:ext cx="11334993" cy="60138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orbel"/>
              <a:ea typeface="Corbel"/>
              <a:cs typeface="Corbel"/>
              <a:sym typeface="Corbel"/>
            </a:endParaRPr>
          </a:p>
        </p:txBody>
      </p:sp>
      <p:sp>
        <p:nvSpPr>
          <p:cNvPr id="64" name="Google Shape;64;p4"/>
          <p:cNvSpPr txBox="1">
            <a:spLocks noGrp="1"/>
          </p:cNvSpPr>
          <p:nvPr>
            <p:ph type="title"/>
          </p:nvPr>
        </p:nvSpPr>
        <p:spPr>
          <a:xfrm>
            <a:off x="629169" y="650999"/>
            <a:ext cx="4113371" cy="1676400"/>
          </a:xfrm>
          <a:prstGeom prst="rect">
            <a:avLst/>
          </a:prstGeom>
          <a:noFill/>
          <a:ln>
            <a:noFill/>
          </a:ln>
        </p:spPr>
        <p:txBody>
          <a:bodyPr spcFirstLastPara="1" wrap="square" lIns="121875" tIns="60925" rIns="121875" bIns="60925" anchor="t" anchorCtr="0">
            <a:normAutofit/>
          </a:bodyPr>
          <a:lstStyle>
            <a:lvl1pPr lvl="0" algn="l">
              <a:lnSpc>
                <a:spcPct val="100000"/>
              </a:lnSpc>
              <a:spcBef>
                <a:spcPts val="0"/>
              </a:spcBef>
              <a:spcAft>
                <a:spcPts val="0"/>
              </a:spcAft>
              <a:buClr>
                <a:schemeClr val="accent1"/>
              </a:buClr>
              <a:buSzPts val="48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4"/>
          <p:cNvSpPr txBox="1">
            <a:spLocks noGrp="1"/>
          </p:cNvSpPr>
          <p:nvPr>
            <p:ph type="body" idx="1"/>
          </p:nvPr>
        </p:nvSpPr>
        <p:spPr>
          <a:xfrm>
            <a:off x="650327" y="2521783"/>
            <a:ext cx="4071056" cy="33930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2400"/>
              <a:buNone/>
              <a:defRPr sz="2400" b="0" cap="none">
                <a:solidFill>
                  <a:schemeClr val="accent3"/>
                </a:solidFill>
                <a:latin typeface="Bookman Old Style"/>
                <a:ea typeface="Bookman Old Style"/>
                <a:cs typeface="Bookman Old Style"/>
                <a:sym typeface="Bookman Old Style"/>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4"/>
          <p:cNvSpPr txBox="1">
            <a:spLocks noGrp="1"/>
          </p:cNvSpPr>
          <p:nvPr>
            <p:ph type="body" idx="2"/>
          </p:nvPr>
        </p:nvSpPr>
        <p:spPr>
          <a:xfrm>
            <a:off x="651756" y="3040797"/>
            <a:ext cx="3613856" cy="3283803"/>
          </a:xfrm>
          <a:prstGeom prst="rect">
            <a:avLst/>
          </a:prstGeom>
          <a:noFill/>
          <a:ln>
            <a:noFill/>
          </a:ln>
        </p:spPr>
        <p:txBody>
          <a:bodyPr spcFirstLastPara="1" wrap="square" lIns="121875" tIns="60925" rIns="121875" bIns="60925" anchor="t" anchorCtr="0">
            <a:noAutofit/>
          </a:bodyPr>
          <a:lstStyle>
            <a:lvl1pPr marL="457200" lvl="0" indent="-228600" algn="l">
              <a:lnSpc>
                <a:spcPct val="100000"/>
              </a:lnSpc>
              <a:spcBef>
                <a:spcPts val="0"/>
              </a:spcBef>
              <a:spcAft>
                <a:spcPts val="0"/>
              </a:spcAft>
              <a:buClr>
                <a:schemeClr val="accent3"/>
              </a:buClr>
              <a:buSzPts val="1400"/>
              <a:buNone/>
              <a:defRPr sz="1400" b="0">
                <a:solidFill>
                  <a:schemeClr val="accent3"/>
                </a:solidFill>
                <a:latin typeface="Corbel"/>
                <a:ea typeface="Corbel"/>
                <a:cs typeface="Corbel"/>
                <a:sym typeface="Corbel"/>
              </a:defRPr>
            </a:lvl1pPr>
            <a:lvl2pPr marL="914400" lvl="1" indent="-228600" algn="l">
              <a:lnSpc>
                <a:spcPct val="85000"/>
              </a:lnSpc>
              <a:spcBef>
                <a:spcPts val="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4"/>
          <p:cNvSpPr txBox="1">
            <a:spLocks noGrp="1"/>
          </p:cNvSpPr>
          <p:nvPr>
            <p:ph type="body" idx="3"/>
          </p:nvPr>
        </p:nvSpPr>
        <p:spPr>
          <a:xfrm>
            <a:off x="7089115" y="2116352"/>
            <a:ext cx="1939364" cy="29761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400"/>
              <a:buNone/>
              <a:defRPr sz="1400" b="1" cap="none">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4"/>
          <p:cNvSpPr txBox="1">
            <a:spLocks noGrp="1"/>
          </p:cNvSpPr>
          <p:nvPr>
            <p:ph type="body" idx="4"/>
          </p:nvPr>
        </p:nvSpPr>
        <p:spPr>
          <a:xfrm>
            <a:off x="7085012" y="2327399"/>
            <a:ext cx="1916981" cy="297618"/>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100"/>
              <a:buNone/>
              <a:defRPr sz="1100" b="0">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4"/>
          <p:cNvSpPr txBox="1">
            <a:spLocks noGrp="1"/>
          </p:cNvSpPr>
          <p:nvPr>
            <p:ph type="body" idx="5"/>
          </p:nvPr>
        </p:nvSpPr>
        <p:spPr>
          <a:xfrm>
            <a:off x="6429801" y="2916511"/>
            <a:ext cx="1939364" cy="29761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400"/>
              <a:buNone/>
              <a:defRPr sz="1400" b="1" cap="none">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 name="Google Shape;70;p4"/>
          <p:cNvSpPr txBox="1">
            <a:spLocks noGrp="1"/>
          </p:cNvSpPr>
          <p:nvPr>
            <p:ph type="body" idx="6"/>
          </p:nvPr>
        </p:nvSpPr>
        <p:spPr>
          <a:xfrm>
            <a:off x="6435254" y="3160070"/>
            <a:ext cx="1916981" cy="297618"/>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100"/>
              <a:buNone/>
              <a:defRPr sz="1100" b="0">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4"/>
          <p:cNvSpPr txBox="1">
            <a:spLocks noGrp="1"/>
          </p:cNvSpPr>
          <p:nvPr>
            <p:ph type="body" idx="7"/>
          </p:nvPr>
        </p:nvSpPr>
        <p:spPr>
          <a:xfrm>
            <a:off x="5786697" y="3765558"/>
            <a:ext cx="1901631" cy="27503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400"/>
              <a:buNone/>
              <a:defRPr sz="1400" b="1" cap="none">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 name="Google Shape;72;p4"/>
          <p:cNvSpPr txBox="1">
            <a:spLocks noGrp="1"/>
          </p:cNvSpPr>
          <p:nvPr>
            <p:ph type="body" idx="8"/>
          </p:nvPr>
        </p:nvSpPr>
        <p:spPr>
          <a:xfrm>
            <a:off x="5786697" y="3995716"/>
            <a:ext cx="1916981" cy="297618"/>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100"/>
              <a:buNone/>
              <a:defRPr sz="1100" b="0">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 name="Google Shape;73;p4"/>
          <p:cNvSpPr txBox="1">
            <a:spLocks noGrp="1"/>
          </p:cNvSpPr>
          <p:nvPr>
            <p:ph type="body" idx="9"/>
          </p:nvPr>
        </p:nvSpPr>
        <p:spPr>
          <a:xfrm>
            <a:off x="5145648" y="4582847"/>
            <a:ext cx="1939364" cy="29761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400"/>
              <a:buNone/>
              <a:defRPr sz="1400" b="1" cap="none">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 name="Google Shape;74;p4"/>
          <p:cNvSpPr txBox="1">
            <a:spLocks noGrp="1"/>
          </p:cNvSpPr>
          <p:nvPr>
            <p:ph type="body" idx="13"/>
          </p:nvPr>
        </p:nvSpPr>
        <p:spPr>
          <a:xfrm>
            <a:off x="5130298" y="4835584"/>
            <a:ext cx="1916981" cy="297618"/>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100"/>
              <a:buNone/>
              <a:defRPr sz="1100" b="0">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Title and categories">
  <p:cSld name="4_Title and categories">
    <p:spTree>
      <p:nvGrpSpPr>
        <p:cNvPr id="1" name="Shape 95"/>
        <p:cNvGrpSpPr/>
        <p:nvPr/>
      </p:nvGrpSpPr>
      <p:grpSpPr>
        <a:xfrm>
          <a:off x="0" y="0"/>
          <a:ext cx="0" cy="0"/>
          <a:chOff x="0" y="0"/>
          <a:chExt cx="0" cy="0"/>
        </a:xfrm>
      </p:grpSpPr>
      <p:sp>
        <p:nvSpPr>
          <p:cNvPr id="96" name="Google Shape;96;p6"/>
          <p:cNvSpPr/>
          <p:nvPr/>
        </p:nvSpPr>
        <p:spPr>
          <a:xfrm>
            <a:off x="1" y="0"/>
            <a:ext cx="4570412"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orbel"/>
              <a:ea typeface="Corbel"/>
              <a:cs typeface="Corbel"/>
              <a:sym typeface="Corbel"/>
            </a:endParaRPr>
          </a:p>
        </p:txBody>
      </p:sp>
      <p:sp>
        <p:nvSpPr>
          <p:cNvPr id="97" name="Google Shape;97;p6"/>
          <p:cNvSpPr/>
          <p:nvPr/>
        </p:nvSpPr>
        <p:spPr>
          <a:xfrm>
            <a:off x="0" y="0"/>
            <a:ext cx="4570412" cy="3429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orbel"/>
              <a:ea typeface="Corbel"/>
              <a:cs typeface="Corbel"/>
              <a:sym typeface="Corbel"/>
            </a:endParaRPr>
          </a:p>
        </p:txBody>
      </p:sp>
      <p:grpSp>
        <p:nvGrpSpPr>
          <p:cNvPr id="98" name="Google Shape;98;p6"/>
          <p:cNvGrpSpPr/>
          <p:nvPr/>
        </p:nvGrpSpPr>
        <p:grpSpPr>
          <a:xfrm>
            <a:off x="0" y="2718435"/>
            <a:ext cx="2012950" cy="1396365"/>
            <a:chOff x="0" y="0"/>
            <a:chExt cx="928687" cy="643890"/>
          </a:xfrm>
        </p:grpSpPr>
        <p:sp>
          <p:nvSpPr>
            <p:cNvPr id="99" name="Google Shape;99;p6"/>
            <p:cNvSpPr/>
            <p:nvPr/>
          </p:nvSpPr>
          <p:spPr>
            <a:xfrm>
              <a:off x="0" y="53341"/>
              <a:ext cx="875347" cy="537210"/>
            </a:xfrm>
            <a:custGeom>
              <a:avLst/>
              <a:gdLst/>
              <a:ahLst/>
              <a:cxnLst/>
              <a:rect l="l" t="t" r="r" b="b"/>
              <a:pathLst>
                <a:path w="875347" h="537210" extrusionOk="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00" name="Google Shape;100;p6"/>
            <p:cNvSpPr/>
            <p:nvPr/>
          </p:nvSpPr>
          <p:spPr>
            <a:xfrm>
              <a:off x="0" y="160021"/>
              <a:ext cx="768667" cy="323850"/>
            </a:xfrm>
            <a:custGeom>
              <a:avLst/>
              <a:gdLst/>
              <a:ahLst/>
              <a:cxnLst/>
              <a:rect l="l" t="t" r="r" b="b"/>
              <a:pathLst>
                <a:path w="768667" h="323850" extrusionOk="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01" name="Google Shape;101;p6"/>
            <p:cNvSpPr/>
            <p:nvPr/>
          </p:nvSpPr>
          <p:spPr>
            <a:xfrm>
              <a:off x="0" y="0"/>
              <a:ext cx="928687" cy="643890"/>
            </a:xfrm>
            <a:custGeom>
              <a:avLst/>
              <a:gdLst/>
              <a:ahLst/>
              <a:cxnLst/>
              <a:rect l="l" t="t" r="r" b="b"/>
              <a:pathLst>
                <a:path w="928687" h="643890" extrusionOk="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02" name="Google Shape;102;p6"/>
            <p:cNvSpPr/>
            <p:nvPr/>
          </p:nvSpPr>
          <p:spPr>
            <a:xfrm>
              <a:off x="0" y="106681"/>
              <a:ext cx="822007" cy="430530"/>
            </a:xfrm>
            <a:custGeom>
              <a:avLst/>
              <a:gdLst/>
              <a:ahLst/>
              <a:cxnLst/>
              <a:rect l="l" t="t" r="r" b="b"/>
              <a:pathLst>
                <a:path w="822007" h="430530" extrusionOk="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grpSp>
      <p:grpSp>
        <p:nvGrpSpPr>
          <p:cNvPr id="103" name="Google Shape;103;p6"/>
          <p:cNvGrpSpPr/>
          <p:nvPr/>
        </p:nvGrpSpPr>
        <p:grpSpPr>
          <a:xfrm flipH="1">
            <a:off x="2557462" y="457200"/>
            <a:ext cx="2012950" cy="1396365"/>
            <a:chOff x="0" y="0"/>
            <a:chExt cx="928687" cy="643890"/>
          </a:xfrm>
        </p:grpSpPr>
        <p:sp>
          <p:nvSpPr>
            <p:cNvPr id="104" name="Google Shape;104;p6"/>
            <p:cNvSpPr/>
            <p:nvPr/>
          </p:nvSpPr>
          <p:spPr>
            <a:xfrm>
              <a:off x="0" y="53341"/>
              <a:ext cx="875347" cy="537210"/>
            </a:xfrm>
            <a:custGeom>
              <a:avLst/>
              <a:gdLst/>
              <a:ahLst/>
              <a:cxnLst/>
              <a:rect l="l" t="t" r="r" b="b"/>
              <a:pathLst>
                <a:path w="875347" h="537210" extrusionOk="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05" name="Google Shape;105;p6"/>
            <p:cNvSpPr/>
            <p:nvPr/>
          </p:nvSpPr>
          <p:spPr>
            <a:xfrm>
              <a:off x="0" y="160021"/>
              <a:ext cx="768667" cy="323850"/>
            </a:xfrm>
            <a:custGeom>
              <a:avLst/>
              <a:gdLst/>
              <a:ahLst/>
              <a:cxnLst/>
              <a:rect l="l" t="t" r="r" b="b"/>
              <a:pathLst>
                <a:path w="768667" h="323850" extrusionOk="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06" name="Google Shape;106;p6"/>
            <p:cNvSpPr/>
            <p:nvPr/>
          </p:nvSpPr>
          <p:spPr>
            <a:xfrm>
              <a:off x="0" y="0"/>
              <a:ext cx="928687" cy="643890"/>
            </a:xfrm>
            <a:custGeom>
              <a:avLst/>
              <a:gdLst/>
              <a:ahLst/>
              <a:cxnLst/>
              <a:rect l="l" t="t" r="r" b="b"/>
              <a:pathLst>
                <a:path w="928687" h="643890" extrusionOk="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07" name="Google Shape;107;p6"/>
            <p:cNvSpPr/>
            <p:nvPr/>
          </p:nvSpPr>
          <p:spPr>
            <a:xfrm>
              <a:off x="0" y="106681"/>
              <a:ext cx="822007" cy="430530"/>
            </a:xfrm>
            <a:custGeom>
              <a:avLst/>
              <a:gdLst/>
              <a:ahLst/>
              <a:cxnLst/>
              <a:rect l="l" t="t" r="r" b="b"/>
              <a:pathLst>
                <a:path w="822007" h="430530" extrusionOk="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grpSp>
      <p:sp>
        <p:nvSpPr>
          <p:cNvPr id="108" name="Google Shape;108;p6"/>
          <p:cNvSpPr txBox="1">
            <a:spLocks noGrp="1"/>
          </p:cNvSpPr>
          <p:nvPr>
            <p:ph type="title"/>
          </p:nvPr>
        </p:nvSpPr>
        <p:spPr>
          <a:xfrm>
            <a:off x="304720" y="4572000"/>
            <a:ext cx="3960971" cy="2000663"/>
          </a:xfrm>
          <a:prstGeom prst="rect">
            <a:avLst/>
          </a:prstGeom>
          <a:noFill/>
          <a:ln>
            <a:noFill/>
          </a:ln>
        </p:spPr>
        <p:txBody>
          <a:bodyPr spcFirstLastPara="1" wrap="square" lIns="121875" tIns="60925" rIns="121875" bIns="60925" anchor="b" anchorCtr="0">
            <a:normAutofit/>
          </a:bodyPr>
          <a:lstStyle>
            <a:lvl1pPr lvl="0" algn="l">
              <a:lnSpc>
                <a:spcPct val="125000"/>
              </a:lnSpc>
              <a:spcBef>
                <a:spcPts val="0"/>
              </a:spcBef>
              <a:spcAft>
                <a:spcPts val="0"/>
              </a:spcAft>
              <a:buClr>
                <a:schemeClr val="accent1"/>
              </a:buClr>
              <a:buSzPts val="4800"/>
              <a:buFont typeface="Bookman Old Style"/>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6"/>
          <p:cNvSpPr txBox="1">
            <a:spLocks noGrp="1"/>
          </p:cNvSpPr>
          <p:nvPr>
            <p:ph type="body" idx="1"/>
          </p:nvPr>
        </p:nvSpPr>
        <p:spPr>
          <a:xfrm>
            <a:off x="4950563" y="634889"/>
            <a:ext cx="1066800" cy="736711"/>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1"/>
              </a:buClr>
              <a:buSzPts val="5000"/>
              <a:buNone/>
              <a:defRPr sz="5000">
                <a:solidFill>
                  <a:schemeClr val="accent1"/>
                </a:solidFill>
                <a:latin typeface="Bookman Old Style"/>
                <a:ea typeface="Bookman Old Style"/>
                <a:cs typeface="Bookman Old Style"/>
                <a:sym typeface="Bookman Old Style"/>
              </a:defRPr>
            </a:lvl1pPr>
            <a:lvl2pPr marL="914400" lvl="1" indent="-228600" algn="l">
              <a:lnSpc>
                <a:spcPct val="85000"/>
              </a:lnSpc>
              <a:spcBef>
                <a:spcPts val="600"/>
              </a:spcBef>
              <a:spcAft>
                <a:spcPts val="0"/>
              </a:spcAft>
              <a:buClr>
                <a:srgbClr val="11232A"/>
              </a:buClr>
              <a:buSzPts val="3700"/>
              <a:buNone/>
              <a:defRPr/>
            </a:lvl2pPr>
            <a:lvl3pPr marL="1371600" lvl="2" indent="-228600" algn="l">
              <a:lnSpc>
                <a:spcPct val="85000"/>
              </a:lnSpc>
              <a:spcBef>
                <a:spcPts val="600"/>
              </a:spcBef>
              <a:spcAft>
                <a:spcPts val="0"/>
              </a:spcAft>
              <a:buClr>
                <a:srgbClr val="11232A"/>
              </a:buClr>
              <a:buSzPts val="3200"/>
              <a:buNone/>
              <a:defRPr/>
            </a:lvl3pPr>
            <a:lvl4pPr marL="1828800" lvl="3" indent="-228600" algn="l">
              <a:lnSpc>
                <a:spcPct val="85000"/>
              </a:lnSpc>
              <a:spcBef>
                <a:spcPts val="600"/>
              </a:spcBef>
              <a:spcAft>
                <a:spcPts val="0"/>
              </a:spcAft>
              <a:buClr>
                <a:srgbClr val="11232A"/>
              </a:buClr>
              <a:buSzPts val="2700"/>
              <a:buNone/>
              <a:defRPr/>
            </a:lvl4pPr>
            <a:lvl5pPr marL="2286000" lvl="4" indent="-228600" algn="l">
              <a:lnSpc>
                <a:spcPct val="85000"/>
              </a:lnSpc>
              <a:spcBef>
                <a:spcPts val="600"/>
              </a:spcBef>
              <a:spcAft>
                <a:spcPts val="0"/>
              </a:spcAft>
              <a:buClr>
                <a:srgbClr val="11232A"/>
              </a:buClr>
              <a:buSzPts val="2700"/>
              <a:buNon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0" name="Google Shape;110;p6"/>
          <p:cNvSpPr txBox="1">
            <a:spLocks noGrp="1"/>
          </p:cNvSpPr>
          <p:nvPr>
            <p:ph type="body" idx="2"/>
          </p:nvPr>
        </p:nvSpPr>
        <p:spPr>
          <a:xfrm>
            <a:off x="4987961" y="1413291"/>
            <a:ext cx="1939364" cy="33930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800"/>
              <a:buNone/>
              <a:defRPr sz="1800" b="1" cap="none">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6"/>
          <p:cNvSpPr txBox="1">
            <a:spLocks noGrp="1"/>
          </p:cNvSpPr>
          <p:nvPr>
            <p:ph type="body" idx="3"/>
          </p:nvPr>
        </p:nvSpPr>
        <p:spPr>
          <a:xfrm>
            <a:off x="4987961" y="1760086"/>
            <a:ext cx="1916981" cy="526218"/>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400"/>
              <a:buNone/>
              <a:defRPr sz="1400" b="0">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2" name="Google Shape;112;p6"/>
          <p:cNvSpPr txBox="1">
            <a:spLocks noGrp="1"/>
          </p:cNvSpPr>
          <p:nvPr>
            <p:ph type="body" idx="4"/>
          </p:nvPr>
        </p:nvSpPr>
        <p:spPr>
          <a:xfrm>
            <a:off x="8448947" y="634889"/>
            <a:ext cx="1066800" cy="736711"/>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1"/>
              </a:buClr>
              <a:buSzPts val="5000"/>
              <a:buNone/>
              <a:defRPr sz="5000">
                <a:solidFill>
                  <a:schemeClr val="accent1"/>
                </a:solidFill>
                <a:latin typeface="Bookman Old Style"/>
                <a:ea typeface="Bookman Old Style"/>
                <a:cs typeface="Bookman Old Style"/>
                <a:sym typeface="Bookman Old Style"/>
              </a:defRPr>
            </a:lvl1pPr>
            <a:lvl2pPr marL="914400" lvl="1" indent="-228600" algn="l">
              <a:lnSpc>
                <a:spcPct val="85000"/>
              </a:lnSpc>
              <a:spcBef>
                <a:spcPts val="600"/>
              </a:spcBef>
              <a:spcAft>
                <a:spcPts val="0"/>
              </a:spcAft>
              <a:buClr>
                <a:srgbClr val="11232A"/>
              </a:buClr>
              <a:buSzPts val="3700"/>
              <a:buNone/>
              <a:defRPr/>
            </a:lvl2pPr>
            <a:lvl3pPr marL="1371600" lvl="2" indent="-228600" algn="l">
              <a:lnSpc>
                <a:spcPct val="85000"/>
              </a:lnSpc>
              <a:spcBef>
                <a:spcPts val="600"/>
              </a:spcBef>
              <a:spcAft>
                <a:spcPts val="0"/>
              </a:spcAft>
              <a:buClr>
                <a:srgbClr val="11232A"/>
              </a:buClr>
              <a:buSzPts val="3200"/>
              <a:buNone/>
              <a:defRPr/>
            </a:lvl3pPr>
            <a:lvl4pPr marL="1828800" lvl="3" indent="-228600" algn="l">
              <a:lnSpc>
                <a:spcPct val="85000"/>
              </a:lnSpc>
              <a:spcBef>
                <a:spcPts val="600"/>
              </a:spcBef>
              <a:spcAft>
                <a:spcPts val="0"/>
              </a:spcAft>
              <a:buClr>
                <a:srgbClr val="11232A"/>
              </a:buClr>
              <a:buSzPts val="2700"/>
              <a:buNone/>
              <a:defRPr/>
            </a:lvl4pPr>
            <a:lvl5pPr marL="2286000" lvl="4" indent="-228600" algn="l">
              <a:lnSpc>
                <a:spcPct val="85000"/>
              </a:lnSpc>
              <a:spcBef>
                <a:spcPts val="600"/>
              </a:spcBef>
              <a:spcAft>
                <a:spcPts val="0"/>
              </a:spcAft>
              <a:buClr>
                <a:srgbClr val="11232A"/>
              </a:buClr>
              <a:buSzPts val="2700"/>
              <a:buNon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3" name="Google Shape;113;p6"/>
          <p:cNvSpPr txBox="1">
            <a:spLocks noGrp="1"/>
          </p:cNvSpPr>
          <p:nvPr>
            <p:ph type="body" idx="5"/>
          </p:nvPr>
        </p:nvSpPr>
        <p:spPr>
          <a:xfrm>
            <a:off x="8498448" y="1413291"/>
            <a:ext cx="1939364" cy="33930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800"/>
              <a:buNone/>
              <a:defRPr sz="1800" b="1" cap="none">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4" name="Google Shape;114;p6"/>
          <p:cNvSpPr txBox="1">
            <a:spLocks noGrp="1"/>
          </p:cNvSpPr>
          <p:nvPr>
            <p:ph type="body" idx="6"/>
          </p:nvPr>
        </p:nvSpPr>
        <p:spPr>
          <a:xfrm>
            <a:off x="8498448" y="1760086"/>
            <a:ext cx="1916981" cy="526218"/>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400"/>
              <a:buNone/>
              <a:defRPr sz="1400" b="0">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5" name="Google Shape;115;p6"/>
          <p:cNvSpPr txBox="1">
            <a:spLocks noGrp="1"/>
          </p:cNvSpPr>
          <p:nvPr>
            <p:ph type="body" idx="7"/>
          </p:nvPr>
        </p:nvSpPr>
        <p:spPr>
          <a:xfrm>
            <a:off x="4950563" y="2869690"/>
            <a:ext cx="1066800" cy="736711"/>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1"/>
              </a:buClr>
              <a:buSzPts val="5000"/>
              <a:buNone/>
              <a:defRPr sz="5000">
                <a:solidFill>
                  <a:schemeClr val="accent1"/>
                </a:solidFill>
                <a:latin typeface="Bookman Old Style"/>
                <a:ea typeface="Bookman Old Style"/>
                <a:cs typeface="Bookman Old Style"/>
                <a:sym typeface="Bookman Old Style"/>
              </a:defRPr>
            </a:lvl1pPr>
            <a:lvl2pPr marL="914400" lvl="1" indent="-228600" algn="l">
              <a:lnSpc>
                <a:spcPct val="85000"/>
              </a:lnSpc>
              <a:spcBef>
                <a:spcPts val="600"/>
              </a:spcBef>
              <a:spcAft>
                <a:spcPts val="0"/>
              </a:spcAft>
              <a:buClr>
                <a:srgbClr val="11232A"/>
              </a:buClr>
              <a:buSzPts val="3700"/>
              <a:buNone/>
              <a:defRPr/>
            </a:lvl2pPr>
            <a:lvl3pPr marL="1371600" lvl="2" indent="-228600" algn="l">
              <a:lnSpc>
                <a:spcPct val="85000"/>
              </a:lnSpc>
              <a:spcBef>
                <a:spcPts val="600"/>
              </a:spcBef>
              <a:spcAft>
                <a:spcPts val="0"/>
              </a:spcAft>
              <a:buClr>
                <a:srgbClr val="11232A"/>
              </a:buClr>
              <a:buSzPts val="3200"/>
              <a:buNone/>
              <a:defRPr/>
            </a:lvl3pPr>
            <a:lvl4pPr marL="1828800" lvl="3" indent="-228600" algn="l">
              <a:lnSpc>
                <a:spcPct val="85000"/>
              </a:lnSpc>
              <a:spcBef>
                <a:spcPts val="600"/>
              </a:spcBef>
              <a:spcAft>
                <a:spcPts val="0"/>
              </a:spcAft>
              <a:buClr>
                <a:srgbClr val="11232A"/>
              </a:buClr>
              <a:buSzPts val="2700"/>
              <a:buNone/>
              <a:defRPr/>
            </a:lvl4pPr>
            <a:lvl5pPr marL="2286000" lvl="4" indent="-228600" algn="l">
              <a:lnSpc>
                <a:spcPct val="85000"/>
              </a:lnSpc>
              <a:spcBef>
                <a:spcPts val="600"/>
              </a:spcBef>
              <a:spcAft>
                <a:spcPts val="0"/>
              </a:spcAft>
              <a:buClr>
                <a:srgbClr val="11232A"/>
              </a:buClr>
              <a:buSzPts val="2700"/>
              <a:buNon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6" name="Google Shape;116;p6"/>
          <p:cNvSpPr txBox="1">
            <a:spLocks noGrp="1"/>
          </p:cNvSpPr>
          <p:nvPr>
            <p:ph type="body" idx="8"/>
          </p:nvPr>
        </p:nvSpPr>
        <p:spPr>
          <a:xfrm>
            <a:off x="4987961" y="3581400"/>
            <a:ext cx="1939364" cy="33930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800"/>
              <a:buNone/>
              <a:defRPr sz="1800" b="1" cap="none">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7" name="Google Shape;117;p6"/>
          <p:cNvSpPr txBox="1">
            <a:spLocks noGrp="1"/>
          </p:cNvSpPr>
          <p:nvPr>
            <p:ph type="body" idx="9"/>
          </p:nvPr>
        </p:nvSpPr>
        <p:spPr>
          <a:xfrm>
            <a:off x="4987961" y="3928195"/>
            <a:ext cx="1916981" cy="526218"/>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400"/>
              <a:buNone/>
              <a:defRPr sz="1400" b="0">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8" name="Google Shape;118;p6"/>
          <p:cNvSpPr txBox="1">
            <a:spLocks noGrp="1"/>
          </p:cNvSpPr>
          <p:nvPr>
            <p:ph type="body" idx="13"/>
          </p:nvPr>
        </p:nvSpPr>
        <p:spPr>
          <a:xfrm>
            <a:off x="8448947" y="2869690"/>
            <a:ext cx="1066800" cy="736711"/>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1"/>
              </a:buClr>
              <a:buSzPts val="5000"/>
              <a:buNone/>
              <a:defRPr sz="5000">
                <a:solidFill>
                  <a:schemeClr val="accent1"/>
                </a:solidFill>
                <a:latin typeface="Bookman Old Style"/>
                <a:ea typeface="Bookman Old Style"/>
                <a:cs typeface="Bookman Old Style"/>
                <a:sym typeface="Bookman Old Style"/>
              </a:defRPr>
            </a:lvl1pPr>
            <a:lvl2pPr marL="914400" lvl="1" indent="-228600" algn="l">
              <a:lnSpc>
                <a:spcPct val="85000"/>
              </a:lnSpc>
              <a:spcBef>
                <a:spcPts val="600"/>
              </a:spcBef>
              <a:spcAft>
                <a:spcPts val="0"/>
              </a:spcAft>
              <a:buClr>
                <a:srgbClr val="11232A"/>
              </a:buClr>
              <a:buSzPts val="3700"/>
              <a:buNone/>
              <a:defRPr/>
            </a:lvl2pPr>
            <a:lvl3pPr marL="1371600" lvl="2" indent="-228600" algn="l">
              <a:lnSpc>
                <a:spcPct val="85000"/>
              </a:lnSpc>
              <a:spcBef>
                <a:spcPts val="600"/>
              </a:spcBef>
              <a:spcAft>
                <a:spcPts val="0"/>
              </a:spcAft>
              <a:buClr>
                <a:srgbClr val="11232A"/>
              </a:buClr>
              <a:buSzPts val="3200"/>
              <a:buNone/>
              <a:defRPr/>
            </a:lvl3pPr>
            <a:lvl4pPr marL="1828800" lvl="3" indent="-228600" algn="l">
              <a:lnSpc>
                <a:spcPct val="85000"/>
              </a:lnSpc>
              <a:spcBef>
                <a:spcPts val="600"/>
              </a:spcBef>
              <a:spcAft>
                <a:spcPts val="0"/>
              </a:spcAft>
              <a:buClr>
                <a:srgbClr val="11232A"/>
              </a:buClr>
              <a:buSzPts val="2700"/>
              <a:buNone/>
              <a:defRPr/>
            </a:lvl4pPr>
            <a:lvl5pPr marL="2286000" lvl="4" indent="-228600" algn="l">
              <a:lnSpc>
                <a:spcPct val="85000"/>
              </a:lnSpc>
              <a:spcBef>
                <a:spcPts val="600"/>
              </a:spcBef>
              <a:spcAft>
                <a:spcPts val="0"/>
              </a:spcAft>
              <a:buClr>
                <a:srgbClr val="11232A"/>
              </a:buClr>
              <a:buSzPts val="2700"/>
              <a:buNon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9" name="Google Shape;119;p6"/>
          <p:cNvSpPr txBox="1">
            <a:spLocks noGrp="1"/>
          </p:cNvSpPr>
          <p:nvPr>
            <p:ph type="body" idx="14"/>
          </p:nvPr>
        </p:nvSpPr>
        <p:spPr>
          <a:xfrm>
            <a:off x="8498448" y="3581400"/>
            <a:ext cx="1939364" cy="33930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800"/>
              <a:buNone/>
              <a:defRPr sz="1800" b="1" cap="none">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0" name="Google Shape;120;p6"/>
          <p:cNvSpPr txBox="1">
            <a:spLocks noGrp="1"/>
          </p:cNvSpPr>
          <p:nvPr>
            <p:ph type="body" idx="15"/>
          </p:nvPr>
        </p:nvSpPr>
        <p:spPr>
          <a:xfrm>
            <a:off x="8498448" y="3928195"/>
            <a:ext cx="1916981" cy="526218"/>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400"/>
              <a:buNone/>
              <a:defRPr sz="1400" b="0">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1" name="Google Shape;121;p6"/>
          <p:cNvSpPr txBox="1">
            <a:spLocks noGrp="1"/>
          </p:cNvSpPr>
          <p:nvPr>
            <p:ph type="body" idx="16"/>
          </p:nvPr>
        </p:nvSpPr>
        <p:spPr>
          <a:xfrm>
            <a:off x="4950563" y="4953000"/>
            <a:ext cx="1066800" cy="736711"/>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1"/>
              </a:buClr>
              <a:buSzPts val="5000"/>
              <a:buNone/>
              <a:defRPr sz="5000">
                <a:solidFill>
                  <a:schemeClr val="accent1"/>
                </a:solidFill>
                <a:latin typeface="Bookman Old Style"/>
                <a:ea typeface="Bookman Old Style"/>
                <a:cs typeface="Bookman Old Style"/>
                <a:sym typeface="Bookman Old Style"/>
              </a:defRPr>
            </a:lvl1pPr>
            <a:lvl2pPr marL="914400" lvl="1" indent="-228600" algn="l">
              <a:lnSpc>
                <a:spcPct val="85000"/>
              </a:lnSpc>
              <a:spcBef>
                <a:spcPts val="600"/>
              </a:spcBef>
              <a:spcAft>
                <a:spcPts val="0"/>
              </a:spcAft>
              <a:buClr>
                <a:srgbClr val="11232A"/>
              </a:buClr>
              <a:buSzPts val="3700"/>
              <a:buNone/>
              <a:defRPr/>
            </a:lvl2pPr>
            <a:lvl3pPr marL="1371600" lvl="2" indent="-228600" algn="l">
              <a:lnSpc>
                <a:spcPct val="85000"/>
              </a:lnSpc>
              <a:spcBef>
                <a:spcPts val="600"/>
              </a:spcBef>
              <a:spcAft>
                <a:spcPts val="0"/>
              </a:spcAft>
              <a:buClr>
                <a:srgbClr val="11232A"/>
              </a:buClr>
              <a:buSzPts val="3200"/>
              <a:buNone/>
              <a:defRPr/>
            </a:lvl3pPr>
            <a:lvl4pPr marL="1828800" lvl="3" indent="-228600" algn="l">
              <a:lnSpc>
                <a:spcPct val="85000"/>
              </a:lnSpc>
              <a:spcBef>
                <a:spcPts val="600"/>
              </a:spcBef>
              <a:spcAft>
                <a:spcPts val="0"/>
              </a:spcAft>
              <a:buClr>
                <a:srgbClr val="11232A"/>
              </a:buClr>
              <a:buSzPts val="2700"/>
              <a:buNone/>
              <a:defRPr/>
            </a:lvl4pPr>
            <a:lvl5pPr marL="2286000" lvl="4" indent="-228600" algn="l">
              <a:lnSpc>
                <a:spcPct val="85000"/>
              </a:lnSpc>
              <a:spcBef>
                <a:spcPts val="600"/>
              </a:spcBef>
              <a:spcAft>
                <a:spcPts val="0"/>
              </a:spcAft>
              <a:buClr>
                <a:srgbClr val="11232A"/>
              </a:buClr>
              <a:buSzPts val="2700"/>
              <a:buNon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2" name="Google Shape;122;p6"/>
          <p:cNvSpPr txBox="1">
            <a:spLocks noGrp="1"/>
          </p:cNvSpPr>
          <p:nvPr>
            <p:ph type="body" idx="17"/>
          </p:nvPr>
        </p:nvSpPr>
        <p:spPr>
          <a:xfrm>
            <a:off x="4987961" y="5756387"/>
            <a:ext cx="1939364" cy="33930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800"/>
              <a:buNone/>
              <a:defRPr sz="1800" b="1" cap="none">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3" name="Google Shape;123;p6"/>
          <p:cNvSpPr txBox="1">
            <a:spLocks noGrp="1"/>
          </p:cNvSpPr>
          <p:nvPr>
            <p:ph type="body" idx="18"/>
          </p:nvPr>
        </p:nvSpPr>
        <p:spPr>
          <a:xfrm>
            <a:off x="4987961" y="6103182"/>
            <a:ext cx="1916981" cy="526218"/>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400"/>
              <a:buNone/>
              <a:defRPr sz="1400" b="0">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6"/>
          <p:cNvSpPr txBox="1">
            <a:spLocks noGrp="1"/>
          </p:cNvSpPr>
          <p:nvPr>
            <p:ph type="body" idx="19"/>
          </p:nvPr>
        </p:nvSpPr>
        <p:spPr>
          <a:xfrm>
            <a:off x="8448947" y="4953000"/>
            <a:ext cx="1066800" cy="736711"/>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1"/>
              </a:buClr>
              <a:buSzPts val="5000"/>
              <a:buNone/>
              <a:defRPr sz="5000">
                <a:solidFill>
                  <a:schemeClr val="accent1"/>
                </a:solidFill>
                <a:latin typeface="Bookman Old Style"/>
                <a:ea typeface="Bookman Old Style"/>
                <a:cs typeface="Bookman Old Style"/>
                <a:sym typeface="Bookman Old Style"/>
              </a:defRPr>
            </a:lvl1pPr>
            <a:lvl2pPr marL="914400" lvl="1" indent="-228600" algn="l">
              <a:lnSpc>
                <a:spcPct val="85000"/>
              </a:lnSpc>
              <a:spcBef>
                <a:spcPts val="600"/>
              </a:spcBef>
              <a:spcAft>
                <a:spcPts val="0"/>
              </a:spcAft>
              <a:buClr>
                <a:srgbClr val="11232A"/>
              </a:buClr>
              <a:buSzPts val="3700"/>
              <a:buNone/>
              <a:defRPr/>
            </a:lvl2pPr>
            <a:lvl3pPr marL="1371600" lvl="2" indent="-228600" algn="l">
              <a:lnSpc>
                <a:spcPct val="85000"/>
              </a:lnSpc>
              <a:spcBef>
                <a:spcPts val="600"/>
              </a:spcBef>
              <a:spcAft>
                <a:spcPts val="0"/>
              </a:spcAft>
              <a:buClr>
                <a:srgbClr val="11232A"/>
              </a:buClr>
              <a:buSzPts val="3200"/>
              <a:buNone/>
              <a:defRPr/>
            </a:lvl3pPr>
            <a:lvl4pPr marL="1828800" lvl="3" indent="-228600" algn="l">
              <a:lnSpc>
                <a:spcPct val="85000"/>
              </a:lnSpc>
              <a:spcBef>
                <a:spcPts val="600"/>
              </a:spcBef>
              <a:spcAft>
                <a:spcPts val="0"/>
              </a:spcAft>
              <a:buClr>
                <a:srgbClr val="11232A"/>
              </a:buClr>
              <a:buSzPts val="2700"/>
              <a:buNone/>
              <a:defRPr/>
            </a:lvl4pPr>
            <a:lvl5pPr marL="2286000" lvl="4" indent="-228600" algn="l">
              <a:lnSpc>
                <a:spcPct val="85000"/>
              </a:lnSpc>
              <a:spcBef>
                <a:spcPts val="600"/>
              </a:spcBef>
              <a:spcAft>
                <a:spcPts val="0"/>
              </a:spcAft>
              <a:buClr>
                <a:srgbClr val="11232A"/>
              </a:buClr>
              <a:buSzPts val="2700"/>
              <a:buNon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6"/>
          <p:cNvSpPr txBox="1">
            <a:spLocks noGrp="1"/>
          </p:cNvSpPr>
          <p:nvPr>
            <p:ph type="body" idx="20"/>
          </p:nvPr>
        </p:nvSpPr>
        <p:spPr>
          <a:xfrm>
            <a:off x="8498448" y="5756387"/>
            <a:ext cx="1939364" cy="339309"/>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800"/>
              <a:buNone/>
              <a:defRPr sz="1800" b="1" cap="none">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6"/>
          <p:cNvSpPr txBox="1">
            <a:spLocks noGrp="1"/>
          </p:cNvSpPr>
          <p:nvPr>
            <p:ph type="body" idx="21"/>
          </p:nvPr>
        </p:nvSpPr>
        <p:spPr>
          <a:xfrm>
            <a:off x="8498448" y="6103182"/>
            <a:ext cx="1916981" cy="526218"/>
          </a:xfrm>
          <a:prstGeom prst="rect">
            <a:avLst/>
          </a:prstGeom>
          <a:noFill/>
          <a:ln>
            <a:noFill/>
          </a:ln>
        </p:spPr>
        <p:txBody>
          <a:bodyPr spcFirstLastPara="1" wrap="square" lIns="121875" tIns="60925" rIns="121875" bIns="60925" anchor="t" anchorCtr="0">
            <a:noAutofit/>
          </a:bodyPr>
          <a:lstStyle>
            <a:lvl1pPr marL="457200" lvl="0" indent="-228600" algn="l">
              <a:lnSpc>
                <a:spcPct val="85000"/>
              </a:lnSpc>
              <a:spcBef>
                <a:spcPts val="0"/>
              </a:spcBef>
              <a:spcAft>
                <a:spcPts val="0"/>
              </a:spcAft>
              <a:buClr>
                <a:schemeClr val="accent3"/>
              </a:buClr>
              <a:buSzPts val="1400"/>
              <a:buNone/>
              <a:defRPr sz="1400" b="0">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7"/>
        <p:cNvGrpSpPr/>
        <p:nvPr/>
      </p:nvGrpSpPr>
      <p:grpSpPr>
        <a:xfrm>
          <a:off x="0" y="0"/>
          <a:ext cx="0" cy="0"/>
          <a:chOff x="0" y="0"/>
          <a:chExt cx="0" cy="0"/>
        </a:xfrm>
      </p:grpSpPr>
      <p:sp>
        <p:nvSpPr>
          <p:cNvPr id="128" name="Google Shape;128;p7"/>
          <p:cNvSpPr txBox="1">
            <a:spLocks noGrp="1"/>
          </p:cNvSpPr>
          <p:nvPr>
            <p:ph type="sldNum" idx="12"/>
          </p:nvPr>
        </p:nvSpPr>
        <p:spPr>
          <a:xfrm>
            <a:off x="9205046" y="6264275"/>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Comparison">
  <p:cSld name="2_Comparison">
    <p:spTree>
      <p:nvGrpSpPr>
        <p:cNvPr id="1" name="Shape 129"/>
        <p:cNvGrpSpPr/>
        <p:nvPr/>
      </p:nvGrpSpPr>
      <p:grpSpPr>
        <a:xfrm>
          <a:off x="0" y="0"/>
          <a:ext cx="0" cy="0"/>
          <a:chOff x="0" y="0"/>
          <a:chExt cx="0" cy="0"/>
        </a:xfrm>
      </p:grpSpPr>
      <p:sp>
        <p:nvSpPr>
          <p:cNvPr id="130" name="Google Shape;130;p8"/>
          <p:cNvSpPr/>
          <p:nvPr/>
        </p:nvSpPr>
        <p:spPr>
          <a:xfrm>
            <a:off x="0" y="3429000"/>
            <a:ext cx="12188825" cy="3429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accent3"/>
              </a:solidFill>
              <a:latin typeface="Corbel"/>
              <a:ea typeface="Corbel"/>
              <a:cs typeface="Corbel"/>
              <a:sym typeface="Corbel"/>
            </a:endParaRPr>
          </a:p>
        </p:txBody>
      </p:sp>
      <p:sp>
        <p:nvSpPr>
          <p:cNvPr id="131" name="Google Shape;131;p8"/>
          <p:cNvSpPr/>
          <p:nvPr/>
        </p:nvSpPr>
        <p:spPr>
          <a:xfrm>
            <a:off x="426916" y="422100"/>
            <a:ext cx="11334993" cy="601380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orbel"/>
              <a:ea typeface="Corbel"/>
              <a:cs typeface="Corbel"/>
              <a:sym typeface="Corbel"/>
            </a:endParaRPr>
          </a:p>
        </p:txBody>
      </p:sp>
      <p:grpSp>
        <p:nvGrpSpPr>
          <p:cNvPr id="132" name="Google Shape;132;p8"/>
          <p:cNvGrpSpPr/>
          <p:nvPr/>
        </p:nvGrpSpPr>
        <p:grpSpPr>
          <a:xfrm flipH="1">
            <a:off x="10209212" y="4775834"/>
            <a:ext cx="2012950" cy="1396365"/>
            <a:chOff x="0" y="0"/>
            <a:chExt cx="928687" cy="643890"/>
          </a:xfrm>
        </p:grpSpPr>
        <p:sp>
          <p:nvSpPr>
            <p:cNvPr id="133" name="Google Shape;133;p8"/>
            <p:cNvSpPr/>
            <p:nvPr/>
          </p:nvSpPr>
          <p:spPr>
            <a:xfrm>
              <a:off x="0" y="53341"/>
              <a:ext cx="875347" cy="537210"/>
            </a:xfrm>
            <a:custGeom>
              <a:avLst/>
              <a:gdLst/>
              <a:ahLst/>
              <a:cxnLst/>
              <a:rect l="l" t="t" r="r" b="b"/>
              <a:pathLst>
                <a:path w="875347" h="537210" extrusionOk="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34" name="Google Shape;134;p8"/>
            <p:cNvSpPr/>
            <p:nvPr/>
          </p:nvSpPr>
          <p:spPr>
            <a:xfrm>
              <a:off x="0" y="160021"/>
              <a:ext cx="768667" cy="323850"/>
            </a:xfrm>
            <a:custGeom>
              <a:avLst/>
              <a:gdLst/>
              <a:ahLst/>
              <a:cxnLst/>
              <a:rect l="l" t="t" r="r" b="b"/>
              <a:pathLst>
                <a:path w="768667" h="323850" extrusionOk="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35" name="Google Shape;135;p8"/>
            <p:cNvSpPr/>
            <p:nvPr/>
          </p:nvSpPr>
          <p:spPr>
            <a:xfrm>
              <a:off x="0" y="0"/>
              <a:ext cx="928687" cy="643890"/>
            </a:xfrm>
            <a:custGeom>
              <a:avLst/>
              <a:gdLst/>
              <a:ahLst/>
              <a:cxnLst/>
              <a:rect l="l" t="t" r="r" b="b"/>
              <a:pathLst>
                <a:path w="928687" h="643890" extrusionOk="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36" name="Google Shape;136;p8"/>
            <p:cNvSpPr/>
            <p:nvPr/>
          </p:nvSpPr>
          <p:spPr>
            <a:xfrm>
              <a:off x="0" y="106681"/>
              <a:ext cx="822007" cy="430530"/>
            </a:xfrm>
            <a:custGeom>
              <a:avLst/>
              <a:gdLst/>
              <a:ahLst/>
              <a:cxnLst/>
              <a:rect l="l" t="t" r="r" b="b"/>
              <a:pathLst>
                <a:path w="822007" h="430530" extrusionOk="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grpSp>
      <p:grpSp>
        <p:nvGrpSpPr>
          <p:cNvPr id="137" name="Google Shape;137;p8"/>
          <p:cNvGrpSpPr/>
          <p:nvPr/>
        </p:nvGrpSpPr>
        <p:grpSpPr>
          <a:xfrm rot="-5400000">
            <a:off x="503554" y="5153342"/>
            <a:ext cx="2012950" cy="1396365"/>
            <a:chOff x="0" y="0"/>
            <a:chExt cx="928687" cy="643890"/>
          </a:xfrm>
        </p:grpSpPr>
        <p:sp>
          <p:nvSpPr>
            <p:cNvPr id="138" name="Google Shape;138;p8"/>
            <p:cNvSpPr/>
            <p:nvPr/>
          </p:nvSpPr>
          <p:spPr>
            <a:xfrm>
              <a:off x="0" y="53341"/>
              <a:ext cx="875347" cy="537210"/>
            </a:xfrm>
            <a:custGeom>
              <a:avLst/>
              <a:gdLst/>
              <a:ahLst/>
              <a:cxnLst/>
              <a:rect l="l" t="t" r="r" b="b"/>
              <a:pathLst>
                <a:path w="875347" h="537210" extrusionOk="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39" name="Google Shape;139;p8"/>
            <p:cNvSpPr/>
            <p:nvPr/>
          </p:nvSpPr>
          <p:spPr>
            <a:xfrm>
              <a:off x="0" y="160021"/>
              <a:ext cx="768667" cy="323850"/>
            </a:xfrm>
            <a:custGeom>
              <a:avLst/>
              <a:gdLst/>
              <a:ahLst/>
              <a:cxnLst/>
              <a:rect l="l" t="t" r="r" b="b"/>
              <a:pathLst>
                <a:path w="768667" h="323850" extrusionOk="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40" name="Google Shape;140;p8"/>
            <p:cNvSpPr/>
            <p:nvPr/>
          </p:nvSpPr>
          <p:spPr>
            <a:xfrm>
              <a:off x="0" y="0"/>
              <a:ext cx="928687" cy="643890"/>
            </a:xfrm>
            <a:custGeom>
              <a:avLst/>
              <a:gdLst/>
              <a:ahLst/>
              <a:cxnLst/>
              <a:rect l="l" t="t" r="r" b="b"/>
              <a:pathLst>
                <a:path w="928687" h="643890" extrusionOk="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41" name="Google Shape;141;p8"/>
            <p:cNvSpPr/>
            <p:nvPr/>
          </p:nvSpPr>
          <p:spPr>
            <a:xfrm>
              <a:off x="0" y="106681"/>
              <a:ext cx="822007" cy="430530"/>
            </a:xfrm>
            <a:custGeom>
              <a:avLst/>
              <a:gdLst/>
              <a:ahLst/>
              <a:cxnLst/>
              <a:rect l="l" t="t" r="r" b="b"/>
              <a:pathLst>
                <a:path w="822007" h="430530" extrusionOk="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grpSp>
      <p:sp>
        <p:nvSpPr>
          <p:cNvPr id="142" name="Google Shape;142;p8"/>
          <p:cNvSpPr txBox="1">
            <a:spLocks noGrp="1"/>
          </p:cNvSpPr>
          <p:nvPr>
            <p:ph type="title"/>
          </p:nvPr>
        </p:nvSpPr>
        <p:spPr>
          <a:xfrm>
            <a:off x="609441" y="5227639"/>
            <a:ext cx="10969943" cy="944561"/>
          </a:xfrm>
          <a:prstGeom prst="rect">
            <a:avLst/>
          </a:prstGeom>
          <a:noFill/>
          <a:ln>
            <a:noFill/>
          </a:ln>
        </p:spPr>
        <p:txBody>
          <a:bodyPr spcFirstLastPara="1" wrap="square" lIns="121875" tIns="60925" rIns="121875" bIns="60925" anchor="ctr" anchorCtr="0">
            <a:normAutofit/>
          </a:bodyPr>
          <a:lstStyle>
            <a:lvl1pPr lvl="0" algn="ctr">
              <a:lnSpc>
                <a:spcPct val="85000"/>
              </a:lnSpc>
              <a:spcBef>
                <a:spcPts val="0"/>
              </a:spcBef>
              <a:spcAft>
                <a:spcPts val="0"/>
              </a:spcAft>
              <a:buClr>
                <a:schemeClr val="accent1"/>
              </a:buClr>
              <a:buSzPts val="4800"/>
              <a:buFont typeface="Bookman Old Style"/>
              <a:buNone/>
              <a:defRPr sz="4800"/>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8"/>
          <p:cNvSpPr>
            <a:spLocks noGrp="1"/>
          </p:cNvSpPr>
          <p:nvPr>
            <p:ph type="pic" idx="2"/>
          </p:nvPr>
        </p:nvSpPr>
        <p:spPr>
          <a:xfrm>
            <a:off x="1065212" y="690527"/>
            <a:ext cx="914400" cy="914400"/>
          </a:xfrm>
          <a:prstGeom prst="rect">
            <a:avLst/>
          </a:prstGeom>
          <a:noFill/>
          <a:ln>
            <a:noFill/>
          </a:ln>
        </p:spPr>
      </p:sp>
      <p:sp>
        <p:nvSpPr>
          <p:cNvPr id="144" name="Google Shape;144;p8"/>
          <p:cNvSpPr txBox="1">
            <a:spLocks noGrp="1"/>
          </p:cNvSpPr>
          <p:nvPr>
            <p:ph type="body" idx="1"/>
          </p:nvPr>
        </p:nvSpPr>
        <p:spPr>
          <a:xfrm>
            <a:off x="552730" y="1794291"/>
            <a:ext cx="1939364" cy="339309"/>
          </a:xfrm>
          <a:prstGeom prst="rect">
            <a:avLst/>
          </a:prstGeom>
          <a:noFill/>
          <a:ln>
            <a:noFill/>
          </a:ln>
        </p:spPr>
        <p:txBody>
          <a:bodyPr spcFirstLastPara="1" wrap="square" lIns="121875" tIns="60925" rIns="121875" bIns="60925" anchor="t" anchorCtr="0">
            <a:noAutofit/>
          </a:bodyPr>
          <a:lstStyle>
            <a:lvl1pPr marL="457200" lvl="0" indent="-228600" algn="ctr">
              <a:lnSpc>
                <a:spcPct val="85000"/>
              </a:lnSpc>
              <a:spcBef>
                <a:spcPts val="0"/>
              </a:spcBef>
              <a:spcAft>
                <a:spcPts val="0"/>
              </a:spcAft>
              <a:buClr>
                <a:schemeClr val="accent3"/>
              </a:buClr>
              <a:buSzPts val="1800"/>
              <a:buNone/>
              <a:defRPr sz="1800" b="1" cap="none">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5" name="Google Shape;145;p8"/>
          <p:cNvSpPr txBox="1">
            <a:spLocks noGrp="1"/>
          </p:cNvSpPr>
          <p:nvPr>
            <p:ph type="body" idx="3"/>
          </p:nvPr>
        </p:nvSpPr>
        <p:spPr>
          <a:xfrm>
            <a:off x="563922" y="2216982"/>
            <a:ext cx="1916981" cy="2050218"/>
          </a:xfrm>
          <a:prstGeom prst="rect">
            <a:avLst/>
          </a:prstGeom>
          <a:noFill/>
          <a:ln>
            <a:noFill/>
          </a:ln>
        </p:spPr>
        <p:txBody>
          <a:bodyPr spcFirstLastPara="1" wrap="square" lIns="121875" tIns="60925" rIns="121875" bIns="60925" anchor="t" anchorCtr="0">
            <a:noAutofit/>
          </a:bodyPr>
          <a:lstStyle>
            <a:lvl1pPr marL="457200" lvl="0" indent="-228600" algn="ctr">
              <a:lnSpc>
                <a:spcPct val="85000"/>
              </a:lnSpc>
              <a:spcBef>
                <a:spcPts val="0"/>
              </a:spcBef>
              <a:spcAft>
                <a:spcPts val="0"/>
              </a:spcAft>
              <a:buClr>
                <a:schemeClr val="accent3"/>
              </a:buClr>
              <a:buSzPts val="1400"/>
              <a:buNone/>
              <a:defRPr sz="1400" b="0">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8"/>
          <p:cNvSpPr>
            <a:spLocks noGrp="1"/>
          </p:cNvSpPr>
          <p:nvPr>
            <p:ph type="pic" idx="4"/>
          </p:nvPr>
        </p:nvSpPr>
        <p:spPr>
          <a:xfrm>
            <a:off x="3351212" y="690527"/>
            <a:ext cx="914400" cy="914400"/>
          </a:xfrm>
          <a:prstGeom prst="rect">
            <a:avLst/>
          </a:prstGeom>
          <a:noFill/>
          <a:ln>
            <a:noFill/>
          </a:ln>
        </p:spPr>
      </p:sp>
      <p:sp>
        <p:nvSpPr>
          <p:cNvPr id="147" name="Google Shape;147;p8"/>
          <p:cNvSpPr txBox="1">
            <a:spLocks noGrp="1"/>
          </p:cNvSpPr>
          <p:nvPr>
            <p:ph type="body" idx="5"/>
          </p:nvPr>
        </p:nvSpPr>
        <p:spPr>
          <a:xfrm>
            <a:off x="2838730" y="1794291"/>
            <a:ext cx="1939364" cy="339309"/>
          </a:xfrm>
          <a:prstGeom prst="rect">
            <a:avLst/>
          </a:prstGeom>
          <a:noFill/>
          <a:ln>
            <a:noFill/>
          </a:ln>
        </p:spPr>
        <p:txBody>
          <a:bodyPr spcFirstLastPara="1" wrap="square" lIns="121875" tIns="60925" rIns="121875" bIns="60925" anchor="t" anchorCtr="0">
            <a:noAutofit/>
          </a:bodyPr>
          <a:lstStyle>
            <a:lvl1pPr marL="457200" lvl="0" indent="-228600" algn="ctr">
              <a:lnSpc>
                <a:spcPct val="85000"/>
              </a:lnSpc>
              <a:spcBef>
                <a:spcPts val="0"/>
              </a:spcBef>
              <a:spcAft>
                <a:spcPts val="0"/>
              </a:spcAft>
              <a:buClr>
                <a:schemeClr val="accent3"/>
              </a:buClr>
              <a:buSzPts val="1800"/>
              <a:buNone/>
              <a:defRPr sz="1800" b="1" cap="none">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8" name="Google Shape;148;p8"/>
          <p:cNvSpPr txBox="1">
            <a:spLocks noGrp="1"/>
          </p:cNvSpPr>
          <p:nvPr>
            <p:ph type="body" idx="6"/>
          </p:nvPr>
        </p:nvSpPr>
        <p:spPr>
          <a:xfrm>
            <a:off x="2849922" y="2216982"/>
            <a:ext cx="1916981" cy="2050218"/>
          </a:xfrm>
          <a:prstGeom prst="rect">
            <a:avLst/>
          </a:prstGeom>
          <a:noFill/>
          <a:ln>
            <a:noFill/>
          </a:ln>
        </p:spPr>
        <p:txBody>
          <a:bodyPr spcFirstLastPara="1" wrap="square" lIns="121875" tIns="60925" rIns="121875" bIns="60925" anchor="t" anchorCtr="0">
            <a:noAutofit/>
          </a:bodyPr>
          <a:lstStyle>
            <a:lvl1pPr marL="457200" lvl="0" indent="-228600" algn="ctr">
              <a:lnSpc>
                <a:spcPct val="85000"/>
              </a:lnSpc>
              <a:spcBef>
                <a:spcPts val="0"/>
              </a:spcBef>
              <a:spcAft>
                <a:spcPts val="0"/>
              </a:spcAft>
              <a:buClr>
                <a:schemeClr val="accent3"/>
              </a:buClr>
              <a:buSzPts val="1400"/>
              <a:buNone/>
              <a:defRPr sz="1400" b="0">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9" name="Google Shape;149;p8"/>
          <p:cNvSpPr>
            <a:spLocks noGrp="1"/>
          </p:cNvSpPr>
          <p:nvPr>
            <p:ph type="pic" idx="7"/>
          </p:nvPr>
        </p:nvSpPr>
        <p:spPr>
          <a:xfrm>
            <a:off x="5637212" y="690527"/>
            <a:ext cx="914400" cy="914400"/>
          </a:xfrm>
          <a:prstGeom prst="rect">
            <a:avLst/>
          </a:prstGeom>
          <a:noFill/>
          <a:ln>
            <a:noFill/>
          </a:ln>
        </p:spPr>
      </p:sp>
      <p:sp>
        <p:nvSpPr>
          <p:cNvPr id="150" name="Google Shape;150;p8"/>
          <p:cNvSpPr txBox="1">
            <a:spLocks noGrp="1"/>
          </p:cNvSpPr>
          <p:nvPr>
            <p:ph type="body" idx="8"/>
          </p:nvPr>
        </p:nvSpPr>
        <p:spPr>
          <a:xfrm>
            <a:off x="5124730" y="1794291"/>
            <a:ext cx="1939364" cy="339309"/>
          </a:xfrm>
          <a:prstGeom prst="rect">
            <a:avLst/>
          </a:prstGeom>
          <a:noFill/>
          <a:ln>
            <a:noFill/>
          </a:ln>
        </p:spPr>
        <p:txBody>
          <a:bodyPr spcFirstLastPara="1" wrap="square" lIns="121875" tIns="60925" rIns="121875" bIns="60925" anchor="t" anchorCtr="0">
            <a:noAutofit/>
          </a:bodyPr>
          <a:lstStyle>
            <a:lvl1pPr marL="457200" lvl="0" indent="-228600" algn="ctr">
              <a:lnSpc>
                <a:spcPct val="85000"/>
              </a:lnSpc>
              <a:spcBef>
                <a:spcPts val="0"/>
              </a:spcBef>
              <a:spcAft>
                <a:spcPts val="0"/>
              </a:spcAft>
              <a:buClr>
                <a:schemeClr val="accent3"/>
              </a:buClr>
              <a:buSzPts val="1800"/>
              <a:buNone/>
              <a:defRPr sz="1800" b="1" cap="none">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1" name="Google Shape;151;p8"/>
          <p:cNvSpPr txBox="1">
            <a:spLocks noGrp="1"/>
          </p:cNvSpPr>
          <p:nvPr>
            <p:ph type="body" idx="9"/>
          </p:nvPr>
        </p:nvSpPr>
        <p:spPr>
          <a:xfrm>
            <a:off x="5135922" y="2216982"/>
            <a:ext cx="1916981" cy="2050218"/>
          </a:xfrm>
          <a:prstGeom prst="rect">
            <a:avLst/>
          </a:prstGeom>
          <a:noFill/>
          <a:ln>
            <a:noFill/>
          </a:ln>
        </p:spPr>
        <p:txBody>
          <a:bodyPr spcFirstLastPara="1" wrap="square" lIns="121875" tIns="60925" rIns="121875" bIns="60925" anchor="t" anchorCtr="0">
            <a:noAutofit/>
          </a:bodyPr>
          <a:lstStyle>
            <a:lvl1pPr marL="457200" lvl="0" indent="-228600" algn="ctr">
              <a:lnSpc>
                <a:spcPct val="85000"/>
              </a:lnSpc>
              <a:spcBef>
                <a:spcPts val="0"/>
              </a:spcBef>
              <a:spcAft>
                <a:spcPts val="0"/>
              </a:spcAft>
              <a:buClr>
                <a:schemeClr val="accent3"/>
              </a:buClr>
              <a:buSzPts val="1400"/>
              <a:buNone/>
              <a:defRPr sz="1400" b="0">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2" name="Google Shape;152;p8"/>
          <p:cNvSpPr>
            <a:spLocks noGrp="1"/>
          </p:cNvSpPr>
          <p:nvPr>
            <p:ph type="pic" idx="13"/>
          </p:nvPr>
        </p:nvSpPr>
        <p:spPr>
          <a:xfrm>
            <a:off x="7923212" y="690527"/>
            <a:ext cx="914400" cy="914400"/>
          </a:xfrm>
          <a:prstGeom prst="rect">
            <a:avLst/>
          </a:prstGeom>
          <a:noFill/>
          <a:ln>
            <a:noFill/>
          </a:ln>
        </p:spPr>
      </p:sp>
      <p:sp>
        <p:nvSpPr>
          <p:cNvPr id="153" name="Google Shape;153;p8"/>
          <p:cNvSpPr txBox="1">
            <a:spLocks noGrp="1"/>
          </p:cNvSpPr>
          <p:nvPr>
            <p:ph type="body" idx="14"/>
          </p:nvPr>
        </p:nvSpPr>
        <p:spPr>
          <a:xfrm>
            <a:off x="7410730" y="1794291"/>
            <a:ext cx="1939364" cy="339309"/>
          </a:xfrm>
          <a:prstGeom prst="rect">
            <a:avLst/>
          </a:prstGeom>
          <a:noFill/>
          <a:ln>
            <a:noFill/>
          </a:ln>
        </p:spPr>
        <p:txBody>
          <a:bodyPr spcFirstLastPara="1" wrap="square" lIns="121875" tIns="60925" rIns="121875" bIns="60925" anchor="t" anchorCtr="0">
            <a:noAutofit/>
          </a:bodyPr>
          <a:lstStyle>
            <a:lvl1pPr marL="457200" lvl="0" indent="-228600" algn="ctr">
              <a:lnSpc>
                <a:spcPct val="85000"/>
              </a:lnSpc>
              <a:spcBef>
                <a:spcPts val="0"/>
              </a:spcBef>
              <a:spcAft>
                <a:spcPts val="0"/>
              </a:spcAft>
              <a:buClr>
                <a:schemeClr val="accent3"/>
              </a:buClr>
              <a:buSzPts val="1800"/>
              <a:buNone/>
              <a:defRPr sz="1800" b="1" cap="none">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8"/>
          <p:cNvSpPr txBox="1">
            <a:spLocks noGrp="1"/>
          </p:cNvSpPr>
          <p:nvPr>
            <p:ph type="body" idx="15"/>
          </p:nvPr>
        </p:nvSpPr>
        <p:spPr>
          <a:xfrm>
            <a:off x="7421922" y="2216982"/>
            <a:ext cx="1916981" cy="2050218"/>
          </a:xfrm>
          <a:prstGeom prst="rect">
            <a:avLst/>
          </a:prstGeom>
          <a:noFill/>
          <a:ln>
            <a:noFill/>
          </a:ln>
        </p:spPr>
        <p:txBody>
          <a:bodyPr spcFirstLastPara="1" wrap="square" lIns="121875" tIns="60925" rIns="121875" bIns="60925" anchor="t" anchorCtr="0">
            <a:noAutofit/>
          </a:bodyPr>
          <a:lstStyle>
            <a:lvl1pPr marL="457200" lvl="0" indent="-228600" algn="ctr">
              <a:lnSpc>
                <a:spcPct val="85000"/>
              </a:lnSpc>
              <a:spcBef>
                <a:spcPts val="0"/>
              </a:spcBef>
              <a:spcAft>
                <a:spcPts val="0"/>
              </a:spcAft>
              <a:buClr>
                <a:schemeClr val="accent3"/>
              </a:buClr>
              <a:buSzPts val="1400"/>
              <a:buNone/>
              <a:defRPr sz="1400" b="0">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8"/>
          <p:cNvSpPr>
            <a:spLocks noGrp="1"/>
          </p:cNvSpPr>
          <p:nvPr>
            <p:ph type="pic" idx="16"/>
          </p:nvPr>
        </p:nvSpPr>
        <p:spPr>
          <a:xfrm>
            <a:off x="10209212" y="690527"/>
            <a:ext cx="914400" cy="914400"/>
          </a:xfrm>
          <a:prstGeom prst="rect">
            <a:avLst/>
          </a:prstGeom>
          <a:noFill/>
          <a:ln>
            <a:noFill/>
          </a:ln>
        </p:spPr>
      </p:sp>
      <p:sp>
        <p:nvSpPr>
          <p:cNvPr id="156" name="Google Shape;156;p8"/>
          <p:cNvSpPr txBox="1">
            <a:spLocks noGrp="1"/>
          </p:cNvSpPr>
          <p:nvPr>
            <p:ph type="body" idx="17"/>
          </p:nvPr>
        </p:nvSpPr>
        <p:spPr>
          <a:xfrm>
            <a:off x="9696731" y="1794291"/>
            <a:ext cx="1939364" cy="339309"/>
          </a:xfrm>
          <a:prstGeom prst="rect">
            <a:avLst/>
          </a:prstGeom>
          <a:noFill/>
          <a:ln>
            <a:noFill/>
          </a:ln>
        </p:spPr>
        <p:txBody>
          <a:bodyPr spcFirstLastPara="1" wrap="square" lIns="121875" tIns="60925" rIns="121875" bIns="60925" anchor="t" anchorCtr="0">
            <a:noAutofit/>
          </a:bodyPr>
          <a:lstStyle>
            <a:lvl1pPr marL="457200" lvl="0" indent="-228600" algn="ctr">
              <a:lnSpc>
                <a:spcPct val="85000"/>
              </a:lnSpc>
              <a:spcBef>
                <a:spcPts val="0"/>
              </a:spcBef>
              <a:spcAft>
                <a:spcPts val="0"/>
              </a:spcAft>
              <a:buClr>
                <a:schemeClr val="accent3"/>
              </a:buClr>
              <a:buSzPts val="1800"/>
              <a:buNone/>
              <a:defRPr sz="1800" b="1" cap="none">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7" name="Google Shape;157;p8"/>
          <p:cNvSpPr txBox="1">
            <a:spLocks noGrp="1"/>
          </p:cNvSpPr>
          <p:nvPr>
            <p:ph type="body" idx="18"/>
          </p:nvPr>
        </p:nvSpPr>
        <p:spPr>
          <a:xfrm>
            <a:off x="9707923" y="2216982"/>
            <a:ext cx="1916981" cy="2050218"/>
          </a:xfrm>
          <a:prstGeom prst="rect">
            <a:avLst/>
          </a:prstGeom>
          <a:noFill/>
          <a:ln>
            <a:noFill/>
          </a:ln>
        </p:spPr>
        <p:txBody>
          <a:bodyPr spcFirstLastPara="1" wrap="square" lIns="121875" tIns="60925" rIns="121875" bIns="60925" anchor="t" anchorCtr="0">
            <a:noAutofit/>
          </a:bodyPr>
          <a:lstStyle>
            <a:lvl1pPr marL="457200" lvl="0" indent="-228600" algn="ctr">
              <a:lnSpc>
                <a:spcPct val="85000"/>
              </a:lnSpc>
              <a:spcBef>
                <a:spcPts val="0"/>
              </a:spcBef>
              <a:spcAft>
                <a:spcPts val="0"/>
              </a:spcAft>
              <a:buClr>
                <a:schemeClr val="accent3"/>
              </a:buClr>
              <a:buSzPts val="1400"/>
              <a:buNone/>
              <a:defRPr sz="1400" b="0">
                <a:solidFill>
                  <a:schemeClr val="accent3"/>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6_Map">
  <p:cSld name="6_Map">
    <p:spTree>
      <p:nvGrpSpPr>
        <p:cNvPr id="1" name="Shape 158"/>
        <p:cNvGrpSpPr/>
        <p:nvPr/>
      </p:nvGrpSpPr>
      <p:grpSpPr>
        <a:xfrm>
          <a:off x="0" y="0"/>
          <a:ext cx="0" cy="0"/>
          <a:chOff x="0" y="0"/>
          <a:chExt cx="0" cy="0"/>
        </a:xfrm>
      </p:grpSpPr>
      <p:sp>
        <p:nvSpPr>
          <p:cNvPr id="159" name="Google Shape;159;p9"/>
          <p:cNvSpPr/>
          <p:nvPr/>
        </p:nvSpPr>
        <p:spPr>
          <a:xfrm>
            <a:off x="7618413" y="0"/>
            <a:ext cx="4570412"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orbel"/>
              <a:ea typeface="Corbel"/>
              <a:cs typeface="Corbel"/>
              <a:sym typeface="Corbel"/>
            </a:endParaRPr>
          </a:p>
        </p:txBody>
      </p:sp>
      <p:sp>
        <p:nvSpPr>
          <p:cNvPr id="160" name="Google Shape;160;p9"/>
          <p:cNvSpPr/>
          <p:nvPr/>
        </p:nvSpPr>
        <p:spPr>
          <a:xfrm>
            <a:off x="7618413" y="0"/>
            <a:ext cx="4570412" cy="3429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orbel"/>
              <a:ea typeface="Corbel"/>
              <a:cs typeface="Corbel"/>
              <a:sym typeface="Corbel"/>
            </a:endParaRPr>
          </a:p>
        </p:txBody>
      </p:sp>
      <p:grpSp>
        <p:nvGrpSpPr>
          <p:cNvPr id="161" name="Google Shape;161;p9"/>
          <p:cNvGrpSpPr/>
          <p:nvPr/>
        </p:nvGrpSpPr>
        <p:grpSpPr>
          <a:xfrm>
            <a:off x="166053" y="1753447"/>
            <a:ext cx="7452359" cy="3520438"/>
            <a:chOff x="685800" y="-3886200"/>
            <a:chExt cx="7831048" cy="3200398"/>
          </a:xfrm>
        </p:grpSpPr>
        <p:sp>
          <p:nvSpPr>
            <p:cNvPr id="162" name="Google Shape;162;p9"/>
            <p:cNvSpPr/>
            <p:nvPr/>
          </p:nvSpPr>
          <p:spPr>
            <a:xfrm>
              <a:off x="7649451" y="-2780880"/>
              <a:ext cx="51663" cy="24472"/>
            </a:xfrm>
            <a:custGeom>
              <a:avLst/>
              <a:gdLst/>
              <a:ahLst/>
              <a:cxnLst/>
              <a:rect l="l" t="t" r="r" b="b"/>
              <a:pathLst>
                <a:path w="38" h="18" extrusionOk="0">
                  <a:moveTo>
                    <a:pt x="38" y="18"/>
                  </a:moveTo>
                  <a:lnTo>
                    <a:pt x="35" y="18"/>
                  </a:lnTo>
                  <a:lnTo>
                    <a:pt x="17" y="10"/>
                  </a:lnTo>
                  <a:lnTo>
                    <a:pt x="6" y="11"/>
                  </a:lnTo>
                  <a:lnTo>
                    <a:pt x="1" y="6"/>
                  </a:lnTo>
                  <a:lnTo>
                    <a:pt x="0" y="0"/>
                  </a:lnTo>
                  <a:lnTo>
                    <a:pt x="13" y="5"/>
                  </a:lnTo>
                  <a:lnTo>
                    <a:pt x="21" y="3"/>
                  </a:lnTo>
                  <a:lnTo>
                    <a:pt x="35" y="11"/>
                  </a:lnTo>
                  <a:lnTo>
                    <a:pt x="38" y="18"/>
                  </a:lnTo>
                  <a:lnTo>
                    <a:pt x="38" y="1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63" name="Google Shape;163;p9"/>
            <p:cNvSpPr/>
            <p:nvPr/>
          </p:nvSpPr>
          <p:spPr>
            <a:xfrm>
              <a:off x="6238231" y="-1909403"/>
              <a:ext cx="180822" cy="214810"/>
            </a:xfrm>
            <a:custGeom>
              <a:avLst/>
              <a:gdLst/>
              <a:ahLst/>
              <a:cxnLst/>
              <a:rect l="l" t="t" r="r" b="b"/>
              <a:pathLst>
                <a:path w="133" h="158" extrusionOk="0">
                  <a:moveTo>
                    <a:pt x="105" y="97"/>
                  </a:moveTo>
                  <a:lnTo>
                    <a:pt x="98" y="92"/>
                  </a:lnTo>
                  <a:lnTo>
                    <a:pt x="92" y="90"/>
                  </a:lnTo>
                  <a:lnTo>
                    <a:pt x="84" y="85"/>
                  </a:lnTo>
                  <a:lnTo>
                    <a:pt x="71" y="85"/>
                  </a:lnTo>
                  <a:lnTo>
                    <a:pt x="66" y="77"/>
                  </a:lnTo>
                  <a:lnTo>
                    <a:pt x="56" y="76"/>
                  </a:lnTo>
                  <a:lnTo>
                    <a:pt x="53" y="77"/>
                  </a:lnTo>
                  <a:lnTo>
                    <a:pt x="55" y="82"/>
                  </a:lnTo>
                  <a:lnTo>
                    <a:pt x="56" y="90"/>
                  </a:lnTo>
                  <a:lnTo>
                    <a:pt x="53" y="97"/>
                  </a:lnTo>
                  <a:lnTo>
                    <a:pt x="53" y="103"/>
                  </a:lnTo>
                  <a:lnTo>
                    <a:pt x="50" y="111"/>
                  </a:lnTo>
                  <a:lnTo>
                    <a:pt x="55" y="121"/>
                  </a:lnTo>
                  <a:lnTo>
                    <a:pt x="64" y="121"/>
                  </a:lnTo>
                  <a:lnTo>
                    <a:pt x="69" y="129"/>
                  </a:lnTo>
                  <a:lnTo>
                    <a:pt x="74" y="132"/>
                  </a:lnTo>
                  <a:lnTo>
                    <a:pt x="80" y="140"/>
                  </a:lnTo>
                  <a:lnTo>
                    <a:pt x="87" y="143"/>
                  </a:lnTo>
                  <a:lnTo>
                    <a:pt x="96" y="145"/>
                  </a:lnTo>
                  <a:lnTo>
                    <a:pt x="109" y="151"/>
                  </a:lnTo>
                  <a:lnTo>
                    <a:pt x="108" y="154"/>
                  </a:lnTo>
                  <a:lnTo>
                    <a:pt x="101" y="154"/>
                  </a:lnTo>
                  <a:lnTo>
                    <a:pt x="95" y="158"/>
                  </a:lnTo>
                  <a:lnTo>
                    <a:pt x="93" y="151"/>
                  </a:lnTo>
                  <a:lnTo>
                    <a:pt x="90" y="150"/>
                  </a:lnTo>
                  <a:lnTo>
                    <a:pt x="76" y="146"/>
                  </a:lnTo>
                  <a:lnTo>
                    <a:pt x="77" y="150"/>
                  </a:lnTo>
                  <a:lnTo>
                    <a:pt x="56" y="135"/>
                  </a:lnTo>
                  <a:lnTo>
                    <a:pt x="48" y="130"/>
                  </a:lnTo>
                  <a:lnTo>
                    <a:pt x="44" y="132"/>
                  </a:lnTo>
                  <a:lnTo>
                    <a:pt x="40" y="124"/>
                  </a:lnTo>
                  <a:lnTo>
                    <a:pt x="42" y="111"/>
                  </a:lnTo>
                  <a:lnTo>
                    <a:pt x="44" y="105"/>
                  </a:lnTo>
                  <a:lnTo>
                    <a:pt x="48" y="100"/>
                  </a:lnTo>
                  <a:lnTo>
                    <a:pt x="52" y="93"/>
                  </a:lnTo>
                  <a:lnTo>
                    <a:pt x="40" y="81"/>
                  </a:lnTo>
                  <a:lnTo>
                    <a:pt x="36" y="73"/>
                  </a:lnTo>
                  <a:lnTo>
                    <a:pt x="24" y="66"/>
                  </a:lnTo>
                  <a:lnTo>
                    <a:pt x="21" y="63"/>
                  </a:lnTo>
                  <a:lnTo>
                    <a:pt x="21" y="60"/>
                  </a:lnTo>
                  <a:lnTo>
                    <a:pt x="24" y="57"/>
                  </a:lnTo>
                  <a:lnTo>
                    <a:pt x="24" y="53"/>
                  </a:lnTo>
                  <a:lnTo>
                    <a:pt x="26" y="49"/>
                  </a:lnTo>
                  <a:lnTo>
                    <a:pt x="24" y="47"/>
                  </a:lnTo>
                  <a:lnTo>
                    <a:pt x="21" y="47"/>
                  </a:lnTo>
                  <a:lnTo>
                    <a:pt x="18" y="39"/>
                  </a:lnTo>
                  <a:lnTo>
                    <a:pt x="8" y="34"/>
                  </a:lnTo>
                  <a:lnTo>
                    <a:pt x="0" y="24"/>
                  </a:lnTo>
                  <a:lnTo>
                    <a:pt x="3" y="24"/>
                  </a:lnTo>
                  <a:lnTo>
                    <a:pt x="2" y="20"/>
                  </a:lnTo>
                  <a:lnTo>
                    <a:pt x="3" y="12"/>
                  </a:lnTo>
                  <a:lnTo>
                    <a:pt x="16" y="12"/>
                  </a:lnTo>
                  <a:lnTo>
                    <a:pt x="24" y="5"/>
                  </a:lnTo>
                  <a:lnTo>
                    <a:pt x="31" y="4"/>
                  </a:lnTo>
                  <a:lnTo>
                    <a:pt x="34" y="0"/>
                  </a:lnTo>
                  <a:lnTo>
                    <a:pt x="34" y="2"/>
                  </a:lnTo>
                  <a:lnTo>
                    <a:pt x="36" y="2"/>
                  </a:lnTo>
                  <a:lnTo>
                    <a:pt x="39" y="5"/>
                  </a:lnTo>
                  <a:lnTo>
                    <a:pt x="42" y="10"/>
                  </a:lnTo>
                  <a:lnTo>
                    <a:pt x="42" y="10"/>
                  </a:lnTo>
                  <a:lnTo>
                    <a:pt x="52" y="12"/>
                  </a:lnTo>
                  <a:lnTo>
                    <a:pt x="53" y="21"/>
                  </a:lnTo>
                  <a:lnTo>
                    <a:pt x="53" y="31"/>
                  </a:lnTo>
                  <a:lnTo>
                    <a:pt x="55" y="34"/>
                  </a:lnTo>
                  <a:lnTo>
                    <a:pt x="68" y="28"/>
                  </a:lnTo>
                  <a:lnTo>
                    <a:pt x="71" y="28"/>
                  </a:lnTo>
                  <a:lnTo>
                    <a:pt x="74" y="29"/>
                  </a:lnTo>
                  <a:lnTo>
                    <a:pt x="79" y="29"/>
                  </a:lnTo>
                  <a:lnTo>
                    <a:pt x="84" y="28"/>
                  </a:lnTo>
                  <a:lnTo>
                    <a:pt x="85" y="26"/>
                  </a:lnTo>
                  <a:lnTo>
                    <a:pt x="92" y="24"/>
                  </a:lnTo>
                  <a:lnTo>
                    <a:pt x="95" y="24"/>
                  </a:lnTo>
                  <a:lnTo>
                    <a:pt x="109" y="34"/>
                  </a:lnTo>
                  <a:lnTo>
                    <a:pt x="113" y="37"/>
                  </a:lnTo>
                  <a:lnTo>
                    <a:pt x="117" y="47"/>
                  </a:lnTo>
                  <a:lnTo>
                    <a:pt x="122" y="50"/>
                  </a:lnTo>
                  <a:lnTo>
                    <a:pt x="124" y="50"/>
                  </a:lnTo>
                  <a:lnTo>
                    <a:pt x="130" y="53"/>
                  </a:lnTo>
                  <a:lnTo>
                    <a:pt x="132" y="57"/>
                  </a:lnTo>
                  <a:lnTo>
                    <a:pt x="133" y="66"/>
                  </a:lnTo>
                  <a:lnTo>
                    <a:pt x="130" y="68"/>
                  </a:lnTo>
                  <a:lnTo>
                    <a:pt x="129" y="69"/>
                  </a:lnTo>
                  <a:lnTo>
                    <a:pt x="125" y="68"/>
                  </a:lnTo>
                  <a:lnTo>
                    <a:pt x="113" y="68"/>
                  </a:lnTo>
                  <a:lnTo>
                    <a:pt x="100" y="68"/>
                  </a:lnTo>
                  <a:lnTo>
                    <a:pt x="92" y="74"/>
                  </a:lnTo>
                  <a:lnTo>
                    <a:pt x="88" y="76"/>
                  </a:lnTo>
                  <a:lnTo>
                    <a:pt x="88" y="79"/>
                  </a:lnTo>
                  <a:lnTo>
                    <a:pt x="93" y="85"/>
                  </a:lnTo>
                  <a:lnTo>
                    <a:pt x="101" y="90"/>
                  </a:lnTo>
                  <a:lnTo>
                    <a:pt x="105" y="97"/>
                  </a:lnTo>
                  <a:lnTo>
                    <a:pt x="105" y="9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64" name="Google Shape;164;p9"/>
            <p:cNvSpPr/>
            <p:nvPr/>
          </p:nvSpPr>
          <p:spPr>
            <a:xfrm>
              <a:off x="6284455" y="-1936594"/>
              <a:ext cx="176742" cy="123720"/>
            </a:xfrm>
            <a:custGeom>
              <a:avLst/>
              <a:gdLst/>
              <a:ahLst/>
              <a:cxnLst/>
              <a:rect l="l" t="t" r="r" b="b"/>
              <a:pathLst>
                <a:path w="130" h="91" extrusionOk="0">
                  <a:moveTo>
                    <a:pt x="34" y="48"/>
                  </a:moveTo>
                  <a:lnTo>
                    <a:pt x="37" y="48"/>
                  </a:lnTo>
                  <a:lnTo>
                    <a:pt x="40" y="49"/>
                  </a:lnTo>
                  <a:lnTo>
                    <a:pt x="45" y="49"/>
                  </a:lnTo>
                  <a:lnTo>
                    <a:pt x="50" y="48"/>
                  </a:lnTo>
                  <a:lnTo>
                    <a:pt x="51" y="46"/>
                  </a:lnTo>
                  <a:lnTo>
                    <a:pt x="58" y="44"/>
                  </a:lnTo>
                  <a:lnTo>
                    <a:pt x="61" y="44"/>
                  </a:lnTo>
                  <a:lnTo>
                    <a:pt x="75" y="54"/>
                  </a:lnTo>
                  <a:lnTo>
                    <a:pt x="79" y="57"/>
                  </a:lnTo>
                  <a:lnTo>
                    <a:pt x="83" y="67"/>
                  </a:lnTo>
                  <a:lnTo>
                    <a:pt x="88" y="70"/>
                  </a:lnTo>
                  <a:lnTo>
                    <a:pt x="90" y="70"/>
                  </a:lnTo>
                  <a:lnTo>
                    <a:pt x="96" y="73"/>
                  </a:lnTo>
                  <a:lnTo>
                    <a:pt x="98" y="77"/>
                  </a:lnTo>
                  <a:lnTo>
                    <a:pt x="99" y="86"/>
                  </a:lnTo>
                  <a:lnTo>
                    <a:pt x="96" y="88"/>
                  </a:lnTo>
                  <a:lnTo>
                    <a:pt x="99" y="89"/>
                  </a:lnTo>
                  <a:lnTo>
                    <a:pt x="107" y="91"/>
                  </a:lnTo>
                  <a:lnTo>
                    <a:pt x="111" y="91"/>
                  </a:lnTo>
                  <a:lnTo>
                    <a:pt x="109" y="88"/>
                  </a:lnTo>
                  <a:lnTo>
                    <a:pt x="114" y="86"/>
                  </a:lnTo>
                  <a:lnTo>
                    <a:pt x="119" y="86"/>
                  </a:lnTo>
                  <a:lnTo>
                    <a:pt x="123" y="88"/>
                  </a:lnTo>
                  <a:lnTo>
                    <a:pt x="130" y="85"/>
                  </a:lnTo>
                  <a:lnTo>
                    <a:pt x="128" y="78"/>
                  </a:lnTo>
                  <a:lnTo>
                    <a:pt x="119" y="67"/>
                  </a:lnTo>
                  <a:lnTo>
                    <a:pt x="112" y="64"/>
                  </a:lnTo>
                  <a:lnTo>
                    <a:pt x="109" y="64"/>
                  </a:lnTo>
                  <a:lnTo>
                    <a:pt x="107" y="62"/>
                  </a:lnTo>
                  <a:lnTo>
                    <a:pt x="104" y="56"/>
                  </a:lnTo>
                  <a:lnTo>
                    <a:pt x="96" y="54"/>
                  </a:lnTo>
                  <a:lnTo>
                    <a:pt x="82" y="44"/>
                  </a:lnTo>
                  <a:lnTo>
                    <a:pt x="80" y="43"/>
                  </a:lnTo>
                  <a:lnTo>
                    <a:pt x="61" y="35"/>
                  </a:lnTo>
                  <a:lnTo>
                    <a:pt x="61" y="32"/>
                  </a:lnTo>
                  <a:lnTo>
                    <a:pt x="69" y="32"/>
                  </a:lnTo>
                  <a:lnTo>
                    <a:pt x="72" y="28"/>
                  </a:lnTo>
                  <a:lnTo>
                    <a:pt x="71" y="27"/>
                  </a:lnTo>
                  <a:lnTo>
                    <a:pt x="62" y="20"/>
                  </a:lnTo>
                  <a:lnTo>
                    <a:pt x="59" y="17"/>
                  </a:lnTo>
                  <a:lnTo>
                    <a:pt x="43" y="17"/>
                  </a:lnTo>
                  <a:lnTo>
                    <a:pt x="38" y="16"/>
                  </a:lnTo>
                  <a:lnTo>
                    <a:pt x="38" y="11"/>
                  </a:lnTo>
                  <a:lnTo>
                    <a:pt x="37" y="9"/>
                  </a:lnTo>
                  <a:lnTo>
                    <a:pt x="26" y="1"/>
                  </a:lnTo>
                  <a:lnTo>
                    <a:pt x="18" y="0"/>
                  </a:lnTo>
                  <a:lnTo>
                    <a:pt x="14" y="1"/>
                  </a:lnTo>
                  <a:lnTo>
                    <a:pt x="18" y="8"/>
                  </a:lnTo>
                  <a:lnTo>
                    <a:pt x="19" y="11"/>
                  </a:lnTo>
                  <a:lnTo>
                    <a:pt x="19" y="14"/>
                  </a:lnTo>
                  <a:lnTo>
                    <a:pt x="14" y="14"/>
                  </a:lnTo>
                  <a:lnTo>
                    <a:pt x="11" y="9"/>
                  </a:lnTo>
                  <a:lnTo>
                    <a:pt x="10" y="12"/>
                  </a:lnTo>
                  <a:lnTo>
                    <a:pt x="3" y="16"/>
                  </a:lnTo>
                  <a:lnTo>
                    <a:pt x="5" y="17"/>
                  </a:lnTo>
                  <a:lnTo>
                    <a:pt x="2" y="19"/>
                  </a:lnTo>
                  <a:lnTo>
                    <a:pt x="0" y="20"/>
                  </a:lnTo>
                  <a:lnTo>
                    <a:pt x="0" y="22"/>
                  </a:lnTo>
                  <a:lnTo>
                    <a:pt x="2" y="22"/>
                  </a:lnTo>
                  <a:lnTo>
                    <a:pt x="5" y="25"/>
                  </a:lnTo>
                  <a:lnTo>
                    <a:pt x="8" y="30"/>
                  </a:lnTo>
                  <a:lnTo>
                    <a:pt x="8" y="30"/>
                  </a:lnTo>
                  <a:lnTo>
                    <a:pt x="18" y="32"/>
                  </a:lnTo>
                  <a:lnTo>
                    <a:pt x="19" y="41"/>
                  </a:lnTo>
                  <a:lnTo>
                    <a:pt x="19" y="51"/>
                  </a:lnTo>
                  <a:lnTo>
                    <a:pt x="21" y="54"/>
                  </a:lnTo>
                  <a:lnTo>
                    <a:pt x="34" y="48"/>
                  </a:lnTo>
                  <a:lnTo>
                    <a:pt x="34" y="4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65" name="Google Shape;165;p9"/>
            <p:cNvSpPr/>
            <p:nvPr/>
          </p:nvSpPr>
          <p:spPr>
            <a:xfrm>
              <a:off x="7039010" y="-1614380"/>
              <a:ext cx="265114" cy="122360"/>
            </a:xfrm>
            <a:custGeom>
              <a:avLst/>
              <a:gdLst/>
              <a:ahLst/>
              <a:cxnLst/>
              <a:rect l="l" t="t" r="r" b="b"/>
              <a:pathLst>
                <a:path w="195" h="90" extrusionOk="0">
                  <a:moveTo>
                    <a:pt x="165" y="22"/>
                  </a:moveTo>
                  <a:lnTo>
                    <a:pt x="176" y="48"/>
                  </a:lnTo>
                  <a:lnTo>
                    <a:pt x="183" y="61"/>
                  </a:lnTo>
                  <a:lnTo>
                    <a:pt x="183" y="66"/>
                  </a:lnTo>
                  <a:lnTo>
                    <a:pt x="186" y="69"/>
                  </a:lnTo>
                  <a:lnTo>
                    <a:pt x="195" y="90"/>
                  </a:lnTo>
                  <a:lnTo>
                    <a:pt x="189" y="88"/>
                  </a:lnTo>
                  <a:lnTo>
                    <a:pt x="170" y="78"/>
                  </a:lnTo>
                  <a:lnTo>
                    <a:pt x="165" y="80"/>
                  </a:lnTo>
                  <a:lnTo>
                    <a:pt x="159" y="80"/>
                  </a:lnTo>
                  <a:lnTo>
                    <a:pt x="157" y="80"/>
                  </a:lnTo>
                  <a:lnTo>
                    <a:pt x="155" y="80"/>
                  </a:lnTo>
                  <a:lnTo>
                    <a:pt x="154" y="82"/>
                  </a:lnTo>
                  <a:lnTo>
                    <a:pt x="151" y="82"/>
                  </a:lnTo>
                  <a:lnTo>
                    <a:pt x="138" y="83"/>
                  </a:lnTo>
                  <a:lnTo>
                    <a:pt x="138" y="75"/>
                  </a:lnTo>
                  <a:lnTo>
                    <a:pt x="141" y="72"/>
                  </a:lnTo>
                  <a:lnTo>
                    <a:pt x="147" y="72"/>
                  </a:lnTo>
                  <a:lnTo>
                    <a:pt x="152" y="74"/>
                  </a:lnTo>
                  <a:lnTo>
                    <a:pt x="152" y="72"/>
                  </a:lnTo>
                  <a:lnTo>
                    <a:pt x="149" y="70"/>
                  </a:lnTo>
                  <a:lnTo>
                    <a:pt x="151" y="69"/>
                  </a:lnTo>
                  <a:lnTo>
                    <a:pt x="144" y="67"/>
                  </a:lnTo>
                  <a:lnTo>
                    <a:pt x="144" y="67"/>
                  </a:lnTo>
                  <a:lnTo>
                    <a:pt x="144" y="64"/>
                  </a:lnTo>
                  <a:lnTo>
                    <a:pt x="139" y="61"/>
                  </a:lnTo>
                  <a:lnTo>
                    <a:pt x="136" y="56"/>
                  </a:lnTo>
                  <a:lnTo>
                    <a:pt x="130" y="53"/>
                  </a:lnTo>
                  <a:lnTo>
                    <a:pt x="126" y="51"/>
                  </a:lnTo>
                  <a:lnTo>
                    <a:pt x="122" y="50"/>
                  </a:lnTo>
                  <a:lnTo>
                    <a:pt x="104" y="45"/>
                  </a:lnTo>
                  <a:lnTo>
                    <a:pt x="78" y="42"/>
                  </a:lnTo>
                  <a:lnTo>
                    <a:pt x="74" y="40"/>
                  </a:lnTo>
                  <a:lnTo>
                    <a:pt x="70" y="37"/>
                  </a:lnTo>
                  <a:lnTo>
                    <a:pt x="64" y="37"/>
                  </a:lnTo>
                  <a:lnTo>
                    <a:pt x="64" y="38"/>
                  </a:lnTo>
                  <a:lnTo>
                    <a:pt x="54" y="34"/>
                  </a:lnTo>
                  <a:lnTo>
                    <a:pt x="51" y="27"/>
                  </a:lnTo>
                  <a:lnTo>
                    <a:pt x="49" y="37"/>
                  </a:lnTo>
                  <a:lnTo>
                    <a:pt x="48" y="38"/>
                  </a:lnTo>
                  <a:lnTo>
                    <a:pt x="41" y="38"/>
                  </a:lnTo>
                  <a:lnTo>
                    <a:pt x="37" y="30"/>
                  </a:lnTo>
                  <a:lnTo>
                    <a:pt x="35" y="30"/>
                  </a:lnTo>
                  <a:lnTo>
                    <a:pt x="29" y="27"/>
                  </a:lnTo>
                  <a:lnTo>
                    <a:pt x="22" y="27"/>
                  </a:lnTo>
                  <a:lnTo>
                    <a:pt x="21" y="26"/>
                  </a:lnTo>
                  <a:lnTo>
                    <a:pt x="24" y="24"/>
                  </a:lnTo>
                  <a:lnTo>
                    <a:pt x="32" y="26"/>
                  </a:lnTo>
                  <a:lnTo>
                    <a:pt x="40" y="22"/>
                  </a:lnTo>
                  <a:lnTo>
                    <a:pt x="46" y="22"/>
                  </a:lnTo>
                  <a:lnTo>
                    <a:pt x="49" y="22"/>
                  </a:lnTo>
                  <a:lnTo>
                    <a:pt x="48" y="18"/>
                  </a:lnTo>
                  <a:lnTo>
                    <a:pt x="35" y="21"/>
                  </a:lnTo>
                  <a:lnTo>
                    <a:pt x="25" y="21"/>
                  </a:lnTo>
                  <a:lnTo>
                    <a:pt x="21" y="19"/>
                  </a:lnTo>
                  <a:lnTo>
                    <a:pt x="13" y="13"/>
                  </a:lnTo>
                  <a:lnTo>
                    <a:pt x="5" y="11"/>
                  </a:lnTo>
                  <a:lnTo>
                    <a:pt x="5" y="13"/>
                  </a:lnTo>
                  <a:lnTo>
                    <a:pt x="0" y="11"/>
                  </a:lnTo>
                  <a:lnTo>
                    <a:pt x="1" y="6"/>
                  </a:lnTo>
                  <a:lnTo>
                    <a:pt x="11" y="5"/>
                  </a:lnTo>
                  <a:lnTo>
                    <a:pt x="14" y="1"/>
                  </a:lnTo>
                  <a:lnTo>
                    <a:pt x="17" y="0"/>
                  </a:lnTo>
                  <a:lnTo>
                    <a:pt x="27" y="1"/>
                  </a:lnTo>
                  <a:lnTo>
                    <a:pt x="35" y="5"/>
                  </a:lnTo>
                  <a:lnTo>
                    <a:pt x="45" y="5"/>
                  </a:lnTo>
                  <a:lnTo>
                    <a:pt x="49" y="10"/>
                  </a:lnTo>
                  <a:lnTo>
                    <a:pt x="53" y="18"/>
                  </a:lnTo>
                  <a:lnTo>
                    <a:pt x="56" y="22"/>
                  </a:lnTo>
                  <a:lnTo>
                    <a:pt x="61" y="26"/>
                  </a:lnTo>
                  <a:lnTo>
                    <a:pt x="61" y="22"/>
                  </a:lnTo>
                  <a:lnTo>
                    <a:pt x="64" y="24"/>
                  </a:lnTo>
                  <a:lnTo>
                    <a:pt x="69" y="29"/>
                  </a:lnTo>
                  <a:lnTo>
                    <a:pt x="75" y="30"/>
                  </a:lnTo>
                  <a:lnTo>
                    <a:pt x="82" y="30"/>
                  </a:lnTo>
                  <a:lnTo>
                    <a:pt x="82" y="29"/>
                  </a:lnTo>
                  <a:lnTo>
                    <a:pt x="90" y="22"/>
                  </a:lnTo>
                  <a:lnTo>
                    <a:pt x="90" y="19"/>
                  </a:lnTo>
                  <a:lnTo>
                    <a:pt x="99" y="19"/>
                  </a:lnTo>
                  <a:lnTo>
                    <a:pt x="102" y="18"/>
                  </a:lnTo>
                  <a:lnTo>
                    <a:pt x="102" y="14"/>
                  </a:lnTo>
                  <a:lnTo>
                    <a:pt x="109" y="11"/>
                  </a:lnTo>
                  <a:lnTo>
                    <a:pt x="141" y="19"/>
                  </a:lnTo>
                  <a:lnTo>
                    <a:pt x="155" y="21"/>
                  </a:lnTo>
                  <a:lnTo>
                    <a:pt x="162" y="22"/>
                  </a:lnTo>
                  <a:lnTo>
                    <a:pt x="165" y="22"/>
                  </a:lnTo>
                  <a:lnTo>
                    <a:pt x="165" y="2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66" name="Google Shape;166;p9"/>
            <p:cNvSpPr/>
            <p:nvPr/>
          </p:nvSpPr>
          <p:spPr>
            <a:xfrm>
              <a:off x="7263336" y="-1584470"/>
              <a:ext cx="261035" cy="114203"/>
            </a:xfrm>
            <a:custGeom>
              <a:avLst/>
              <a:gdLst/>
              <a:ahLst/>
              <a:cxnLst/>
              <a:rect l="l" t="t" r="r" b="b"/>
              <a:pathLst>
                <a:path w="192" h="84" extrusionOk="0">
                  <a:moveTo>
                    <a:pt x="0" y="0"/>
                  </a:moveTo>
                  <a:lnTo>
                    <a:pt x="11" y="26"/>
                  </a:lnTo>
                  <a:lnTo>
                    <a:pt x="18" y="39"/>
                  </a:lnTo>
                  <a:lnTo>
                    <a:pt x="18" y="44"/>
                  </a:lnTo>
                  <a:lnTo>
                    <a:pt x="21" y="47"/>
                  </a:lnTo>
                  <a:lnTo>
                    <a:pt x="30" y="68"/>
                  </a:lnTo>
                  <a:lnTo>
                    <a:pt x="56" y="69"/>
                  </a:lnTo>
                  <a:lnTo>
                    <a:pt x="64" y="66"/>
                  </a:lnTo>
                  <a:lnTo>
                    <a:pt x="56" y="60"/>
                  </a:lnTo>
                  <a:lnTo>
                    <a:pt x="62" y="58"/>
                  </a:lnTo>
                  <a:lnTo>
                    <a:pt x="62" y="56"/>
                  </a:lnTo>
                  <a:lnTo>
                    <a:pt x="69" y="56"/>
                  </a:lnTo>
                  <a:lnTo>
                    <a:pt x="66" y="52"/>
                  </a:lnTo>
                  <a:lnTo>
                    <a:pt x="72" y="53"/>
                  </a:lnTo>
                  <a:lnTo>
                    <a:pt x="75" y="50"/>
                  </a:lnTo>
                  <a:lnTo>
                    <a:pt x="107" y="58"/>
                  </a:lnTo>
                  <a:lnTo>
                    <a:pt x="117" y="66"/>
                  </a:lnTo>
                  <a:lnTo>
                    <a:pt x="123" y="68"/>
                  </a:lnTo>
                  <a:lnTo>
                    <a:pt x="123" y="69"/>
                  </a:lnTo>
                  <a:lnTo>
                    <a:pt x="141" y="77"/>
                  </a:lnTo>
                  <a:lnTo>
                    <a:pt x="178" y="81"/>
                  </a:lnTo>
                  <a:lnTo>
                    <a:pt x="180" y="82"/>
                  </a:lnTo>
                  <a:lnTo>
                    <a:pt x="184" y="84"/>
                  </a:lnTo>
                  <a:lnTo>
                    <a:pt x="189" y="82"/>
                  </a:lnTo>
                  <a:lnTo>
                    <a:pt x="183" y="81"/>
                  </a:lnTo>
                  <a:lnTo>
                    <a:pt x="189" y="81"/>
                  </a:lnTo>
                  <a:lnTo>
                    <a:pt x="192" y="79"/>
                  </a:lnTo>
                  <a:lnTo>
                    <a:pt x="191" y="79"/>
                  </a:lnTo>
                  <a:lnTo>
                    <a:pt x="183" y="77"/>
                  </a:lnTo>
                  <a:lnTo>
                    <a:pt x="173" y="76"/>
                  </a:lnTo>
                  <a:lnTo>
                    <a:pt x="175" y="73"/>
                  </a:lnTo>
                  <a:lnTo>
                    <a:pt x="162" y="71"/>
                  </a:lnTo>
                  <a:lnTo>
                    <a:pt x="160" y="68"/>
                  </a:lnTo>
                  <a:lnTo>
                    <a:pt x="159" y="66"/>
                  </a:lnTo>
                  <a:lnTo>
                    <a:pt x="152" y="68"/>
                  </a:lnTo>
                  <a:lnTo>
                    <a:pt x="149" y="66"/>
                  </a:lnTo>
                  <a:lnTo>
                    <a:pt x="141" y="61"/>
                  </a:lnTo>
                  <a:lnTo>
                    <a:pt x="138" y="56"/>
                  </a:lnTo>
                  <a:lnTo>
                    <a:pt x="136" y="56"/>
                  </a:lnTo>
                  <a:lnTo>
                    <a:pt x="122" y="50"/>
                  </a:lnTo>
                  <a:lnTo>
                    <a:pt x="115" y="45"/>
                  </a:lnTo>
                  <a:lnTo>
                    <a:pt x="117" y="44"/>
                  </a:lnTo>
                  <a:lnTo>
                    <a:pt x="128" y="42"/>
                  </a:lnTo>
                  <a:lnTo>
                    <a:pt x="127" y="40"/>
                  </a:lnTo>
                  <a:lnTo>
                    <a:pt x="122" y="36"/>
                  </a:lnTo>
                  <a:lnTo>
                    <a:pt x="91" y="31"/>
                  </a:lnTo>
                  <a:lnTo>
                    <a:pt x="88" y="26"/>
                  </a:lnTo>
                  <a:lnTo>
                    <a:pt x="82" y="21"/>
                  </a:lnTo>
                  <a:lnTo>
                    <a:pt x="64" y="16"/>
                  </a:lnTo>
                  <a:lnTo>
                    <a:pt x="59" y="13"/>
                  </a:lnTo>
                  <a:lnTo>
                    <a:pt x="26" y="7"/>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67" name="Google Shape;167;p9"/>
            <p:cNvSpPr/>
            <p:nvPr/>
          </p:nvSpPr>
          <p:spPr>
            <a:xfrm>
              <a:off x="6341557" y="-1710908"/>
              <a:ext cx="108765" cy="74776"/>
            </a:xfrm>
            <a:custGeom>
              <a:avLst/>
              <a:gdLst/>
              <a:ahLst/>
              <a:cxnLst/>
              <a:rect l="l" t="t" r="r" b="b"/>
              <a:pathLst>
                <a:path w="80" h="55" extrusionOk="0">
                  <a:moveTo>
                    <a:pt x="33" y="5"/>
                  </a:moveTo>
                  <a:lnTo>
                    <a:pt x="37" y="5"/>
                  </a:lnTo>
                  <a:lnTo>
                    <a:pt x="48" y="12"/>
                  </a:lnTo>
                  <a:lnTo>
                    <a:pt x="57" y="18"/>
                  </a:lnTo>
                  <a:lnTo>
                    <a:pt x="62" y="36"/>
                  </a:lnTo>
                  <a:lnTo>
                    <a:pt x="65" y="39"/>
                  </a:lnTo>
                  <a:lnTo>
                    <a:pt x="70" y="42"/>
                  </a:lnTo>
                  <a:lnTo>
                    <a:pt x="80" y="50"/>
                  </a:lnTo>
                  <a:lnTo>
                    <a:pt x="78" y="55"/>
                  </a:lnTo>
                  <a:lnTo>
                    <a:pt x="72" y="52"/>
                  </a:lnTo>
                  <a:lnTo>
                    <a:pt x="69" y="55"/>
                  </a:lnTo>
                  <a:lnTo>
                    <a:pt x="46" y="47"/>
                  </a:lnTo>
                  <a:lnTo>
                    <a:pt x="30" y="39"/>
                  </a:lnTo>
                  <a:lnTo>
                    <a:pt x="27" y="34"/>
                  </a:lnTo>
                  <a:lnTo>
                    <a:pt x="17" y="28"/>
                  </a:lnTo>
                  <a:lnTo>
                    <a:pt x="14" y="24"/>
                  </a:lnTo>
                  <a:lnTo>
                    <a:pt x="12" y="20"/>
                  </a:lnTo>
                  <a:lnTo>
                    <a:pt x="9" y="16"/>
                  </a:lnTo>
                  <a:lnTo>
                    <a:pt x="1" y="4"/>
                  </a:lnTo>
                  <a:lnTo>
                    <a:pt x="0" y="0"/>
                  </a:lnTo>
                  <a:lnTo>
                    <a:pt x="14" y="4"/>
                  </a:lnTo>
                  <a:lnTo>
                    <a:pt x="17" y="5"/>
                  </a:lnTo>
                  <a:lnTo>
                    <a:pt x="19" y="12"/>
                  </a:lnTo>
                  <a:lnTo>
                    <a:pt x="25" y="8"/>
                  </a:lnTo>
                  <a:lnTo>
                    <a:pt x="32" y="8"/>
                  </a:lnTo>
                  <a:lnTo>
                    <a:pt x="33" y="5"/>
                  </a:lnTo>
                  <a:lnTo>
                    <a:pt x="33"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68" name="Google Shape;168;p9"/>
            <p:cNvSpPr/>
            <p:nvPr/>
          </p:nvSpPr>
          <p:spPr>
            <a:xfrm>
              <a:off x="6561805" y="-1714987"/>
              <a:ext cx="193057" cy="85653"/>
            </a:xfrm>
            <a:custGeom>
              <a:avLst/>
              <a:gdLst/>
              <a:ahLst/>
              <a:cxnLst/>
              <a:rect l="l" t="t" r="r" b="b"/>
              <a:pathLst>
                <a:path w="142" h="63" extrusionOk="0">
                  <a:moveTo>
                    <a:pt x="61" y="24"/>
                  </a:moveTo>
                  <a:lnTo>
                    <a:pt x="73" y="31"/>
                  </a:lnTo>
                  <a:lnTo>
                    <a:pt x="75" y="29"/>
                  </a:lnTo>
                  <a:lnTo>
                    <a:pt x="73" y="24"/>
                  </a:lnTo>
                  <a:lnTo>
                    <a:pt x="75" y="23"/>
                  </a:lnTo>
                  <a:lnTo>
                    <a:pt x="80" y="26"/>
                  </a:lnTo>
                  <a:lnTo>
                    <a:pt x="83" y="27"/>
                  </a:lnTo>
                  <a:lnTo>
                    <a:pt x="83" y="24"/>
                  </a:lnTo>
                  <a:lnTo>
                    <a:pt x="80" y="21"/>
                  </a:lnTo>
                  <a:lnTo>
                    <a:pt x="83" y="19"/>
                  </a:lnTo>
                  <a:lnTo>
                    <a:pt x="80" y="18"/>
                  </a:lnTo>
                  <a:lnTo>
                    <a:pt x="81" y="16"/>
                  </a:lnTo>
                  <a:lnTo>
                    <a:pt x="86" y="16"/>
                  </a:lnTo>
                  <a:lnTo>
                    <a:pt x="96" y="0"/>
                  </a:lnTo>
                  <a:lnTo>
                    <a:pt x="97" y="5"/>
                  </a:lnTo>
                  <a:lnTo>
                    <a:pt x="101" y="0"/>
                  </a:lnTo>
                  <a:lnTo>
                    <a:pt x="102" y="0"/>
                  </a:lnTo>
                  <a:lnTo>
                    <a:pt x="105" y="3"/>
                  </a:lnTo>
                  <a:lnTo>
                    <a:pt x="112" y="7"/>
                  </a:lnTo>
                  <a:lnTo>
                    <a:pt x="113" y="11"/>
                  </a:lnTo>
                  <a:lnTo>
                    <a:pt x="120" y="11"/>
                  </a:lnTo>
                  <a:lnTo>
                    <a:pt x="121" y="13"/>
                  </a:lnTo>
                  <a:lnTo>
                    <a:pt x="125" y="13"/>
                  </a:lnTo>
                  <a:lnTo>
                    <a:pt x="139" y="16"/>
                  </a:lnTo>
                  <a:lnTo>
                    <a:pt x="142" y="18"/>
                  </a:lnTo>
                  <a:lnTo>
                    <a:pt x="134" y="21"/>
                  </a:lnTo>
                  <a:lnTo>
                    <a:pt x="126" y="21"/>
                  </a:lnTo>
                  <a:lnTo>
                    <a:pt x="128" y="24"/>
                  </a:lnTo>
                  <a:lnTo>
                    <a:pt x="134" y="27"/>
                  </a:lnTo>
                  <a:lnTo>
                    <a:pt x="126" y="29"/>
                  </a:lnTo>
                  <a:lnTo>
                    <a:pt x="120" y="27"/>
                  </a:lnTo>
                  <a:lnTo>
                    <a:pt x="120" y="29"/>
                  </a:lnTo>
                  <a:lnTo>
                    <a:pt x="110" y="27"/>
                  </a:lnTo>
                  <a:lnTo>
                    <a:pt x="91" y="27"/>
                  </a:lnTo>
                  <a:lnTo>
                    <a:pt x="89" y="39"/>
                  </a:lnTo>
                  <a:lnTo>
                    <a:pt x="83" y="43"/>
                  </a:lnTo>
                  <a:lnTo>
                    <a:pt x="81" y="51"/>
                  </a:lnTo>
                  <a:lnTo>
                    <a:pt x="80" y="55"/>
                  </a:lnTo>
                  <a:lnTo>
                    <a:pt x="75" y="58"/>
                  </a:lnTo>
                  <a:lnTo>
                    <a:pt x="64" y="59"/>
                  </a:lnTo>
                  <a:lnTo>
                    <a:pt x="56" y="58"/>
                  </a:lnTo>
                  <a:lnTo>
                    <a:pt x="53" y="56"/>
                  </a:lnTo>
                  <a:lnTo>
                    <a:pt x="45" y="56"/>
                  </a:lnTo>
                  <a:lnTo>
                    <a:pt x="36" y="61"/>
                  </a:lnTo>
                  <a:lnTo>
                    <a:pt x="28" y="63"/>
                  </a:lnTo>
                  <a:lnTo>
                    <a:pt x="25" y="61"/>
                  </a:lnTo>
                  <a:lnTo>
                    <a:pt x="19" y="63"/>
                  </a:lnTo>
                  <a:lnTo>
                    <a:pt x="14" y="61"/>
                  </a:lnTo>
                  <a:lnTo>
                    <a:pt x="11" y="61"/>
                  </a:lnTo>
                  <a:lnTo>
                    <a:pt x="1" y="53"/>
                  </a:lnTo>
                  <a:lnTo>
                    <a:pt x="0" y="51"/>
                  </a:lnTo>
                  <a:lnTo>
                    <a:pt x="1" y="50"/>
                  </a:lnTo>
                  <a:lnTo>
                    <a:pt x="4" y="53"/>
                  </a:lnTo>
                  <a:lnTo>
                    <a:pt x="9" y="53"/>
                  </a:lnTo>
                  <a:lnTo>
                    <a:pt x="14" y="53"/>
                  </a:lnTo>
                  <a:lnTo>
                    <a:pt x="25" y="55"/>
                  </a:lnTo>
                  <a:lnTo>
                    <a:pt x="27" y="50"/>
                  </a:lnTo>
                  <a:lnTo>
                    <a:pt x="25" y="48"/>
                  </a:lnTo>
                  <a:lnTo>
                    <a:pt x="28" y="48"/>
                  </a:lnTo>
                  <a:lnTo>
                    <a:pt x="28" y="45"/>
                  </a:lnTo>
                  <a:lnTo>
                    <a:pt x="30" y="43"/>
                  </a:lnTo>
                  <a:lnTo>
                    <a:pt x="48" y="40"/>
                  </a:lnTo>
                  <a:lnTo>
                    <a:pt x="59" y="29"/>
                  </a:lnTo>
                  <a:lnTo>
                    <a:pt x="61" y="24"/>
                  </a:lnTo>
                  <a:lnTo>
                    <a:pt x="61" y="2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69" name="Google Shape;169;p9"/>
            <p:cNvSpPr/>
            <p:nvPr/>
          </p:nvSpPr>
          <p:spPr>
            <a:xfrm>
              <a:off x="6552289" y="-1678279"/>
              <a:ext cx="216170" cy="118282"/>
            </a:xfrm>
            <a:custGeom>
              <a:avLst/>
              <a:gdLst/>
              <a:ahLst/>
              <a:cxnLst/>
              <a:rect l="l" t="t" r="r" b="b"/>
              <a:pathLst>
                <a:path w="159" h="87" extrusionOk="0">
                  <a:moveTo>
                    <a:pt x="127" y="2"/>
                  </a:moveTo>
                  <a:lnTo>
                    <a:pt x="124" y="4"/>
                  </a:lnTo>
                  <a:lnTo>
                    <a:pt x="130" y="5"/>
                  </a:lnTo>
                  <a:lnTo>
                    <a:pt x="132" y="7"/>
                  </a:lnTo>
                  <a:lnTo>
                    <a:pt x="122" y="8"/>
                  </a:lnTo>
                  <a:lnTo>
                    <a:pt x="130" y="13"/>
                  </a:lnTo>
                  <a:lnTo>
                    <a:pt x="140" y="21"/>
                  </a:lnTo>
                  <a:lnTo>
                    <a:pt x="140" y="24"/>
                  </a:lnTo>
                  <a:lnTo>
                    <a:pt x="159" y="36"/>
                  </a:lnTo>
                  <a:lnTo>
                    <a:pt x="151" y="36"/>
                  </a:lnTo>
                  <a:lnTo>
                    <a:pt x="146" y="36"/>
                  </a:lnTo>
                  <a:lnTo>
                    <a:pt x="143" y="34"/>
                  </a:lnTo>
                  <a:lnTo>
                    <a:pt x="145" y="36"/>
                  </a:lnTo>
                  <a:lnTo>
                    <a:pt x="141" y="37"/>
                  </a:lnTo>
                  <a:lnTo>
                    <a:pt x="140" y="40"/>
                  </a:lnTo>
                  <a:lnTo>
                    <a:pt x="141" y="48"/>
                  </a:lnTo>
                  <a:lnTo>
                    <a:pt x="136" y="57"/>
                  </a:lnTo>
                  <a:lnTo>
                    <a:pt x="133" y="57"/>
                  </a:lnTo>
                  <a:lnTo>
                    <a:pt x="127" y="63"/>
                  </a:lnTo>
                  <a:lnTo>
                    <a:pt x="128" y="63"/>
                  </a:lnTo>
                  <a:lnTo>
                    <a:pt x="130" y="66"/>
                  </a:lnTo>
                  <a:lnTo>
                    <a:pt x="133" y="68"/>
                  </a:lnTo>
                  <a:lnTo>
                    <a:pt x="133" y="71"/>
                  </a:lnTo>
                  <a:lnTo>
                    <a:pt x="130" y="71"/>
                  </a:lnTo>
                  <a:lnTo>
                    <a:pt x="128" y="81"/>
                  </a:lnTo>
                  <a:lnTo>
                    <a:pt x="111" y="87"/>
                  </a:lnTo>
                  <a:lnTo>
                    <a:pt x="109" y="87"/>
                  </a:lnTo>
                  <a:lnTo>
                    <a:pt x="104" y="81"/>
                  </a:lnTo>
                  <a:lnTo>
                    <a:pt x="103" y="81"/>
                  </a:lnTo>
                  <a:lnTo>
                    <a:pt x="100" y="79"/>
                  </a:lnTo>
                  <a:lnTo>
                    <a:pt x="92" y="79"/>
                  </a:lnTo>
                  <a:lnTo>
                    <a:pt x="88" y="77"/>
                  </a:lnTo>
                  <a:lnTo>
                    <a:pt x="84" y="77"/>
                  </a:lnTo>
                  <a:lnTo>
                    <a:pt x="79" y="76"/>
                  </a:lnTo>
                  <a:lnTo>
                    <a:pt x="79" y="77"/>
                  </a:lnTo>
                  <a:lnTo>
                    <a:pt x="72" y="79"/>
                  </a:lnTo>
                  <a:lnTo>
                    <a:pt x="71" y="79"/>
                  </a:lnTo>
                  <a:lnTo>
                    <a:pt x="61" y="81"/>
                  </a:lnTo>
                  <a:lnTo>
                    <a:pt x="56" y="73"/>
                  </a:lnTo>
                  <a:lnTo>
                    <a:pt x="55" y="74"/>
                  </a:lnTo>
                  <a:lnTo>
                    <a:pt x="52" y="74"/>
                  </a:lnTo>
                  <a:lnTo>
                    <a:pt x="48" y="76"/>
                  </a:lnTo>
                  <a:lnTo>
                    <a:pt x="42" y="76"/>
                  </a:lnTo>
                  <a:lnTo>
                    <a:pt x="37" y="74"/>
                  </a:lnTo>
                  <a:lnTo>
                    <a:pt x="35" y="74"/>
                  </a:lnTo>
                  <a:lnTo>
                    <a:pt x="26" y="63"/>
                  </a:lnTo>
                  <a:lnTo>
                    <a:pt x="26" y="60"/>
                  </a:lnTo>
                  <a:lnTo>
                    <a:pt x="24" y="57"/>
                  </a:lnTo>
                  <a:lnTo>
                    <a:pt x="18" y="52"/>
                  </a:lnTo>
                  <a:lnTo>
                    <a:pt x="10" y="48"/>
                  </a:lnTo>
                  <a:lnTo>
                    <a:pt x="8" y="47"/>
                  </a:lnTo>
                  <a:lnTo>
                    <a:pt x="7" y="44"/>
                  </a:lnTo>
                  <a:lnTo>
                    <a:pt x="3" y="40"/>
                  </a:lnTo>
                  <a:lnTo>
                    <a:pt x="0" y="34"/>
                  </a:lnTo>
                  <a:lnTo>
                    <a:pt x="2" y="29"/>
                  </a:lnTo>
                  <a:lnTo>
                    <a:pt x="7" y="24"/>
                  </a:lnTo>
                  <a:lnTo>
                    <a:pt x="7" y="24"/>
                  </a:lnTo>
                  <a:lnTo>
                    <a:pt x="8" y="26"/>
                  </a:lnTo>
                  <a:lnTo>
                    <a:pt x="18" y="34"/>
                  </a:lnTo>
                  <a:lnTo>
                    <a:pt x="21" y="34"/>
                  </a:lnTo>
                  <a:lnTo>
                    <a:pt x="26" y="36"/>
                  </a:lnTo>
                  <a:lnTo>
                    <a:pt x="32" y="34"/>
                  </a:lnTo>
                  <a:lnTo>
                    <a:pt x="35" y="36"/>
                  </a:lnTo>
                  <a:lnTo>
                    <a:pt x="43" y="34"/>
                  </a:lnTo>
                  <a:lnTo>
                    <a:pt x="52" y="29"/>
                  </a:lnTo>
                  <a:lnTo>
                    <a:pt x="60" y="29"/>
                  </a:lnTo>
                  <a:lnTo>
                    <a:pt x="63" y="31"/>
                  </a:lnTo>
                  <a:lnTo>
                    <a:pt x="71" y="32"/>
                  </a:lnTo>
                  <a:lnTo>
                    <a:pt x="82" y="31"/>
                  </a:lnTo>
                  <a:lnTo>
                    <a:pt x="87" y="28"/>
                  </a:lnTo>
                  <a:lnTo>
                    <a:pt x="88" y="24"/>
                  </a:lnTo>
                  <a:lnTo>
                    <a:pt x="90" y="16"/>
                  </a:lnTo>
                  <a:lnTo>
                    <a:pt x="96" y="12"/>
                  </a:lnTo>
                  <a:lnTo>
                    <a:pt x="98" y="0"/>
                  </a:lnTo>
                  <a:lnTo>
                    <a:pt x="117" y="0"/>
                  </a:lnTo>
                  <a:lnTo>
                    <a:pt x="127" y="2"/>
                  </a:lnTo>
                  <a:lnTo>
                    <a:pt x="127"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70" name="Google Shape;170;p9"/>
            <p:cNvSpPr/>
            <p:nvPr/>
          </p:nvSpPr>
          <p:spPr>
            <a:xfrm>
              <a:off x="6644739" y="-1689155"/>
              <a:ext cx="29910" cy="16315"/>
            </a:xfrm>
            <a:custGeom>
              <a:avLst/>
              <a:gdLst/>
              <a:ahLst/>
              <a:cxnLst/>
              <a:rect l="l" t="t" r="r" b="b"/>
              <a:pathLst>
                <a:path w="22" h="12" extrusionOk="0">
                  <a:moveTo>
                    <a:pt x="0" y="5"/>
                  </a:moveTo>
                  <a:lnTo>
                    <a:pt x="12" y="12"/>
                  </a:lnTo>
                  <a:lnTo>
                    <a:pt x="14" y="10"/>
                  </a:lnTo>
                  <a:lnTo>
                    <a:pt x="12" y="5"/>
                  </a:lnTo>
                  <a:lnTo>
                    <a:pt x="14" y="4"/>
                  </a:lnTo>
                  <a:lnTo>
                    <a:pt x="19" y="7"/>
                  </a:lnTo>
                  <a:lnTo>
                    <a:pt x="22" y="8"/>
                  </a:lnTo>
                  <a:lnTo>
                    <a:pt x="22" y="5"/>
                  </a:lnTo>
                  <a:lnTo>
                    <a:pt x="19" y="2"/>
                  </a:lnTo>
                  <a:lnTo>
                    <a:pt x="14" y="2"/>
                  </a:lnTo>
                  <a:lnTo>
                    <a:pt x="14" y="0"/>
                  </a:lnTo>
                  <a:lnTo>
                    <a:pt x="8" y="5"/>
                  </a:lnTo>
                  <a:lnTo>
                    <a:pt x="0" y="5"/>
                  </a:lnTo>
                  <a:lnTo>
                    <a:pt x="0"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71" name="Google Shape;171;p9"/>
            <p:cNvSpPr/>
            <p:nvPr/>
          </p:nvSpPr>
          <p:spPr>
            <a:xfrm>
              <a:off x="6404097" y="-1762571"/>
              <a:ext cx="4079" cy="4079"/>
            </a:xfrm>
            <a:custGeom>
              <a:avLst/>
              <a:gdLst/>
              <a:ahLst/>
              <a:cxnLst/>
              <a:rect l="l" t="t" r="r" b="b"/>
              <a:pathLst>
                <a:path w="3" h="3" extrusionOk="0">
                  <a:moveTo>
                    <a:pt x="2" y="0"/>
                  </a:moveTo>
                  <a:lnTo>
                    <a:pt x="3" y="3"/>
                  </a:lnTo>
                  <a:lnTo>
                    <a:pt x="0" y="1"/>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72" name="Google Shape;172;p9"/>
            <p:cNvSpPr/>
            <p:nvPr/>
          </p:nvSpPr>
          <p:spPr>
            <a:xfrm>
              <a:off x="6319804" y="-1946112"/>
              <a:ext cx="191698" cy="209372"/>
            </a:xfrm>
            <a:custGeom>
              <a:avLst/>
              <a:gdLst/>
              <a:ahLst/>
              <a:cxnLst/>
              <a:rect l="l" t="t" r="r" b="b"/>
              <a:pathLst>
                <a:path w="141" h="154" extrusionOk="0">
                  <a:moveTo>
                    <a:pt x="88" y="18"/>
                  </a:moveTo>
                  <a:lnTo>
                    <a:pt x="81" y="21"/>
                  </a:lnTo>
                  <a:lnTo>
                    <a:pt x="81" y="23"/>
                  </a:lnTo>
                  <a:lnTo>
                    <a:pt x="72" y="27"/>
                  </a:lnTo>
                  <a:lnTo>
                    <a:pt x="72" y="31"/>
                  </a:lnTo>
                  <a:lnTo>
                    <a:pt x="64" y="35"/>
                  </a:lnTo>
                  <a:lnTo>
                    <a:pt x="62" y="45"/>
                  </a:lnTo>
                  <a:lnTo>
                    <a:pt x="64" y="50"/>
                  </a:lnTo>
                  <a:lnTo>
                    <a:pt x="75" y="55"/>
                  </a:lnTo>
                  <a:lnTo>
                    <a:pt x="78" y="59"/>
                  </a:lnTo>
                  <a:lnTo>
                    <a:pt x="89" y="66"/>
                  </a:lnTo>
                  <a:lnTo>
                    <a:pt x="102" y="74"/>
                  </a:lnTo>
                  <a:lnTo>
                    <a:pt x="107" y="74"/>
                  </a:lnTo>
                  <a:lnTo>
                    <a:pt x="110" y="77"/>
                  </a:lnTo>
                  <a:lnTo>
                    <a:pt x="112" y="76"/>
                  </a:lnTo>
                  <a:lnTo>
                    <a:pt x="115" y="80"/>
                  </a:lnTo>
                  <a:lnTo>
                    <a:pt x="123" y="84"/>
                  </a:lnTo>
                  <a:lnTo>
                    <a:pt x="129" y="93"/>
                  </a:lnTo>
                  <a:lnTo>
                    <a:pt x="139" y="111"/>
                  </a:lnTo>
                  <a:lnTo>
                    <a:pt x="139" y="112"/>
                  </a:lnTo>
                  <a:lnTo>
                    <a:pt x="138" y="114"/>
                  </a:lnTo>
                  <a:lnTo>
                    <a:pt x="138" y="114"/>
                  </a:lnTo>
                  <a:lnTo>
                    <a:pt x="141" y="122"/>
                  </a:lnTo>
                  <a:lnTo>
                    <a:pt x="139" y="125"/>
                  </a:lnTo>
                  <a:lnTo>
                    <a:pt x="126" y="130"/>
                  </a:lnTo>
                  <a:lnTo>
                    <a:pt x="125" y="132"/>
                  </a:lnTo>
                  <a:lnTo>
                    <a:pt x="115" y="135"/>
                  </a:lnTo>
                  <a:lnTo>
                    <a:pt x="107" y="135"/>
                  </a:lnTo>
                  <a:lnTo>
                    <a:pt x="107" y="140"/>
                  </a:lnTo>
                  <a:lnTo>
                    <a:pt x="104" y="141"/>
                  </a:lnTo>
                  <a:lnTo>
                    <a:pt x="105" y="143"/>
                  </a:lnTo>
                  <a:lnTo>
                    <a:pt x="105" y="144"/>
                  </a:lnTo>
                  <a:lnTo>
                    <a:pt x="96" y="140"/>
                  </a:lnTo>
                  <a:lnTo>
                    <a:pt x="99" y="144"/>
                  </a:lnTo>
                  <a:lnTo>
                    <a:pt x="101" y="146"/>
                  </a:lnTo>
                  <a:lnTo>
                    <a:pt x="94" y="148"/>
                  </a:lnTo>
                  <a:lnTo>
                    <a:pt x="86" y="154"/>
                  </a:lnTo>
                  <a:lnTo>
                    <a:pt x="85" y="154"/>
                  </a:lnTo>
                  <a:lnTo>
                    <a:pt x="83" y="154"/>
                  </a:lnTo>
                  <a:lnTo>
                    <a:pt x="85" y="152"/>
                  </a:lnTo>
                  <a:lnTo>
                    <a:pt x="80" y="146"/>
                  </a:lnTo>
                  <a:lnTo>
                    <a:pt x="80" y="143"/>
                  </a:lnTo>
                  <a:lnTo>
                    <a:pt x="81" y="140"/>
                  </a:lnTo>
                  <a:lnTo>
                    <a:pt x="73" y="136"/>
                  </a:lnTo>
                  <a:lnTo>
                    <a:pt x="72" y="135"/>
                  </a:lnTo>
                  <a:lnTo>
                    <a:pt x="77" y="133"/>
                  </a:lnTo>
                  <a:lnTo>
                    <a:pt x="78" y="132"/>
                  </a:lnTo>
                  <a:lnTo>
                    <a:pt x="83" y="132"/>
                  </a:lnTo>
                  <a:lnTo>
                    <a:pt x="91" y="128"/>
                  </a:lnTo>
                  <a:lnTo>
                    <a:pt x="89" y="122"/>
                  </a:lnTo>
                  <a:lnTo>
                    <a:pt x="97" y="122"/>
                  </a:lnTo>
                  <a:lnTo>
                    <a:pt x="97" y="120"/>
                  </a:lnTo>
                  <a:lnTo>
                    <a:pt x="104" y="119"/>
                  </a:lnTo>
                  <a:lnTo>
                    <a:pt x="109" y="116"/>
                  </a:lnTo>
                  <a:lnTo>
                    <a:pt x="110" y="116"/>
                  </a:lnTo>
                  <a:lnTo>
                    <a:pt x="112" y="114"/>
                  </a:lnTo>
                  <a:lnTo>
                    <a:pt x="110" y="103"/>
                  </a:lnTo>
                  <a:lnTo>
                    <a:pt x="105" y="98"/>
                  </a:lnTo>
                  <a:lnTo>
                    <a:pt x="104" y="92"/>
                  </a:lnTo>
                  <a:lnTo>
                    <a:pt x="102" y="85"/>
                  </a:lnTo>
                  <a:lnTo>
                    <a:pt x="93" y="74"/>
                  </a:lnTo>
                  <a:lnTo>
                    <a:pt x="86" y="71"/>
                  </a:lnTo>
                  <a:lnTo>
                    <a:pt x="83" y="71"/>
                  </a:lnTo>
                  <a:lnTo>
                    <a:pt x="81" y="69"/>
                  </a:lnTo>
                  <a:lnTo>
                    <a:pt x="78" y="63"/>
                  </a:lnTo>
                  <a:lnTo>
                    <a:pt x="70" y="61"/>
                  </a:lnTo>
                  <a:lnTo>
                    <a:pt x="56" y="51"/>
                  </a:lnTo>
                  <a:lnTo>
                    <a:pt x="54" y="50"/>
                  </a:lnTo>
                  <a:lnTo>
                    <a:pt x="35" y="42"/>
                  </a:lnTo>
                  <a:lnTo>
                    <a:pt x="35" y="39"/>
                  </a:lnTo>
                  <a:lnTo>
                    <a:pt x="43" y="39"/>
                  </a:lnTo>
                  <a:lnTo>
                    <a:pt x="46" y="35"/>
                  </a:lnTo>
                  <a:lnTo>
                    <a:pt x="45" y="34"/>
                  </a:lnTo>
                  <a:lnTo>
                    <a:pt x="36" y="27"/>
                  </a:lnTo>
                  <a:lnTo>
                    <a:pt x="33" y="24"/>
                  </a:lnTo>
                  <a:lnTo>
                    <a:pt x="17" y="24"/>
                  </a:lnTo>
                  <a:lnTo>
                    <a:pt x="12" y="23"/>
                  </a:lnTo>
                  <a:lnTo>
                    <a:pt x="12" y="18"/>
                  </a:lnTo>
                  <a:lnTo>
                    <a:pt x="11" y="16"/>
                  </a:lnTo>
                  <a:lnTo>
                    <a:pt x="0" y="8"/>
                  </a:lnTo>
                  <a:lnTo>
                    <a:pt x="1" y="5"/>
                  </a:lnTo>
                  <a:lnTo>
                    <a:pt x="11" y="7"/>
                  </a:lnTo>
                  <a:lnTo>
                    <a:pt x="16" y="5"/>
                  </a:lnTo>
                  <a:lnTo>
                    <a:pt x="17" y="7"/>
                  </a:lnTo>
                  <a:lnTo>
                    <a:pt x="20" y="5"/>
                  </a:lnTo>
                  <a:lnTo>
                    <a:pt x="22" y="7"/>
                  </a:lnTo>
                  <a:lnTo>
                    <a:pt x="27" y="5"/>
                  </a:lnTo>
                  <a:lnTo>
                    <a:pt x="32" y="5"/>
                  </a:lnTo>
                  <a:lnTo>
                    <a:pt x="41" y="0"/>
                  </a:lnTo>
                  <a:lnTo>
                    <a:pt x="54" y="3"/>
                  </a:lnTo>
                  <a:lnTo>
                    <a:pt x="64" y="5"/>
                  </a:lnTo>
                  <a:lnTo>
                    <a:pt x="65" y="7"/>
                  </a:lnTo>
                  <a:lnTo>
                    <a:pt x="64" y="8"/>
                  </a:lnTo>
                  <a:lnTo>
                    <a:pt x="70" y="15"/>
                  </a:lnTo>
                  <a:lnTo>
                    <a:pt x="78" y="18"/>
                  </a:lnTo>
                  <a:lnTo>
                    <a:pt x="88" y="18"/>
                  </a:lnTo>
                  <a:lnTo>
                    <a:pt x="88" y="1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73" name="Google Shape;173;p9"/>
            <p:cNvSpPr/>
            <p:nvPr/>
          </p:nvSpPr>
          <p:spPr>
            <a:xfrm>
              <a:off x="6115870" y="-2024966"/>
              <a:ext cx="193057" cy="266473"/>
            </a:xfrm>
            <a:custGeom>
              <a:avLst/>
              <a:gdLst/>
              <a:ahLst/>
              <a:cxnLst/>
              <a:rect l="l" t="t" r="r" b="b"/>
              <a:pathLst>
                <a:path w="142" h="196" extrusionOk="0">
                  <a:moveTo>
                    <a:pt x="132" y="196"/>
                  </a:moveTo>
                  <a:lnTo>
                    <a:pt x="129" y="194"/>
                  </a:lnTo>
                  <a:lnTo>
                    <a:pt x="130" y="180"/>
                  </a:lnTo>
                  <a:lnTo>
                    <a:pt x="124" y="178"/>
                  </a:lnTo>
                  <a:lnTo>
                    <a:pt x="124" y="177"/>
                  </a:lnTo>
                  <a:lnTo>
                    <a:pt x="127" y="177"/>
                  </a:lnTo>
                  <a:lnTo>
                    <a:pt x="122" y="167"/>
                  </a:lnTo>
                  <a:lnTo>
                    <a:pt x="116" y="159"/>
                  </a:lnTo>
                  <a:lnTo>
                    <a:pt x="114" y="161"/>
                  </a:lnTo>
                  <a:lnTo>
                    <a:pt x="105" y="146"/>
                  </a:lnTo>
                  <a:lnTo>
                    <a:pt x="98" y="130"/>
                  </a:lnTo>
                  <a:lnTo>
                    <a:pt x="92" y="129"/>
                  </a:lnTo>
                  <a:lnTo>
                    <a:pt x="85" y="126"/>
                  </a:lnTo>
                  <a:lnTo>
                    <a:pt x="84" y="126"/>
                  </a:lnTo>
                  <a:lnTo>
                    <a:pt x="81" y="121"/>
                  </a:lnTo>
                  <a:lnTo>
                    <a:pt x="81" y="129"/>
                  </a:lnTo>
                  <a:lnTo>
                    <a:pt x="74" y="132"/>
                  </a:lnTo>
                  <a:lnTo>
                    <a:pt x="65" y="138"/>
                  </a:lnTo>
                  <a:lnTo>
                    <a:pt x="58" y="137"/>
                  </a:lnTo>
                  <a:lnTo>
                    <a:pt x="58" y="138"/>
                  </a:lnTo>
                  <a:lnTo>
                    <a:pt x="52" y="137"/>
                  </a:lnTo>
                  <a:lnTo>
                    <a:pt x="50" y="135"/>
                  </a:lnTo>
                  <a:lnTo>
                    <a:pt x="50" y="134"/>
                  </a:lnTo>
                  <a:lnTo>
                    <a:pt x="47" y="135"/>
                  </a:lnTo>
                  <a:lnTo>
                    <a:pt x="47" y="124"/>
                  </a:lnTo>
                  <a:lnTo>
                    <a:pt x="41" y="111"/>
                  </a:lnTo>
                  <a:lnTo>
                    <a:pt x="33" y="103"/>
                  </a:lnTo>
                  <a:lnTo>
                    <a:pt x="33" y="105"/>
                  </a:lnTo>
                  <a:lnTo>
                    <a:pt x="29" y="103"/>
                  </a:lnTo>
                  <a:lnTo>
                    <a:pt x="26" y="101"/>
                  </a:lnTo>
                  <a:lnTo>
                    <a:pt x="26" y="100"/>
                  </a:lnTo>
                  <a:lnTo>
                    <a:pt x="29" y="100"/>
                  </a:lnTo>
                  <a:lnTo>
                    <a:pt x="26" y="98"/>
                  </a:lnTo>
                  <a:lnTo>
                    <a:pt x="26" y="97"/>
                  </a:lnTo>
                  <a:lnTo>
                    <a:pt x="15" y="92"/>
                  </a:lnTo>
                  <a:lnTo>
                    <a:pt x="13" y="90"/>
                  </a:lnTo>
                  <a:lnTo>
                    <a:pt x="7" y="89"/>
                  </a:lnTo>
                  <a:lnTo>
                    <a:pt x="2" y="84"/>
                  </a:lnTo>
                  <a:lnTo>
                    <a:pt x="0" y="79"/>
                  </a:lnTo>
                  <a:lnTo>
                    <a:pt x="2" y="77"/>
                  </a:lnTo>
                  <a:lnTo>
                    <a:pt x="5" y="79"/>
                  </a:lnTo>
                  <a:lnTo>
                    <a:pt x="4" y="73"/>
                  </a:lnTo>
                  <a:lnTo>
                    <a:pt x="10" y="69"/>
                  </a:lnTo>
                  <a:lnTo>
                    <a:pt x="7" y="65"/>
                  </a:lnTo>
                  <a:lnTo>
                    <a:pt x="7" y="61"/>
                  </a:lnTo>
                  <a:lnTo>
                    <a:pt x="12" y="61"/>
                  </a:lnTo>
                  <a:lnTo>
                    <a:pt x="8" y="52"/>
                  </a:lnTo>
                  <a:lnTo>
                    <a:pt x="12" y="50"/>
                  </a:lnTo>
                  <a:lnTo>
                    <a:pt x="21" y="50"/>
                  </a:lnTo>
                  <a:lnTo>
                    <a:pt x="21" y="50"/>
                  </a:lnTo>
                  <a:lnTo>
                    <a:pt x="26" y="39"/>
                  </a:lnTo>
                  <a:lnTo>
                    <a:pt x="25" y="36"/>
                  </a:lnTo>
                  <a:lnTo>
                    <a:pt x="31" y="29"/>
                  </a:lnTo>
                  <a:lnTo>
                    <a:pt x="29" y="24"/>
                  </a:lnTo>
                  <a:lnTo>
                    <a:pt x="29" y="21"/>
                  </a:lnTo>
                  <a:lnTo>
                    <a:pt x="37" y="18"/>
                  </a:lnTo>
                  <a:lnTo>
                    <a:pt x="41" y="13"/>
                  </a:lnTo>
                  <a:lnTo>
                    <a:pt x="49" y="12"/>
                  </a:lnTo>
                  <a:lnTo>
                    <a:pt x="53" y="13"/>
                  </a:lnTo>
                  <a:lnTo>
                    <a:pt x="53" y="7"/>
                  </a:lnTo>
                  <a:lnTo>
                    <a:pt x="57" y="5"/>
                  </a:lnTo>
                  <a:lnTo>
                    <a:pt x="57" y="2"/>
                  </a:lnTo>
                  <a:lnTo>
                    <a:pt x="60" y="0"/>
                  </a:lnTo>
                  <a:lnTo>
                    <a:pt x="65" y="2"/>
                  </a:lnTo>
                  <a:lnTo>
                    <a:pt x="68" y="4"/>
                  </a:lnTo>
                  <a:lnTo>
                    <a:pt x="73" y="8"/>
                  </a:lnTo>
                  <a:lnTo>
                    <a:pt x="76" y="10"/>
                  </a:lnTo>
                  <a:lnTo>
                    <a:pt x="82" y="20"/>
                  </a:lnTo>
                  <a:lnTo>
                    <a:pt x="82" y="26"/>
                  </a:lnTo>
                  <a:lnTo>
                    <a:pt x="81" y="31"/>
                  </a:lnTo>
                  <a:lnTo>
                    <a:pt x="74" y="37"/>
                  </a:lnTo>
                  <a:lnTo>
                    <a:pt x="74" y="44"/>
                  </a:lnTo>
                  <a:lnTo>
                    <a:pt x="76" y="49"/>
                  </a:lnTo>
                  <a:lnTo>
                    <a:pt x="74" y="52"/>
                  </a:lnTo>
                  <a:lnTo>
                    <a:pt x="76" y="52"/>
                  </a:lnTo>
                  <a:lnTo>
                    <a:pt x="85" y="49"/>
                  </a:lnTo>
                  <a:lnTo>
                    <a:pt x="92" y="49"/>
                  </a:lnTo>
                  <a:lnTo>
                    <a:pt x="97" y="57"/>
                  </a:lnTo>
                  <a:lnTo>
                    <a:pt x="105" y="60"/>
                  </a:lnTo>
                  <a:lnTo>
                    <a:pt x="105" y="69"/>
                  </a:lnTo>
                  <a:lnTo>
                    <a:pt x="114" y="71"/>
                  </a:lnTo>
                  <a:lnTo>
                    <a:pt x="116" y="73"/>
                  </a:lnTo>
                  <a:lnTo>
                    <a:pt x="122" y="76"/>
                  </a:lnTo>
                  <a:lnTo>
                    <a:pt x="127" y="76"/>
                  </a:lnTo>
                  <a:lnTo>
                    <a:pt x="130" y="73"/>
                  </a:lnTo>
                  <a:lnTo>
                    <a:pt x="134" y="73"/>
                  </a:lnTo>
                  <a:lnTo>
                    <a:pt x="135" y="74"/>
                  </a:lnTo>
                  <a:lnTo>
                    <a:pt x="134" y="77"/>
                  </a:lnTo>
                  <a:lnTo>
                    <a:pt x="127" y="81"/>
                  </a:lnTo>
                  <a:lnTo>
                    <a:pt x="129" y="82"/>
                  </a:lnTo>
                  <a:lnTo>
                    <a:pt x="126" y="84"/>
                  </a:lnTo>
                  <a:lnTo>
                    <a:pt x="124" y="85"/>
                  </a:lnTo>
                  <a:lnTo>
                    <a:pt x="121" y="89"/>
                  </a:lnTo>
                  <a:lnTo>
                    <a:pt x="114" y="90"/>
                  </a:lnTo>
                  <a:lnTo>
                    <a:pt x="106" y="97"/>
                  </a:lnTo>
                  <a:lnTo>
                    <a:pt x="93" y="97"/>
                  </a:lnTo>
                  <a:lnTo>
                    <a:pt x="92" y="105"/>
                  </a:lnTo>
                  <a:lnTo>
                    <a:pt x="93" y="109"/>
                  </a:lnTo>
                  <a:lnTo>
                    <a:pt x="90" y="109"/>
                  </a:lnTo>
                  <a:lnTo>
                    <a:pt x="98" y="119"/>
                  </a:lnTo>
                  <a:lnTo>
                    <a:pt x="108" y="124"/>
                  </a:lnTo>
                  <a:lnTo>
                    <a:pt x="111" y="132"/>
                  </a:lnTo>
                  <a:lnTo>
                    <a:pt x="114" y="132"/>
                  </a:lnTo>
                  <a:lnTo>
                    <a:pt x="116" y="134"/>
                  </a:lnTo>
                  <a:lnTo>
                    <a:pt x="114" y="138"/>
                  </a:lnTo>
                  <a:lnTo>
                    <a:pt x="114" y="142"/>
                  </a:lnTo>
                  <a:lnTo>
                    <a:pt x="111" y="145"/>
                  </a:lnTo>
                  <a:lnTo>
                    <a:pt x="111" y="148"/>
                  </a:lnTo>
                  <a:lnTo>
                    <a:pt x="114" y="151"/>
                  </a:lnTo>
                  <a:lnTo>
                    <a:pt x="126" y="158"/>
                  </a:lnTo>
                  <a:lnTo>
                    <a:pt x="130" y="166"/>
                  </a:lnTo>
                  <a:lnTo>
                    <a:pt x="142" y="178"/>
                  </a:lnTo>
                  <a:lnTo>
                    <a:pt x="138" y="185"/>
                  </a:lnTo>
                  <a:lnTo>
                    <a:pt x="134" y="190"/>
                  </a:lnTo>
                  <a:lnTo>
                    <a:pt x="132" y="196"/>
                  </a:lnTo>
                  <a:lnTo>
                    <a:pt x="132" y="19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74" name="Google Shape;174;p9"/>
            <p:cNvSpPr/>
            <p:nvPr/>
          </p:nvSpPr>
          <p:spPr>
            <a:xfrm>
              <a:off x="6357872" y="-1821033"/>
              <a:ext cx="114203" cy="58461"/>
            </a:xfrm>
            <a:custGeom>
              <a:avLst/>
              <a:gdLst/>
              <a:ahLst/>
              <a:cxnLst/>
              <a:rect l="l" t="t" r="r" b="b"/>
              <a:pathLst>
                <a:path w="84" h="43" extrusionOk="0">
                  <a:moveTo>
                    <a:pt x="76" y="0"/>
                  </a:moveTo>
                  <a:lnTo>
                    <a:pt x="77" y="6"/>
                  </a:lnTo>
                  <a:lnTo>
                    <a:pt x="82" y="11"/>
                  </a:lnTo>
                  <a:lnTo>
                    <a:pt x="84" y="22"/>
                  </a:lnTo>
                  <a:lnTo>
                    <a:pt x="82" y="24"/>
                  </a:lnTo>
                  <a:lnTo>
                    <a:pt x="81" y="24"/>
                  </a:lnTo>
                  <a:lnTo>
                    <a:pt x="76" y="27"/>
                  </a:lnTo>
                  <a:lnTo>
                    <a:pt x="69" y="28"/>
                  </a:lnTo>
                  <a:lnTo>
                    <a:pt x="69" y="30"/>
                  </a:lnTo>
                  <a:lnTo>
                    <a:pt x="61" y="30"/>
                  </a:lnTo>
                  <a:lnTo>
                    <a:pt x="63" y="36"/>
                  </a:lnTo>
                  <a:lnTo>
                    <a:pt x="55" y="40"/>
                  </a:lnTo>
                  <a:lnTo>
                    <a:pt x="50" y="40"/>
                  </a:lnTo>
                  <a:lnTo>
                    <a:pt x="49" y="41"/>
                  </a:lnTo>
                  <a:lnTo>
                    <a:pt x="44" y="43"/>
                  </a:lnTo>
                  <a:lnTo>
                    <a:pt x="39" y="41"/>
                  </a:lnTo>
                  <a:lnTo>
                    <a:pt x="29" y="41"/>
                  </a:lnTo>
                  <a:lnTo>
                    <a:pt x="28" y="36"/>
                  </a:lnTo>
                  <a:lnTo>
                    <a:pt x="26" y="36"/>
                  </a:lnTo>
                  <a:lnTo>
                    <a:pt x="21" y="38"/>
                  </a:lnTo>
                  <a:lnTo>
                    <a:pt x="18" y="33"/>
                  </a:lnTo>
                  <a:lnTo>
                    <a:pt x="17" y="32"/>
                  </a:lnTo>
                  <a:lnTo>
                    <a:pt x="13" y="25"/>
                  </a:lnTo>
                  <a:lnTo>
                    <a:pt x="5" y="20"/>
                  </a:lnTo>
                  <a:lnTo>
                    <a:pt x="0" y="14"/>
                  </a:lnTo>
                  <a:lnTo>
                    <a:pt x="0" y="11"/>
                  </a:lnTo>
                  <a:lnTo>
                    <a:pt x="4" y="9"/>
                  </a:lnTo>
                  <a:lnTo>
                    <a:pt x="12" y="3"/>
                  </a:lnTo>
                  <a:lnTo>
                    <a:pt x="25" y="3"/>
                  </a:lnTo>
                  <a:lnTo>
                    <a:pt x="37" y="3"/>
                  </a:lnTo>
                  <a:lnTo>
                    <a:pt x="41" y="4"/>
                  </a:lnTo>
                  <a:lnTo>
                    <a:pt x="42" y="3"/>
                  </a:lnTo>
                  <a:lnTo>
                    <a:pt x="45" y="4"/>
                  </a:lnTo>
                  <a:lnTo>
                    <a:pt x="53" y="6"/>
                  </a:lnTo>
                  <a:lnTo>
                    <a:pt x="57" y="6"/>
                  </a:lnTo>
                  <a:lnTo>
                    <a:pt x="55" y="3"/>
                  </a:lnTo>
                  <a:lnTo>
                    <a:pt x="60" y="1"/>
                  </a:lnTo>
                  <a:lnTo>
                    <a:pt x="65" y="1"/>
                  </a:lnTo>
                  <a:lnTo>
                    <a:pt x="69" y="3"/>
                  </a:lnTo>
                  <a:lnTo>
                    <a:pt x="76" y="0"/>
                  </a:lnTo>
                  <a:lnTo>
                    <a:pt x="76"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75" name="Google Shape;175;p9"/>
            <p:cNvSpPr/>
            <p:nvPr/>
          </p:nvSpPr>
          <p:spPr>
            <a:xfrm>
              <a:off x="6729031" y="-2196270"/>
              <a:ext cx="74776" cy="73416"/>
            </a:xfrm>
            <a:custGeom>
              <a:avLst/>
              <a:gdLst/>
              <a:ahLst/>
              <a:cxnLst/>
              <a:rect l="l" t="t" r="r" b="b"/>
              <a:pathLst>
                <a:path w="55" h="54" extrusionOk="0">
                  <a:moveTo>
                    <a:pt x="2" y="11"/>
                  </a:moveTo>
                  <a:lnTo>
                    <a:pt x="0" y="11"/>
                  </a:lnTo>
                  <a:lnTo>
                    <a:pt x="3" y="14"/>
                  </a:lnTo>
                  <a:lnTo>
                    <a:pt x="8" y="16"/>
                  </a:lnTo>
                  <a:lnTo>
                    <a:pt x="6" y="17"/>
                  </a:lnTo>
                  <a:lnTo>
                    <a:pt x="11" y="22"/>
                  </a:lnTo>
                  <a:lnTo>
                    <a:pt x="6" y="21"/>
                  </a:lnTo>
                  <a:lnTo>
                    <a:pt x="0" y="24"/>
                  </a:lnTo>
                  <a:lnTo>
                    <a:pt x="0" y="25"/>
                  </a:lnTo>
                  <a:lnTo>
                    <a:pt x="3" y="27"/>
                  </a:lnTo>
                  <a:lnTo>
                    <a:pt x="5" y="25"/>
                  </a:lnTo>
                  <a:lnTo>
                    <a:pt x="3" y="24"/>
                  </a:lnTo>
                  <a:lnTo>
                    <a:pt x="5" y="24"/>
                  </a:lnTo>
                  <a:lnTo>
                    <a:pt x="10" y="32"/>
                  </a:lnTo>
                  <a:lnTo>
                    <a:pt x="13" y="35"/>
                  </a:lnTo>
                  <a:lnTo>
                    <a:pt x="11" y="38"/>
                  </a:lnTo>
                  <a:lnTo>
                    <a:pt x="13" y="38"/>
                  </a:lnTo>
                  <a:lnTo>
                    <a:pt x="11" y="46"/>
                  </a:lnTo>
                  <a:lnTo>
                    <a:pt x="13" y="48"/>
                  </a:lnTo>
                  <a:lnTo>
                    <a:pt x="13" y="46"/>
                  </a:lnTo>
                  <a:lnTo>
                    <a:pt x="15" y="48"/>
                  </a:lnTo>
                  <a:lnTo>
                    <a:pt x="16" y="49"/>
                  </a:lnTo>
                  <a:lnTo>
                    <a:pt x="13" y="49"/>
                  </a:lnTo>
                  <a:lnTo>
                    <a:pt x="11" y="53"/>
                  </a:lnTo>
                  <a:lnTo>
                    <a:pt x="13" y="54"/>
                  </a:lnTo>
                  <a:lnTo>
                    <a:pt x="16" y="51"/>
                  </a:lnTo>
                  <a:lnTo>
                    <a:pt x="16" y="53"/>
                  </a:lnTo>
                  <a:lnTo>
                    <a:pt x="19" y="51"/>
                  </a:lnTo>
                  <a:lnTo>
                    <a:pt x="21" y="51"/>
                  </a:lnTo>
                  <a:lnTo>
                    <a:pt x="27" y="48"/>
                  </a:lnTo>
                  <a:lnTo>
                    <a:pt x="26" y="51"/>
                  </a:lnTo>
                  <a:lnTo>
                    <a:pt x="27" y="51"/>
                  </a:lnTo>
                  <a:lnTo>
                    <a:pt x="29" y="51"/>
                  </a:lnTo>
                  <a:lnTo>
                    <a:pt x="27" y="48"/>
                  </a:lnTo>
                  <a:lnTo>
                    <a:pt x="31" y="49"/>
                  </a:lnTo>
                  <a:lnTo>
                    <a:pt x="32" y="48"/>
                  </a:lnTo>
                  <a:lnTo>
                    <a:pt x="31" y="46"/>
                  </a:lnTo>
                  <a:lnTo>
                    <a:pt x="34" y="45"/>
                  </a:lnTo>
                  <a:lnTo>
                    <a:pt x="40" y="46"/>
                  </a:lnTo>
                  <a:lnTo>
                    <a:pt x="42" y="48"/>
                  </a:lnTo>
                  <a:lnTo>
                    <a:pt x="43" y="43"/>
                  </a:lnTo>
                  <a:lnTo>
                    <a:pt x="50" y="43"/>
                  </a:lnTo>
                  <a:lnTo>
                    <a:pt x="53" y="40"/>
                  </a:lnTo>
                  <a:lnTo>
                    <a:pt x="55" y="32"/>
                  </a:lnTo>
                  <a:lnTo>
                    <a:pt x="53" y="32"/>
                  </a:lnTo>
                  <a:lnTo>
                    <a:pt x="48" y="21"/>
                  </a:lnTo>
                  <a:lnTo>
                    <a:pt x="43" y="14"/>
                  </a:lnTo>
                  <a:lnTo>
                    <a:pt x="26" y="0"/>
                  </a:lnTo>
                  <a:lnTo>
                    <a:pt x="18" y="5"/>
                  </a:lnTo>
                  <a:lnTo>
                    <a:pt x="10" y="5"/>
                  </a:lnTo>
                  <a:lnTo>
                    <a:pt x="2" y="11"/>
                  </a:lnTo>
                  <a:lnTo>
                    <a:pt x="2" y="1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76" name="Google Shape;176;p9"/>
            <p:cNvSpPr/>
            <p:nvPr/>
          </p:nvSpPr>
          <p:spPr>
            <a:xfrm>
              <a:off x="6674649" y="-2277844"/>
              <a:ext cx="108765" cy="96529"/>
            </a:xfrm>
            <a:custGeom>
              <a:avLst/>
              <a:gdLst/>
              <a:ahLst/>
              <a:cxnLst/>
              <a:rect l="l" t="t" r="r" b="b"/>
              <a:pathLst>
                <a:path w="80" h="71" extrusionOk="0">
                  <a:moveTo>
                    <a:pt x="0" y="42"/>
                  </a:moveTo>
                  <a:lnTo>
                    <a:pt x="5" y="47"/>
                  </a:lnTo>
                  <a:lnTo>
                    <a:pt x="8" y="45"/>
                  </a:lnTo>
                  <a:lnTo>
                    <a:pt x="18" y="47"/>
                  </a:lnTo>
                  <a:lnTo>
                    <a:pt x="18" y="57"/>
                  </a:lnTo>
                  <a:lnTo>
                    <a:pt x="19" y="58"/>
                  </a:lnTo>
                  <a:lnTo>
                    <a:pt x="21" y="58"/>
                  </a:lnTo>
                  <a:lnTo>
                    <a:pt x="16" y="61"/>
                  </a:lnTo>
                  <a:lnTo>
                    <a:pt x="14" y="66"/>
                  </a:lnTo>
                  <a:lnTo>
                    <a:pt x="21" y="66"/>
                  </a:lnTo>
                  <a:lnTo>
                    <a:pt x="19" y="68"/>
                  </a:lnTo>
                  <a:lnTo>
                    <a:pt x="24" y="71"/>
                  </a:lnTo>
                  <a:lnTo>
                    <a:pt x="27" y="69"/>
                  </a:lnTo>
                  <a:lnTo>
                    <a:pt x="27" y="68"/>
                  </a:lnTo>
                  <a:lnTo>
                    <a:pt x="35" y="71"/>
                  </a:lnTo>
                  <a:lnTo>
                    <a:pt x="38" y="69"/>
                  </a:lnTo>
                  <a:lnTo>
                    <a:pt x="42" y="71"/>
                  </a:lnTo>
                  <a:lnTo>
                    <a:pt x="50" y="65"/>
                  </a:lnTo>
                  <a:lnTo>
                    <a:pt x="58" y="65"/>
                  </a:lnTo>
                  <a:lnTo>
                    <a:pt x="66" y="60"/>
                  </a:lnTo>
                  <a:lnTo>
                    <a:pt x="51" y="53"/>
                  </a:lnTo>
                  <a:lnTo>
                    <a:pt x="48" y="52"/>
                  </a:lnTo>
                  <a:lnTo>
                    <a:pt x="46" y="44"/>
                  </a:lnTo>
                  <a:lnTo>
                    <a:pt x="51" y="41"/>
                  </a:lnTo>
                  <a:lnTo>
                    <a:pt x="58" y="41"/>
                  </a:lnTo>
                  <a:lnTo>
                    <a:pt x="66" y="34"/>
                  </a:lnTo>
                  <a:lnTo>
                    <a:pt x="72" y="29"/>
                  </a:lnTo>
                  <a:lnTo>
                    <a:pt x="69" y="20"/>
                  </a:lnTo>
                  <a:lnTo>
                    <a:pt x="74" y="15"/>
                  </a:lnTo>
                  <a:lnTo>
                    <a:pt x="77" y="10"/>
                  </a:lnTo>
                  <a:lnTo>
                    <a:pt x="80" y="10"/>
                  </a:lnTo>
                  <a:lnTo>
                    <a:pt x="79" y="8"/>
                  </a:lnTo>
                  <a:lnTo>
                    <a:pt x="77" y="5"/>
                  </a:lnTo>
                  <a:lnTo>
                    <a:pt x="75" y="5"/>
                  </a:lnTo>
                  <a:lnTo>
                    <a:pt x="67" y="0"/>
                  </a:lnTo>
                  <a:lnTo>
                    <a:pt x="66" y="2"/>
                  </a:lnTo>
                  <a:lnTo>
                    <a:pt x="64" y="10"/>
                  </a:lnTo>
                  <a:lnTo>
                    <a:pt x="56" y="13"/>
                  </a:lnTo>
                  <a:lnTo>
                    <a:pt x="45" y="15"/>
                  </a:lnTo>
                  <a:lnTo>
                    <a:pt x="45" y="16"/>
                  </a:lnTo>
                  <a:lnTo>
                    <a:pt x="48" y="23"/>
                  </a:lnTo>
                  <a:lnTo>
                    <a:pt x="38" y="23"/>
                  </a:lnTo>
                  <a:lnTo>
                    <a:pt x="29" y="20"/>
                  </a:lnTo>
                  <a:lnTo>
                    <a:pt x="18" y="31"/>
                  </a:lnTo>
                  <a:lnTo>
                    <a:pt x="5" y="36"/>
                  </a:lnTo>
                  <a:lnTo>
                    <a:pt x="0" y="42"/>
                  </a:lnTo>
                  <a:lnTo>
                    <a:pt x="0" y="4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77" name="Google Shape;177;p9"/>
            <p:cNvSpPr/>
            <p:nvPr/>
          </p:nvSpPr>
          <p:spPr>
            <a:xfrm>
              <a:off x="7068920" y="-1459390"/>
              <a:ext cx="13596" cy="6798"/>
            </a:xfrm>
            <a:custGeom>
              <a:avLst/>
              <a:gdLst/>
              <a:ahLst/>
              <a:cxnLst/>
              <a:rect l="l" t="t" r="r" b="b"/>
              <a:pathLst>
                <a:path w="10" h="5" extrusionOk="0">
                  <a:moveTo>
                    <a:pt x="3" y="5"/>
                  </a:moveTo>
                  <a:lnTo>
                    <a:pt x="0" y="3"/>
                  </a:lnTo>
                  <a:lnTo>
                    <a:pt x="3" y="0"/>
                  </a:lnTo>
                  <a:lnTo>
                    <a:pt x="10" y="5"/>
                  </a:lnTo>
                  <a:lnTo>
                    <a:pt x="3" y="5"/>
                  </a:lnTo>
                  <a:lnTo>
                    <a:pt x="3"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78" name="Google Shape;178;p9"/>
            <p:cNvSpPr/>
            <p:nvPr/>
          </p:nvSpPr>
          <p:spPr>
            <a:xfrm>
              <a:off x="7072999" y="-1462109"/>
              <a:ext cx="27191" cy="9517"/>
            </a:xfrm>
            <a:custGeom>
              <a:avLst/>
              <a:gdLst/>
              <a:ahLst/>
              <a:cxnLst/>
              <a:rect l="l" t="t" r="r" b="b"/>
              <a:pathLst>
                <a:path w="20" h="7" extrusionOk="0">
                  <a:moveTo>
                    <a:pt x="0" y="0"/>
                  </a:moveTo>
                  <a:lnTo>
                    <a:pt x="7" y="2"/>
                  </a:lnTo>
                  <a:lnTo>
                    <a:pt x="13" y="2"/>
                  </a:lnTo>
                  <a:lnTo>
                    <a:pt x="15" y="0"/>
                  </a:lnTo>
                  <a:lnTo>
                    <a:pt x="20" y="2"/>
                  </a:lnTo>
                  <a:lnTo>
                    <a:pt x="20" y="3"/>
                  </a:lnTo>
                  <a:lnTo>
                    <a:pt x="18" y="5"/>
                  </a:lnTo>
                  <a:lnTo>
                    <a:pt x="12" y="7"/>
                  </a:lnTo>
                  <a:lnTo>
                    <a:pt x="5"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79" name="Google Shape;179;p9"/>
            <p:cNvSpPr/>
            <p:nvPr/>
          </p:nvSpPr>
          <p:spPr>
            <a:xfrm>
              <a:off x="7208954" y="-1463469"/>
              <a:ext cx="4079" cy="5438"/>
            </a:xfrm>
            <a:custGeom>
              <a:avLst/>
              <a:gdLst/>
              <a:ahLst/>
              <a:cxnLst/>
              <a:rect l="l" t="t" r="r" b="b"/>
              <a:pathLst>
                <a:path w="3" h="4" extrusionOk="0">
                  <a:moveTo>
                    <a:pt x="1" y="4"/>
                  </a:moveTo>
                  <a:lnTo>
                    <a:pt x="0" y="1"/>
                  </a:lnTo>
                  <a:lnTo>
                    <a:pt x="3" y="0"/>
                  </a:lnTo>
                  <a:lnTo>
                    <a:pt x="1" y="4"/>
                  </a:lnTo>
                  <a:lnTo>
                    <a:pt x="1" y="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80" name="Google Shape;180;p9"/>
            <p:cNvSpPr/>
            <p:nvPr/>
          </p:nvSpPr>
          <p:spPr>
            <a:xfrm>
              <a:off x="7223910" y="-1426761"/>
              <a:ext cx="10876" cy="8157"/>
            </a:xfrm>
            <a:custGeom>
              <a:avLst/>
              <a:gdLst/>
              <a:ahLst/>
              <a:cxnLst/>
              <a:rect l="l" t="t" r="r" b="b"/>
              <a:pathLst>
                <a:path w="8" h="6" extrusionOk="0">
                  <a:moveTo>
                    <a:pt x="0" y="0"/>
                  </a:moveTo>
                  <a:lnTo>
                    <a:pt x="0" y="1"/>
                  </a:lnTo>
                  <a:lnTo>
                    <a:pt x="2" y="0"/>
                  </a:lnTo>
                  <a:lnTo>
                    <a:pt x="3" y="1"/>
                  </a:lnTo>
                  <a:lnTo>
                    <a:pt x="5" y="0"/>
                  </a:lnTo>
                  <a:lnTo>
                    <a:pt x="8" y="5"/>
                  </a:lnTo>
                  <a:lnTo>
                    <a:pt x="3" y="6"/>
                  </a:lnTo>
                  <a:lnTo>
                    <a:pt x="0" y="5"/>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81" name="Google Shape;181;p9"/>
            <p:cNvSpPr/>
            <p:nvPr/>
          </p:nvSpPr>
          <p:spPr>
            <a:xfrm>
              <a:off x="7300045" y="-1387333"/>
              <a:ext cx="13596" cy="4079"/>
            </a:xfrm>
            <a:custGeom>
              <a:avLst/>
              <a:gdLst/>
              <a:ahLst/>
              <a:cxnLst/>
              <a:rect l="l" t="t" r="r" b="b"/>
              <a:pathLst>
                <a:path w="10" h="3" extrusionOk="0">
                  <a:moveTo>
                    <a:pt x="7" y="0"/>
                  </a:moveTo>
                  <a:lnTo>
                    <a:pt x="10" y="0"/>
                  </a:lnTo>
                  <a:lnTo>
                    <a:pt x="3" y="3"/>
                  </a:lnTo>
                  <a:lnTo>
                    <a:pt x="0" y="1"/>
                  </a:lnTo>
                  <a:lnTo>
                    <a:pt x="7" y="0"/>
                  </a:lnTo>
                  <a:lnTo>
                    <a:pt x="7"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82" name="Google Shape;182;p9"/>
            <p:cNvSpPr/>
            <p:nvPr/>
          </p:nvSpPr>
          <p:spPr>
            <a:xfrm>
              <a:off x="7661687" y="-1266333"/>
              <a:ext cx="6798" cy="13596"/>
            </a:xfrm>
            <a:custGeom>
              <a:avLst/>
              <a:gdLst/>
              <a:ahLst/>
              <a:cxnLst/>
              <a:rect l="l" t="t" r="r" b="b"/>
              <a:pathLst>
                <a:path w="5" h="10" extrusionOk="0">
                  <a:moveTo>
                    <a:pt x="0" y="0"/>
                  </a:moveTo>
                  <a:lnTo>
                    <a:pt x="4" y="2"/>
                  </a:lnTo>
                  <a:lnTo>
                    <a:pt x="5" y="5"/>
                  </a:lnTo>
                  <a:lnTo>
                    <a:pt x="2" y="10"/>
                  </a:lnTo>
                  <a:lnTo>
                    <a:pt x="0" y="5"/>
                  </a:lnTo>
                  <a:lnTo>
                    <a:pt x="2"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83" name="Google Shape;183;p9"/>
            <p:cNvSpPr/>
            <p:nvPr/>
          </p:nvSpPr>
          <p:spPr>
            <a:xfrm>
              <a:off x="7686159" y="-1226906"/>
              <a:ext cx="2719" cy="5438"/>
            </a:xfrm>
            <a:custGeom>
              <a:avLst/>
              <a:gdLst/>
              <a:ahLst/>
              <a:cxnLst/>
              <a:rect l="l" t="t" r="r" b="b"/>
              <a:pathLst>
                <a:path w="2" h="4" extrusionOk="0">
                  <a:moveTo>
                    <a:pt x="0" y="0"/>
                  </a:moveTo>
                  <a:lnTo>
                    <a:pt x="2" y="2"/>
                  </a:lnTo>
                  <a:lnTo>
                    <a:pt x="2" y="4"/>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84" name="Google Shape;184;p9"/>
            <p:cNvSpPr/>
            <p:nvPr/>
          </p:nvSpPr>
          <p:spPr>
            <a:xfrm>
              <a:off x="7359865" y="-1090950"/>
              <a:ext cx="33989" cy="8157"/>
            </a:xfrm>
            <a:custGeom>
              <a:avLst/>
              <a:gdLst/>
              <a:ahLst/>
              <a:cxnLst/>
              <a:rect l="l" t="t" r="r" b="b"/>
              <a:pathLst>
                <a:path w="25" h="6" extrusionOk="0">
                  <a:moveTo>
                    <a:pt x="0" y="1"/>
                  </a:moveTo>
                  <a:lnTo>
                    <a:pt x="11" y="0"/>
                  </a:lnTo>
                  <a:lnTo>
                    <a:pt x="25" y="3"/>
                  </a:lnTo>
                  <a:lnTo>
                    <a:pt x="17" y="3"/>
                  </a:lnTo>
                  <a:lnTo>
                    <a:pt x="16" y="6"/>
                  </a:lnTo>
                  <a:lnTo>
                    <a:pt x="6" y="5"/>
                  </a:lnTo>
                  <a:lnTo>
                    <a:pt x="1" y="5"/>
                  </a:lnTo>
                  <a:lnTo>
                    <a:pt x="0" y="1"/>
                  </a:lnTo>
                  <a:lnTo>
                    <a:pt x="0"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85" name="Google Shape;185;p9"/>
            <p:cNvSpPr/>
            <p:nvPr/>
          </p:nvSpPr>
          <p:spPr>
            <a:xfrm>
              <a:off x="7649451" y="-1018894"/>
              <a:ext cx="12236" cy="8157"/>
            </a:xfrm>
            <a:custGeom>
              <a:avLst/>
              <a:gdLst/>
              <a:ahLst/>
              <a:cxnLst/>
              <a:rect l="l" t="t" r="r" b="b"/>
              <a:pathLst>
                <a:path w="9" h="6" extrusionOk="0">
                  <a:moveTo>
                    <a:pt x="0" y="0"/>
                  </a:moveTo>
                  <a:lnTo>
                    <a:pt x="0" y="0"/>
                  </a:lnTo>
                  <a:lnTo>
                    <a:pt x="6" y="3"/>
                  </a:lnTo>
                  <a:lnTo>
                    <a:pt x="9" y="6"/>
                  </a:lnTo>
                  <a:lnTo>
                    <a:pt x="6" y="6"/>
                  </a:lnTo>
                  <a:lnTo>
                    <a:pt x="0" y="1"/>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86" name="Google Shape;186;p9"/>
            <p:cNvSpPr/>
            <p:nvPr/>
          </p:nvSpPr>
          <p:spPr>
            <a:xfrm>
              <a:off x="7657608" y="-1008017"/>
              <a:ext cx="9517" cy="1360"/>
            </a:xfrm>
            <a:custGeom>
              <a:avLst/>
              <a:gdLst/>
              <a:ahLst/>
              <a:cxnLst/>
              <a:rect l="l" t="t" r="r" b="b"/>
              <a:pathLst>
                <a:path w="7" h="1" extrusionOk="0">
                  <a:moveTo>
                    <a:pt x="0" y="1"/>
                  </a:moveTo>
                  <a:lnTo>
                    <a:pt x="3" y="0"/>
                  </a:lnTo>
                  <a:lnTo>
                    <a:pt x="7" y="1"/>
                  </a:lnTo>
                  <a:lnTo>
                    <a:pt x="0" y="1"/>
                  </a:lnTo>
                  <a:lnTo>
                    <a:pt x="0"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87" name="Google Shape;187;p9"/>
            <p:cNvSpPr/>
            <p:nvPr/>
          </p:nvSpPr>
          <p:spPr>
            <a:xfrm>
              <a:off x="7584192" y="-1002579"/>
              <a:ext cx="95169" cy="55742"/>
            </a:xfrm>
            <a:custGeom>
              <a:avLst/>
              <a:gdLst/>
              <a:ahLst/>
              <a:cxnLst/>
              <a:rect l="l" t="t" r="r" b="b"/>
              <a:pathLst>
                <a:path w="70" h="41" extrusionOk="0">
                  <a:moveTo>
                    <a:pt x="0" y="0"/>
                  </a:moveTo>
                  <a:lnTo>
                    <a:pt x="6" y="2"/>
                  </a:lnTo>
                  <a:lnTo>
                    <a:pt x="13" y="2"/>
                  </a:lnTo>
                  <a:lnTo>
                    <a:pt x="22" y="5"/>
                  </a:lnTo>
                  <a:lnTo>
                    <a:pt x="33" y="7"/>
                  </a:lnTo>
                  <a:lnTo>
                    <a:pt x="46" y="4"/>
                  </a:lnTo>
                  <a:lnTo>
                    <a:pt x="49" y="2"/>
                  </a:lnTo>
                  <a:lnTo>
                    <a:pt x="54" y="4"/>
                  </a:lnTo>
                  <a:lnTo>
                    <a:pt x="54" y="0"/>
                  </a:lnTo>
                  <a:lnTo>
                    <a:pt x="57" y="2"/>
                  </a:lnTo>
                  <a:lnTo>
                    <a:pt x="61" y="4"/>
                  </a:lnTo>
                  <a:lnTo>
                    <a:pt x="64" y="9"/>
                  </a:lnTo>
                  <a:lnTo>
                    <a:pt x="70" y="23"/>
                  </a:lnTo>
                  <a:lnTo>
                    <a:pt x="67" y="18"/>
                  </a:lnTo>
                  <a:lnTo>
                    <a:pt x="65" y="21"/>
                  </a:lnTo>
                  <a:lnTo>
                    <a:pt x="65" y="29"/>
                  </a:lnTo>
                  <a:lnTo>
                    <a:pt x="59" y="29"/>
                  </a:lnTo>
                  <a:lnTo>
                    <a:pt x="57" y="36"/>
                  </a:lnTo>
                  <a:lnTo>
                    <a:pt x="54" y="34"/>
                  </a:lnTo>
                  <a:lnTo>
                    <a:pt x="53" y="34"/>
                  </a:lnTo>
                  <a:lnTo>
                    <a:pt x="54" y="39"/>
                  </a:lnTo>
                  <a:lnTo>
                    <a:pt x="53" y="41"/>
                  </a:lnTo>
                  <a:lnTo>
                    <a:pt x="38" y="39"/>
                  </a:lnTo>
                  <a:lnTo>
                    <a:pt x="37" y="37"/>
                  </a:lnTo>
                  <a:lnTo>
                    <a:pt x="38" y="36"/>
                  </a:lnTo>
                  <a:lnTo>
                    <a:pt x="32" y="36"/>
                  </a:lnTo>
                  <a:lnTo>
                    <a:pt x="22" y="28"/>
                  </a:lnTo>
                  <a:lnTo>
                    <a:pt x="14" y="20"/>
                  </a:lnTo>
                  <a:lnTo>
                    <a:pt x="21" y="25"/>
                  </a:lnTo>
                  <a:lnTo>
                    <a:pt x="22" y="21"/>
                  </a:lnTo>
                  <a:lnTo>
                    <a:pt x="14" y="17"/>
                  </a:lnTo>
                  <a:lnTo>
                    <a:pt x="1" y="7"/>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88" name="Google Shape;188;p9"/>
            <p:cNvSpPr/>
            <p:nvPr/>
          </p:nvSpPr>
          <p:spPr>
            <a:xfrm>
              <a:off x="7873778" y="-1332951"/>
              <a:ext cx="78854" cy="32629"/>
            </a:xfrm>
            <a:custGeom>
              <a:avLst/>
              <a:gdLst/>
              <a:ahLst/>
              <a:cxnLst/>
              <a:rect l="l" t="t" r="r" b="b"/>
              <a:pathLst>
                <a:path w="58" h="24" extrusionOk="0">
                  <a:moveTo>
                    <a:pt x="24" y="13"/>
                  </a:moveTo>
                  <a:lnTo>
                    <a:pt x="16" y="9"/>
                  </a:lnTo>
                  <a:lnTo>
                    <a:pt x="3" y="1"/>
                  </a:lnTo>
                  <a:lnTo>
                    <a:pt x="0" y="0"/>
                  </a:lnTo>
                  <a:lnTo>
                    <a:pt x="6" y="0"/>
                  </a:lnTo>
                  <a:lnTo>
                    <a:pt x="13" y="1"/>
                  </a:lnTo>
                  <a:lnTo>
                    <a:pt x="16" y="3"/>
                  </a:lnTo>
                  <a:lnTo>
                    <a:pt x="19" y="5"/>
                  </a:lnTo>
                  <a:lnTo>
                    <a:pt x="27" y="9"/>
                  </a:lnTo>
                  <a:lnTo>
                    <a:pt x="37" y="14"/>
                  </a:lnTo>
                  <a:lnTo>
                    <a:pt x="43" y="14"/>
                  </a:lnTo>
                  <a:lnTo>
                    <a:pt x="51" y="19"/>
                  </a:lnTo>
                  <a:lnTo>
                    <a:pt x="56" y="21"/>
                  </a:lnTo>
                  <a:lnTo>
                    <a:pt x="58" y="22"/>
                  </a:lnTo>
                  <a:lnTo>
                    <a:pt x="56" y="24"/>
                  </a:lnTo>
                  <a:lnTo>
                    <a:pt x="51" y="21"/>
                  </a:lnTo>
                  <a:lnTo>
                    <a:pt x="45" y="21"/>
                  </a:lnTo>
                  <a:lnTo>
                    <a:pt x="42" y="19"/>
                  </a:lnTo>
                  <a:lnTo>
                    <a:pt x="27" y="14"/>
                  </a:lnTo>
                  <a:lnTo>
                    <a:pt x="24" y="13"/>
                  </a:lnTo>
                  <a:lnTo>
                    <a:pt x="24" y="1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89" name="Google Shape;189;p9"/>
            <p:cNvSpPr/>
            <p:nvPr/>
          </p:nvSpPr>
          <p:spPr>
            <a:xfrm>
              <a:off x="7891452" y="-1414525"/>
              <a:ext cx="19034" cy="13596"/>
            </a:xfrm>
            <a:custGeom>
              <a:avLst/>
              <a:gdLst/>
              <a:ahLst/>
              <a:cxnLst/>
              <a:rect l="l" t="t" r="r" b="b"/>
              <a:pathLst>
                <a:path w="14" h="10" extrusionOk="0">
                  <a:moveTo>
                    <a:pt x="0" y="0"/>
                  </a:moveTo>
                  <a:lnTo>
                    <a:pt x="6" y="5"/>
                  </a:lnTo>
                  <a:lnTo>
                    <a:pt x="9" y="4"/>
                  </a:lnTo>
                  <a:lnTo>
                    <a:pt x="14" y="8"/>
                  </a:lnTo>
                  <a:lnTo>
                    <a:pt x="8" y="10"/>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90" name="Google Shape;190;p9"/>
            <p:cNvSpPr/>
            <p:nvPr/>
          </p:nvSpPr>
          <p:spPr>
            <a:xfrm>
              <a:off x="7913205" y="-1398210"/>
              <a:ext cx="14956" cy="10876"/>
            </a:xfrm>
            <a:custGeom>
              <a:avLst/>
              <a:gdLst/>
              <a:ahLst/>
              <a:cxnLst/>
              <a:rect l="l" t="t" r="r" b="b"/>
              <a:pathLst>
                <a:path w="11" h="8" extrusionOk="0">
                  <a:moveTo>
                    <a:pt x="0" y="0"/>
                  </a:moveTo>
                  <a:lnTo>
                    <a:pt x="11" y="4"/>
                  </a:lnTo>
                  <a:lnTo>
                    <a:pt x="11" y="6"/>
                  </a:lnTo>
                  <a:lnTo>
                    <a:pt x="6" y="8"/>
                  </a:lnTo>
                  <a:lnTo>
                    <a:pt x="3" y="3"/>
                  </a:lnTo>
                  <a:lnTo>
                    <a:pt x="1" y="1"/>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91" name="Google Shape;191;p9"/>
            <p:cNvSpPr/>
            <p:nvPr/>
          </p:nvSpPr>
          <p:spPr>
            <a:xfrm>
              <a:off x="7932239" y="-1403648"/>
              <a:ext cx="4079" cy="6798"/>
            </a:xfrm>
            <a:custGeom>
              <a:avLst/>
              <a:gdLst/>
              <a:ahLst/>
              <a:cxnLst/>
              <a:rect l="l" t="t" r="r" b="b"/>
              <a:pathLst>
                <a:path w="3" h="5" extrusionOk="0">
                  <a:moveTo>
                    <a:pt x="0" y="0"/>
                  </a:moveTo>
                  <a:lnTo>
                    <a:pt x="3" y="5"/>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92" name="Google Shape;192;p9"/>
            <p:cNvSpPr/>
            <p:nvPr/>
          </p:nvSpPr>
          <p:spPr>
            <a:xfrm>
              <a:off x="7932239" y="-1394132"/>
              <a:ext cx="6798" cy="4079"/>
            </a:xfrm>
            <a:custGeom>
              <a:avLst/>
              <a:gdLst/>
              <a:ahLst/>
              <a:cxnLst/>
              <a:rect l="l" t="t" r="r" b="b"/>
              <a:pathLst>
                <a:path w="5" h="3" extrusionOk="0">
                  <a:moveTo>
                    <a:pt x="2" y="0"/>
                  </a:moveTo>
                  <a:lnTo>
                    <a:pt x="5" y="1"/>
                  </a:lnTo>
                  <a:lnTo>
                    <a:pt x="3" y="3"/>
                  </a:lnTo>
                  <a:lnTo>
                    <a:pt x="0" y="1"/>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93" name="Google Shape;193;p9"/>
            <p:cNvSpPr/>
            <p:nvPr/>
          </p:nvSpPr>
          <p:spPr>
            <a:xfrm>
              <a:off x="7947194" y="-1372379"/>
              <a:ext cx="9517" cy="1360"/>
            </a:xfrm>
            <a:custGeom>
              <a:avLst/>
              <a:gdLst/>
              <a:ahLst/>
              <a:cxnLst/>
              <a:rect l="l" t="t" r="r" b="b"/>
              <a:pathLst>
                <a:path w="7" h="1" extrusionOk="0">
                  <a:moveTo>
                    <a:pt x="4" y="0"/>
                  </a:moveTo>
                  <a:lnTo>
                    <a:pt x="7" y="1"/>
                  </a:lnTo>
                  <a:lnTo>
                    <a:pt x="2" y="1"/>
                  </a:lnTo>
                  <a:lnTo>
                    <a:pt x="0" y="0"/>
                  </a:lnTo>
                  <a:lnTo>
                    <a:pt x="4" y="0"/>
                  </a:lnTo>
                  <a:lnTo>
                    <a:pt x="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94" name="Google Shape;194;p9"/>
            <p:cNvSpPr/>
            <p:nvPr/>
          </p:nvSpPr>
          <p:spPr>
            <a:xfrm>
              <a:off x="7971666" y="-1357423"/>
              <a:ext cx="6798" cy="4079"/>
            </a:xfrm>
            <a:custGeom>
              <a:avLst/>
              <a:gdLst/>
              <a:ahLst/>
              <a:cxnLst/>
              <a:rect l="l" t="t" r="r" b="b"/>
              <a:pathLst>
                <a:path w="5" h="3" extrusionOk="0">
                  <a:moveTo>
                    <a:pt x="0" y="0"/>
                  </a:moveTo>
                  <a:lnTo>
                    <a:pt x="2" y="0"/>
                  </a:lnTo>
                  <a:lnTo>
                    <a:pt x="5" y="3"/>
                  </a:lnTo>
                  <a:lnTo>
                    <a:pt x="2" y="2"/>
                  </a:lnTo>
                  <a:lnTo>
                    <a:pt x="0" y="0"/>
                  </a:lnTo>
                  <a:lnTo>
                    <a:pt x="2"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95" name="Google Shape;195;p9"/>
            <p:cNvSpPr/>
            <p:nvPr/>
          </p:nvSpPr>
          <p:spPr>
            <a:xfrm>
              <a:off x="7982543" y="-1346547"/>
              <a:ext cx="4079" cy="2719"/>
            </a:xfrm>
            <a:custGeom>
              <a:avLst/>
              <a:gdLst/>
              <a:ahLst/>
              <a:cxnLst/>
              <a:rect l="l" t="t" r="r" b="b"/>
              <a:pathLst>
                <a:path w="3" h="2" extrusionOk="0">
                  <a:moveTo>
                    <a:pt x="0" y="0"/>
                  </a:moveTo>
                  <a:lnTo>
                    <a:pt x="3" y="0"/>
                  </a:lnTo>
                  <a:lnTo>
                    <a:pt x="3" y="2"/>
                  </a:lnTo>
                  <a:lnTo>
                    <a:pt x="0" y="0"/>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96" name="Google Shape;196;p9"/>
            <p:cNvSpPr/>
            <p:nvPr/>
          </p:nvSpPr>
          <p:spPr>
            <a:xfrm>
              <a:off x="7945834" y="-1326154"/>
              <a:ext cx="8157" cy="5438"/>
            </a:xfrm>
            <a:custGeom>
              <a:avLst/>
              <a:gdLst/>
              <a:ahLst/>
              <a:cxnLst/>
              <a:rect l="l" t="t" r="r" b="b"/>
              <a:pathLst>
                <a:path w="6" h="4" extrusionOk="0">
                  <a:moveTo>
                    <a:pt x="0" y="0"/>
                  </a:moveTo>
                  <a:lnTo>
                    <a:pt x="3" y="0"/>
                  </a:lnTo>
                  <a:lnTo>
                    <a:pt x="6" y="4"/>
                  </a:lnTo>
                  <a:lnTo>
                    <a:pt x="1"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97" name="Google Shape;197;p9"/>
            <p:cNvSpPr/>
            <p:nvPr/>
          </p:nvSpPr>
          <p:spPr>
            <a:xfrm>
              <a:off x="7964868" y="-1315277"/>
              <a:ext cx="6798" cy="1360"/>
            </a:xfrm>
            <a:custGeom>
              <a:avLst/>
              <a:gdLst/>
              <a:ahLst/>
              <a:cxnLst/>
              <a:rect l="l" t="t" r="r" b="b"/>
              <a:pathLst>
                <a:path w="5" h="1" extrusionOk="0">
                  <a:moveTo>
                    <a:pt x="0" y="0"/>
                  </a:moveTo>
                  <a:lnTo>
                    <a:pt x="5" y="0"/>
                  </a:lnTo>
                  <a:lnTo>
                    <a:pt x="5" y="1"/>
                  </a:lnTo>
                  <a:lnTo>
                    <a:pt x="4" y="1"/>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98" name="Google Shape;198;p9"/>
            <p:cNvSpPr/>
            <p:nvPr/>
          </p:nvSpPr>
          <p:spPr>
            <a:xfrm>
              <a:off x="8151128" y="-1376457"/>
              <a:ext cx="29910" cy="12236"/>
            </a:xfrm>
            <a:custGeom>
              <a:avLst/>
              <a:gdLst/>
              <a:ahLst/>
              <a:cxnLst/>
              <a:rect l="l" t="t" r="r" b="b"/>
              <a:pathLst>
                <a:path w="22" h="9" extrusionOk="0">
                  <a:moveTo>
                    <a:pt x="8" y="1"/>
                  </a:moveTo>
                  <a:lnTo>
                    <a:pt x="11" y="0"/>
                  </a:lnTo>
                  <a:lnTo>
                    <a:pt x="17" y="1"/>
                  </a:lnTo>
                  <a:lnTo>
                    <a:pt x="22" y="8"/>
                  </a:lnTo>
                  <a:lnTo>
                    <a:pt x="14" y="9"/>
                  </a:lnTo>
                  <a:lnTo>
                    <a:pt x="1" y="8"/>
                  </a:lnTo>
                  <a:lnTo>
                    <a:pt x="0" y="3"/>
                  </a:lnTo>
                  <a:lnTo>
                    <a:pt x="3" y="1"/>
                  </a:lnTo>
                  <a:lnTo>
                    <a:pt x="8" y="1"/>
                  </a:lnTo>
                  <a:lnTo>
                    <a:pt x="8"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199" name="Google Shape;199;p9"/>
            <p:cNvSpPr/>
            <p:nvPr/>
          </p:nvSpPr>
          <p:spPr>
            <a:xfrm>
              <a:off x="8167442" y="-1394132"/>
              <a:ext cx="32629" cy="12236"/>
            </a:xfrm>
            <a:custGeom>
              <a:avLst/>
              <a:gdLst/>
              <a:ahLst/>
              <a:cxnLst/>
              <a:rect l="l" t="t" r="r" b="b"/>
              <a:pathLst>
                <a:path w="24" h="9" extrusionOk="0">
                  <a:moveTo>
                    <a:pt x="7" y="3"/>
                  </a:moveTo>
                  <a:lnTo>
                    <a:pt x="8" y="5"/>
                  </a:lnTo>
                  <a:lnTo>
                    <a:pt x="16" y="1"/>
                  </a:lnTo>
                  <a:lnTo>
                    <a:pt x="23" y="0"/>
                  </a:lnTo>
                  <a:lnTo>
                    <a:pt x="21" y="3"/>
                  </a:lnTo>
                  <a:lnTo>
                    <a:pt x="24" y="6"/>
                  </a:lnTo>
                  <a:lnTo>
                    <a:pt x="15" y="6"/>
                  </a:lnTo>
                  <a:lnTo>
                    <a:pt x="13" y="5"/>
                  </a:lnTo>
                  <a:lnTo>
                    <a:pt x="12" y="8"/>
                  </a:lnTo>
                  <a:lnTo>
                    <a:pt x="7" y="9"/>
                  </a:lnTo>
                  <a:lnTo>
                    <a:pt x="2" y="6"/>
                  </a:lnTo>
                  <a:lnTo>
                    <a:pt x="0" y="5"/>
                  </a:lnTo>
                  <a:lnTo>
                    <a:pt x="7" y="3"/>
                  </a:lnTo>
                  <a:lnTo>
                    <a:pt x="7"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00" name="Google Shape;200;p9"/>
            <p:cNvSpPr/>
            <p:nvPr/>
          </p:nvSpPr>
          <p:spPr>
            <a:xfrm>
              <a:off x="8167442" y="-805443"/>
              <a:ext cx="9517" cy="6798"/>
            </a:xfrm>
            <a:custGeom>
              <a:avLst/>
              <a:gdLst/>
              <a:ahLst/>
              <a:cxnLst/>
              <a:rect l="l" t="t" r="r" b="b"/>
              <a:pathLst>
                <a:path w="7" h="5" extrusionOk="0">
                  <a:moveTo>
                    <a:pt x="4" y="0"/>
                  </a:moveTo>
                  <a:lnTo>
                    <a:pt x="7" y="5"/>
                  </a:lnTo>
                  <a:lnTo>
                    <a:pt x="2" y="5"/>
                  </a:lnTo>
                  <a:lnTo>
                    <a:pt x="0" y="3"/>
                  </a:lnTo>
                  <a:lnTo>
                    <a:pt x="4" y="0"/>
                  </a:lnTo>
                  <a:lnTo>
                    <a:pt x="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01" name="Google Shape;201;p9"/>
            <p:cNvSpPr/>
            <p:nvPr/>
          </p:nvSpPr>
          <p:spPr>
            <a:xfrm>
              <a:off x="8170161" y="-887016"/>
              <a:ext cx="13596" cy="10876"/>
            </a:xfrm>
            <a:custGeom>
              <a:avLst/>
              <a:gdLst/>
              <a:ahLst/>
              <a:cxnLst/>
              <a:rect l="l" t="t" r="r" b="b"/>
              <a:pathLst>
                <a:path w="10" h="8" extrusionOk="0">
                  <a:moveTo>
                    <a:pt x="3" y="0"/>
                  </a:moveTo>
                  <a:lnTo>
                    <a:pt x="6" y="2"/>
                  </a:lnTo>
                  <a:lnTo>
                    <a:pt x="5" y="4"/>
                  </a:lnTo>
                  <a:lnTo>
                    <a:pt x="10" y="5"/>
                  </a:lnTo>
                  <a:lnTo>
                    <a:pt x="0" y="8"/>
                  </a:lnTo>
                  <a:lnTo>
                    <a:pt x="0" y="0"/>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02" name="Google Shape;202;p9"/>
            <p:cNvSpPr/>
            <p:nvPr/>
          </p:nvSpPr>
          <p:spPr>
            <a:xfrm>
              <a:off x="8133453" y="-1003938"/>
              <a:ext cx="141394" cy="116922"/>
            </a:xfrm>
            <a:custGeom>
              <a:avLst/>
              <a:gdLst/>
              <a:ahLst/>
              <a:cxnLst/>
              <a:rect l="l" t="t" r="r" b="b"/>
              <a:pathLst>
                <a:path w="104" h="86" extrusionOk="0">
                  <a:moveTo>
                    <a:pt x="64" y="6"/>
                  </a:moveTo>
                  <a:lnTo>
                    <a:pt x="62" y="3"/>
                  </a:lnTo>
                  <a:lnTo>
                    <a:pt x="69" y="0"/>
                  </a:lnTo>
                  <a:lnTo>
                    <a:pt x="70" y="1"/>
                  </a:lnTo>
                  <a:lnTo>
                    <a:pt x="77" y="3"/>
                  </a:lnTo>
                  <a:lnTo>
                    <a:pt x="80" y="8"/>
                  </a:lnTo>
                  <a:lnTo>
                    <a:pt x="83" y="10"/>
                  </a:lnTo>
                  <a:lnTo>
                    <a:pt x="91" y="5"/>
                  </a:lnTo>
                  <a:lnTo>
                    <a:pt x="94" y="5"/>
                  </a:lnTo>
                  <a:lnTo>
                    <a:pt x="93" y="6"/>
                  </a:lnTo>
                  <a:lnTo>
                    <a:pt x="94" y="10"/>
                  </a:lnTo>
                  <a:lnTo>
                    <a:pt x="96" y="8"/>
                  </a:lnTo>
                  <a:lnTo>
                    <a:pt x="96" y="6"/>
                  </a:lnTo>
                  <a:lnTo>
                    <a:pt x="99" y="6"/>
                  </a:lnTo>
                  <a:lnTo>
                    <a:pt x="98" y="10"/>
                  </a:lnTo>
                  <a:lnTo>
                    <a:pt x="101" y="10"/>
                  </a:lnTo>
                  <a:lnTo>
                    <a:pt x="101" y="13"/>
                  </a:lnTo>
                  <a:lnTo>
                    <a:pt x="104" y="18"/>
                  </a:lnTo>
                  <a:lnTo>
                    <a:pt x="96" y="30"/>
                  </a:lnTo>
                  <a:lnTo>
                    <a:pt x="90" y="35"/>
                  </a:lnTo>
                  <a:lnTo>
                    <a:pt x="91" y="42"/>
                  </a:lnTo>
                  <a:lnTo>
                    <a:pt x="98" y="43"/>
                  </a:lnTo>
                  <a:lnTo>
                    <a:pt x="99" y="45"/>
                  </a:lnTo>
                  <a:lnTo>
                    <a:pt x="86" y="43"/>
                  </a:lnTo>
                  <a:lnTo>
                    <a:pt x="86" y="46"/>
                  </a:lnTo>
                  <a:lnTo>
                    <a:pt x="83" y="45"/>
                  </a:lnTo>
                  <a:lnTo>
                    <a:pt x="77" y="48"/>
                  </a:lnTo>
                  <a:lnTo>
                    <a:pt x="74" y="48"/>
                  </a:lnTo>
                  <a:lnTo>
                    <a:pt x="75" y="62"/>
                  </a:lnTo>
                  <a:lnTo>
                    <a:pt x="72" y="72"/>
                  </a:lnTo>
                  <a:lnTo>
                    <a:pt x="74" y="75"/>
                  </a:lnTo>
                  <a:lnTo>
                    <a:pt x="69" y="77"/>
                  </a:lnTo>
                  <a:lnTo>
                    <a:pt x="62" y="82"/>
                  </a:lnTo>
                  <a:lnTo>
                    <a:pt x="58" y="83"/>
                  </a:lnTo>
                  <a:lnTo>
                    <a:pt x="48" y="86"/>
                  </a:lnTo>
                  <a:lnTo>
                    <a:pt x="45" y="83"/>
                  </a:lnTo>
                  <a:lnTo>
                    <a:pt x="37" y="85"/>
                  </a:lnTo>
                  <a:lnTo>
                    <a:pt x="35" y="82"/>
                  </a:lnTo>
                  <a:lnTo>
                    <a:pt x="25" y="82"/>
                  </a:lnTo>
                  <a:lnTo>
                    <a:pt x="22" y="78"/>
                  </a:lnTo>
                  <a:lnTo>
                    <a:pt x="14" y="80"/>
                  </a:lnTo>
                  <a:lnTo>
                    <a:pt x="5" y="78"/>
                  </a:lnTo>
                  <a:lnTo>
                    <a:pt x="6" y="75"/>
                  </a:lnTo>
                  <a:lnTo>
                    <a:pt x="3" y="77"/>
                  </a:lnTo>
                  <a:lnTo>
                    <a:pt x="3" y="74"/>
                  </a:lnTo>
                  <a:lnTo>
                    <a:pt x="1" y="75"/>
                  </a:lnTo>
                  <a:lnTo>
                    <a:pt x="0" y="74"/>
                  </a:lnTo>
                  <a:lnTo>
                    <a:pt x="6" y="72"/>
                  </a:lnTo>
                  <a:lnTo>
                    <a:pt x="5" y="70"/>
                  </a:lnTo>
                  <a:lnTo>
                    <a:pt x="5" y="69"/>
                  </a:lnTo>
                  <a:lnTo>
                    <a:pt x="1" y="67"/>
                  </a:lnTo>
                  <a:lnTo>
                    <a:pt x="3" y="67"/>
                  </a:lnTo>
                  <a:lnTo>
                    <a:pt x="1" y="66"/>
                  </a:lnTo>
                  <a:lnTo>
                    <a:pt x="8" y="66"/>
                  </a:lnTo>
                  <a:lnTo>
                    <a:pt x="5" y="64"/>
                  </a:lnTo>
                  <a:lnTo>
                    <a:pt x="5" y="61"/>
                  </a:lnTo>
                  <a:lnTo>
                    <a:pt x="6" y="59"/>
                  </a:lnTo>
                  <a:lnTo>
                    <a:pt x="11" y="61"/>
                  </a:lnTo>
                  <a:lnTo>
                    <a:pt x="9" y="58"/>
                  </a:lnTo>
                  <a:lnTo>
                    <a:pt x="14" y="54"/>
                  </a:lnTo>
                  <a:lnTo>
                    <a:pt x="16" y="48"/>
                  </a:lnTo>
                  <a:lnTo>
                    <a:pt x="30" y="45"/>
                  </a:lnTo>
                  <a:lnTo>
                    <a:pt x="54" y="30"/>
                  </a:lnTo>
                  <a:lnTo>
                    <a:pt x="58" y="27"/>
                  </a:lnTo>
                  <a:lnTo>
                    <a:pt x="56" y="18"/>
                  </a:lnTo>
                  <a:lnTo>
                    <a:pt x="64" y="13"/>
                  </a:lnTo>
                  <a:lnTo>
                    <a:pt x="64" y="6"/>
                  </a:lnTo>
                  <a:lnTo>
                    <a:pt x="64" y="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03" name="Google Shape;203;p9"/>
            <p:cNvSpPr/>
            <p:nvPr/>
          </p:nvSpPr>
          <p:spPr>
            <a:xfrm>
              <a:off x="8176959" y="-1111344"/>
              <a:ext cx="163147" cy="125079"/>
            </a:xfrm>
            <a:custGeom>
              <a:avLst/>
              <a:gdLst/>
              <a:ahLst/>
              <a:cxnLst/>
              <a:rect l="l" t="t" r="r" b="b"/>
              <a:pathLst>
                <a:path w="120" h="92" extrusionOk="0">
                  <a:moveTo>
                    <a:pt x="3" y="0"/>
                  </a:moveTo>
                  <a:lnTo>
                    <a:pt x="5" y="0"/>
                  </a:lnTo>
                  <a:lnTo>
                    <a:pt x="11" y="7"/>
                  </a:lnTo>
                  <a:lnTo>
                    <a:pt x="13" y="5"/>
                  </a:lnTo>
                  <a:lnTo>
                    <a:pt x="14" y="7"/>
                  </a:lnTo>
                  <a:lnTo>
                    <a:pt x="24" y="7"/>
                  </a:lnTo>
                  <a:lnTo>
                    <a:pt x="27" y="8"/>
                  </a:lnTo>
                  <a:lnTo>
                    <a:pt x="26" y="10"/>
                  </a:lnTo>
                  <a:lnTo>
                    <a:pt x="30" y="10"/>
                  </a:lnTo>
                  <a:lnTo>
                    <a:pt x="40" y="18"/>
                  </a:lnTo>
                  <a:lnTo>
                    <a:pt x="34" y="16"/>
                  </a:lnTo>
                  <a:lnTo>
                    <a:pt x="35" y="18"/>
                  </a:lnTo>
                  <a:lnTo>
                    <a:pt x="48" y="24"/>
                  </a:lnTo>
                  <a:lnTo>
                    <a:pt x="48" y="31"/>
                  </a:lnTo>
                  <a:lnTo>
                    <a:pt x="58" y="31"/>
                  </a:lnTo>
                  <a:lnTo>
                    <a:pt x="61" y="34"/>
                  </a:lnTo>
                  <a:lnTo>
                    <a:pt x="62" y="34"/>
                  </a:lnTo>
                  <a:lnTo>
                    <a:pt x="61" y="29"/>
                  </a:lnTo>
                  <a:lnTo>
                    <a:pt x="58" y="26"/>
                  </a:lnTo>
                  <a:lnTo>
                    <a:pt x="58" y="26"/>
                  </a:lnTo>
                  <a:lnTo>
                    <a:pt x="64" y="28"/>
                  </a:lnTo>
                  <a:lnTo>
                    <a:pt x="74" y="39"/>
                  </a:lnTo>
                  <a:lnTo>
                    <a:pt x="96" y="45"/>
                  </a:lnTo>
                  <a:lnTo>
                    <a:pt x="99" y="45"/>
                  </a:lnTo>
                  <a:lnTo>
                    <a:pt x="109" y="39"/>
                  </a:lnTo>
                  <a:lnTo>
                    <a:pt x="117" y="40"/>
                  </a:lnTo>
                  <a:lnTo>
                    <a:pt x="120" y="52"/>
                  </a:lnTo>
                  <a:lnTo>
                    <a:pt x="115" y="53"/>
                  </a:lnTo>
                  <a:lnTo>
                    <a:pt x="119" y="60"/>
                  </a:lnTo>
                  <a:lnTo>
                    <a:pt x="117" y="61"/>
                  </a:lnTo>
                  <a:lnTo>
                    <a:pt x="115" y="58"/>
                  </a:lnTo>
                  <a:lnTo>
                    <a:pt x="112" y="58"/>
                  </a:lnTo>
                  <a:lnTo>
                    <a:pt x="104" y="60"/>
                  </a:lnTo>
                  <a:lnTo>
                    <a:pt x="101" y="64"/>
                  </a:lnTo>
                  <a:lnTo>
                    <a:pt x="106" y="66"/>
                  </a:lnTo>
                  <a:lnTo>
                    <a:pt x="106" y="68"/>
                  </a:lnTo>
                  <a:lnTo>
                    <a:pt x="104" y="77"/>
                  </a:lnTo>
                  <a:lnTo>
                    <a:pt x="96" y="89"/>
                  </a:lnTo>
                  <a:lnTo>
                    <a:pt x="93" y="92"/>
                  </a:lnTo>
                  <a:lnTo>
                    <a:pt x="90" y="92"/>
                  </a:lnTo>
                  <a:lnTo>
                    <a:pt x="85" y="90"/>
                  </a:lnTo>
                  <a:lnTo>
                    <a:pt x="78" y="90"/>
                  </a:lnTo>
                  <a:lnTo>
                    <a:pt x="77" y="89"/>
                  </a:lnTo>
                  <a:lnTo>
                    <a:pt x="75" y="87"/>
                  </a:lnTo>
                  <a:lnTo>
                    <a:pt x="80" y="80"/>
                  </a:lnTo>
                  <a:lnTo>
                    <a:pt x="80" y="76"/>
                  </a:lnTo>
                  <a:lnTo>
                    <a:pt x="77" y="72"/>
                  </a:lnTo>
                  <a:lnTo>
                    <a:pt x="72" y="69"/>
                  </a:lnTo>
                  <a:lnTo>
                    <a:pt x="64" y="68"/>
                  </a:lnTo>
                  <a:lnTo>
                    <a:pt x="48" y="63"/>
                  </a:lnTo>
                  <a:lnTo>
                    <a:pt x="48" y="60"/>
                  </a:lnTo>
                  <a:lnTo>
                    <a:pt x="50" y="58"/>
                  </a:lnTo>
                  <a:lnTo>
                    <a:pt x="58" y="55"/>
                  </a:lnTo>
                  <a:lnTo>
                    <a:pt x="56" y="47"/>
                  </a:lnTo>
                  <a:lnTo>
                    <a:pt x="59" y="45"/>
                  </a:lnTo>
                  <a:lnTo>
                    <a:pt x="54" y="36"/>
                  </a:lnTo>
                  <a:lnTo>
                    <a:pt x="48" y="34"/>
                  </a:lnTo>
                  <a:lnTo>
                    <a:pt x="50" y="31"/>
                  </a:lnTo>
                  <a:lnTo>
                    <a:pt x="45" y="32"/>
                  </a:lnTo>
                  <a:lnTo>
                    <a:pt x="40" y="28"/>
                  </a:lnTo>
                  <a:lnTo>
                    <a:pt x="37" y="26"/>
                  </a:lnTo>
                  <a:lnTo>
                    <a:pt x="40" y="28"/>
                  </a:lnTo>
                  <a:lnTo>
                    <a:pt x="40" y="24"/>
                  </a:lnTo>
                  <a:lnTo>
                    <a:pt x="38" y="24"/>
                  </a:lnTo>
                  <a:lnTo>
                    <a:pt x="37" y="21"/>
                  </a:lnTo>
                  <a:lnTo>
                    <a:pt x="34" y="21"/>
                  </a:lnTo>
                  <a:lnTo>
                    <a:pt x="35" y="24"/>
                  </a:lnTo>
                  <a:lnTo>
                    <a:pt x="21" y="16"/>
                  </a:lnTo>
                  <a:lnTo>
                    <a:pt x="17" y="13"/>
                  </a:lnTo>
                  <a:lnTo>
                    <a:pt x="19" y="12"/>
                  </a:lnTo>
                  <a:lnTo>
                    <a:pt x="16" y="12"/>
                  </a:lnTo>
                  <a:lnTo>
                    <a:pt x="13" y="12"/>
                  </a:lnTo>
                  <a:lnTo>
                    <a:pt x="9" y="7"/>
                  </a:lnTo>
                  <a:lnTo>
                    <a:pt x="0" y="0"/>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04" name="Google Shape;204;p9"/>
            <p:cNvSpPr/>
            <p:nvPr/>
          </p:nvSpPr>
          <p:spPr>
            <a:xfrm>
              <a:off x="6761660" y="-1470267"/>
              <a:ext cx="942173" cy="440496"/>
            </a:xfrm>
            <a:custGeom>
              <a:avLst/>
              <a:gdLst/>
              <a:ahLst/>
              <a:cxnLst/>
              <a:rect l="l" t="t" r="r" b="b"/>
              <a:pathLst>
                <a:path w="693" h="324" extrusionOk="0">
                  <a:moveTo>
                    <a:pt x="66" y="253"/>
                  </a:moveTo>
                  <a:lnTo>
                    <a:pt x="69" y="261"/>
                  </a:lnTo>
                  <a:lnTo>
                    <a:pt x="77" y="263"/>
                  </a:lnTo>
                  <a:lnTo>
                    <a:pt x="90" y="269"/>
                  </a:lnTo>
                  <a:lnTo>
                    <a:pt x="98" y="271"/>
                  </a:lnTo>
                  <a:lnTo>
                    <a:pt x="112" y="271"/>
                  </a:lnTo>
                  <a:lnTo>
                    <a:pt x="116" y="272"/>
                  </a:lnTo>
                  <a:lnTo>
                    <a:pt x="120" y="272"/>
                  </a:lnTo>
                  <a:lnTo>
                    <a:pt x="120" y="271"/>
                  </a:lnTo>
                  <a:lnTo>
                    <a:pt x="125" y="271"/>
                  </a:lnTo>
                  <a:lnTo>
                    <a:pt x="135" y="264"/>
                  </a:lnTo>
                  <a:lnTo>
                    <a:pt x="143" y="264"/>
                  </a:lnTo>
                  <a:lnTo>
                    <a:pt x="146" y="259"/>
                  </a:lnTo>
                  <a:lnTo>
                    <a:pt x="151" y="258"/>
                  </a:lnTo>
                  <a:lnTo>
                    <a:pt x="185" y="256"/>
                  </a:lnTo>
                  <a:lnTo>
                    <a:pt x="188" y="258"/>
                  </a:lnTo>
                  <a:lnTo>
                    <a:pt x="212" y="256"/>
                  </a:lnTo>
                  <a:lnTo>
                    <a:pt x="217" y="247"/>
                  </a:lnTo>
                  <a:lnTo>
                    <a:pt x="245" y="237"/>
                  </a:lnTo>
                  <a:lnTo>
                    <a:pt x="262" y="237"/>
                  </a:lnTo>
                  <a:lnTo>
                    <a:pt x="279" y="235"/>
                  </a:lnTo>
                  <a:lnTo>
                    <a:pt x="295" y="229"/>
                  </a:lnTo>
                  <a:lnTo>
                    <a:pt x="324" y="229"/>
                  </a:lnTo>
                  <a:lnTo>
                    <a:pt x="337" y="229"/>
                  </a:lnTo>
                  <a:lnTo>
                    <a:pt x="350" y="235"/>
                  </a:lnTo>
                  <a:lnTo>
                    <a:pt x="355" y="234"/>
                  </a:lnTo>
                  <a:lnTo>
                    <a:pt x="369" y="237"/>
                  </a:lnTo>
                  <a:lnTo>
                    <a:pt x="367" y="235"/>
                  </a:lnTo>
                  <a:lnTo>
                    <a:pt x="377" y="240"/>
                  </a:lnTo>
                  <a:lnTo>
                    <a:pt x="385" y="242"/>
                  </a:lnTo>
                  <a:lnTo>
                    <a:pt x="383" y="245"/>
                  </a:lnTo>
                  <a:lnTo>
                    <a:pt x="390" y="248"/>
                  </a:lnTo>
                  <a:lnTo>
                    <a:pt x="395" y="248"/>
                  </a:lnTo>
                  <a:lnTo>
                    <a:pt x="412" y="263"/>
                  </a:lnTo>
                  <a:lnTo>
                    <a:pt x="414" y="266"/>
                  </a:lnTo>
                  <a:lnTo>
                    <a:pt x="407" y="264"/>
                  </a:lnTo>
                  <a:lnTo>
                    <a:pt x="409" y="266"/>
                  </a:lnTo>
                  <a:lnTo>
                    <a:pt x="425" y="271"/>
                  </a:lnTo>
                  <a:lnTo>
                    <a:pt x="423" y="268"/>
                  </a:lnTo>
                  <a:lnTo>
                    <a:pt x="422" y="268"/>
                  </a:lnTo>
                  <a:lnTo>
                    <a:pt x="422" y="266"/>
                  </a:lnTo>
                  <a:lnTo>
                    <a:pt x="427" y="263"/>
                  </a:lnTo>
                  <a:lnTo>
                    <a:pt x="428" y="259"/>
                  </a:lnTo>
                  <a:lnTo>
                    <a:pt x="435" y="255"/>
                  </a:lnTo>
                  <a:lnTo>
                    <a:pt x="440" y="255"/>
                  </a:lnTo>
                  <a:lnTo>
                    <a:pt x="441" y="248"/>
                  </a:lnTo>
                  <a:lnTo>
                    <a:pt x="444" y="245"/>
                  </a:lnTo>
                  <a:lnTo>
                    <a:pt x="443" y="240"/>
                  </a:lnTo>
                  <a:lnTo>
                    <a:pt x="451" y="248"/>
                  </a:lnTo>
                  <a:lnTo>
                    <a:pt x="449" y="248"/>
                  </a:lnTo>
                  <a:lnTo>
                    <a:pt x="451" y="253"/>
                  </a:lnTo>
                  <a:lnTo>
                    <a:pt x="446" y="261"/>
                  </a:lnTo>
                  <a:lnTo>
                    <a:pt x="449" y="269"/>
                  </a:lnTo>
                  <a:lnTo>
                    <a:pt x="441" y="271"/>
                  </a:lnTo>
                  <a:lnTo>
                    <a:pt x="441" y="274"/>
                  </a:lnTo>
                  <a:lnTo>
                    <a:pt x="444" y="276"/>
                  </a:lnTo>
                  <a:lnTo>
                    <a:pt x="456" y="272"/>
                  </a:lnTo>
                  <a:lnTo>
                    <a:pt x="456" y="266"/>
                  </a:lnTo>
                  <a:lnTo>
                    <a:pt x="457" y="261"/>
                  </a:lnTo>
                  <a:lnTo>
                    <a:pt x="467" y="268"/>
                  </a:lnTo>
                  <a:lnTo>
                    <a:pt x="468" y="274"/>
                  </a:lnTo>
                  <a:lnTo>
                    <a:pt x="465" y="279"/>
                  </a:lnTo>
                  <a:lnTo>
                    <a:pt x="470" y="279"/>
                  </a:lnTo>
                  <a:lnTo>
                    <a:pt x="484" y="276"/>
                  </a:lnTo>
                  <a:lnTo>
                    <a:pt x="483" y="280"/>
                  </a:lnTo>
                  <a:lnTo>
                    <a:pt x="492" y="285"/>
                  </a:lnTo>
                  <a:lnTo>
                    <a:pt x="497" y="292"/>
                  </a:lnTo>
                  <a:lnTo>
                    <a:pt x="499" y="296"/>
                  </a:lnTo>
                  <a:lnTo>
                    <a:pt x="505" y="301"/>
                  </a:lnTo>
                  <a:lnTo>
                    <a:pt x="515" y="308"/>
                  </a:lnTo>
                  <a:lnTo>
                    <a:pt x="526" y="309"/>
                  </a:lnTo>
                  <a:lnTo>
                    <a:pt x="536" y="314"/>
                  </a:lnTo>
                  <a:lnTo>
                    <a:pt x="541" y="312"/>
                  </a:lnTo>
                  <a:lnTo>
                    <a:pt x="552" y="314"/>
                  </a:lnTo>
                  <a:lnTo>
                    <a:pt x="569" y="319"/>
                  </a:lnTo>
                  <a:lnTo>
                    <a:pt x="579" y="317"/>
                  </a:lnTo>
                  <a:lnTo>
                    <a:pt x="584" y="312"/>
                  </a:lnTo>
                  <a:lnTo>
                    <a:pt x="589" y="312"/>
                  </a:lnTo>
                  <a:lnTo>
                    <a:pt x="584" y="309"/>
                  </a:lnTo>
                  <a:lnTo>
                    <a:pt x="590" y="308"/>
                  </a:lnTo>
                  <a:lnTo>
                    <a:pt x="593" y="308"/>
                  </a:lnTo>
                  <a:lnTo>
                    <a:pt x="595" y="311"/>
                  </a:lnTo>
                  <a:lnTo>
                    <a:pt x="595" y="312"/>
                  </a:lnTo>
                  <a:lnTo>
                    <a:pt x="592" y="312"/>
                  </a:lnTo>
                  <a:lnTo>
                    <a:pt x="593" y="314"/>
                  </a:lnTo>
                  <a:lnTo>
                    <a:pt x="597" y="314"/>
                  </a:lnTo>
                  <a:lnTo>
                    <a:pt x="601" y="312"/>
                  </a:lnTo>
                  <a:lnTo>
                    <a:pt x="605" y="312"/>
                  </a:lnTo>
                  <a:lnTo>
                    <a:pt x="606" y="316"/>
                  </a:lnTo>
                  <a:lnTo>
                    <a:pt x="618" y="320"/>
                  </a:lnTo>
                  <a:lnTo>
                    <a:pt x="624" y="324"/>
                  </a:lnTo>
                  <a:lnTo>
                    <a:pt x="626" y="319"/>
                  </a:lnTo>
                  <a:lnTo>
                    <a:pt x="621" y="320"/>
                  </a:lnTo>
                  <a:lnTo>
                    <a:pt x="619" y="319"/>
                  </a:lnTo>
                  <a:lnTo>
                    <a:pt x="629" y="317"/>
                  </a:lnTo>
                  <a:lnTo>
                    <a:pt x="640" y="309"/>
                  </a:lnTo>
                  <a:lnTo>
                    <a:pt x="646" y="308"/>
                  </a:lnTo>
                  <a:lnTo>
                    <a:pt x="666" y="306"/>
                  </a:lnTo>
                  <a:lnTo>
                    <a:pt x="672" y="306"/>
                  </a:lnTo>
                  <a:lnTo>
                    <a:pt x="672" y="303"/>
                  </a:lnTo>
                  <a:lnTo>
                    <a:pt x="675" y="303"/>
                  </a:lnTo>
                  <a:lnTo>
                    <a:pt x="675" y="303"/>
                  </a:lnTo>
                  <a:lnTo>
                    <a:pt x="672" y="296"/>
                  </a:lnTo>
                  <a:lnTo>
                    <a:pt x="672" y="288"/>
                  </a:lnTo>
                  <a:lnTo>
                    <a:pt x="670" y="280"/>
                  </a:lnTo>
                  <a:lnTo>
                    <a:pt x="674" y="272"/>
                  </a:lnTo>
                  <a:lnTo>
                    <a:pt x="677" y="274"/>
                  </a:lnTo>
                  <a:lnTo>
                    <a:pt x="675" y="263"/>
                  </a:lnTo>
                  <a:lnTo>
                    <a:pt x="678" y="258"/>
                  </a:lnTo>
                  <a:lnTo>
                    <a:pt x="675" y="253"/>
                  </a:lnTo>
                  <a:lnTo>
                    <a:pt x="680" y="251"/>
                  </a:lnTo>
                  <a:lnTo>
                    <a:pt x="682" y="245"/>
                  </a:lnTo>
                  <a:lnTo>
                    <a:pt x="686" y="243"/>
                  </a:lnTo>
                  <a:lnTo>
                    <a:pt x="685" y="243"/>
                  </a:lnTo>
                  <a:lnTo>
                    <a:pt x="690" y="240"/>
                  </a:lnTo>
                  <a:lnTo>
                    <a:pt x="688" y="237"/>
                  </a:lnTo>
                  <a:lnTo>
                    <a:pt x="691" y="234"/>
                  </a:lnTo>
                  <a:lnTo>
                    <a:pt x="693" y="226"/>
                  </a:lnTo>
                  <a:lnTo>
                    <a:pt x="690" y="216"/>
                  </a:lnTo>
                  <a:lnTo>
                    <a:pt x="691" y="213"/>
                  </a:lnTo>
                  <a:lnTo>
                    <a:pt x="690" y="195"/>
                  </a:lnTo>
                  <a:lnTo>
                    <a:pt x="686" y="191"/>
                  </a:lnTo>
                  <a:lnTo>
                    <a:pt x="674" y="178"/>
                  </a:lnTo>
                  <a:lnTo>
                    <a:pt x="674" y="176"/>
                  </a:lnTo>
                  <a:lnTo>
                    <a:pt x="675" y="176"/>
                  </a:lnTo>
                  <a:lnTo>
                    <a:pt x="669" y="168"/>
                  </a:lnTo>
                  <a:lnTo>
                    <a:pt x="667" y="162"/>
                  </a:lnTo>
                  <a:lnTo>
                    <a:pt x="666" y="163"/>
                  </a:lnTo>
                  <a:lnTo>
                    <a:pt x="664" y="162"/>
                  </a:lnTo>
                  <a:lnTo>
                    <a:pt x="659" y="155"/>
                  </a:lnTo>
                  <a:lnTo>
                    <a:pt x="654" y="155"/>
                  </a:lnTo>
                  <a:lnTo>
                    <a:pt x="654" y="154"/>
                  </a:lnTo>
                  <a:lnTo>
                    <a:pt x="650" y="149"/>
                  </a:lnTo>
                  <a:lnTo>
                    <a:pt x="643" y="147"/>
                  </a:lnTo>
                  <a:lnTo>
                    <a:pt x="637" y="142"/>
                  </a:lnTo>
                  <a:lnTo>
                    <a:pt x="630" y="142"/>
                  </a:lnTo>
                  <a:lnTo>
                    <a:pt x="619" y="136"/>
                  </a:lnTo>
                  <a:lnTo>
                    <a:pt x="609" y="123"/>
                  </a:lnTo>
                  <a:lnTo>
                    <a:pt x="608" y="123"/>
                  </a:lnTo>
                  <a:lnTo>
                    <a:pt x="609" y="126"/>
                  </a:lnTo>
                  <a:lnTo>
                    <a:pt x="600" y="123"/>
                  </a:lnTo>
                  <a:lnTo>
                    <a:pt x="598" y="122"/>
                  </a:lnTo>
                  <a:lnTo>
                    <a:pt x="597" y="122"/>
                  </a:lnTo>
                  <a:lnTo>
                    <a:pt x="598" y="125"/>
                  </a:lnTo>
                  <a:lnTo>
                    <a:pt x="595" y="125"/>
                  </a:lnTo>
                  <a:lnTo>
                    <a:pt x="589" y="120"/>
                  </a:lnTo>
                  <a:lnTo>
                    <a:pt x="585" y="114"/>
                  </a:lnTo>
                  <a:lnTo>
                    <a:pt x="584" y="114"/>
                  </a:lnTo>
                  <a:lnTo>
                    <a:pt x="576" y="107"/>
                  </a:lnTo>
                  <a:lnTo>
                    <a:pt x="571" y="106"/>
                  </a:lnTo>
                  <a:lnTo>
                    <a:pt x="569" y="104"/>
                  </a:lnTo>
                  <a:lnTo>
                    <a:pt x="573" y="104"/>
                  </a:lnTo>
                  <a:lnTo>
                    <a:pt x="571" y="101"/>
                  </a:lnTo>
                  <a:lnTo>
                    <a:pt x="563" y="99"/>
                  </a:lnTo>
                  <a:lnTo>
                    <a:pt x="561" y="99"/>
                  </a:lnTo>
                  <a:lnTo>
                    <a:pt x="557" y="96"/>
                  </a:lnTo>
                  <a:lnTo>
                    <a:pt x="552" y="96"/>
                  </a:lnTo>
                  <a:lnTo>
                    <a:pt x="549" y="96"/>
                  </a:lnTo>
                  <a:lnTo>
                    <a:pt x="542" y="91"/>
                  </a:lnTo>
                  <a:lnTo>
                    <a:pt x="541" y="91"/>
                  </a:lnTo>
                  <a:lnTo>
                    <a:pt x="534" y="91"/>
                  </a:lnTo>
                  <a:lnTo>
                    <a:pt x="524" y="88"/>
                  </a:lnTo>
                  <a:lnTo>
                    <a:pt x="521" y="83"/>
                  </a:lnTo>
                  <a:lnTo>
                    <a:pt x="521" y="83"/>
                  </a:lnTo>
                  <a:lnTo>
                    <a:pt x="521" y="83"/>
                  </a:lnTo>
                  <a:lnTo>
                    <a:pt x="516" y="82"/>
                  </a:lnTo>
                  <a:lnTo>
                    <a:pt x="513" y="73"/>
                  </a:lnTo>
                  <a:lnTo>
                    <a:pt x="507" y="65"/>
                  </a:lnTo>
                  <a:lnTo>
                    <a:pt x="504" y="65"/>
                  </a:lnTo>
                  <a:lnTo>
                    <a:pt x="499" y="62"/>
                  </a:lnTo>
                  <a:lnTo>
                    <a:pt x="491" y="51"/>
                  </a:lnTo>
                  <a:lnTo>
                    <a:pt x="489" y="45"/>
                  </a:lnTo>
                  <a:lnTo>
                    <a:pt x="476" y="40"/>
                  </a:lnTo>
                  <a:lnTo>
                    <a:pt x="473" y="37"/>
                  </a:lnTo>
                  <a:lnTo>
                    <a:pt x="472" y="37"/>
                  </a:lnTo>
                  <a:lnTo>
                    <a:pt x="465" y="40"/>
                  </a:lnTo>
                  <a:lnTo>
                    <a:pt x="460" y="37"/>
                  </a:lnTo>
                  <a:lnTo>
                    <a:pt x="446" y="21"/>
                  </a:lnTo>
                  <a:lnTo>
                    <a:pt x="441" y="16"/>
                  </a:lnTo>
                  <a:lnTo>
                    <a:pt x="440" y="13"/>
                  </a:lnTo>
                  <a:lnTo>
                    <a:pt x="436" y="13"/>
                  </a:lnTo>
                  <a:lnTo>
                    <a:pt x="435" y="11"/>
                  </a:lnTo>
                  <a:lnTo>
                    <a:pt x="430" y="3"/>
                  </a:lnTo>
                  <a:lnTo>
                    <a:pt x="428" y="0"/>
                  </a:lnTo>
                  <a:lnTo>
                    <a:pt x="427" y="0"/>
                  </a:lnTo>
                  <a:lnTo>
                    <a:pt x="422" y="3"/>
                  </a:lnTo>
                  <a:lnTo>
                    <a:pt x="423" y="6"/>
                  </a:lnTo>
                  <a:lnTo>
                    <a:pt x="420" y="8"/>
                  </a:lnTo>
                  <a:lnTo>
                    <a:pt x="420" y="14"/>
                  </a:lnTo>
                  <a:lnTo>
                    <a:pt x="417" y="14"/>
                  </a:lnTo>
                  <a:lnTo>
                    <a:pt x="417" y="17"/>
                  </a:lnTo>
                  <a:lnTo>
                    <a:pt x="417" y="21"/>
                  </a:lnTo>
                  <a:lnTo>
                    <a:pt x="420" y="21"/>
                  </a:lnTo>
                  <a:lnTo>
                    <a:pt x="422" y="27"/>
                  </a:lnTo>
                  <a:lnTo>
                    <a:pt x="420" y="30"/>
                  </a:lnTo>
                  <a:lnTo>
                    <a:pt x="423" y="40"/>
                  </a:lnTo>
                  <a:lnTo>
                    <a:pt x="428" y="46"/>
                  </a:lnTo>
                  <a:lnTo>
                    <a:pt x="428" y="62"/>
                  </a:lnTo>
                  <a:lnTo>
                    <a:pt x="427" y="72"/>
                  </a:lnTo>
                  <a:lnTo>
                    <a:pt x="415" y="73"/>
                  </a:lnTo>
                  <a:lnTo>
                    <a:pt x="399" y="69"/>
                  </a:lnTo>
                  <a:lnTo>
                    <a:pt x="393" y="65"/>
                  </a:lnTo>
                  <a:lnTo>
                    <a:pt x="379" y="62"/>
                  </a:lnTo>
                  <a:lnTo>
                    <a:pt x="361" y="56"/>
                  </a:lnTo>
                  <a:lnTo>
                    <a:pt x="351" y="54"/>
                  </a:lnTo>
                  <a:lnTo>
                    <a:pt x="348" y="56"/>
                  </a:lnTo>
                  <a:lnTo>
                    <a:pt x="343" y="49"/>
                  </a:lnTo>
                  <a:lnTo>
                    <a:pt x="335" y="46"/>
                  </a:lnTo>
                  <a:lnTo>
                    <a:pt x="334" y="48"/>
                  </a:lnTo>
                  <a:lnTo>
                    <a:pt x="330" y="45"/>
                  </a:lnTo>
                  <a:lnTo>
                    <a:pt x="332" y="32"/>
                  </a:lnTo>
                  <a:lnTo>
                    <a:pt x="329" y="32"/>
                  </a:lnTo>
                  <a:lnTo>
                    <a:pt x="329" y="27"/>
                  </a:lnTo>
                  <a:lnTo>
                    <a:pt x="334" y="29"/>
                  </a:lnTo>
                  <a:lnTo>
                    <a:pt x="332" y="27"/>
                  </a:lnTo>
                  <a:lnTo>
                    <a:pt x="332" y="25"/>
                  </a:lnTo>
                  <a:lnTo>
                    <a:pt x="334" y="27"/>
                  </a:lnTo>
                  <a:lnTo>
                    <a:pt x="337" y="27"/>
                  </a:lnTo>
                  <a:lnTo>
                    <a:pt x="338" y="24"/>
                  </a:lnTo>
                  <a:lnTo>
                    <a:pt x="335" y="22"/>
                  </a:lnTo>
                  <a:lnTo>
                    <a:pt x="338" y="22"/>
                  </a:lnTo>
                  <a:lnTo>
                    <a:pt x="340" y="17"/>
                  </a:lnTo>
                  <a:lnTo>
                    <a:pt x="338" y="16"/>
                  </a:lnTo>
                  <a:lnTo>
                    <a:pt x="335" y="17"/>
                  </a:lnTo>
                  <a:lnTo>
                    <a:pt x="330" y="13"/>
                  </a:lnTo>
                  <a:lnTo>
                    <a:pt x="329" y="14"/>
                  </a:lnTo>
                  <a:lnTo>
                    <a:pt x="329" y="19"/>
                  </a:lnTo>
                  <a:lnTo>
                    <a:pt x="327" y="19"/>
                  </a:lnTo>
                  <a:lnTo>
                    <a:pt x="324" y="16"/>
                  </a:lnTo>
                  <a:lnTo>
                    <a:pt x="324" y="16"/>
                  </a:lnTo>
                  <a:lnTo>
                    <a:pt x="322" y="16"/>
                  </a:lnTo>
                  <a:lnTo>
                    <a:pt x="322" y="14"/>
                  </a:lnTo>
                  <a:lnTo>
                    <a:pt x="316" y="14"/>
                  </a:lnTo>
                  <a:lnTo>
                    <a:pt x="313" y="17"/>
                  </a:lnTo>
                  <a:lnTo>
                    <a:pt x="303" y="14"/>
                  </a:lnTo>
                  <a:lnTo>
                    <a:pt x="295" y="14"/>
                  </a:lnTo>
                  <a:lnTo>
                    <a:pt x="287" y="13"/>
                  </a:lnTo>
                  <a:lnTo>
                    <a:pt x="287" y="11"/>
                  </a:lnTo>
                  <a:lnTo>
                    <a:pt x="284" y="13"/>
                  </a:lnTo>
                  <a:lnTo>
                    <a:pt x="276" y="11"/>
                  </a:lnTo>
                  <a:lnTo>
                    <a:pt x="271" y="8"/>
                  </a:lnTo>
                  <a:lnTo>
                    <a:pt x="270" y="9"/>
                  </a:lnTo>
                  <a:lnTo>
                    <a:pt x="260" y="6"/>
                  </a:lnTo>
                  <a:lnTo>
                    <a:pt x="258" y="9"/>
                  </a:lnTo>
                  <a:lnTo>
                    <a:pt x="257" y="5"/>
                  </a:lnTo>
                  <a:lnTo>
                    <a:pt x="255" y="6"/>
                  </a:lnTo>
                  <a:lnTo>
                    <a:pt x="253" y="6"/>
                  </a:lnTo>
                  <a:lnTo>
                    <a:pt x="255" y="8"/>
                  </a:lnTo>
                  <a:lnTo>
                    <a:pt x="260" y="9"/>
                  </a:lnTo>
                  <a:lnTo>
                    <a:pt x="265" y="9"/>
                  </a:lnTo>
                  <a:lnTo>
                    <a:pt x="268" y="11"/>
                  </a:lnTo>
                  <a:lnTo>
                    <a:pt x="270" y="16"/>
                  </a:lnTo>
                  <a:lnTo>
                    <a:pt x="262" y="17"/>
                  </a:lnTo>
                  <a:lnTo>
                    <a:pt x="249" y="17"/>
                  </a:lnTo>
                  <a:lnTo>
                    <a:pt x="249" y="17"/>
                  </a:lnTo>
                  <a:lnTo>
                    <a:pt x="245" y="17"/>
                  </a:lnTo>
                  <a:lnTo>
                    <a:pt x="244" y="19"/>
                  </a:lnTo>
                  <a:lnTo>
                    <a:pt x="245" y="22"/>
                  </a:lnTo>
                  <a:lnTo>
                    <a:pt x="239" y="19"/>
                  </a:lnTo>
                  <a:lnTo>
                    <a:pt x="239" y="21"/>
                  </a:lnTo>
                  <a:lnTo>
                    <a:pt x="234" y="22"/>
                  </a:lnTo>
                  <a:lnTo>
                    <a:pt x="234" y="27"/>
                  </a:lnTo>
                  <a:lnTo>
                    <a:pt x="236" y="27"/>
                  </a:lnTo>
                  <a:lnTo>
                    <a:pt x="237" y="29"/>
                  </a:lnTo>
                  <a:lnTo>
                    <a:pt x="236" y="30"/>
                  </a:lnTo>
                  <a:lnTo>
                    <a:pt x="231" y="30"/>
                  </a:lnTo>
                  <a:lnTo>
                    <a:pt x="229" y="35"/>
                  </a:lnTo>
                  <a:lnTo>
                    <a:pt x="226" y="35"/>
                  </a:lnTo>
                  <a:lnTo>
                    <a:pt x="226" y="38"/>
                  </a:lnTo>
                  <a:lnTo>
                    <a:pt x="234" y="43"/>
                  </a:lnTo>
                  <a:lnTo>
                    <a:pt x="233" y="45"/>
                  </a:lnTo>
                  <a:lnTo>
                    <a:pt x="234" y="48"/>
                  </a:lnTo>
                  <a:lnTo>
                    <a:pt x="225" y="43"/>
                  </a:lnTo>
                  <a:lnTo>
                    <a:pt x="215" y="43"/>
                  </a:lnTo>
                  <a:lnTo>
                    <a:pt x="213" y="45"/>
                  </a:lnTo>
                  <a:lnTo>
                    <a:pt x="210" y="46"/>
                  </a:lnTo>
                  <a:lnTo>
                    <a:pt x="207" y="53"/>
                  </a:lnTo>
                  <a:lnTo>
                    <a:pt x="209" y="49"/>
                  </a:lnTo>
                  <a:lnTo>
                    <a:pt x="207" y="43"/>
                  </a:lnTo>
                  <a:lnTo>
                    <a:pt x="196" y="37"/>
                  </a:lnTo>
                  <a:lnTo>
                    <a:pt x="183" y="33"/>
                  </a:lnTo>
                  <a:lnTo>
                    <a:pt x="181" y="33"/>
                  </a:lnTo>
                  <a:lnTo>
                    <a:pt x="181" y="35"/>
                  </a:lnTo>
                  <a:lnTo>
                    <a:pt x="177" y="37"/>
                  </a:lnTo>
                  <a:lnTo>
                    <a:pt x="175" y="35"/>
                  </a:lnTo>
                  <a:lnTo>
                    <a:pt x="173" y="37"/>
                  </a:lnTo>
                  <a:lnTo>
                    <a:pt x="170" y="35"/>
                  </a:lnTo>
                  <a:lnTo>
                    <a:pt x="170" y="35"/>
                  </a:lnTo>
                  <a:lnTo>
                    <a:pt x="172" y="38"/>
                  </a:lnTo>
                  <a:lnTo>
                    <a:pt x="172" y="40"/>
                  </a:lnTo>
                  <a:lnTo>
                    <a:pt x="169" y="41"/>
                  </a:lnTo>
                  <a:lnTo>
                    <a:pt x="167" y="40"/>
                  </a:lnTo>
                  <a:lnTo>
                    <a:pt x="159" y="41"/>
                  </a:lnTo>
                  <a:lnTo>
                    <a:pt x="164" y="46"/>
                  </a:lnTo>
                  <a:lnTo>
                    <a:pt x="157" y="46"/>
                  </a:lnTo>
                  <a:lnTo>
                    <a:pt x="157" y="48"/>
                  </a:lnTo>
                  <a:lnTo>
                    <a:pt x="159" y="49"/>
                  </a:lnTo>
                  <a:lnTo>
                    <a:pt x="156" y="49"/>
                  </a:lnTo>
                  <a:lnTo>
                    <a:pt x="152" y="51"/>
                  </a:lnTo>
                  <a:lnTo>
                    <a:pt x="154" y="54"/>
                  </a:lnTo>
                  <a:lnTo>
                    <a:pt x="152" y="57"/>
                  </a:lnTo>
                  <a:lnTo>
                    <a:pt x="152" y="59"/>
                  </a:lnTo>
                  <a:lnTo>
                    <a:pt x="156" y="61"/>
                  </a:lnTo>
                  <a:lnTo>
                    <a:pt x="154" y="61"/>
                  </a:lnTo>
                  <a:lnTo>
                    <a:pt x="149" y="61"/>
                  </a:lnTo>
                  <a:lnTo>
                    <a:pt x="144" y="57"/>
                  </a:lnTo>
                  <a:lnTo>
                    <a:pt x="140" y="57"/>
                  </a:lnTo>
                  <a:lnTo>
                    <a:pt x="138" y="57"/>
                  </a:lnTo>
                  <a:lnTo>
                    <a:pt x="140" y="62"/>
                  </a:lnTo>
                  <a:lnTo>
                    <a:pt x="144" y="65"/>
                  </a:lnTo>
                  <a:lnTo>
                    <a:pt x="146" y="67"/>
                  </a:lnTo>
                  <a:lnTo>
                    <a:pt x="143" y="67"/>
                  </a:lnTo>
                  <a:lnTo>
                    <a:pt x="143" y="72"/>
                  </a:lnTo>
                  <a:lnTo>
                    <a:pt x="128" y="61"/>
                  </a:lnTo>
                  <a:lnTo>
                    <a:pt x="128" y="64"/>
                  </a:lnTo>
                  <a:lnTo>
                    <a:pt x="122" y="67"/>
                  </a:lnTo>
                  <a:lnTo>
                    <a:pt x="120" y="72"/>
                  </a:lnTo>
                  <a:lnTo>
                    <a:pt x="125" y="77"/>
                  </a:lnTo>
                  <a:lnTo>
                    <a:pt x="120" y="83"/>
                  </a:lnTo>
                  <a:lnTo>
                    <a:pt x="119" y="82"/>
                  </a:lnTo>
                  <a:lnTo>
                    <a:pt x="116" y="90"/>
                  </a:lnTo>
                  <a:lnTo>
                    <a:pt x="109" y="94"/>
                  </a:lnTo>
                  <a:lnTo>
                    <a:pt x="87" y="99"/>
                  </a:lnTo>
                  <a:lnTo>
                    <a:pt x="80" y="98"/>
                  </a:lnTo>
                  <a:lnTo>
                    <a:pt x="74" y="102"/>
                  </a:lnTo>
                  <a:lnTo>
                    <a:pt x="66" y="102"/>
                  </a:lnTo>
                  <a:lnTo>
                    <a:pt x="58" y="106"/>
                  </a:lnTo>
                  <a:lnTo>
                    <a:pt x="43" y="106"/>
                  </a:lnTo>
                  <a:lnTo>
                    <a:pt x="31" y="110"/>
                  </a:lnTo>
                  <a:lnTo>
                    <a:pt x="26" y="115"/>
                  </a:lnTo>
                  <a:lnTo>
                    <a:pt x="19" y="117"/>
                  </a:lnTo>
                  <a:lnTo>
                    <a:pt x="11" y="120"/>
                  </a:lnTo>
                  <a:lnTo>
                    <a:pt x="8" y="126"/>
                  </a:lnTo>
                  <a:lnTo>
                    <a:pt x="7" y="126"/>
                  </a:lnTo>
                  <a:lnTo>
                    <a:pt x="5" y="123"/>
                  </a:lnTo>
                  <a:lnTo>
                    <a:pt x="5" y="118"/>
                  </a:lnTo>
                  <a:lnTo>
                    <a:pt x="3" y="118"/>
                  </a:lnTo>
                  <a:lnTo>
                    <a:pt x="0" y="123"/>
                  </a:lnTo>
                  <a:lnTo>
                    <a:pt x="0" y="128"/>
                  </a:lnTo>
                  <a:lnTo>
                    <a:pt x="3" y="131"/>
                  </a:lnTo>
                  <a:lnTo>
                    <a:pt x="5" y="136"/>
                  </a:lnTo>
                  <a:lnTo>
                    <a:pt x="0" y="142"/>
                  </a:lnTo>
                  <a:lnTo>
                    <a:pt x="2" y="147"/>
                  </a:lnTo>
                  <a:lnTo>
                    <a:pt x="15" y="158"/>
                  </a:lnTo>
                  <a:lnTo>
                    <a:pt x="15" y="158"/>
                  </a:lnTo>
                  <a:lnTo>
                    <a:pt x="19" y="162"/>
                  </a:lnTo>
                  <a:lnTo>
                    <a:pt x="21" y="166"/>
                  </a:lnTo>
                  <a:lnTo>
                    <a:pt x="21" y="170"/>
                  </a:lnTo>
                  <a:lnTo>
                    <a:pt x="18" y="170"/>
                  </a:lnTo>
                  <a:lnTo>
                    <a:pt x="16" y="165"/>
                  </a:lnTo>
                  <a:lnTo>
                    <a:pt x="15" y="166"/>
                  </a:lnTo>
                  <a:lnTo>
                    <a:pt x="8" y="160"/>
                  </a:lnTo>
                  <a:lnTo>
                    <a:pt x="7" y="160"/>
                  </a:lnTo>
                  <a:lnTo>
                    <a:pt x="18" y="171"/>
                  </a:lnTo>
                  <a:lnTo>
                    <a:pt x="15" y="171"/>
                  </a:lnTo>
                  <a:lnTo>
                    <a:pt x="13" y="171"/>
                  </a:lnTo>
                  <a:lnTo>
                    <a:pt x="11" y="171"/>
                  </a:lnTo>
                  <a:lnTo>
                    <a:pt x="10" y="168"/>
                  </a:lnTo>
                  <a:lnTo>
                    <a:pt x="7" y="166"/>
                  </a:lnTo>
                  <a:lnTo>
                    <a:pt x="7" y="168"/>
                  </a:lnTo>
                  <a:lnTo>
                    <a:pt x="15" y="173"/>
                  </a:lnTo>
                  <a:lnTo>
                    <a:pt x="21" y="176"/>
                  </a:lnTo>
                  <a:lnTo>
                    <a:pt x="27" y="184"/>
                  </a:lnTo>
                  <a:lnTo>
                    <a:pt x="29" y="187"/>
                  </a:lnTo>
                  <a:lnTo>
                    <a:pt x="47" y="202"/>
                  </a:lnTo>
                  <a:lnTo>
                    <a:pt x="53" y="215"/>
                  </a:lnTo>
                  <a:lnTo>
                    <a:pt x="69" y="231"/>
                  </a:lnTo>
                  <a:lnTo>
                    <a:pt x="74" y="240"/>
                  </a:lnTo>
                  <a:lnTo>
                    <a:pt x="74" y="243"/>
                  </a:lnTo>
                  <a:lnTo>
                    <a:pt x="75" y="248"/>
                  </a:lnTo>
                  <a:lnTo>
                    <a:pt x="72" y="253"/>
                  </a:lnTo>
                  <a:lnTo>
                    <a:pt x="66" y="253"/>
                  </a:lnTo>
                  <a:lnTo>
                    <a:pt x="66" y="25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05" name="Google Shape;205;p9"/>
            <p:cNvSpPr/>
            <p:nvPr/>
          </p:nvSpPr>
          <p:spPr>
            <a:xfrm>
              <a:off x="7372101" y="-1967865"/>
              <a:ext cx="2719" cy="1360"/>
            </a:xfrm>
            <a:custGeom>
              <a:avLst/>
              <a:gdLst/>
              <a:ahLst/>
              <a:cxnLst/>
              <a:rect l="l" t="t" r="r" b="b"/>
              <a:pathLst>
                <a:path w="2" h="120000" extrusionOk="0">
                  <a:moveTo>
                    <a:pt x="2" y="0"/>
                  </a:moveTo>
                  <a:lnTo>
                    <a:pt x="0" y="0"/>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06" name="Google Shape;206;p9"/>
            <p:cNvSpPr/>
            <p:nvPr/>
          </p:nvSpPr>
          <p:spPr>
            <a:xfrm>
              <a:off x="7728305" y="-1458030"/>
              <a:ext cx="10876" cy="5438"/>
            </a:xfrm>
            <a:custGeom>
              <a:avLst/>
              <a:gdLst/>
              <a:ahLst/>
              <a:cxnLst/>
              <a:rect l="l" t="t" r="r" b="b"/>
              <a:pathLst>
                <a:path w="8" h="4" extrusionOk="0">
                  <a:moveTo>
                    <a:pt x="1" y="2"/>
                  </a:moveTo>
                  <a:lnTo>
                    <a:pt x="0" y="2"/>
                  </a:lnTo>
                  <a:lnTo>
                    <a:pt x="3" y="0"/>
                  </a:lnTo>
                  <a:lnTo>
                    <a:pt x="8" y="4"/>
                  </a:lnTo>
                  <a:lnTo>
                    <a:pt x="1" y="2"/>
                  </a:lnTo>
                  <a:lnTo>
                    <a:pt x="1"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07" name="Google Shape;207;p9"/>
            <p:cNvSpPr/>
            <p:nvPr/>
          </p:nvSpPr>
          <p:spPr>
            <a:xfrm>
              <a:off x="6507423" y="-1535526"/>
              <a:ext cx="210732" cy="38068"/>
            </a:xfrm>
            <a:custGeom>
              <a:avLst/>
              <a:gdLst/>
              <a:ahLst/>
              <a:cxnLst/>
              <a:rect l="l" t="t" r="r" b="b"/>
              <a:pathLst>
                <a:path w="155" h="28" extrusionOk="0">
                  <a:moveTo>
                    <a:pt x="115" y="24"/>
                  </a:moveTo>
                  <a:lnTo>
                    <a:pt x="109" y="25"/>
                  </a:lnTo>
                  <a:lnTo>
                    <a:pt x="101" y="22"/>
                  </a:lnTo>
                  <a:lnTo>
                    <a:pt x="93" y="22"/>
                  </a:lnTo>
                  <a:lnTo>
                    <a:pt x="73" y="17"/>
                  </a:lnTo>
                  <a:lnTo>
                    <a:pt x="59" y="17"/>
                  </a:lnTo>
                  <a:lnTo>
                    <a:pt x="56" y="19"/>
                  </a:lnTo>
                  <a:lnTo>
                    <a:pt x="40" y="16"/>
                  </a:lnTo>
                  <a:lnTo>
                    <a:pt x="30" y="16"/>
                  </a:lnTo>
                  <a:lnTo>
                    <a:pt x="20" y="12"/>
                  </a:lnTo>
                  <a:lnTo>
                    <a:pt x="22" y="11"/>
                  </a:lnTo>
                  <a:lnTo>
                    <a:pt x="3" y="8"/>
                  </a:lnTo>
                  <a:lnTo>
                    <a:pt x="0" y="6"/>
                  </a:lnTo>
                  <a:lnTo>
                    <a:pt x="3" y="8"/>
                  </a:lnTo>
                  <a:lnTo>
                    <a:pt x="6" y="6"/>
                  </a:lnTo>
                  <a:lnTo>
                    <a:pt x="9" y="1"/>
                  </a:lnTo>
                  <a:lnTo>
                    <a:pt x="12" y="0"/>
                  </a:lnTo>
                  <a:lnTo>
                    <a:pt x="24" y="1"/>
                  </a:lnTo>
                  <a:lnTo>
                    <a:pt x="30" y="0"/>
                  </a:lnTo>
                  <a:lnTo>
                    <a:pt x="33" y="3"/>
                  </a:lnTo>
                  <a:lnTo>
                    <a:pt x="46" y="3"/>
                  </a:lnTo>
                  <a:lnTo>
                    <a:pt x="54" y="8"/>
                  </a:lnTo>
                  <a:lnTo>
                    <a:pt x="57" y="9"/>
                  </a:lnTo>
                  <a:lnTo>
                    <a:pt x="68" y="9"/>
                  </a:lnTo>
                  <a:lnTo>
                    <a:pt x="83" y="11"/>
                  </a:lnTo>
                  <a:lnTo>
                    <a:pt x="85" y="9"/>
                  </a:lnTo>
                  <a:lnTo>
                    <a:pt x="86" y="6"/>
                  </a:lnTo>
                  <a:lnTo>
                    <a:pt x="89" y="4"/>
                  </a:lnTo>
                  <a:lnTo>
                    <a:pt x="94" y="8"/>
                  </a:lnTo>
                  <a:lnTo>
                    <a:pt x="99" y="6"/>
                  </a:lnTo>
                  <a:lnTo>
                    <a:pt x="109" y="9"/>
                  </a:lnTo>
                  <a:lnTo>
                    <a:pt x="117" y="9"/>
                  </a:lnTo>
                  <a:lnTo>
                    <a:pt x="121" y="14"/>
                  </a:lnTo>
                  <a:lnTo>
                    <a:pt x="125" y="16"/>
                  </a:lnTo>
                  <a:lnTo>
                    <a:pt x="126" y="17"/>
                  </a:lnTo>
                  <a:lnTo>
                    <a:pt x="144" y="17"/>
                  </a:lnTo>
                  <a:lnTo>
                    <a:pt x="149" y="19"/>
                  </a:lnTo>
                  <a:lnTo>
                    <a:pt x="150" y="25"/>
                  </a:lnTo>
                  <a:lnTo>
                    <a:pt x="155" y="28"/>
                  </a:lnTo>
                  <a:lnTo>
                    <a:pt x="152" y="27"/>
                  </a:lnTo>
                  <a:lnTo>
                    <a:pt x="131" y="24"/>
                  </a:lnTo>
                  <a:lnTo>
                    <a:pt x="125" y="25"/>
                  </a:lnTo>
                  <a:lnTo>
                    <a:pt x="115" y="24"/>
                  </a:lnTo>
                  <a:lnTo>
                    <a:pt x="115" y="2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08" name="Google Shape;208;p9"/>
            <p:cNvSpPr/>
            <p:nvPr/>
          </p:nvSpPr>
          <p:spPr>
            <a:xfrm>
              <a:off x="6726312" y="-1573593"/>
              <a:ext cx="9517" cy="10876"/>
            </a:xfrm>
            <a:custGeom>
              <a:avLst/>
              <a:gdLst/>
              <a:ahLst/>
              <a:cxnLst/>
              <a:rect l="l" t="t" r="r" b="b"/>
              <a:pathLst>
                <a:path w="7" h="8" extrusionOk="0">
                  <a:moveTo>
                    <a:pt x="2" y="0"/>
                  </a:moveTo>
                  <a:lnTo>
                    <a:pt x="7" y="7"/>
                  </a:lnTo>
                  <a:lnTo>
                    <a:pt x="4" y="8"/>
                  </a:lnTo>
                  <a:lnTo>
                    <a:pt x="0" y="4"/>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09" name="Google Shape;209;p9"/>
            <p:cNvSpPr/>
            <p:nvPr/>
          </p:nvSpPr>
          <p:spPr>
            <a:xfrm>
              <a:off x="6696402" y="-1776167"/>
              <a:ext cx="39428" cy="42147"/>
            </a:xfrm>
            <a:custGeom>
              <a:avLst/>
              <a:gdLst/>
              <a:ahLst/>
              <a:cxnLst/>
              <a:rect l="l" t="t" r="r" b="b"/>
              <a:pathLst>
                <a:path w="29" h="31" extrusionOk="0">
                  <a:moveTo>
                    <a:pt x="24" y="0"/>
                  </a:moveTo>
                  <a:lnTo>
                    <a:pt x="24" y="0"/>
                  </a:lnTo>
                  <a:lnTo>
                    <a:pt x="27" y="3"/>
                  </a:lnTo>
                  <a:lnTo>
                    <a:pt x="29" y="10"/>
                  </a:lnTo>
                  <a:lnTo>
                    <a:pt x="19" y="16"/>
                  </a:lnTo>
                  <a:lnTo>
                    <a:pt x="19" y="18"/>
                  </a:lnTo>
                  <a:lnTo>
                    <a:pt x="10" y="26"/>
                  </a:lnTo>
                  <a:lnTo>
                    <a:pt x="2" y="31"/>
                  </a:lnTo>
                  <a:lnTo>
                    <a:pt x="0" y="31"/>
                  </a:lnTo>
                  <a:lnTo>
                    <a:pt x="0" y="26"/>
                  </a:lnTo>
                  <a:lnTo>
                    <a:pt x="8" y="23"/>
                  </a:lnTo>
                  <a:lnTo>
                    <a:pt x="19" y="11"/>
                  </a:lnTo>
                  <a:lnTo>
                    <a:pt x="22" y="10"/>
                  </a:lnTo>
                  <a:lnTo>
                    <a:pt x="22" y="5"/>
                  </a:lnTo>
                  <a:lnTo>
                    <a:pt x="24" y="7"/>
                  </a:lnTo>
                  <a:lnTo>
                    <a:pt x="24" y="5"/>
                  </a:lnTo>
                  <a:lnTo>
                    <a:pt x="22" y="5"/>
                  </a:lnTo>
                  <a:lnTo>
                    <a:pt x="24" y="0"/>
                  </a:lnTo>
                  <a:lnTo>
                    <a:pt x="2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10" name="Google Shape;210;p9"/>
            <p:cNvSpPr/>
            <p:nvPr/>
          </p:nvSpPr>
          <p:spPr>
            <a:xfrm>
              <a:off x="6735828" y="-1784324"/>
              <a:ext cx="4079" cy="4079"/>
            </a:xfrm>
            <a:custGeom>
              <a:avLst/>
              <a:gdLst/>
              <a:ahLst/>
              <a:cxnLst/>
              <a:rect l="l" t="t" r="r" b="b"/>
              <a:pathLst>
                <a:path w="3" h="3" extrusionOk="0">
                  <a:moveTo>
                    <a:pt x="0" y="0"/>
                  </a:moveTo>
                  <a:lnTo>
                    <a:pt x="3" y="1"/>
                  </a:lnTo>
                  <a:lnTo>
                    <a:pt x="1"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11" name="Google Shape;211;p9"/>
            <p:cNvSpPr/>
            <p:nvPr/>
          </p:nvSpPr>
          <p:spPr>
            <a:xfrm>
              <a:off x="6733109" y="-1788403"/>
              <a:ext cx="9517" cy="4079"/>
            </a:xfrm>
            <a:custGeom>
              <a:avLst/>
              <a:gdLst/>
              <a:ahLst/>
              <a:cxnLst/>
              <a:rect l="l" t="t" r="r" b="b"/>
              <a:pathLst>
                <a:path w="7" h="3" extrusionOk="0">
                  <a:moveTo>
                    <a:pt x="0" y="0"/>
                  </a:moveTo>
                  <a:lnTo>
                    <a:pt x="7" y="3"/>
                  </a:lnTo>
                  <a:lnTo>
                    <a:pt x="3" y="1"/>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12" name="Google Shape;212;p9"/>
            <p:cNvSpPr/>
            <p:nvPr/>
          </p:nvSpPr>
          <p:spPr>
            <a:xfrm>
              <a:off x="6737188" y="-1806077"/>
              <a:ext cx="28551" cy="19034"/>
            </a:xfrm>
            <a:custGeom>
              <a:avLst/>
              <a:gdLst/>
              <a:ahLst/>
              <a:cxnLst/>
              <a:rect l="l" t="t" r="r" b="b"/>
              <a:pathLst>
                <a:path w="21" h="14" extrusionOk="0">
                  <a:moveTo>
                    <a:pt x="0" y="1"/>
                  </a:moveTo>
                  <a:lnTo>
                    <a:pt x="10" y="0"/>
                  </a:lnTo>
                  <a:lnTo>
                    <a:pt x="18" y="3"/>
                  </a:lnTo>
                  <a:lnTo>
                    <a:pt x="21" y="9"/>
                  </a:lnTo>
                  <a:lnTo>
                    <a:pt x="21" y="11"/>
                  </a:lnTo>
                  <a:lnTo>
                    <a:pt x="18" y="14"/>
                  </a:lnTo>
                  <a:lnTo>
                    <a:pt x="13" y="11"/>
                  </a:lnTo>
                  <a:lnTo>
                    <a:pt x="7" y="3"/>
                  </a:lnTo>
                  <a:lnTo>
                    <a:pt x="0" y="1"/>
                  </a:lnTo>
                  <a:lnTo>
                    <a:pt x="0"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13" name="Google Shape;213;p9"/>
            <p:cNvSpPr/>
            <p:nvPr/>
          </p:nvSpPr>
          <p:spPr>
            <a:xfrm>
              <a:off x="6711356" y="-1880853"/>
              <a:ext cx="107405" cy="87012"/>
            </a:xfrm>
            <a:custGeom>
              <a:avLst/>
              <a:gdLst/>
              <a:ahLst/>
              <a:cxnLst/>
              <a:rect l="l" t="t" r="r" b="b"/>
              <a:pathLst>
                <a:path w="79" h="64" extrusionOk="0">
                  <a:moveTo>
                    <a:pt x="31" y="3"/>
                  </a:moveTo>
                  <a:lnTo>
                    <a:pt x="32" y="3"/>
                  </a:lnTo>
                  <a:lnTo>
                    <a:pt x="31" y="7"/>
                  </a:lnTo>
                  <a:lnTo>
                    <a:pt x="32" y="13"/>
                  </a:lnTo>
                  <a:lnTo>
                    <a:pt x="39" y="18"/>
                  </a:lnTo>
                  <a:lnTo>
                    <a:pt x="39" y="20"/>
                  </a:lnTo>
                  <a:lnTo>
                    <a:pt x="37" y="28"/>
                  </a:lnTo>
                  <a:lnTo>
                    <a:pt x="31" y="31"/>
                  </a:lnTo>
                  <a:lnTo>
                    <a:pt x="31" y="36"/>
                  </a:lnTo>
                  <a:lnTo>
                    <a:pt x="29" y="36"/>
                  </a:lnTo>
                  <a:lnTo>
                    <a:pt x="36" y="42"/>
                  </a:lnTo>
                  <a:lnTo>
                    <a:pt x="36" y="45"/>
                  </a:lnTo>
                  <a:lnTo>
                    <a:pt x="39" y="48"/>
                  </a:lnTo>
                  <a:lnTo>
                    <a:pt x="44" y="50"/>
                  </a:lnTo>
                  <a:lnTo>
                    <a:pt x="47" y="50"/>
                  </a:lnTo>
                  <a:lnTo>
                    <a:pt x="45" y="48"/>
                  </a:lnTo>
                  <a:lnTo>
                    <a:pt x="52" y="47"/>
                  </a:lnTo>
                  <a:lnTo>
                    <a:pt x="56" y="48"/>
                  </a:lnTo>
                  <a:lnTo>
                    <a:pt x="61" y="53"/>
                  </a:lnTo>
                  <a:lnTo>
                    <a:pt x="63" y="52"/>
                  </a:lnTo>
                  <a:lnTo>
                    <a:pt x="61" y="50"/>
                  </a:lnTo>
                  <a:lnTo>
                    <a:pt x="72" y="52"/>
                  </a:lnTo>
                  <a:lnTo>
                    <a:pt x="72" y="53"/>
                  </a:lnTo>
                  <a:lnTo>
                    <a:pt x="69" y="55"/>
                  </a:lnTo>
                  <a:lnTo>
                    <a:pt x="69" y="55"/>
                  </a:lnTo>
                  <a:lnTo>
                    <a:pt x="74" y="56"/>
                  </a:lnTo>
                  <a:lnTo>
                    <a:pt x="74" y="60"/>
                  </a:lnTo>
                  <a:lnTo>
                    <a:pt x="79" y="61"/>
                  </a:lnTo>
                  <a:lnTo>
                    <a:pt x="79" y="64"/>
                  </a:lnTo>
                  <a:lnTo>
                    <a:pt x="76" y="63"/>
                  </a:lnTo>
                  <a:lnTo>
                    <a:pt x="77" y="61"/>
                  </a:lnTo>
                  <a:lnTo>
                    <a:pt x="72" y="61"/>
                  </a:lnTo>
                  <a:lnTo>
                    <a:pt x="66" y="60"/>
                  </a:lnTo>
                  <a:lnTo>
                    <a:pt x="63" y="56"/>
                  </a:lnTo>
                  <a:lnTo>
                    <a:pt x="53" y="52"/>
                  </a:lnTo>
                  <a:lnTo>
                    <a:pt x="50" y="50"/>
                  </a:lnTo>
                  <a:lnTo>
                    <a:pt x="56" y="58"/>
                  </a:lnTo>
                  <a:lnTo>
                    <a:pt x="42" y="52"/>
                  </a:lnTo>
                  <a:lnTo>
                    <a:pt x="37" y="52"/>
                  </a:lnTo>
                  <a:lnTo>
                    <a:pt x="34" y="53"/>
                  </a:lnTo>
                  <a:lnTo>
                    <a:pt x="31" y="53"/>
                  </a:lnTo>
                  <a:lnTo>
                    <a:pt x="24" y="52"/>
                  </a:lnTo>
                  <a:lnTo>
                    <a:pt x="24" y="52"/>
                  </a:lnTo>
                  <a:lnTo>
                    <a:pt x="21" y="48"/>
                  </a:lnTo>
                  <a:lnTo>
                    <a:pt x="23" y="44"/>
                  </a:lnTo>
                  <a:lnTo>
                    <a:pt x="18" y="42"/>
                  </a:lnTo>
                  <a:lnTo>
                    <a:pt x="19" y="45"/>
                  </a:lnTo>
                  <a:lnTo>
                    <a:pt x="13" y="42"/>
                  </a:lnTo>
                  <a:lnTo>
                    <a:pt x="11" y="42"/>
                  </a:lnTo>
                  <a:lnTo>
                    <a:pt x="10" y="39"/>
                  </a:lnTo>
                  <a:lnTo>
                    <a:pt x="0" y="26"/>
                  </a:lnTo>
                  <a:lnTo>
                    <a:pt x="3" y="26"/>
                  </a:lnTo>
                  <a:lnTo>
                    <a:pt x="7" y="28"/>
                  </a:lnTo>
                  <a:lnTo>
                    <a:pt x="10" y="28"/>
                  </a:lnTo>
                  <a:lnTo>
                    <a:pt x="3" y="8"/>
                  </a:lnTo>
                  <a:lnTo>
                    <a:pt x="5" y="2"/>
                  </a:lnTo>
                  <a:lnTo>
                    <a:pt x="5" y="0"/>
                  </a:lnTo>
                  <a:lnTo>
                    <a:pt x="15" y="2"/>
                  </a:lnTo>
                  <a:lnTo>
                    <a:pt x="21" y="3"/>
                  </a:lnTo>
                  <a:lnTo>
                    <a:pt x="26" y="3"/>
                  </a:lnTo>
                  <a:lnTo>
                    <a:pt x="26" y="2"/>
                  </a:lnTo>
                  <a:lnTo>
                    <a:pt x="28" y="2"/>
                  </a:lnTo>
                  <a:lnTo>
                    <a:pt x="31" y="3"/>
                  </a:lnTo>
                  <a:lnTo>
                    <a:pt x="31"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14" name="Google Shape;214;p9"/>
            <p:cNvSpPr/>
            <p:nvPr/>
          </p:nvSpPr>
          <p:spPr>
            <a:xfrm>
              <a:off x="6761660" y="-1827830"/>
              <a:ext cx="4079" cy="4079"/>
            </a:xfrm>
            <a:custGeom>
              <a:avLst/>
              <a:gdLst/>
              <a:ahLst/>
              <a:cxnLst/>
              <a:rect l="l" t="t" r="r" b="b"/>
              <a:pathLst>
                <a:path w="3" h="3" extrusionOk="0">
                  <a:moveTo>
                    <a:pt x="0" y="0"/>
                  </a:moveTo>
                  <a:lnTo>
                    <a:pt x="2" y="0"/>
                  </a:lnTo>
                  <a:lnTo>
                    <a:pt x="3" y="3"/>
                  </a:lnTo>
                  <a:lnTo>
                    <a:pt x="2"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15" name="Google Shape;215;p9"/>
            <p:cNvSpPr/>
            <p:nvPr/>
          </p:nvSpPr>
          <p:spPr>
            <a:xfrm>
              <a:off x="6768458" y="-1806077"/>
              <a:ext cx="6798" cy="4079"/>
            </a:xfrm>
            <a:custGeom>
              <a:avLst/>
              <a:gdLst/>
              <a:ahLst/>
              <a:cxnLst/>
              <a:rect l="l" t="t" r="r" b="b"/>
              <a:pathLst>
                <a:path w="5" h="3" extrusionOk="0">
                  <a:moveTo>
                    <a:pt x="2" y="1"/>
                  </a:moveTo>
                  <a:lnTo>
                    <a:pt x="0" y="0"/>
                  </a:lnTo>
                  <a:lnTo>
                    <a:pt x="3" y="0"/>
                  </a:lnTo>
                  <a:lnTo>
                    <a:pt x="5" y="3"/>
                  </a:lnTo>
                  <a:lnTo>
                    <a:pt x="2" y="1"/>
                  </a:lnTo>
                  <a:lnTo>
                    <a:pt x="2"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16" name="Google Shape;216;p9"/>
            <p:cNvSpPr/>
            <p:nvPr/>
          </p:nvSpPr>
          <p:spPr>
            <a:xfrm>
              <a:off x="6776615" y="-1793841"/>
              <a:ext cx="2719" cy="6798"/>
            </a:xfrm>
            <a:custGeom>
              <a:avLst/>
              <a:gdLst/>
              <a:ahLst/>
              <a:cxnLst/>
              <a:rect l="l" t="t" r="r" b="b"/>
              <a:pathLst>
                <a:path w="2" h="5" extrusionOk="0">
                  <a:moveTo>
                    <a:pt x="0" y="2"/>
                  </a:moveTo>
                  <a:lnTo>
                    <a:pt x="0" y="0"/>
                  </a:lnTo>
                  <a:lnTo>
                    <a:pt x="0" y="0"/>
                  </a:lnTo>
                  <a:lnTo>
                    <a:pt x="2" y="5"/>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17" name="Google Shape;217;p9"/>
            <p:cNvSpPr/>
            <p:nvPr/>
          </p:nvSpPr>
          <p:spPr>
            <a:xfrm>
              <a:off x="6786132" y="-1791122"/>
              <a:ext cx="6798" cy="2719"/>
            </a:xfrm>
            <a:custGeom>
              <a:avLst/>
              <a:gdLst/>
              <a:ahLst/>
              <a:cxnLst/>
              <a:rect l="l" t="t" r="r" b="b"/>
              <a:pathLst>
                <a:path w="5" h="2" extrusionOk="0">
                  <a:moveTo>
                    <a:pt x="0" y="0"/>
                  </a:moveTo>
                  <a:lnTo>
                    <a:pt x="1" y="0"/>
                  </a:lnTo>
                  <a:lnTo>
                    <a:pt x="5"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18" name="Google Shape;218;p9"/>
            <p:cNvSpPr/>
            <p:nvPr/>
          </p:nvSpPr>
          <p:spPr>
            <a:xfrm>
              <a:off x="6803806" y="-1793841"/>
              <a:ext cx="19034" cy="10876"/>
            </a:xfrm>
            <a:custGeom>
              <a:avLst/>
              <a:gdLst/>
              <a:ahLst/>
              <a:cxnLst/>
              <a:rect l="l" t="t" r="r" b="b"/>
              <a:pathLst>
                <a:path w="14" h="8" extrusionOk="0">
                  <a:moveTo>
                    <a:pt x="0" y="0"/>
                  </a:moveTo>
                  <a:lnTo>
                    <a:pt x="12" y="5"/>
                  </a:lnTo>
                  <a:lnTo>
                    <a:pt x="14" y="8"/>
                  </a:lnTo>
                  <a:lnTo>
                    <a:pt x="9" y="7"/>
                  </a:lnTo>
                  <a:lnTo>
                    <a:pt x="4" y="5"/>
                  </a:lnTo>
                  <a:lnTo>
                    <a:pt x="1" y="7"/>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19" name="Google Shape;219;p9"/>
            <p:cNvSpPr/>
            <p:nvPr/>
          </p:nvSpPr>
          <p:spPr>
            <a:xfrm>
              <a:off x="6825559" y="-1793841"/>
              <a:ext cx="36708" cy="21753"/>
            </a:xfrm>
            <a:custGeom>
              <a:avLst/>
              <a:gdLst/>
              <a:ahLst/>
              <a:cxnLst/>
              <a:rect l="l" t="t" r="r" b="b"/>
              <a:pathLst>
                <a:path w="27" h="16" extrusionOk="0">
                  <a:moveTo>
                    <a:pt x="0" y="0"/>
                  </a:moveTo>
                  <a:lnTo>
                    <a:pt x="11" y="0"/>
                  </a:lnTo>
                  <a:lnTo>
                    <a:pt x="14" y="2"/>
                  </a:lnTo>
                  <a:lnTo>
                    <a:pt x="19" y="4"/>
                  </a:lnTo>
                  <a:lnTo>
                    <a:pt x="22" y="10"/>
                  </a:lnTo>
                  <a:lnTo>
                    <a:pt x="27" y="16"/>
                  </a:lnTo>
                  <a:lnTo>
                    <a:pt x="19" y="15"/>
                  </a:lnTo>
                  <a:lnTo>
                    <a:pt x="14" y="12"/>
                  </a:lnTo>
                  <a:lnTo>
                    <a:pt x="12" y="8"/>
                  </a:lnTo>
                  <a:lnTo>
                    <a:pt x="4" y="5"/>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20" name="Google Shape;220;p9"/>
            <p:cNvSpPr/>
            <p:nvPr/>
          </p:nvSpPr>
          <p:spPr>
            <a:xfrm>
              <a:off x="6779334" y="-1782965"/>
              <a:ext cx="25832" cy="20394"/>
            </a:xfrm>
            <a:custGeom>
              <a:avLst/>
              <a:gdLst/>
              <a:ahLst/>
              <a:cxnLst/>
              <a:rect l="l" t="t" r="r" b="b"/>
              <a:pathLst>
                <a:path w="19" h="15" extrusionOk="0">
                  <a:moveTo>
                    <a:pt x="0" y="0"/>
                  </a:moveTo>
                  <a:lnTo>
                    <a:pt x="3" y="0"/>
                  </a:lnTo>
                  <a:lnTo>
                    <a:pt x="8" y="2"/>
                  </a:lnTo>
                  <a:lnTo>
                    <a:pt x="19" y="4"/>
                  </a:lnTo>
                  <a:lnTo>
                    <a:pt x="19" y="8"/>
                  </a:lnTo>
                  <a:lnTo>
                    <a:pt x="14" y="12"/>
                  </a:lnTo>
                  <a:lnTo>
                    <a:pt x="8" y="13"/>
                  </a:lnTo>
                  <a:lnTo>
                    <a:pt x="6" y="15"/>
                  </a:lnTo>
                  <a:lnTo>
                    <a:pt x="3" y="10"/>
                  </a:lnTo>
                  <a:lnTo>
                    <a:pt x="2" y="4"/>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21" name="Google Shape;221;p9"/>
            <p:cNvSpPr/>
            <p:nvPr/>
          </p:nvSpPr>
          <p:spPr>
            <a:xfrm>
              <a:off x="6798368" y="-1772088"/>
              <a:ext cx="20394" cy="28551"/>
            </a:xfrm>
            <a:custGeom>
              <a:avLst/>
              <a:gdLst/>
              <a:ahLst/>
              <a:cxnLst/>
              <a:rect l="l" t="t" r="r" b="b"/>
              <a:pathLst>
                <a:path w="15" h="21" extrusionOk="0">
                  <a:moveTo>
                    <a:pt x="5" y="2"/>
                  </a:moveTo>
                  <a:lnTo>
                    <a:pt x="7" y="0"/>
                  </a:lnTo>
                  <a:lnTo>
                    <a:pt x="13" y="2"/>
                  </a:lnTo>
                  <a:lnTo>
                    <a:pt x="13" y="4"/>
                  </a:lnTo>
                  <a:lnTo>
                    <a:pt x="12" y="13"/>
                  </a:lnTo>
                  <a:lnTo>
                    <a:pt x="15" y="20"/>
                  </a:lnTo>
                  <a:lnTo>
                    <a:pt x="13" y="21"/>
                  </a:lnTo>
                  <a:lnTo>
                    <a:pt x="0" y="15"/>
                  </a:lnTo>
                  <a:lnTo>
                    <a:pt x="0" y="12"/>
                  </a:lnTo>
                  <a:lnTo>
                    <a:pt x="5" y="10"/>
                  </a:lnTo>
                  <a:lnTo>
                    <a:pt x="5" y="2"/>
                  </a:lnTo>
                  <a:lnTo>
                    <a:pt x="5"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22" name="Google Shape;222;p9"/>
            <p:cNvSpPr/>
            <p:nvPr/>
          </p:nvSpPr>
          <p:spPr>
            <a:xfrm>
              <a:off x="6829638" y="-1777527"/>
              <a:ext cx="25832" cy="19034"/>
            </a:xfrm>
            <a:custGeom>
              <a:avLst/>
              <a:gdLst/>
              <a:ahLst/>
              <a:cxnLst/>
              <a:rect l="l" t="t" r="r" b="b"/>
              <a:pathLst>
                <a:path w="19" h="14" extrusionOk="0">
                  <a:moveTo>
                    <a:pt x="0" y="0"/>
                  </a:moveTo>
                  <a:lnTo>
                    <a:pt x="3" y="1"/>
                  </a:lnTo>
                  <a:lnTo>
                    <a:pt x="9" y="1"/>
                  </a:lnTo>
                  <a:lnTo>
                    <a:pt x="13" y="3"/>
                  </a:lnTo>
                  <a:lnTo>
                    <a:pt x="14" y="8"/>
                  </a:lnTo>
                  <a:lnTo>
                    <a:pt x="19" y="12"/>
                  </a:lnTo>
                  <a:lnTo>
                    <a:pt x="16" y="12"/>
                  </a:lnTo>
                  <a:lnTo>
                    <a:pt x="16" y="14"/>
                  </a:lnTo>
                  <a:lnTo>
                    <a:pt x="13" y="12"/>
                  </a:lnTo>
                  <a:lnTo>
                    <a:pt x="8" y="6"/>
                  </a:lnTo>
                  <a:lnTo>
                    <a:pt x="5" y="6"/>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23" name="Google Shape;223;p9"/>
            <p:cNvSpPr/>
            <p:nvPr/>
          </p:nvSpPr>
          <p:spPr>
            <a:xfrm>
              <a:off x="6818762" y="-1773448"/>
              <a:ext cx="10876" cy="23113"/>
            </a:xfrm>
            <a:custGeom>
              <a:avLst/>
              <a:gdLst/>
              <a:ahLst/>
              <a:cxnLst/>
              <a:rect l="l" t="t" r="r" b="b"/>
              <a:pathLst>
                <a:path w="8" h="17" extrusionOk="0">
                  <a:moveTo>
                    <a:pt x="5" y="0"/>
                  </a:moveTo>
                  <a:lnTo>
                    <a:pt x="8" y="8"/>
                  </a:lnTo>
                  <a:lnTo>
                    <a:pt x="5" y="9"/>
                  </a:lnTo>
                  <a:lnTo>
                    <a:pt x="1" y="17"/>
                  </a:lnTo>
                  <a:lnTo>
                    <a:pt x="0" y="14"/>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24" name="Google Shape;224;p9"/>
            <p:cNvSpPr/>
            <p:nvPr/>
          </p:nvSpPr>
          <p:spPr>
            <a:xfrm>
              <a:off x="6829638" y="-1758493"/>
              <a:ext cx="12236" cy="6798"/>
            </a:xfrm>
            <a:custGeom>
              <a:avLst/>
              <a:gdLst/>
              <a:ahLst/>
              <a:cxnLst/>
              <a:rect l="l" t="t" r="r" b="b"/>
              <a:pathLst>
                <a:path w="9" h="5" extrusionOk="0">
                  <a:moveTo>
                    <a:pt x="0" y="3"/>
                  </a:moveTo>
                  <a:lnTo>
                    <a:pt x="3" y="0"/>
                  </a:lnTo>
                  <a:lnTo>
                    <a:pt x="9" y="0"/>
                  </a:lnTo>
                  <a:lnTo>
                    <a:pt x="9" y="5"/>
                  </a:lnTo>
                  <a:lnTo>
                    <a:pt x="1" y="5"/>
                  </a:lnTo>
                  <a:lnTo>
                    <a:pt x="0" y="3"/>
                  </a:lnTo>
                  <a:lnTo>
                    <a:pt x="0"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25" name="Google Shape;225;p9"/>
            <p:cNvSpPr/>
            <p:nvPr/>
          </p:nvSpPr>
          <p:spPr>
            <a:xfrm>
              <a:off x="6801087" y="-1754414"/>
              <a:ext cx="97888" cy="59821"/>
            </a:xfrm>
            <a:custGeom>
              <a:avLst/>
              <a:gdLst/>
              <a:ahLst/>
              <a:cxnLst/>
              <a:rect l="l" t="t" r="r" b="b"/>
              <a:pathLst>
                <a:path w="72" h="44" extrusionOk="0">
                  <a:moveTo>
                    <a:pt x="45" y="0"/>
                  </a:moveTo>
                  <a:lnTo>
                    <a:pt x="48" y="0"/>
                  </a:lnTo>
                  <a:lnTo>
                    <a:pt x="59" y="7"/>
                  </a:lnTo>
                  <a:lnTo>
                    <a:pt x="63" y="10"/>
                  </a:lnTo>
                  <a:lnTo>
                    <a:pt x="61" y="13"/>
                  </a:lnTo>
                  <a:lnTo>
                    <a:pt x="64" y="13"/>
                  </a:lnTo>
                  <a:lnTo>
                    <a:pt x="72" y="24"/>
                  </a:lnTo>
                  <a:lnTo>
                    <a:pt x="72" y="28"/>
                  </a:lnTo>
                  <a:lnTo>
                    <a:pt x="69" y="31"/>
                  </a:lnTo>
                  <a:lnTo>
                    <a:pt x="71" y="36"/>
                  </a:lnTo>
                  <a:lnTo>
                    <a:pt x="69" y="34"/>
                  </a:lnTo>
                  <a:lnTo>
                    <a:pt x="66" y="29"/>
                  </a:lnTo>
                  <a:lnTo>
                    <a:pt x="61" y="26"/>
                  </a:lnTo>
                  <a:lnTo>
                    <a:pt x="59" y="26"/>
                  </a:lnTo>
                  <a:lnTo>
                    <a:pt x="56" y="31"/>
                  </a:lnTo>
                  <a:lnTo>
                    <a:pt x="56" y="32"/>
                  </a:lnTo>
                  <a:lnTo>
                    <a:pt x="63" y="39"/>
                  </a:lnTo>
                  <a:lnTo>
                    <a:pt x="61" y="44"/>
                  </a:lnTo>
                  <a:lnTo>
                    <a:pt x="59" y="42"/>
                  </a:lnTo>
                  <a:lnTo>
                    <a:pt x="56" y="39"/>
                  </a:lnTo>
                  <a:lnTo>
                    <a:pt x="51" y="40"/>
                  </a:lnTo>
                  <a:lnTo>
                    <a:pt x="42" y="37"/>
                  </a:lnTo>
                  <a:lnTo>
                    <a:pt x="40" y="36"/>
                  </a:lnTo>
                  <a:lnTo>
                    <a:pt x="34" y="29"/>
                  </a:lnTo>
                  <a:lnTo>
                    <a:pt x="35" y="24"/>
                  </a:lnTo>
                  <a:lnTo>
                    <a:pt x="26" y="20"/>
                  </a:lnTo>
                  <a:lnTo>
                    <a:pt x="24" y="20"/>
                  </a:lnTo>
                  <a:lnTo>
                    <a:pt x="22" y="24"/>
                  </a:lnTo>
                  <a:lnTo>
                    <a:pt x="19" y="23"/>
                  </a:lnTo>
                  <a:lnTo>
                    <a:pt x="18" y="23"/>
                  </a:lnTo>
                  <a:lnTo>
                    <a:pt x="14" y="26"/>
                  </a:lnTo>
                  <a:lnTo>
                    <a:pt x="11" y="21"/>
                  </a:lnTo>
                  <a:lnTo>
                    <a:pt x="10" y="21"/>
                  </a:lnTo>
                  <a:lnTo>
                    <a:pt x="8" y="24"/>
                  </a:lnTo>
                  <a:lnTo>
                    <a:pt x="6" y="29"/>
                  </a:lnTo>
                  <a:lnTo>
                    <a:pt x="2" y="29"/>
                  </a:lnTo>
                  <a:lnTo>
                    <a:pt x="0" y="28"/>
                  </a:lnTo>
                  <a:lnTo>
                    <a:pt x="2" y="21"/>
                  </a:lnTo>
                  <a:lnTo>
                    <a:pt x="3" y="18"/>
                  </a:lnTo>
                  <a:lnTo>
                    <a:pt x="11" y="16"/>
                  </a:lnTo>
                  <a:lnTo>
                    <a:pt x="13" y="15"/>
                  </a:lnTo>
                  <a:lnTo>
                    <a:pt x="18" y="11"/>
                  </a:lnTo>
                  <a:lnTo>
                    <a:pt x="24" y="13"/>
                  </a:lnTo>
                  <a:lnTo>
                    <a:pt x="26" y="15"/>
                  </a:lnTo>
                  <a:lnTo>
                    <a:pt x="26" y="18"/>
                  </a:lnTo>
                  <a:lnTo>
                    <a:pt x="30" y="16"/>
                  </a:lnTo>
                  <a:lnTo>
                    <a:pt x="32" y="13"/>
                  </a:lnTo>
                  <a:lnTo>
                    <a:pt x="35" y="13"/>
                  </a:lnTo>
                  <a:lnTo>
                    <a:pt x="37" y="13"/>
                  </a:lnTo>
                  <a:lnTo>
                    <a:pt x="38" y="8"/>
                  </a:lnTo>
                  <a:lnTo>
                    <a:pt x="42" y="10"/>
                  </a:lnTo>
                  <a:lnTo>
                    <a:pt x="48" y="8"/>
                  </a:lnTo>
                  <a:lnTo>
                    <a:pt x="45" y="0"/>
                  </a:lnTo>
                  <a:lnTo>
                    <a:pt x="4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26" name="Google Shape;226;p9"/>
            <p:cNvSpPr/>
            <p:nvPr/>
          </p:nvSpPr>
          <p:spPr>
            <a:xfrm>
              <a:off x="6801087" y="-1710908"/>
              <a:ext cx="10876" cy="2719"/>
            </a:xfrm>
            <a:custGeom>
              <a:avLst/>
              <a:gdLst/>
              <a:ahLst/>
              <a:cxnLst/>
              <a:rect l="l" t="t" r="r" b="b"/>
              <a:pathLst>
                <a:path w="8" h="2" extrusionOk="0">
                  <a:moveTo>
                    <a:pt x="0" y="0"/>
                  </a:moveTo>
                  <a:lnTo>
                    <a:pt x="3" y="0"/>
                  </a:lnTo>
                  <a:lnTo>
                    <a:pt x="8" y="2"/>
                  </a:lnTo>
                  <a:lnTo>
                    <a:pt x="3"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27" name="Google Shape;227;p9"/>
            <p:cNvSpPr/>
            <p:nvPr/>
          </p:nvSpPr>
          <p:spPr>
            <a:xfrm>
              <a:off x="6786132" y="-1701391"/>
              <a:ext cx="10876" cy="1360"/>
            </a:xfrm>
            <a:custGeom>
              <a:avLst/>
              <a:gdLst/>
              <a:ahLst/>
              <a:cxnLst/>
              <a:rect l="l" t="t" r="r" b="b"/>
              <a:pathLst>
                <a:path w="8" h="1" extrusionOk="0">
                  <a:moveTo>
                    <a:pt x="0" y="1"/>
                  </a:moveTo>
                  <a:lnTo>
                    <a:pt x="3" y="0"/>
                  </a:lnTo>
                  <a:lnTo>
                    <a:pt x="8" y="1"/>
                  </a:lnTo>
                  <a:lnTo>
                    <a:pt x="6" y="1"/>
                  </a:lnTo>
                  <a:lnTo>
                    <a:pt x="0" y="1"/>
                  </a:lnTo>
                  <a:lnTo>
                    <a:pt x="0"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28" name="Google Shape;228;p9"/>
            <p:cNvSpPr/>
            <p:nvPr/>
          </p:nvSpPr>
          <p:spPr>
            <a:xfrm>
              <a:off x="6768458" y="-1690515"/>
              <a:ext cx="6798" cy="4079"/>
            </a:xfrm>
            <a:custGeom>
              <a:avLst/>
              <a:gdLst/>
              <a:ahLst/>
              <a:cxnLst/>
              <a:rect l="l" t="t" r="r" b="b"/>
              <a:pathLst>
                <a:path w="5" h="3" extrusionOk="0">
                  <a:moveTo>
                    <a:pt x="0" y="3"/>
                  </a:moveTo>
                  <a:lnTo>
                    <a:pt x="0" y="0"/>
                  </a:lnTo>
                  <a:lnTo>
                    <a:pt x="5" y="0"/>
                  </a:lnTo>
                  <a:lnTo>
                    <a:pt x="5" y="1"/>
                  </a:lnTo>
                  <a:lnTo>
                    <a:pt x="0" y="3"/>
                  </a:lnTo>
                  <a:lnTo>
                    <a:pt x="0"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29" name="Google Shape;229;p9"/>
            <p:cNvSpPr/>
            <p:nvPr/>
          </p:nvSpPr>
          <p:spPr>
            <a:xfrm>
              <a:off x="7260617" y="-1827830"/>
              <a:ext cx="2719" cy="1360"/>
            </a:xfrm>
            <a:custGeom>
              <a:avLst/>
              <a:gdLst/>
              <a:ahLst/>
              <a:cxnLst/>
              <a:rect l="l" t="t" r="r" b="b"/>
              <a:pathLst>
                <a:path w="2" h="120000" extrusionOk="0">
                  <a:moveTo>
                    <a:pt x="2" y="0"/>
                  </a:moveTo>
                  <a:lnTo>
                    <a:pt x="0" y="0"/>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30" name="Google Shape;230;p9"/>
            <p:cNvSpPr/>
            <p:nvPr/>
          </p:nvSpPr>
          <p:spPr>
            <a:xfrm>
              <a:off x="7249741" y="-1808796"/>
              <a:ext cx="5438" cy="4079"/>
            </a:xfrm>
            <a:custGeom>
              <a:avLst/>
              <a:gdLst/>
              <a:ahLst/>
              <a:cxnLst/>
              <a:rect l="l" t="t" r="r" b="b"/>
              <a:pathLst>
                <a:path w="4" h="3" extrusionOk="0">
                  <a:moveTo>
                    <a:pt x="4" y="0"/>
                  </a:moveTo>
                  <a:lnTo>
                    <a:pt x="2" y="3"/>
                  </a:lnTo>
                  <a:lnTo>
                    <a:pt x="0" y="2"/>
                  </a:lnTo>
                  <a:lnTo>
                    <a:pt x="4" y="0"/>
                  </a:lnTo>
                  <a:lnTo>
                    <a:pt x="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31" name="Google Shape;231;p9"/>
            <p:cNvSpPr/>
            <p:nvPr/>
          </p:nvSpPr>
          <p:spPr>
            <a:xfrm>
              <a:off x="7068920" y="-1725864"/>
              <a:ext cx="2719" cy="4079"/>
            </a:xfrm>
            <a:custGeom>
              <a:avLst/>
              <a:gdLst/>
              <a:ahLst/>
              <a:cxnLst/>
              <a:rect l="l" t="t" r="r" b="b"/>
              <a:pathLst>
                <a:path w="2" h="3" extrusionOk="0">
                  <a:moveTo>
                    <a:pt x="2" y="0"/>
                  </a:moveTo>
                  <a:lnTo>
                    <a:pt x="2" y="3"/>
                  </a:lnTo>
                  <a:lnTo>
                    <a:pt x="0" y="2"/>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32" name="Google Shape;232;p9"/>
            <p:cNvSpPr/>
            <p:nvPr/>
          </p:nvSpPr>
          <p:spPr>
            <a:xfrm>
              <a:off x="7134179" y="-1751695"/>
              <a:ext cx="1360" cy="1360"/>
            </a:xfrm>
            <a:prstGeom prst="rect">
              <a:avLst/>
            </a:pr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33" name="Google Shape;233;p9"/>
            <p:cNvSpPr/>
            <p:nvPr/>
          </p:nvSpPr>
          <p:spPr>
            <a:xfrm>
              <a:off x="7574675" y="-1716346"/>
              <a:ext cx="4079" cy="1360"/>
            </a:xfrm>
            <a:custGeom>
              <a:avLst/>
              <a:gdLst/>
              <a:ahLst/>
              <a:cxnLst/>
              <a:rect l="l" t="t" r="r" b="b"/>
              <a:pathLst>
                <a:path w="3" h="1" extrusionOk="0">
                  <a:moveTo>
                    <a:pt x="0" y="0"/>
                  </a:moveTo>
                  <a:lnTo>
                    <a:pt x="3" y="1"/>
                  </a:lnTo>
                  <a:lnTo>
                    <a:pt x="0" y="1"/>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34" name="Google Shape;234;p9"/>
            <p:cNvSpPr/>
            <p:nvPr/>
          </p:nvSpPr>
          <p:spPr>
            <a:xfrm>
              <a:off x="7686159" y="-1694593"/>
              <a:ext cx="2719" cy="1360"/>
            </a:xfrm>
            <a:custGeom>
              <a:avLst/>
              <a:gdLst/>
              <a:ahLst/>
              <a:cxnLst/>
              <a:rect l="l" t="t" r="r" b="b"/>
              <a:pathLst>
                <a:path w="2" h="1" extrusionOk="0">
                  <a:moveTo>
                    <a:pt x="2" y="0"/>
                  </a:moveTo>
                  <a:lnTo>
                    <a:pt x="0" y="1"/>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35" name="Google Shape;235;p9"/>
            <p:cNvSpPr/>
            <p:nvPr/>
          </p:nvSpPr>
          <p:spPr>
            <a:xfrm>
              <a:off x="7381618" y="-1592627"/>
              <a:ext cx="10876" cy="4079"/>
            </a:xfrm>
            <a:custGeom>
              <a:avLst/>
              <a:gdLst/>
              <a:ahLst/>
              <a:cxnLst/>
              <a:rect l="l" t="t" r="r" b="b"/>
              <a:pathLst>
                <a:path w="8" h="3" extrusionOk="0">
                  <a:moveTo>
                    <a:pt x="0" y="0"/>
                  </a:moveTo>
                  <a:lnTo>
                    <a:pt x="8" y="2"/>
                  </a:lnTo>
                  <a:lnTo>
                    <a:pt x="8" y="3"/>
                  </a:lnTo>
                  <a:lnTo>
                    <a:pt x="4" y="2"/>
                  </a:lnTo>
                  <a:lnTo>
                    <a:pt x="1"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36" name="Google Shape;236;p9"/>
            <p:cNvSpPr/>
            <p:nvPr/>
          </p:nvSpPr>
          <p:spPr>
            <a:xfrm>
              <a:off x="7441439" y="-1600784"/>
              <a:ext cx="5438" cy="4079"/>
            </a:xfrm>
            <a:custGeom>
              <a:avLst/>
              <a:gdLst/>
              <a:ahLst/>
              <a:cxnLst/>
              <a:rect l="l" t="t" r="r" b="b"/>
              <a:pathLst>
                <a:path w="4" h="3" extrusionOk="0">
                  <a:moveTo>
                    <a:pt x="0" y="0"/>
                  </a:moveTo>
                  <a:lnTo>
                    <a:pt x="4" y="1"/>
                  </a:lnTo>
                  <a:lnTo>
                    <a:pt x="4"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37" name="Google Shape;237;p9"/>
            <p:cNvSpPr/>
            <p:nvPr/>
          </p:nvSpPr>
          <p:spPr>
            <a:xfrm>
              <a:off x="7457754" y="-1585829"/>
              <a:ext cx="10876" cy="4079"/>
            </a:xfrm>
            <a:custGeom>
              <a:avLst/>
              <a:gdLst/>
              <a:ahLst/>
              <a:cxnLst/>
              <a:rect l="l" t="t" r="r" b="b"/>
              <a:pathLst>
                <a:path w="8" h="3" extrusionOk="0">
                  <a:moveTo>
                    <a:pt x="0" y="0"/>
                  </a:moveTo>
                  <a:lnTo>
                    <a:pt x="6" y="0"/>
                  </a:lnTo>
                  <a:lnTo>
                    <a:pt x="8" y="1"/>
                  </a:lnTo>
                  <a:lnTo>
                    <a:pt x="4"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38" name="Google Shape;238;p9"/>
            <p:cNvSpPr/>
            <p:nvPr/>
          </p:nvSpPr>
          <p:spPr>
            <a:xfrm>
              <a:off x="7476787" y="-1584470"/>
              <a:ext cx="61180" cy="31270"/>
            </a:xfrm>
            <a:custGeom>
              <a:avLst/>
              <a:gdLst/>
              <a:ahLst/>
              <a:cxnLst/>
              <a:rect l="l" t="t" r="r" b="b"/>
              <a:pathLst>
                <a:path w="45" h="23" extrusionOk="0">
                  <a:moveTo>
                    <a:pt x="0" y="0"/>
                  </a:moveTo>
                  <a:lnTo>
                    <a:pt x="18" y="7"/>
                  </a:lnTo>
                  <a:lnTo>
                    <a:pt x="21" y="7"/>
                  </a:lnTo>
                  <a:lnTo>
                    <a:pt x="37" y="13"/>
                  </a:lnTo>
                  <a:lnTo>
                    <a:pt x="40" y="15"/>
                  </a:lnTo>
                  <a:lnTo>
                    <a:pt x="45" y="18"/>
                  </a:lnTo>
                  <a:lnTo>
                    <a:pt x="43" y="23"/>
                  </a:lnTo>
                  <a:lnTo>
                    <a:pt x="42" y="23"/>
                  </a:lnTo>
                  <a:lnTo>
                    <a:pt x="34" y="13"/>
                  </a:lnTo>
                  <a:lnTo>
                    <a:pt x="29" y="10"/>
                  </a:lnTo>
                  <a:lnTo>
                    <a:pt x="0"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39" name="Google Shape;239;p9"/>
            <p:cNvSpPr/>
            <p:nvPr/>
          </p:nvSpPr>
          <p:spPr>
            <a:xfrm>
              <a:off x="7408810" y="-1546402"/>
              <a:ext cx="6798" cy="4079"/>
            </a:xfrm>
            <a:custGeom>
              <a:avLst/>
              <a:gdLst/>
              <a:ahLst/>
              <a:cxnLst/>
              <a:rect l="l" t="t" r="r" b="b"/>
              <a:pathLst>
                <a:path w="5" h="3" extrusionOk="0">
                  <a:moveTo>
                    <a:pt x="0" y="0"/>
                  </a:moveTo>
                  <a:lnTo>
                    <a:pt x="5" y="1"/>
                  </a:lnTo>
                  <a:lnTo>
                    <a:pt x="4"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40" name="Google Shape;240;p9"/>
            <p:cNvSpPr/>
            <p:nvPr/>
          </p:nvSpPr>
          <p:spPr>
            <a:xfrm>
              <a:off x="7429202" y="-1542323"/>
              <a:ext cx="6798" cy="4079"/>
            </a:xfrm>
            <a:custGeom>
              <a:avLst/>
              <a:gdLst/>
              <a:ahLst/>
              <a:cxnLst/>
              <a:rect l="l" t="t" r="r" b="b"/>
              <a:pathLst>
                <a:path w="5" h="3" extrusionOk="0">
                  <a:moveTo>
                    <a:pt x="0" y="0"/>
                  </a:moveTo>
                  <a:lnTo>
                    <a:pt x="3" y="0"/>
                  </a:lnTo>
                  <a:lnTo>
                    <a:pt x="5" y="3"/>
                  </a:lnTo>
                  <a:lnTo>
                    <a:pt x="3"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41" name="Google Shape;241;p9"/>
            <p:cNvSpPr/>
            <p:nvPr/>
          </p:nvSpPr>
          <p:spPr>
            <a:xfrm>
              <a:off x="7440079" y="-1562717"/>
              <a:ext cx="82933" cy="31270"/>
            </a:xfrm>
            <a:custGeom>
              <a:avLst/>
              <a:gdLst/>
              <a:ahLst/>
              <a:cxnLst/>
              <a:rect l="l" t="t" r="r" b="b"/>
              <a:pathLst>
                <a:path w="61" h="23" extrusionOk="0">
                  <a:moveTo>
                    <a:pt x="0" y="15"/>
                  </a:moveTo>
                  <a:lnTo>
                    <a:pt x="0" y="13"/>
                  </a:lnTo>
                  <a:lnTo>
                    <a:pt x="14" y="15"/>
                  </a:lnTo>
                  <a:lnTo>
                    <a:pt x="22" y="15"/>
                  </a:lnTo>
                  <a:lnTo>
                    <a:pt x="25" y="13"/>
                  </a:lnTo>
                  <a:lnTo>
                    <a:pt x="25" y="10"/>
                  </a:lnTo>
                  <a:lnTo>
                    <a:pt x="27" y="13"/>
                  </a:lnTo>
                  <a:lnTo>
                    <a:pt x="38" y="15"/>
                  </a:lnTo>
                  <a:lnTo>
                    <a:pt x="43" y="10"/>
                  </a:lnTo>
                  <a:lnTo>
                    <a:pt x="50" y="8"/>
                  </a:lnTo>
                  <a:lnTo>
                    <a:pt x="46" y="2"/>
                  </a:lnTo>
                  <a:lnTo>
                    <a:pt x="54" y="0"/>
                  </a:lnTo>
                  <a:lnTo>
                    <a:pt x="59" y="4"/>
                  </a:lnTo>
                  <a:lnTo>
                    <a:pt x="61" y="7"/>
                  </a:lnTo>
                  <a:lnTo>
                    <a:pt x="58" y="8"/>
                  </a:lnTo>
                  <a:lnTo>
                    <a:pt x="59" y="13"/>
                  </a:lnTo>
                  <a:lnTo>
                    <a:pt x="59" y="15"/>
                  </a:lnTo>
                  <a:lnTo>
                    <a:pt x="53" y="15"/>
                  </a:lnTo>
                  <a:lnTo>
                    <a:pt x="50" y="20"/>
                  </a:lnTo>
                  <a:lnTo>
                    <a:pt x="42" y="21"/>
                  </a:lnTo>
                  <a:lnTo>
                    <a:pt x="25" y="23"/>
                  </a:lnTo>
                  <a:lnTo>
                    <a:pt x="21" y="21"/>
                  </a:lnTo>
                  <a:lnTo>
                    <a:pt x="16" y="21"/>
                  </a:lnTo>
                  <a:lnTo>
                    <a:pt x="5" y="18"/>
                  </a:lnTo>
                  <a:lnTo>
                    <a:pt x="0" y="15"/>
                  </a:lnTo>
                  <a:lnTo>
                    <a:pt x="0" y="1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42" name="Google Shape;242;p9"/>
            <p:cNvSpPr/>
            <p:nvPr/>
          </p:nvSpPr>
          <p:spPr>
            <a:xfrm>
              <a:off x="7570596" y="-1551840"/>
              <a:ext cx="4079" cy="5438"/>
            </a:xfrm>
            <a:custGeom>
              <a:avLst/>
              <a:gdLst/>
              <a:ahLst/>
              <a:cxnLst/>
              <a:rect l="l" t="t" r="r" b="b"/>
              <a:pathLst>
                <a:path w="3" h="4" extrusionOk="0">
                  <a:moveTo>
                    <a:pt x="0" y="0"/>
                  </a:moveTo>
                  <a:lnTo>
                    <a:pt x="3" y="4"/>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43" name="Google Shape;243;p9"/>
            <p:cNvSpPr/>
            <p:nvPr/>
          </p:nvSpPr>
          <p:spPr>
            <a:xfrm>
              <a:off x="7577395" y="-1545042"/>
              <a:ext cx="35348" cy="20394"/>
            </a:xfrm>
            <a:custGeom>
              <a:avLst/>
              <a:gdLst/>
              <a:ahLst/>
              <a:cxnLst/>
              <a:rect l="l" t="t" r="r" b="b"/>
              <a:pathLst>
                <a:path w="26" h="15" extrusionOk="0">
                  <a:moveTo>
                    <a:pt x="0" y="0"/>
                  </a:moveTo>
                  <a:lnTo>
                    <a:pt x="5" y="0"/>
                  </a:lnTo>
                  <a:lnTo>
                    <a:pt x="24" y="10"/>
                  </a:lnTo>
                  <a:lnTo>
                    <a:pt x="26" y="13"/>
                  </a:lnTo>
                  <a:lnTo>
                    <a:pt x="21" y="15"/>
                  </a:lnTo>
                  <a:lnTo>
                    <a:pt x="14" y="13"/>
                  </a:lnTo>
                  <a:lnTo>
                    <a:pt x="11" y="8"/>
                  </a:lnTo>
                  <a:lnTo>
                    <a:pt x="1"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44" name="Google Shape;244;p9"/>
            <p:cNvSpPr/>
            <p:nvPr/>
          </p:nvSpPr>
          <p:spPr>
            <a:xfrm>
              <a:off x="7623620" y="-1527368"/>
              <a:ext cx="25832" cy="8157"/>
            </a:xfrm>
            <a:custGeom>
              <a:avLst/>
              <a:gdLst/>
              <a:ahLst/>
              <a:cxnLst/>
              <a:rect l="l" t="t" r="r" b="b"/>
              <a:pathLst>
                <a:path w="19" h="6" extrusionOk="0">
                  <a:moveTo>
                    <a:pt x="0" y="0"/>
                  </a:moveTo>
                  <a:lnTo>
                    <a:pt x="8" y="2"/>
                  </a:lnTo>
                  <a:lnTo>
                    <a:pt x="19" y="6"/>
                  </a:lnTo>
                  <a:lnTo>
                    <a:pt x="9" y="5"/>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45" name="Google Shape;245;p9"/>
            <p:cNvSpPr/>
            <p:nvPr/>
          </p:nvSpPr>
          <p:spPr>
            <a:xfrm>
              <a:off x="7629058" y="-1516492"/>
              <a:ext cx="6798" cy="6798"/>
            </a:xfrm>
            <a:custGeom>
              <a:avLst/>
              <a:gdLst/>
              <a:ahLst/>
              <a:cxnLst/>
              <a:rect l="l" t="t" r="r" b="b"/>
              <a:pathLst>
                <a:path w="5" h="5" extrusionOk="0">
                  <a:moveTo>
                    <a:pt x="0" y="0"/>
                  </a:moveTo>
                  <a:lnTo>
                    <a:pt x="5" y="3"/>
                  </a:lnTo>
                  <a:lnTo>
                    <a:pt x="5" y="5"/>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46" name="Google Shape;246;p9"/>
            <p:cNvSpPr/>
            <p:nvPr/>
          </p:nvSpPr>
          <p:spPr>
            <a:xfrm>
              <a:off x="7639934" y="-1512413"/>
              <a:ext cx="6798" cy="4079"/>
            </a:xfrm>
            <a:custGeom>
              <a:avLst/>
              <a:gdLst/>
              <a:ahLst/>
              <a:cxnLst/>
              <a:rect l="l" t="t" r="r" b="b"/>
              <a:pathLst>
                <a:path w="5" h="3" extrusionOk="0">
                  <a:moveTo>
                    <a:pt x="4" y="2"/>
                  </a:moveTo>
                  <a:lnTo>
                    <a:pt x="5" y="3"/>
                  </a:lnTo>
                  <a:lnTo>
                    <a:pt x="4" y="3"/>
                  </a:lnTo>
                  <a:lnTo>
                    <a:pt x="0" y="0"/>
                  </a:lnTo>
                  <a:lnTo>
                    <a:pt x="4" y="2"/>
                  </a:lnTo>
                  <a:lnTo>
                    <a:pt x="4"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47" name="Google Shape;247;p9"/>
            <p:cNvSpPr/>
            <p:nvPr/>
          </p:nvSpPr>
          <p:spPr>
            <a:xfrm>
              <a:off x="7649451" y="-1509694"/>
              <a:ext cx="14956" cy="8157"/>
            </a:xfrm>
            <a:custGeom>
              <a:avLst/>
              <a:gdLst/>
              <a:ahLst/>
              <a:cxnLst/>
              <a:rect l="l" t="t" r="r" b="b"/>
              <a:pathLst>
                <a:path w="11" h="6" extrusionOk="0">
                  <a:moveTo>
                    <a:pt x="0" y="3"/>
                  </a:moveTo>
                  <a:lnTo>
                    <a:pt x="0" y="1"/>
                  </a:lnTo>
                  <a:lnTo>
                    <a:pt x="3" y="0"/>
                  </a:lnTo>
                  <a:lnTo>
                    <a:pt x="9" y="3"/>
                  </a:lnTo>
                  <a:lnTo>
                    <a:pt x="11" y="6"/>
                  </a:lnTo>
                  <a:lnTo>
                    <a:pt x="0" y="3"/>
                  </a:lnTo>
                  <a:lnTo>
                    <a:pt x="0"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48" name="Google Shape;248;p9"/>
            <p:cNvSpPr/>
            <p:nvPr/>
          </p:nvSpPr>
          <p:spPr>
            <a:xfrm>
              <a:off x="7653530" y="-1502896"/>
              <a:ext cx="1360" cy="1360"/>
            </a:xfrm>
            <a:custGeom>
              <a:avLst/>
              <a:gdLst/>
              <a:ahLst/>
              <a:cxnLst/>
              <a:rect l="l" t="t" r="r" b="b"/>
              <a:pathLst>
                <a:path w="120000" h="1" extrusionOk="0">
                  <a:moveTo>
                    <a:pt x="0" y="1"/>
                  </a:moveTo>
                  <a:lnTo>
                    <a:pt x="0" y="0"/>
                  </a:lnTo>
                  <a:lnTo>
                    <a:pt x="0" y="1"/>
                  </a:lnTo>
                  <a:lnTo>
                    <a:pt x="0" y="1"/>
                  </a:lnTo>
                  <a:lnTo>
                    <a:pt x="0"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49" name="Google Shape;249;p9"/>
            <p:cNvSpPr/>
            <p:nvPr/>
          </p:nvSpPr>
          <p:spPr>
            <a:xfrm>
              <a:off x="7667125" y="-1501536"/>
              <a:ext cx="4079" cy="2719"/>
            </a:xfrm>
            <a:custGeom>
              <a:avLst/>
              <a:gdLst/>
              <a:ahLst/>
              <a:cxnLst/>
              <a:rect l="l" t="t" r="r" b="b"/>
              <a:pathLst>
                <a:path w="3" h="2" extrusionOk="0">
                  <a:moveTo>
                    <a:pt x="0" y="0"/>
                  </a:moveTo>
                  <a:lnTo>
                    <a:pt x="1" y="0"/>
                  </a:lnTo>
                  <a:lnTo>
                    <a:pt x="3"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50" name="Google Shape;250;p9"/>
            <p:cNvSpPr/>
            <p:nvPr/>
          </p:nvSpPr>
          <p:spPr>
            <a:xfrm>
              <a:off x="7672564" y="-1516492"/>
              <a:ext cx="35348" cy="13596"/>
            </a:xfrm>
            <a:custGeom>
              <a:avLst/>
              <a:gdLst/>
              <a:ahLst/>
              <a:cxnLst/>
              <a:rect l="l" t="t" r="r" b="b"/>
              <a:pathLst>
                <a:path w="26" h="10" extrusionOk="0">
                  <a:moveTo>
                    <a:pt x="0" y="0"/>
                  </a:moveTo>
                  <a:lnTo>
                    <a:pt x="23" y="6"/>
                  </a:lnTo>
                  <a:lnTo>
                    <a:pt x="26" y="10"/>
                  </a:lnTo>
                  <a:lnTo>
                    <a:pt x="7" y="5"/>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51" name="Google Shape;251;p9"/>
            <p:cNvSpPr/>
            <p:nvPr/>
          </p:nvSpPr>
          <p:spPr>
            <a:xfrm>
              <a:off x="7725586" y="-1505615"/>
              <a:ext cx="28551" cy="20394"/>
            </a:xfrm>
            <a:custGeom>
              <a:avLst/>
              <a:gdLst/>
              <a:ahLst/>
              <a:cxnLst/>
              <a:rect l="l" t="t" r="r" b="b"/>
              <a:pathLst>
                <a:path w="21" h="15" extrusionOk="0">
                  <a:moveTo>
                    <a:pt x="0" y="2"/>
                  </a:moveTo>
                  <a:lnTo>
                    <a:pt x="2" y="0"/>
                  </a:lnTo>
                  <a:lnTo>
                    <a:pt x="3" y="2"/>
                  </a:lnTo>
                  <a:lnTo>
                    <a:pt x="6" y="5"/>
                  </a:lnTo>
                  <a:lnTo>
                    <a:pt x="13" y="10"/>
                  </a:lnTo>
                  <a:lnTo>
                    <a:pt x="14" y="11"/>
                  </a:lnTo>
                  <a:lnTo>
                    <a:pt x="18" y="11"/>
                  </a:lnTo>
                  <a:lnTo>
                    <a:pt x="21" y="15"/>
                  </a:lnTo>
                  <a:lnTo>
                    <a:pt x="10" y="10"/>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52" name="Google Shape;252;p9"/>
            <p:cNvSpPr/>
            <p:nvPr/>
          </p:nvSpPr>
          <p:spPr>
            <a:xfrm>
              <a:off x="7718789" y="-1494739"/>
              <a:ext cx="6798" cy="2719"/>
            </a:xfrm>
            <a:custGeom>
              <a:avLst/>
              <a:gdLst/>
              <a:ahLst/>
              <a:cxnLst/>
              <a:rect l="l" t="t" r="r" b="b"/>
              <a:pathLst>
                <a:path w="5" h="2" extrusionOk="0">
                  <a:moveTo>
                    <a:pt x="0" y="0"/>
                  </a:moveTo>
                  <a:lnTo>
                    <a:pt x="2" y="0"/>
                  </a:lnTo>
                  <a:lnTo>
                    <a:pt x="5"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53" name="Google Shape;253;p9"/>
            <p:cNvSpPr/>
            <p:nvPr/>
          </p:nvSpPr>
          <p:spPr>
            <a:xfrm>
              <a:off x="7707912" y="-1490660"/>
              <a:ext cx="31270" cy="9517"/>
            </a:xfrm>
            <a:custGeom>
              <a:avLst/>
              <a:gdLst/>
              <a:ahLst/>
              <a:cxnLst/>
              <a:rect l="l" t="t" r="r" b="b"/>
              <a:pathLst>
                <a:path w="23" h="7" extrusionOk="0">
                  <a:moveTo>
                    <a:pt x="0" y="0"/>
                  </a:moveTo>
                  <a:lnTo>
                    <a:pt x="11" y="0"/>
                  </a:lnTo>
                  <a:lnTo>
                    <a:pt x="23" y="4"/>
                  </a:lnTo>
                  <a:lnTo>
                    <a:pt x="23" y="5"/>
                  </a:lnTo>
                  <a:lnTo>
                    <a:pt x="21" y="7"/>
                  </a:lnTo>
                  <a:lnTo>
                    <a:pt x="8" y="5"/>
                  </a:lnTo>
                  <a:lnTo>
                    <a:pt x="0"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54" name="Google Shape;254;p9"/>
            <p:cNvSpPr/>
            <p:nvPr/>
          </p:nvSpPr>
          <p:spPr>
            <a:xfrm>
              <a:off x="7751418" y="-1479783"/>
              <a:ext cx="25832" cy="10876"/>
            </a:xfrm>
            <a:custGeom>
              <a:avLst/>
              <a:gdLst/>
              <a:ahLst/>
              <a:cxnLst/>
              <a:rect l="l" t="t" r="r" b="b"/>
              <a:pathLst>
                <a:path w="19" h="8" extrusionOk="0">
                  <a:moveTo>
                    <a:pt x="0" y="0"/>
                  </a:moveTo>
                  <a:lnTo>
                    <a:pt x="13" y="4"/>
                  </a:lnTo>
                  <a:lnTo>
                    <a:pt x="19" y="7"/>
                  </a:lnTo>
                  <a:lnTo>
                    <a:pt x="18" y="8"/>
                  </a:lnTo>
                  <a:lnTo>
                    <a:pt x="10" y="7"/>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55" name="Google Shape;255;p9"/>
            <p:cNvSpPr/>
            <p:nvPr/>
          </p:nvSpPr>
          <p:spPr>
            <a:xfrm>
              <a:off x="7552923" y="-1494739"/>
              <a:ext cx="9517" cy="4079"/>
            </a:xfrm>
            <a:custGeom>
              <a:avLst/>
              <a:gdLst/>
              <a:ahLst/>
              <a:cxnLst/>
              <a:rect l="l" t="t" r="r" b="b"/>
              <a:pathLst>
                <a:path w="7" h="3" extrusionOk="0">
                  <a:moveTo>
                    <a:pt x="0" y="0"/>
                  </a:moveTo>
                  <a:lnTo>
                    <a:pt x="7" y="2"/>
                  </a:lnTo>
                  <a:lnTo>
                    <a:pt x="7" y="3"/>
                  </a:lnTo>
                  <a:lnTo>
                    <a:pt x="5"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56" name="Google Shape;256;p9"/>
            <p:cNvSpPr/>
            <p:nvPr/>
          </p:nvSpPr>
          <p:spPr>
            <a:xfrm>
              <a:off x="7509417" y="-1490660"/>
              <a:ext cx="13596" cy="6798"/>
            </a:xfrm>
            <a:custGeom>
              <a:avLst/>
              <a:gdLst/>
              <a:ahLst/>
              <a:cxnLst/>
              <a:rect l="l" t="t" r="r" b="b"/>
              <a:pathLst>
                <a:path w="10" h="5" extrusionOk="0">
                  <a:moveTo>
                    <a:pt x="0" y="0"/>
                  </a:moveTo>
                  <a:lnTo>
                    <a:pt x="8" y="2"/>
                  </a:lnTo>
                  <a:lnTo>
                    <a:pt x="10" y="5"/>
                  </a:lnTo>
                  <a:lnTo>
                    <a:pt x="2" y="4"/>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57" name="Google Shape;257;p9"/>
            <p:cNvSpPr/>
            <p:nvPr/>
          </p:nvSpPr>
          <p:spPr>
            <a:xfrm>
              <a:off x="7520293" y="-1483862"/>
              <a:ext cx="10876" cy="4079"/>
            </a:xfrm>
            <a:custGeom>
              <a:avLst/>
              <a:gdLst/>
              <a:ahLst/>
              <a:cxnLst/>
              <a:rect l="l" t="t" r="r" b="b"/>
              <a:pathLst>
                <a:path w="8" h="3" extrusionOk="0">
                  <a:moveTo>
                    <a:pt x="0" y="0"/>
                  </a:moveTo>
                  <a:lnTo>
                    <a:pt x="3" y="2"/>
                  </a:lnTo>
                  <a:lnTo>
                    <a:pt x="7" y="2"/>
                  </a:lnTo>
                  <a:lnTo>
                    <a:pt x="8" y="3"/>
                  </a:lnTo>
                  <a:lnTo>
                    <a:pt x="5"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58" name="Google Shape;258;p9"/>
            <p:cNvSpPr/>
            <p:nvPr/>
          </p:nvSpPr>
          <p:spPr>
            <a:xfrm>
              <a:off x="7132819" y="-1607582"/>
              <a:ext cx="19034" cy="6798"/>
            </a:xfrm>
            <a:custGeom>
              <a:avLst/>
              <a:gdLst/>
              <a:ahLst/>
              <a:cxnLst/>
              <a:rect l="l" t="t" r="r" b="b"/>
              <a:pathLst>
                <a:path w="14" h="5" extrusionOk="0">
                  <a:moveTo>
                    <a:pt x="0" y="0"/>
                  </a:moveTo>
                  <a:lnTo>
                    <a:pt x="6" y="0"/>
                  </a:lnTo>
                  <a:lnTo>
                    <a:pt x="14" y="3"/>
                  </a:lnTo>
                  <a:lnTo>
                    <a:pt x="9" y="5"/>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59" name="Google Shape;259;p9"/>
            <p:cNvSpPr/>
            <p:nvPr/>
          </p:nvSpPr>
          <p:spPr>
            <a:xfrm>
              <a:off x="7139617" y="-1596705"/>
              <a:ext cx="27191" cy="4079"/>
            </a:xfrm>
            <a:custGeom>
              <a:avLst/>
              <a:gdLst/>
              <a:ahLst/>
              <a:cxnLst/>
              <a:rect l="l" t="t" r="r" b="b"/>
              <a:pathLst>
                <a:path w="20" h="3" extrusionOk="0">
                  <a:moveTo>
                    <a:pt x="0" y="0"/>
                  </a:moveTo>
                  <a:lnTo>
                    <a:pt x="19" y="1"/>
                  </a:lnTo>
                  <a:lnTo>
                    <a:pt x="20" y="3"/>
                  </a:lnTo>
                  <a:lnTo>
                    <a:pt x="11"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60" name="Google Shape;260;p9"/>
            <p:cNvSpPr/>
            <p:nvPr/>
          </p:nvSpPr>
          <p:spPr>
            <a:xfrm>
              <a:off x="7018616" y="-1618458"/>
              <a:ext cx="20394" cy="5438"/>
            </a:xfrm>
            <a:custGeom>
              <a:avLst/>
              <a:gdLst/>
              <a:ahLst/>
              <a:cxnLst/>
              <a:rect l="l" t="t" r="r" b="b"/>
              <a:pathLst>
                <a:path w="15" h="4" extrusionOk="0">
                  <a:moveTo>
                    <a:pt x="0" y="1"/>
                  </a:moveTo>
                  <a:lnTo>
                    <a:pt x="5" y="0"/>
                  </a:lnTo>
                  <a:lnTo>
                    <a:pt x="15" y="3"/>
                  </a:lnTo>
                  <a:lnTo>
                    <a:pt x="8" y="4"/>
                  </a:lnTo>
                  <a:lnTo>
                    <a:pt x="2" y="3"/>
                  </a:lnTo>
                  <a:lnTo>
                    <a:pt x="0" y="1"/>
                  </a:lnTo>
                  <a:lnTo>
                    <a:pt x="0" y="1"/>
                  </a:lnTo>
                  <a:lnTo>
                    <a:pt x="0"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61" name="Google Shape;261;p9"/>
            <p:cNvSpPr/>
            <p:nvPr/>
          </p:nvSpPr>
          <p:spPr>
            <a:xfrm>
              <a:off x="7014538" y="-1595346"/>
              <a:ext cx="13596" cy="5438"/>
            </a:xfrm>
            <a:custGeom>
              <a:avLst/>
              <a:gdLst/>
              <a:ahLst/>
              <a:cxnLst/>
              <a:rect l="l" t="t" r="r" b="b"/>
              <a:pathLst>
                <a:path w="10" h="4" extrusionOk="0">
                  <a:moveTo>
                    <a:pt x="0" y="2"/>
                  </a:moveTo>
                  <a:lnTo>
                    <a:pt x="8" y="0"/>
                  </a:lnTo>
                  <a:lnTo>
                    <a:pt x="10" y="4"/>
                  </a:lnTo>
                  <a:lnTo>
                    <a:pt x="5" y="4"/>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62" name="Google Shape;262;p9"/>
            <p:cNvSpPr/>
            <p:nvPr/>
          </p:nvSpPr>
          <p:spPr>
            <a:xfrm>
              <a:off x="6981909" y="-1579031"/>
              <a:ext cx="65259" cy="14956"/>
            </a:xfrm>
            <a:custGeom>
              <a:avLst/>
              <a:gdLst/>
              <a:ahLst/>
              <a:cxnLst/>
              <a:rect l="l" t="t" r="r" b="b"/>
              <a:pathLst>
                <a:path w="48" h="11" extrusionOk="0">
                  <a:moveTo>
                    <a:pt x="2" y="8"/>
                  </a:moveTo>
                  <a:lnTo>
                    <a:pt x="0" y="4"/>
                  </a:lnTo>
                  <a:lnTo>
                    <a:pt x="3" y="0"/>
                  </a:lnTo>
                  <a:lnTo>
                    <a:pt x="19" y="1"/>
                  </a:lnTo>
                  <a:lnTo>
                    <a:pt x="24" y="0"/>
                  </a:lnTo>
                  <a:lnTo>
                    <a:pt x="31" y="1"/>
                  </a:lnTo>
                  <a:lnTo>
                    <a:pt x="40" y="3"/>
                  </a:lnTo>
                  <a:lnTo>
                    <a:pt x="45" y="6"/>
                  </a:lnTo>
                  <a:lnTo>
                    <a:pt x="47" y="6"/>
                  </a:lnTo>
                  <a:lnTo>
                    <a:pt x="48" y="9"/>
                  </a:lnTo>
                  <a:lnTo>
                    <a:pt x="48" y="11"/>
                  </a:lnTo>
                  <a:lnTo>
                    <a:pt x="29" y="4"/>
                  </a:lnTo>
                  <a:lnTo>
                    <a:pt x="21" y="6"/>
                  </a:lnTo>
                  <a:lnTo>
                    <a:pt x="16" y="4"/>
                  </a:lnTo>
                  <a:lnTo>
                    <a:pt x="10" y="6"/>
                  </a:lnTo>
                  <a:lnTo>
                    <a:pt x="3" y="3"/>
                  </a:lnTo>
                  <a:lnTo>
                    <a:pt x="2" y="8"/>
                  </a:lnTo>
                  <a:lnTo>
                    <a:pt x="2" y="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63" name="Google Shape;263;p9"/>
            <p:cNvSpPr/>
            <p:nvPr/>
          </p:nvSpPr>
          <p:spPr>
            <a:xfrm>
              <a:off x="7104269" y="-1545042"/>
              <a:ext cx="1360" cy="4079"/>
            </a:xfrm>
            <a:custGeom>
              <a:avLst/>
              <a:gdLst/>
              <a:ahLst/>
              <a:cxnLst/>
              <a:rect l="l" t="t" r="r" b="b"/>
              <a:pathLst>
                <a:path w="1" h="3" extrusionOk="0">
                  <a:moveTo>
                    <a:pt x="0" y="0"/>
                  </a:moveTo>
                  <a:lnTo>
                    <a:pt x="1" y="0"/>
                  </a:lnTo>
                  <a:lnTo>
                    <a:pt x="0"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64" name="Google Shape;264;p9"/>
            <p:cNvSpPr/>
            <p:nvPr/>
          </p:nvSpPr>
          <p:spPr>
            <a:xfrm>
              <a:off x="7132819" y="-1542323"/>
              <a:ext cx="12236" cy="12236"/>
            </a:xfrm>
            <a:custGeom>
              <a:avLst/>
              <a:gdLst/>
              <a:ahLst/>
              <a:cxnLst/>
              <a:rect l="l" t="t" r="r" b="b"/>
              <a:pathLst>
                <a:path w="9" h="9" extrusionOk="0">
                  <a:moveTo>
                    <a:pt x="0" y="3"/>
                  </a:moveTo>
                  <a:lnTo>
                    <a:pt x="3" y="0"/>
                  </a:lnTo>
                  <a:lnTo>
                    <a:pt x="5" y="0"/>
                  </a:lnTo>
                  <a:lnTo>
                    <a:pt x="8" y="1"/>
                  </a:lnTo>
                  <a:lnTo>
                    <a:pt x="9" y="9"/>
                  </a:lnTo>
                  <a:lnTo>
                    <a:pt x="5" y="6"/>
                  </a:lnTo>
                  <a:lnTo>
                    <a:pt x="3" y="3"/>
                  </a:lnTo>
                  <a:lnTo>
                    <a:pt x="0" y="3"/>
                  </a:lnTo>
                  <a:lnTo>
                    <a:pt x="0"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65" name="Google Shape;265;p9"/>
            <p:cNvSpPr/>
            <p:nvPr/>
          </p:nvSpPr>
          <p:spPr>
            <a:xfrm>
              <a:off x="7132819" y="-1531446"/>
              <a:ext cx="8157" cy="8157"/>
            </a:xfrm>
            <a:custGeom>
              <a:avLst/>
              <a:gdLst/>
              <a:ahLst/>
              <a:cxnLst/>
              <a:rect l="l" t="t" r="r" b="b"/>
              <a:pathLst>
                <a:path w="6" h="6" extrusionOk="0">
                  <a:moveTo>
                    <a:pt x="0" y="0"/>
                  </a:moveTo>
                  <a:lnTo>
                    <a:pt x="6" y="3"/>
                  </a:lnTo>
                  <a:lnTo>
                    <a:pt x="6" y="6"/>
                  </a:lnTo>
                  <a:lnTo>
                    <a:pt x="5" y="6"/>
                  </a:lnTo>
                  <a:lnTo>
                    <a:pt x="1" y="3"/>
                  </a:lnTo>
                  <a:lnTo>
                    <a:pt x="1" y="3"/>
                  </a:lnTo>
                  <a:lnTo>
                    <a:pt x="3" y="5"/>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66" name="Google Shape;266;p9"/>
            <p:cNvSpPr/>
            <p:nvPr/>
          </p:nvSpPr>
          <p:spPr>
            <a:xfrm>
              <a:off x="7075718" y="-1519211"/>
              <a:ext cx="10876" cy="10876"/>
            </a:xfrm>
            <a:custGeom>
              <a:avLst/>
              <a:gdLst/>
              <a:ahLst/>
              <a:cxnLst/>
              <a:rect l="l" t="t" r="r" b="b"/>
              <a:pathLst>
                <a:path w="8" h="8" extrusionOk="0">
                  <a:moveTo>
                    <a:pt x="0" y="7"/>
                  </a:moveTo>
                  <a:lnTo>
                    <a:pt x="2" y="5"/>
                  </a:lnTo>
                  <a:lnTo>
                    <a:pt x="0" y="4"/>
                  </a:lnTo>
                  <a:lnTo>
                    <a:pt x="3" y="0"/>
                  </a:lnTo>
                  <a:lnTo>
                    <a:pt x="6" y="0"/>
                  </a:lnTo>
                  <a:lnTo>
                    <a:pt x="8" y="4"/>
                  </a:lnTo>
                  <a:lnTo>
                    <a:pt x="5" y="8"/>
                  </a:lnTo>
                  <a:lnTo>
                    <a:pt x="0" y="7"/>
                  </a:lnTo>
                  <a:lnTo>
                    <a:pt x="0" y="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67" name="Google Shape;267;p9"/>
            <p:cNvSpPr/>
            <p:nvPr/>
          </p:nvSpPr>
          <p:spPr>
            <a:xfrm>
              <a:off x="7043088" y="-1509694"/>
              <a:ext cx="4079" cy="1360"/>
            </a:xfrm>
            <a:custGeom>
              <a:avLst/>
              <a:gdLst/>
              <a:ahLst/>
              <a:cxnLst/>
              <a:rect l="l" t="t" r="r" b="b"/>
              <a:pathLst>
                <a:path w="3" h="1" extrusionOk="0">
                  <a:moveTo>
                    <a:pt x="0" y="0"/>
                  </a:moveTo>
                  <a:lnTo>
                    <a:pt x="3" y="0"/>
                  </a:lnTo>
                  <a:lnTo>
                    <a:pt x="3" y="1"/>
                  </a:lnTo>
                  <a:lnTo>
                    <a:pt x="3" y="1"/>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68" name="Google Shape;268;p9"/>
            <p:cNvSpPr/>
            <p:nvPr/>
          </p:nvSpPr>
          <p:spPr>
            <a:xfrm>
              <a:off x="7017257" y="-1519211"/>
              <a:ext cx="1360" cy="1360"/>
            </a:xfrm>
            <a:prstGeom prst="rect">
              <a:avLst/>
            </a:pr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69" name="Google Shape;269;p9"/>
            <p:cNvSpPr/>
            <p:nvPr/>
          </p:nvSpPr>
          <p:spPr>
            <a:xfrm>
              <a:off x="6960156" y="-1513773"/>
              <a:ext cx="21753" cy="5438"/>
            </a:xfrm>
            <a:custGeom>
              <a:avLst/>
              <a:gdLst/>
              <a:ahLst/>
              <a:cxnLst/>
              <a:rect l="l" t="t" r="r" b="b"/>
              <a:pathLst>
                <a:path w="16" h="4" extrusionOk="0">
                  <a:moveTo>
                    <a:pt x="2" y="4"/>
                  </a:moveTo>
                  <a:lnTo>
                    <a:pt x="0" y="4"/>
                  </a:lnTo>
                  <a:lnTo>
                    <a:pt x="2" y="1"/>
                  </a:lnTo>
                  <a:lnTo>
                    <a:pt x="6" y="1"/>
                  </a:lnTo>
                  <a:lnTo>
                    <a:pt x="11" y="0"/>
                  </a:lnTo>
                  <a:lnTo>
                    <a:pt x="16" y="1"/>
                  </a:lnTo>
                  <a:lnTo>
                    <a:pt x="11" y="4"/>
                  </a:lnTo>
                  <a:lnTo>
                    <a:pt x="2" y="4"/>
                  </a:lnTo>
                  <a:lnTo>
                    <a:pt x="2" y="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70" name="Google Shape;270;p9"/>
            <p:cNvSpPr/>
            <p:nvPr/>
          </p:nvSpPr>
          <p:spPr>
            <a:xfrm>
              <a:off x="6920728" y="-1502896"/>
              <a:ext cx="72057" cy="28551"/>
            </a:xfrm>
            <a:custGeom>
              <a:avLst/>
              <a:gdLst/>
              <a:ahLst/>
              <a:cxnLst/>
              <a:rect l="l" t="t" r="r" b="b"/>
              <a:pathLst>
                <a:path w="53" h="21" extrusionOk="0">
                  <a:moveTo>
                    <a:pt x="23" y="11"/>
                  </a:moveTo>
                  <a:lnTo>
                    <a:pt x="23" y="14"/>
                  </a:lnTo>
                  <a:lnTo>
                    <a:pt x="18" y="17"/>
                  </a:lnTo>
                  <a:lnTo>
                    <a:pt x="8" y="21"/>
                  </a:lnTo>
                  <a:lnTo>
                    <a:pt x="3" y="21"/>
                  </a:lnTo>
                  <a:lnTo>
                    <a:pt x="0" y="21"/>
                  </a:lnTo>
                  <a:lnTo>
                    <a:pt x="2" y="19"/>
                  </a:lnTo>
                  <a:lnTo>
                    <a:pt x="2" y="13"/>
                  </a:lnTo>
                  <a:lnTo>
                    <a:pt x="2" y="13"/>
                  </a:lnTo>
                  <a:lnTo>
                    <a:pt x="16" y="8"/>
                  </a:lnTo>
                  <a:lnTo>
                    <a:pt x="19" y="3"/>
                  </a:lnTo>
                  <a:lnTo>
                    <a:pt x="50" y="0"/>
                  </a:lnTo>
                  <a:lnTo>
                    <a:pt x="53" y="1"/>
                  </a:lnTo>
                  <a:lnTo>
                    <a:pt x="53" y="4"/>
                  </a:lnTo>
                  <a:lnTo>
                    <a:pt x="29" y="9"/>
                  </a:lnTo>
                  <a:lnTo>
                    <a:pt x="24" y="13"/>
                  </a:lnTo>
                  <a:lnTo>
                    <a:pt x="23" y="11"/>
                  </a:lnTo>
                  <a:lnTo>
                    <a:pt x="23" y="1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71" name="Google Shape;271;p9"/>
            <p:cNvSpPr/>
            <p:nvPr/>
          </p:nvSpPr>
          <p:spPr>
            <a:xfrm>
              <a:off x="6909852" y="-1472986"/>
              <a:ext cx="10876" cy="6798"/>
            </a:xfrm>
            <a:custGeom>
              <a:avLst/>
              <a:gdLst/>
              <a:ahLst/>
              <a:cxnLst/>
              <a:rect l="l" t="t" r="r" b="b"/>
              <a:pathLst>
                <a:path w="8" h="5" extrusionOk="0">
                  <a:moveTo>
                    <a:pt x="0" y="5"/>
                  </a:moveTo>
                  <a:lnTo>
                    <a:pt x="0" y="3"/>
                  </a:lnTo>
                  <a:lnTo>
                    <a:pt x="8" y="0"/>
                  </a:lnTo>
                  <a:lnTo>
                    <a:pt x="7" y="3"/>
                  </a:lnTo>
                  <a:lnTo>
                    <a:pt x="3" y="5"/>
                  </a:lnTo>
                  <a:lnTo>
                    <a:pt x="0" y="5"/>
                  </a:lnTo>
                  <a:lnTo>
                    <a:pt x="0"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72" name="Google Shape;272;p9"/>
            <p:cNvSpPr/>
            <p:nvPr/>
          </p:nvSpPr>
          <p:spPr>
            <a:xfrm>
              <a:off x="6931605" y="-1505615"/>
              <a:ext cx="13596" cy="4079"/>
            </a:xfrm>
            <a:custGeom>
              <a:avLst/>
              <a:gdLst/>
              <a:ahLst/>
              <a:cxnLst/>
              <a:rect l="l" t="t" r="r" b="b"/>
              <a:pathLst>
                <a:path w="10" h="3" extrusionOk="0">
                  <a:moveTo>
                    <a:pt x="0" y="0"/>
                  </a:moveTo>
                  <a:lnTo>
                    <a:pt x="8" y="0"/>
                  </a:lnTo>
                  <a:lnTo>
                    <a:pt x="10" y="2"/>
                  </a:lnTo>
                  <a:lnTo>
                    <a:pt x="8" y="3"/>
                  </a:lnTo>
                  <a:lnTo>
                    <a:pt x="3" y="3"/>
                  </a:lnTo>
                  <a:lnTo>
                    <a:pt x="0"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73" name="Google Shape;273;p9"/>
            <p:cNvSpPr/>
            <p:nvPr/>
          </p:nvSpPr>
          <p:spPr>
            <a:xfrm>
              <a:off x="6920728" y="-1502896"/>
              <a:ext cx="6798" cy="4079"/>
            </a:xfrm>
            <a:custGeom>
              <a:avLst/>
              <a:gdLst/>
              <a:ahLst/>
              <a:cxnLst/>
              <a:rect l="l" t="t" r="r" b="b"/>
              <a:pathLst>
                <a:path w="5" h="3" extrusionOk="0">
                  <a:moveTo>
                    <a:pt x="2" y="1"/>
                  </a:moveTo>
                  <a:lnTo>
                    <a:pt x="0" y="0"/>
                  </a:lnTo>
                  <a:lnTo>
                    <a:pt x="5" y="0"/>
                  </a:lnTo>
                  <a:lnTo>
                    <a:pt x="5" y="3"/>
                  </a:lnTo>
                  <a:lnTo>
                    <a:pt x="2" y="1"/>
                  </a:lnTo>
                  <a:lnTo>
                    <a:pt x="2"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74" name="Google Shape;274;p9"/>
            <p:cNvSpPr/>
            <p:nvPr/>
          </p:nvSpPr>
          <p:spPr>
            <a:xfrm>
              <a:off x="6908493" y="-1505615"/>
              <a:ext cx="10876" cy="6798"/>
            </a:xfrm>
            <a:custGeom>
              <a:avLst/>
              <a:gdLst/>
              <a:ahLst/>
              <a:cxnLst/>
              <a:rect l="l" t="t" r="r" b="b"/>
              <a:pathLst>
                <a:path w="8" h="5" extrusionOk="0">
                  <a:moveTo>
                    <a:pt x="0" y="3"/>
                  </a:moveTo>
                  <a:lnTo>
                    <a:pt x="1" y="2"/>
                  </a:lnTo>
                  <a:lnTo>
                    <a:pt x="3" y="2"/>
                  </a:lnTo>
                  <a:lnTo>
                    <a:pt x="6" y="0"/>
                  </a:lnTo>
                  <a:lnTo>
                    <a:pt x="8" y="2"/>
                  </a:lnTo>
                  <a:lnTo>
                    <a:pt x="4" y="3"/>
                  </a:lnTo>
                  <a:lnTo>
                    <a:pt x="3" y="5"/>
                  </a:lnTo>
                  <a:lnTo>
                    <a:pt x="0" y="3"/>
                  </a:lnTo>
                  <a:lnTo>
                    <a:pt x="0"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75" name="Google Shape;275;p9"/>
            <p:cNvSpPr/>
            <p:nvPr/>
          </p:nvSpPr>
          <p:spPr>
            <a:xfrm>
              <a:off x="6833717" y="-1508334"/>
              <a:ext cx="67978" cy="13596"/>
            </a:xfrm>
            <a:custGeom>
              <a:avLst/>
              <a:gdLst/>
              <a:ahLst/>
              <a:cxnLst/>
              <a:rect l="l" t="t" r="r" b="b"/>
              <a:pathLst>
                <a:path w="50" h="10" extrusionOk="0">
                  <a:moveTo>
                    <a:pt x="2" y="5"/>
                  </a:moveTo>
                  <a:lnTo>
                    <a:pt x="11" y="2"/>
                  </a:lnTo>
                  <a:lnTo>
                    <a:pt x="19" y="4"/>
                  </a:lnTo>
                  <a:lnTo>
                    <a:pt x="26" y="7"/>
                  </a:lnTo>
                  <a:lnTo>
                    <a:pt x="34" y="5"/>
                  </a:lnTo>
                  <a:lnTo>
                    <a:pt x="40" y="7"/>
                  </a:lnTo>
                  <a:lnTo>
                    <a:pt x="48" y="4"/>
                  </a:lnTo>
                  <a:lnTo>
                    <a:pt x="47" y="0"/>
                  </a:lnTo>
                  <a:lnTo>
                    <a:pt x="50" y="4"/>
                  </a:lnTo>
                  <a:lnTo>
                    <a:pt x="43" y="8"/>
                  </a:lnTo>
                  <a:lnTo>
                    <a:pt x="21" y="10"/>
                  </a:lnTo>
                  <a:lnTo>
                    <a:pt x="11" y="8"/>
                  </a:lnTo>
                  <a:lnTo>
                    <a:pt x="2" y="8"/>
                  </a:lnTo>
                  <a:lnTo>
                    <a:pt x="0" y="5"/>
                  </a:lnTo>
                  <a:lnTo>
                    <a:pt x="2" y="5"/>
                  </a:lnTo>
                  <a:lnTo>
                    <a:pt x="2"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76" name="Google Shape;276;p9"/>
            <p:cNvSpPr/>
            <p:nvPr/>
          </p:nvSpPr>
          <p:spPr>
            <a:xfrm>
              <a:off x="6820121" y="-1490660"/>
              <a:ext cx="42147" cy="16315"/>
            </a:xfrm>
            <a:custGeom>
              <a:avLst/>
              <a:gdLst/>
              <a:ahLst/>
              <a:cxnLst/>
              <a:rect l="l" t="t" r="r" b="b"/>
              <a:pathLst>
                <a:path w="31" h="12" extrusionOk="0">
                  <a:moveTo>
                    <a:pt x="13" y="0"/>
                  </a:moveTo>
                  <a:lnTo>
                    <a:pt x="26" y="5"/>
                  </a:lnTo>
                  <a:lnTo>
                    <a:pt x="31" y="10"/>
                  </a:lnTo>
                  <a:lnTo>
                    <a:pt x="26" y="12"/>
                  </a:lnTo>
                  <a:lnTo>
                    <a:pt x="23" y="12"/>
                  </a:lnTo>
                  <a:lnTo>
                    <a:pt x="10" y="7"/>
                  </a:lnTo>
                  <a:lnTo>
                    <a:pt x="4" y="5"/>
                  </a:lnTo>
                  <a:lnTo>
                    <a:pt x="0" y="2"/>
                  </a:lnTo>
                  <a:lnTo>
                    <a:pt x="13" y="0"/>
                  </a:lnTo>
                  <a:lnTo>
                    <a:pt x="1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77" name="Google Shape;277;p9"/>
            <p:cNvSpPr/>
            <p:nvPr/>
          </p:nvSpPr>
          <p:spPr>
            <a:xfrm>
              <a:off x="6765739" y="-1505615"/>
              <a:ext cx="53023" cy="13596"/>
            </a:xfrm>
            <a:custGeom>
              <a:avLst/>
              <a:gdLst/>
              <a:ahLst/>
              <a:cxnLst/>
              <a:rect l="l" t="t" r="r" b="b"/>
              <a:pathLst>
                <a:path w="39" h="10" extrusionOk="0">
                  <a:moveTo>
                    <a:pt x="5" y="3"/>
                  </a:moveTo>
                  <a:lnTo>
                    <a:pt x="13" y="3"/>
                  </a:lnTo>
                  <a:lnTo>
                    <a:pt x="18" y="6"/>
                  </a:lnTo>
                  <a:lnTo>
                    <a:pt x="23" y="5"/>
                  </a:lnTo>
                  <a:lnTo>
                    <a:pt x="16" y="2"/>
                  </a:lnTo>
                  <a:lnTo>
                    <a:pt x="15" y="0"/>
                  </a:lnTo>
                  <a:lnTo>
                    <a:pt x="18" y="0"/>
                  </a:lnTo>
                  <a:lnTo>
                    <a:pt x="23" y="2"/>
                  </a:lnTo>
                  <a:lnTo>
                    <a:pt x="28" y="2"/>
                  </a:lnTo>
                  <a:lnTo>
                    <a:pt x="31" y="3"/>
                  </a:lnTo>
                  <a:lnTo>
                    <a:pt x="32" y="2"/>
                  </a:lnTo>
                  <a:lnTo>
                    <a:pt x="39" y="6"/>
                  </a:lnTo>
                  <a:lnTo>
                    <a:pt x="36" y="5"/>
                  </a:lnTo>
                  <a:lnTo>
                    <a:pt x="36" y="6"/>
                  </a:lnTo>
                  <a:lnTo>
                    <a:pt x="31" y="6"/>
                  </a:lnTo>
                  <a:lnTo>
                    <a:pt x="28" y="6"/>
                  </a:lnTo>
                  <a:lnTo>
                    <a:pt x="16" y="10"/>
                  </a:lnTo>
                  <a:lnTo>
                    <a:pt x="7" y="10"/>
                  </a:lnTo>
                  <a:lnTo>
                    <a:pt x="4" y="10"/>
                  </a:lnTo>
                  <a:lnTo>
                    <a:pt x="0" y="5"/>
                  </a:lnTo>
                  <a:lnTo>
                    <a:pt x="5" y="3"/>
                  </a:lnTo>
                  <a:lnTo>
                    <a:pt x="5"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78" name="Google Shape;278;p9"/>
            <p:cNvSpPr/>
            <p:nvPr/>
          </p:nvSpPr>
          <p:spPr>
            <a:xfrm>
              <a:off x="6749424" y="-1502896"/>
              <a:ext cx="14956" cy="8157"/>
            </a:xfrm>
            <a:custGeom>
              <a:avLst/>
              <a:gdLst/>
              <a:ahLst/>
              <a:cxnLst/>
              <a:rect l="l" t="t" r="r" b="b"/>
              <a:pathLst>
                <a:path w="11" h="6" extrusionOk="0">
                  <a:moveTo>
                    <a:pt x="1" y="1"/>
                  </a:moveTo>
                  <a:lnTo>
                    <a:pt x="4" y="0"/>
                  </a:lnTo>
                  <a:lnTo>
                    <a:pt x="9" y="0"/>
                  </a:lnTo>
                  <a:lnTo>
                    <a:pt x="11" y="6"/>
                  </a:lnTo>
                  <a:lnTo>
                    <a:pt x="0" y="6"/>
                  </a:lnTo>
                  <a:lnTo>
                    <a:pt x="1" y="1"/>
                  </a:lnTo>
                  <a:lnTo>
                    <a:pt x="1"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79" name="Google Shape;279;p9"/>
            <p:cNvSpPr/>
            <p:nvPr/>
          </p:nvSpPr>
          <p:spPr>
            <a:xfrm>
              <a:off x="6715435" y="-1505615"/>
              <a:ext cx="24472" cy="8157"/>
            </a:xfrm>
            <a:custGeom>
              <a:avLst/>
              <a:gdLst/>
              <a:ahLst/>
              <a:cxnLst/>
              <a:rect l="l" t="t" r="r" b="b"/>
              <a:pathLst>
                <a:path w="18" h="6" extrusionOk="0">
                  <a:moveTo>
                    <a:pt x="7" y="0"/>
                  </a:moveTo>
                  <a:lnTo>
                    <a:pt x="13" y="0"/>
                  </a:lnTo>
                  <a:lnTo>
                    <a:pt x="18" y="2"/>
                  </a:lnTo>
                  <a:lnTo>
                    <a:pt x="18" y="3"/>
                  </a:lnTo>
                  <a:lnTo>
                    <a:pt x="15" y="5"/>
                  </a:lnTo>
                  <a:lnTo>
                    <a:pt x="13" y="6"/>
                  </a:lnTo>
                  <a:lnTo>
                    <a:pt x="7" y="3"/>
                  </a:lnTo>
                  <a:lnTo>
                    <a:pt x="0" y="2"/>
                  </a:lnTo>
                  <a:lnTo>
                    <a:pt x="0" y="0"/>
                  </a:lnTo>
                  <a:lnTo>
                    <a:pt x="7" y="0"/>
                  </a:lnTo>
                  <a:lnTo>
                    <a:pt x="7"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80" name="Google Shape;280;p9"/>
            <p:cNvSpPr/>
            <p:nvPr/>
          </p:nvSpPr>
          <p:spPr>
            <a:xfrm>
              <a:off x="6670570" y="-1523289"/>
              <a:ext cx="28551" cy="4079"/>
            </a:xfrm>
            <a:custGeom>
              <a:avLst/>
              <a:gdLst/>
              <a:ahLst/>
              <a:cxnLst/>
              <a:rect l="l" t="t" r="r" b="b"/>
              <a:pathLst>
                <a:path w="21" h="3" extrusionOk="0">
                  <a:moveTo>
                    <a:pt x="0" y="0"/>
                  </a:moveTo>
                  <a:lnTo>
                    <a:pt x="19" y="0"/>
                  </a:lnTo>
                  <a:lnTo>
                    <a:pt x="21" y="2"/>
                  </a:lnTo>
                  <a:lnTo>
                    <a:pt x="13" y="3"/>
                  </a:lnTo>
                  <a:lnTo>
                    <a:pt x="3"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81" name="Google Shape;281;p9"/>
            <p:cNvSpPr/>
            <p:nvPr/>
          </p:nvSpPr>
          <p:spPr>
            <a:xfrm>
              <a:off x="6724952" y="-1524649"/>
              <a:ext cx="6798" cy="4079"/>
            </a:xfrm>
            <a:custGeom>
              <a:avLst/>
              <a:gdLst/>
              <a:ahLst/>
              <a:cxnLst/>
              <a:rect l="l" t="t" r="r" b="b"/>
              <a:pathLst>
                <a:path w="5" h="3" extrusionOk="0">
                  <a:moveTo>
                    <a:pt x="0" y="0"/>
                  </a:moveTo>
                  <a:lnTo>
                    <a:pt x="3" y="0"/>
                  </a:lnTo>
                  <a:lnTo>
                    <a:pt x="5" y="1"/>
                  </a:lnTo>
                  <a:lnTo>
                    <a:pt x="1"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82" name="Google Shape;282;p9"/>
            <p:cNvSpPr/>
            <p:nvPr/>
          </p:nvSpPr>
          <p:spPr>
            <a:xfrm>
              <a:off x="6783413" y="-1642930"/>
              <a:ext cx="115563" cy="101967"/>
            </a:xfrm>
            <a:custGeom>
              <a:avLst/>
              <a:gdLst/>
              <a:ahLst/>
              <a:cxnLst/>
              <a:rect l="l" t="t" r="r" b="b"/>
              <a:pathLst>
                <a:path w="85" h="75" extrusionOk="0">
                  <a:moveTo>
                    <a:pt x="21" y="5"/>
                  </a:moveTo>
                  <a:lnTo>
                    <a:pt x="26" y="5"/>
                  </a:lnTo>
                  <a:lnTo>
                    <a:pt x="29" y="6"/>
                  </a:lnTo>
                  <a:lnTo>
                    <a:pt x="43" y="8"/>
                  </a:lnTo>
                  <a:lnTo>
                    <a:pt x="50" y="10"/>
                  </a:lnTo>
                  <a:lnTo>
                    <a:pt x="56" y="8"/>
                  </a:lnTo>
                  <a:lnTo>
                    <a:pt x="68" y="10"/>
                  </a:lnTo>
                  <a:lnTo>
                    <a:pt x="71" y="8"/>
                  </a:lnTo>
                  <a:lnTo>
                    <a:pt x="82" y="0"/>
                  </a:lnTo>
                  <a:lnTo>
                    <a:pt x="84" y="2"/>
                  </a:lnTo>
                  <a:lnTo>
                    <a:pt x="85" y="5"/>
                  </a:lnTo>
                  <a:lnTo>
                    <a:pt x="79" y="11"/>
                  </a:lnTo>
                  <a:lnTo>
                    <a:pt x="74" y="14"/>
                  </a:lnTo>
                  <a:lnTo>
                    <a:pt x="61" y="14"/>
                  </a:lnTo>
                  <a:lnTo>
                    <a:pt x="53" y="13"/>
                  </a:lnTo>
                  <a:lnTo>
                    <a:pt x="37" y="14"/>
                  </a:lnTo>
                  <a:lnTo>
                    <a:pt x="27" y="13"/>
                  </a:lnTo>
                  <a:lnTo>
                    <a:pt x="24" y="14"/>
                  </a:lnTo>
                  <a:lnTo>
                    <a:pt x="15" y="13"/>
                  </a:lnTo>
                  <a:lnTo>
                    <a:pt x="13" y="16"/>
                  </a:lnTo>
                  <a:lnTo>
                    <a:pt x="11" y="21"/>
                  </a:lnTo>
                  <a:lnTo>
                    <a:pt x="13" y="26"/>
                  </a:lnTo>
                  <a:lnTo>
                    <a:pt x="19" y="29"/>
                  </a:lnTo>
                  <a:lnTo>
                    <a:pt x="26" y="32"/>
                  </a:lnTo>
                  <a:lnTo>
                    <a:pt x="31" y="32"/>
                  </a:lnTo>
                  <a:lnTo>
                    <a:pt x="35" y="27"/>
                  </a:lnTo>
                  <a:lnTo>
                    <a:pt x="37" y="27"/>
                  </a:lnTo>
                  <a:lnTo>
                    <a:pt x="45" y="27"/>
                  </a:lnTo>
                  <a:lnTo>
                    <a:pt x="45" y="27"/>
                  </a:lnTo>
                  <a:lnTo>
                    <a:pt x="56" y="26"/>
                  </a:lnTo>
                  <a:lnTo>
                    <a:pt x="56" y="24"/>
                  </a:lnTo>
                  <a:lnTo>
                    <a:pt x="61" y="24"/>
                  </a:lnTo>
                  <a:lnTo>
                    <a:pt x="64" y="24"/>
                  </a:lnTo>
                  <a:lnTo>
                    <a:pt x="66" y="26"/>
                  </a:lnTo>
                  <a:lnTo>
                    <a:pt x="66" y="27"/>
                  </a:lnTo>
                  <a:lnTo>
                    <a:pt x="64" y="29"/>
                  </a:lnTo>
                  <a:lnTo>
                    <a:pt x="61" y="27"/>
                  </a:lnTo>
                  <a:lnTo>
                    <a:pt x="58" y="27"/>
                  </a:lnTo>
                  <a:lnTo>
                    <a:pt x="51" y="34"/>
                  </a:lnTo>
                  <a:lnTo>
                    <a:pt x="42" y="37"/>
                  </a:lnTo>
                  <a:lnTo>
                    <a:pt x="37" y="37"/>
                  </a:lnTo>
                  <a:lnTo>
                    <a:pt x="39" y="39"/>
                  </a:lnTo>
                  <a:lnTo>
                    <a:pt x="43" y="40"/>
                  </a:lnTo>
                  <a:lnTo>
                    <a:pt x="59" y="51"/>
                  </a:lnTo>
                  <a:lnTo>
                    <a:pt x="56" y="53"/>
                  </a:lnTo>
                  <a:lnTo>
                    <a:pt x="58" y="55"/>
                  </a:lnTo>
                  <a:lnTo>
                    <a:pt x="64" y="58"/>
                  </a:lnTo>
                  <a:lnTo>
                    <a:pt x="64" y="59"/>
                  </a:lnTo>
                  <a:lnTo>
                    <a:pt x="68" y="59"/>
                  </a:lnTo>
                  <a:lnTo>
                    <a:pt x="69" y="63"/>
                  </a:lnTo>
                  <a:lnTo>
                    <a:pt x="59" y="64"/>
                  </a:lnTo>
                  <a:lnTo>
                    <a:pt x="56" y="67"/>
                  </a:lnTo>
                  <a:lnTo>
                    <a:pt x="51" y="67"/>
                  </a:lnTo>
                  <a:lnTo>
                    <a:pt x="48" y="63"/>
                  </a:lnTo>
                  <a:lnTo>
                    <a:pt x="48" y="61"/>
                  </a:lnTo>
                  <a:lnTo>
                    <a:pt x="39" y="56"/>
                  </a:lnTo>
                  <a:lnTo>
                    <a:pt x="35" y="53"/>
                  </a:lnTo>
                  <a:lnTo>
                    <a:pt x="37" y="50"/>
                  </a:lnTo>
                  <a:lnTo>
                    <a:pt x="35" y="47"/>
                  </a:lnTo>
                  <a:lnTo>
                    <a:pt x="34" y="45"/>
                  </a:lnTo>
                  <a:lnTo>
                    <a:pt x="31" y="45"/>
                  </a:lnTo>
                  <a:lnTo>
                    <a:pt x="24" y="48"/>
                  </a:lnTo>
                  <a:lnTo>
                    <a:pt x="24" y="50"/>
                  </a:lnTo>
                  <a:lnTo>
                    <a:pt x="27" y="53"/>
                  </a:lnTo>
                  <a:lnTo>
                    <a:pt x="32" y="66"/>
                  </a:lnTo>
                  <a:lnTo>
                    <a:pt x="32" y="69"/>
                  </a:lnTo>
                  <a:lnTo>
                    <a:pt x="35" y="75"/>
                  </a:lnTo>
                  <a:lnTo>
                    <a:pt x="23" y="75"/>
                  </a:lnTo>
                  <a:lnTo>
                    <a:pt x="21" y="75"/>
                  </a:lnTo>
                  <a:lnTo>
                    <a:pt x="18" y="72"/>
                  </a:lnTo>
                  <a:lnTo>
                    <a:pt x="18" y="59"/>
                  </a:lnTo>
                  <a:lnTo>
                    <a:pt x="13" y="53"/>
                  </a:lnTo>
                  <a:lnTo>
                    <a:pt x="7" y="55"/>
                  </a:lnTo>
                  <a:lnTo>
                    <a:pt x="3" y="51"/>
                  </a:lnTo>
                  <a:lnTo>
                    <a:pt x="0" y="45"/>
                  </a:lnTo>
                  <a:lnTo>
                    <a:pt x="5" y="37"/>
                  </a:lnTo>
                  <a:lnTo>
                    <a:pt x="3" y="32"/>
                  </a:lnTo>
                  <a:lnTo>
                    <a:pt x="7" y="24"/>
                  </a:lnTo>
                  <a:lnTo>
                    <a:pt x="7" y="19"/>
                  </a:lnTo>
                  <a:lnTo>
                    <a:pt x="5" y="19"/>
                  </a:lnTo>
                  <a:lnTo>
                    <a:pt x="7" y="16"/>
                  </a:lnTo>
                  <a:lnTo>
                    <a:pt x="7" y="11"/>
                  </a:lnTo>
                  <a:lnTo>
                    <a:pt x="10" y="10"/>
                  </a:lnTo>
                  <a:lnTo>
                    <a:pt x="15" y="10"/>
                  </a:lnTo>
                  <a:lnTo>
                    <a:pt x="16" y="5"/>
                  </a:lnTo>
                  <a:lnTo>
                    <a:pt x="21" y="5"/>
                  </a:lnTo>
                  <a:lnTo>
                    <a:pt x="21"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83" name="Google Shape;283;p9"/>
            <p:cNvSpPr/>
            <p:nvPr/>
          </p:nvSpPr>
          <p:spPr>
            <a:xfrm>
              <a:off x="6859549" y="-1546402"/>
              <a:ext cx="6798" cy="4079"/>
            </a:xfrm>
            <a:custGeom>
              <a:avLst/>
              <a:gdLst/>
              <a:ahLst/>
              <a:cxnLst/>
              <a:rect l="l" t="t" r="r" b="b"/>
              <a:pathLst>
                <a:path w="5" h="3" extrusionOk="0">
                  <a:moveTo>
                    <a:pt x="0" y="0"/>
                  </a:moveTo>
                  <a:lnTo>
                    <a:pt x="3" y="0"/>
                  </a:lnTo>
                  <a:lnTo>
                    <a:pt x="5" y="3"/>
                  </a:lnTo>
                  <a:lnTo>
                    <a:pt x="3"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84" name="Google Shape;284;p9"/>
            <p:cNvSpPr/>
            <p:nvPr/>
          </p:nvSpPr>
          <p:spPr>
            <a:xfrm>
              <a:off x="6869065" y="-1553199"/>
              <a:ext cx="8157" cy="8157"/>
            </a:xfrm>
            <a:custGeom>
              <a:avLst/>
              <a:gdLst/>
              <a:ahLst/>
              <a:cxnLst/>
              <a:rect l="l" t="t" r="r" b="b"/>
              <a:pathLst>
                <a:path w="6" h="6" extrusionOk="0">
                  <a:moveTo>
                    <a:pt x="0" y="0"/>
                  </a:moveTo>
                  <a:lnTo>
                    <a:pt x="5" y="0"/>
                  </a:lnTo>
                  <a:lnTo>
                    <a:pt x="6" y="6"/>
                  </a:lnTo>
                  <a:lnTo>
                    <a:pt x="1" y="6"/>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85" name="Google Shape;285;p9"/>
            <p:cNvSpPr/>
            <p:nvPr/>
          </p:nvSpPr>
          <p:spPr>
            <a:xfrm>
              <a:off x="6879941" y="-1557278"/>
              <a:ext cx="8157" cy="16315"/>
            </a:xfrm>
            <a:custGeom>
              <a:avLst/>
              <a:gdLst/>
              <a:ahLst/>
              <a:cxnLst/>
              <a:rect l="l" t="t" r="r" b="b"/>
              <a:pathLst>
                <a:path w="6" h="12" extrusionOk="0">
                  <a:moveTo>
                    <a:pt x="0" y="6"/>
                  </a:moveTo>
                  <a:lnTo>
                    <a:pt x="0" y="0"/>
                  </a:lnTo>
                  <a:lnTo>
                    <a:pt x="5" y="3"/>
                  </a:lnTo>
                  <a:lnTo>
                    <a:pt x="3" y="6"/>
                  </a:lnTo>
                  <a:lnTo>
                    <a:pt x="6" y="9"/>
                  </a:lnTo>
                  <a:lnTo>
                    <a:pt x="1" y="12"/>
                  </a:lnTo>
                  <a:lnTo>
                    <a:pt x="0" y="11"/>
                  </a:lnTo>
                  <a:lnTo>
                    <a:pt x="0" y="6"/>
                  </a:lnTo>
                  <a:lnTo>
                    <a:pt x="0" y="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86" name="Google Shape;286;p9"/>
            <p:cNvSpPr/>
            <p:nvPr/>
          </p:nvSpPr>
          <p:spPr>
            <a:xfrm>
              <a:off x="6879941" y="-1562717"/>
              <a:ext cx="4079" cy="2719"/>
            </a:xfrm>
            <a:custGeom>
              <a:avLst/>
              <a:gdLst/>
              <a:ahLst/>
              <a:cxnLst/>
              <a:rect l="l" t="t" r="r" b="b"/>
              <a:pathLst>
                <a:path w="3" h="2" extrusionOk="0">
                  <a:moveTo>
                    <a:pt x="0" y="0"/>
                  </a:moveTo>
                  <a:lnTo>
                    <a:pt x="3" y="0"/>
                  </a:lnTo>
                  <a:lnTo>
                    <a:pt x="3" y="2"/>
                  </a:lnTo>
                  <a:lnTo>
                    <a:pt x="1"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87" name="Google Shape;287;p9"/>
            <p:cNvSpPr/>
            <p:nvPr/>
          </p:nvSpPr>
          <p:spPr>
            <a:xfrm>
              <a:off x="6862268" y="-1600784"/>
              <a:ext cx="6798" cy="4079"/>
            </a:xfrm>
            <a:custGeom>
              <a:avLst/>
              <a:gdLst/>
              <a:ahLst/>
              <a:cxnLst/>
              <a:rect l="l" t="t" r="r" b="b"/>
              <a:pathLst>
                <a:path w="5" h="3" extrusionOk="0">
                  <a:moveTo>
                    <a:pt x="3" y="0"/>
                  </a:moveTo>
                  <a:lnTo>
                    <a:pt x="5" y="0"/>
                  </a:lnTo>
                  <a:lnTo>
                    <a:pt x="5" y="1"/>
                  </a:lnTo>
                  <a:lnTo>
                    <a:pt x="3" y="3"/>
                  </a:lnTo>
                  <a:lnTo>
                    <a:pt x="1" y="3"/>
                  </a:lnTo>
                  <a:lnTo>
                    <a:pt x="0" y="0"/>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88" name="Google Shape;288;p9"/>
            <p:cNvSpPr/>
            <p:nvPr/>
          </p:nvSpPr>
          <p:spPr>
            <a:xfrm>
              <a:off x="6870425" y="-1600784"/>
              <a:ext cx="6798" cy="4079"/>
            </a:xfrm>
            <a:custGeom>
              <a:avLst/>
              <a:gdLst/>
              <a:ahLst/>
              <a:cxnLst/>
              <a:rect l="l" t="t" r="r" b="b"/>
              <a:pathLst>
                <a:path w="5" h="3" extrusionOk="0">
                  <a:moveTo>
                    <a:pt x="0" y="1"/>
                  </a:moveTo>
                  <a:lnTo>
                    <a:pt x="2" y="0"/>
                  </a:lnTo>
                  <a:lnTo>
                    <a:pt x="5" y="1"/>
                  </a:lnTo>
                  <a:lnTo>
                    <a:pt x="5" y="3"/>
                  </a:lnTo>
                  <a:lnTo>
                    <a:pt x="2" y="3"/>
                  </a:lnTo>
                  <a:lnTo>
                    <a:pt x="2" y="3"/>
                  </a:lnTo>
                  <a:lnTo>
                    <a:pt x="0" y="1"/>
                  </a:lnTo>
                  <a:lnTo>
                    <a:pt x="0"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89" name="Google Shape;289;p9"/>
            <p:cNvSpPr/>
            <p:nvPr/>
          </p:nvSpPr>
          <p:spPr>
            <a:xfrm>
              <a:off x="6897616" y="-1595346"/>
              <a:ext cx="19034" cy="5438"/>
            </a:xfrm>
            <a:custGeom>
              <a:avLst/>
              <a:gdLst/>
              <a:ahLst/>
              <a:cxnLst/>
              <a:rect l="l" t="t" r="r" b="b"/>
              <a:pathLst>
                <a:path w="14" h="4" extrusionOk="0">
                  <a:moveTo>
                    <a:pt x="0" y="0"/>
                  </a:moveTo>
                  <a:lnTo>
                    <a:pt x="14" y="2"/>
                  </a:lnTo>
                  <a:lnTo>
                    <a:pt x="4" y="4"/>
                  </a:lnTo>
                  <a:lnTo>
                    <a:pt x="3" y="4"/>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90" name="Google Shape;290;p9"/>
            <p:cNvSpPr/>
            <p:nvPr/>
          </p:nvSpPr>
          <p:spPr>
            <a:xfrm>
              <a:off x="6920728" y="-1592627"/>
              <a:ext cx="17675" cy="2719"/>
            </a:xfrm>
            <a:custGeom>
              <a:avLst/>
              <a:gdLst/>
              <a:ahLst/>
              <a:cxnLst/>
              <a:rect l="l" t="t" r="r" b="b"/>
              <a:pathLst>
                <a:path w="13" h="2" extrusionOk="0">
                  <a:moveTo>
                    <a:pt x="0" y="0"/>
                  </a:moveTo>
                  <a:lnTo>
                    <a:pt x="13" y="0"/>
                  </a:lnTo>
                  <a:lnTo>
                    <a:pt x="2"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91" name="Google Shape;291;p9"/>
            <p:cNvSpPr/>
            <p:nvPr/>
          </p:nvSpPr>
          <p:spPr>
            <a:xfrm>
              <a:off x="6931605" y="-1589908"/>
              <a:ext cx="4079" cy="5438"/>
            </a:xfrm>
            <a:custGeom>
              <a:avLst/>
              <a:gdLst/>
              <a:ahLst/>
              <a:cxnLst/>
              <a:rect l="l" t="t" r="r" b="b"/>
              <a:pathLst>
                <a:path w="3" h="4" extrusionOk="0">
                  <a:moveTo>
                    <a:pt x="0" y="0"/>
                  </a:moveTo>
                  <a:lnTo>
                    <a:pt x="2" y="0"/>
                  </a:lnTo>
                  <a:lnTo>
                    <a:pt x="3" y="4"/>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92" name="Google Shape;292;p9"/>
            <p:cNvSpPr/>
            <p:nvPr/>
          </p:nvSpPr>
          <p:spPr>
            <a:xfrm>
              <a:off x="6941122" y="-1577671"/>
              <a:ext cx="27191" cy="13596"/>
            </a:xfrm>
            <a:custGeom>
              <a:avLst/>
              <a:gdLst/>
              <a:ahLst/>
              <a:cxnLst/>
              <a:rect l="l" t="t" r="r" b="b"/>
              <a:pathLst>
                <a:path w="20" h="10" extrusionOk="0">
                  <a:moveTo>
                    <a:pt x="0" y="2"/>
                  </a:moveTo>
                  <a:lnTo>
                    <a:pt x="1" y="2"/>
                  </a:lnTo>
                  <a:lnTo>
                    <a:pt x="11" y="0"/>
                  </a:lnTo>
                  <a:lnTo>
                    <a:pt x="19" y="3"/>
                  </a:lnTo>
                  <a:lnTo>
                    <a:pt x="20" y="7"/>
                  </a:lnTo>
                  <a:lnTo>
                    <a:pt x="19" y="8"/>
                  </a:lnTo>
                  <a:lnTo>
                    <a:pt x="14" y="10"/>
                  </a:lnTo>
                  <a:lnTo>
                    <a:pt x="9" y="8"/>
                  </a:lnTo>
                  <a:lnTo>
                    <a:pt x="3" y="7"/>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93" name="Google Shape;293;p9"/>
            <p:cNvSpPr/>
            <p:nvPr/>
          </p:nvSpPr>
          <p:spPr>
            <a:xfrm>
              <a:off x="6916650" y="-1682358"/>
              <a:ext cx="4079" cy="9517"/>
            </a:xfrm>
            <a:custGeom>
              <a:avLst/>
              <a:gdLst/>
              <a:ahLst/>
              <a:cxnLst/>
              <a:rect l="l" t="t" r="r" b="b"/>
              <a:pathLst>
                <a:path w="3" h="7" extrusionOk="0">
                  <a:moveTo>
                    <a:pt x="0" y="0"/>
                  </a:moveTo>
                  <a:lnTo>
                    <a:pt x="3" y="3"/>
                  </a:lnTo>
                  <a:lnTo>
                    <a:pt x="3" y="7"/>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94" name="Google Shape;294;p9"/>
            <p:cNvSpPr/>
            <p:nvPr/>
          </p:nvSpPr>
          <p:spPr>
            <a:xfrm>
              <a:off x="6960156" y="-1656526"/>
              <a:ext cx="8157" cy="9517"/>
            </a:xfrm>
            <a:custGeom>
              <a:avLst/>
              <a:gdLst/>
              <a:ahLst/>
              <a:cxnLst/>
              <a:rect l="l" t="t" r="r" b="b"/>
              <a:pathLst>
                <a:path w="6" h="7" extrusionOk="0">
                  <a:moveTo>
                    <a:pt x="3" y="0"/>
                  </a:moveTo>
                  <a:lnTo>
                    <a:pt x="6" y="5"/>
                  </a:lnTo>
                  <a:lnTo>
                    <a:pt x="5" y="7"/>
                  </a:lnTo>
                  <a:lnTo>
                    <a:pt x="3" y="7"/>
                  </a:lnTo>
                  <a:lnTo>
                    <a:pt x="0" y="4"/>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95" name="Google Shape;295;p9"/>
            <p:cNvSpPr/>
            <p:nvPr/>
          </p:nvSpPr>
          <p:spPr>
            <a:xfrm>
              <a:off x="6946560" y="-1649728"/>
              <a:ext cx="38068" cy="43506"/>
            </a:xfrm>
            <a:custGeom>
              <a:avLst/>
              <a:gdLst/>
              <a:ahLst/>
              <a:cxnLst/>
              <a:rect l="l" t="t" r="r" b="b"/>
              <a:pathLst>
                <a:path w="28" h="32" extrusionOk="0">
                  <a:moveTo>
                    <a:pt x="5" y="0"/>
                  </a:moveTo>
                  <a:lnTo>
                    <a:pt x="7" y="2"/>
                  </a:lnTo>
                  <a:lnTo>
                    <a:pt x="5" y="3"/>
                  </a:lnTo>
                  <a:lnTo>
                    <a:pt x="8" y="7"/>
                  </a:lnTo>
                  <a:lnTo>
                    <a:pt x="10" y="10"/>
                  </a:lnTo>
                  <a:lnTo>
                    <a:pt x="7" y="15"/>
                  </a:lnTo>
                  <a:lnTo>
                    <a:pt x="8" y="15"/>
                  </a:lnTo>
                  <a:lnTo>
                    <a:pt x="16" y="8"/>
                  </a:lnTo>
                  <a:lnTo>
                    <a:pt x="18" y="8"/>
                  </a:lnTo>
                  <a:lnTo>
                    <a:pt x="21" y="10"/>
                  </a:lnTo>
                  <a:lnTo>
                    <a:pt x="23" y="11"/>
                  </a:lnTo>
                  <a:lnTo>
                    <a:pt x="18" y="15"/>
                  </a:lnTo>
                  <a:lnTo>
                    <a:pt x="23" y="18"/>
                  </a:lnTo>
                  <a:lnTo>
                    <a:pt x="28" y="21"/>
                  </a:lnTo>
                  <a:lnTo>
                    <a:pt x="13" y="18"/>
                  </a:lnTo>
                  <a:lnTo>
                    <a:pt x="13" y="19"/>
                  </a:lnTo>
                  <a:lnTo>
                    <a:pt x="15" y="26"/>
                  </a:lnTo>
                  <a:lnTo>
                    <a:pt x="24" y="32"/>
                  </a:lnTo>
                  <a:lnTo>
                    <a:pt x="23" y="32"/>
                  </a:lnTo>
                  <a:lnTo>
                    <a:pt x="12" y="26"/>
                  </a:lnTo>
                  <a:lnTo>
                    <a:pt x="5" y="15"/>
                  </a:lnTo>
                  <a:lnTo>
                    <a:pt x="0" y="11"/>
                  </a:lnTo>
                  <a:lnTo>
                    <a:pt x="2" y="5"/>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96" name="Google Shape;296;p9"/>
            <p:cNvSpPr/>
            <p:nvPr/>
          </p:nvSpPr>
          <p:spPr>
            <a:xfrm>
              <a:off x="6953358" y="-1614380"/>
              <a:ext cx="13596" cy="8157"/>
            </a:xfrm>
            <a:custGeom>
              <a:avLst/>
              <a:gdLst/>
              <a:ahLst/>
              <a:cxnLst/>
              <a:rect l="l" t="t" r="r" b="b"/>
              <a:pathLst>
                <a:path w="10" h="6" extrusionOk="0">
                  <a:moveTo>
                    <a:pt x="0" y="0"/>
                  </a:moveTo>
                  <a:lnTo>
                    <a:pt x="3" y="0"/>
                  </a:lnTo>
                  <a:lnTo>
                    <a:pt x="10" y="5"/>
                  </a:lnTo>
                  <a:lnTo>
                    <a:pt x="10" y="6"/>
                  </a:lnTo>
                  <a:lnTo>
                    <a:pt x="5" y="5"/>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97" name="Google Shape;297;p9"/>
            <p:cNvSpPr/>
            <p:nvPr/>
          </p:nvSpPr>
          <p:spPr>
            <a:xfrm>
              <a:off x="6962875" y="-1599424"/>
              <a:ext cx="14956" cy="4079"/>
            </a:xfrm>
            <a:custGeom>
              <a:avLst/>
              <a:gdLst/>
              <a:ahLst/>
              <a:cxnLst/>
              <a:rect l="l" t="t" r="r" b="b"/>
              <a:pathLst>
                <a:path w="11" h="3" extrusionOk="0">
                  <a:moveTo>
                    <a:pt x="0" y="0"/>
                  </a:moveTo>
                  <a:lnTo>
                    <a:pt x="4" y="0"/>
                  </a:lnTo>
                  <a:lnTo>
                    <a:pt x="11" y="2"/>
                  </a:lnTo>
                  <a:lnTo>
                    <a:pt x="11" y="3"/>
                  </a:lnTo>
                  <a:lnTo>
                    <a:pt x="3" y="3"/>
                  </a:lnTo>
                  <a:lnTo>
                    <a:pt x="0"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98" name="Google Shape;298;p9"/>
            <p:cNvSpPr/>
            <p:nvPr/>
          </p:nvSpPr>
          <p:spPr>
            <a:xfrm>
              <a:off x="6985987" y="-1568155"/>
              <a:ext cx="5438" cy="1360"/>
            </a:xfrm>
            <a:custGeom>
              <a:avLst/>
              <a:gdLst/>
              <a:ahLst/>
              <a:cxnLst/>
              <a:rect l="l" t="t" r="r" b="b"/>
              <a:pathLst>
                <a:path w="4" h="1" extrusionOk="0">
                  <a:moveTo>
                    <a:pt x="2" y="1"/>
                  </a:moveTo>
                  <a:lnTo>
                    <a:pt x="0" y="0"/>
                  </a:lnTo>
                  <a:lnTo>
                    <a:pt x="4" y="0"/>
                  </a:lnTo>
                  <a:lnTo>
                    <a:pt x="4" y="1"/>
                  </a:lnTo>
                  <a:lnTo>
                    <a:pt x="2" y="1"/>
                  </a:lnTo>
                  <a:lnTo>
                    <a:pt x="2"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299" name="Google Shape;299;p9"/>
            <p:cNvSpPr/>
            <p:nvPr/>
          </p:nvSpPr>
          <p:spPr>
            <a:xfrm>
              <a:off x="7743261" y="-1750336"/>
              <a:ext cx="19034" cy="9517"/>
            </a:xfrm>
            <a:custGeom>
              <a:avLst/>
              <a:gdLst/>
              <a:ahLst/>
              <a:cxnLst/>
              <a:rect l="l" t="t" r="r" b="b"/>
              <a:pathLst>
                <a:path w="14" h="7" extrusionOk="0">
                  <a:moveTo>
                    <a:pt x="0" y="0"/>
                  </a:moveTo>
                  <a:lnTo>
                    <a:pt x="8" y="0"/>
                  </a:lnTo>
                  <a:lnTo>
                    <a:pt x="13" y="4"/>
                  </a:lnTo>
                  <a:lnTo>
                    <a:pt x="14" y="7"/>
                  </a:lnTo>
                  <a:lnTo>
                    <a:pt x="8" y="4"/>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00" name="Google Shape;300;p9"/>
            <p:cNvSpPr/>
            <p:nvPr/>
          </p:nvSpPr>
          <p:spPr>
            <a:xfrm>
              <a:off x="7725586" y="-1777527"/>
              <a:ext cx="6798" cy="1360"/>
            </a:xfrm>
            <a:custGeom>
              <a:avLst/>
              <a:gdLst/>
              <a:ahLst/>
              <a:cxnLst/>
              <a:rect l="l" t="t" r="r" b="b"/>
              <a:pathLst>
                <a:path w="5" h="1" extrusionOk="0">
                  <a:moveTo>
                    <a:pt x="3" y="0"/>
                  </a:moveTo>
                  <a:lnTo>
                    <a:pt x="5" y="0"/>
                  </a:lnTo>
                  <a:lnTo>
                    <a:pt x="3" y="1"/>
                  </a:lnTo>
                  <a:lnTo>
                    <a:pt x="2" y="1"/>
                  </a:lnTo>
                  <a:lnTo>
                    <a:pt x="0" y="0"/>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01" name="Google Shape;301;p9"/>
            <p:cNvSpPr/>
            <p:nvPr/>
          </p:nvSpPr>
          <p:spPr>
            <a:xfrm>
              <a:off x="7830272" y="-1743537"/>
              <a:ext cx="8157" cy="4079"/>
            </a:xfrm>
            <a:custGeom>
              <a:avLst/>
              <a:gdLst/>
              <a:ahLst/>
              <a:cxnLst/>
              <a:rect l="l" t="t" r="r" b="b"/>
              <a:pathLst>
                <a:path w="6" h="3" extrusionOk="0">
                  <a:moveTo>
                    <a:pt x="0" y="0"/>
                  </a:moveTo>
                  <a:lnTo>
                    <a:pt x="6" y="2"/>
                  </a:lnTo>
                  <a:lnTo>
                    <a:pt x="6" y="3"/>
                  </a:lnTo>
                  <a:lnTo>
                    <a:pt x="1"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02" name="Google Shape;302;p9"/>
            <p:cNvSpPr/>
            <p:nvPr/>
          </p:nvSpPr>
          <p:spPr>
            <a:xfrm>
              <a:off x="7866980" y="-1607582"/>
              <a:ext cx="2719" cy="1360"/>
            </a:xfrm>
            <a:custGeom>
              <a:avLst/>
              <a:gdLst/>
              <a:ahLst/>
              <a:cxnLst/>
              <a:rect l="l" t="t" r="r" b="b"/>
              <a:pathLst>
                <a:path w="2" h="120000" extrusionOk="0">
                  <a:moveTo>
                    <a:pt x="0" y="0"/>
                  </a:moveTo>
                  <a:lnTo>
                    <a:pt x="2" y="0"/>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03" name="Google Shape;303;p9"/>
            <p:cNvSpPr/>
            <p:nvPr/>
          </p:nvSpPr>
          <p:spPr>
            <a:xfrm>
              <a:off x="7920003" y="-1647009"/>
              <a:ext cx="8157" cy="8157"/>
            </a:xfrm>
            <a:custGeom>
              <a:avLst/>
              <a:gdLst/>
              <a:ahLst/>
              <a:cxnLst/>
              <a:rect l="l" t="t" r="r" b="b"/>
              <a:pathLst>
                <a:path w="6" h="6" extrusionOk="0">
                  <a:moveTo>
                    <a:pt x="0" y="0"/>
                  </a:moveTo>
                  <a:lnTo>
                    <a:pt x="6" y="6"/>
                  </a:lnTo>
                  <a:lnTo>
                    <a:pt x="3" y="6"/>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04" name="Google Shape;304;p9"/>
            <p:cNvSpPr/>
            <p:nvPr/>
          </p:nvSpPr>
          <p:spPr>
            <a:xfrm>
              <a:off x="7967587" y="-1613020"/>
              <a:ext cx="4079" cy="2719"/>
            </a:xfrm>
            <a:custGeom>
              <a:avLst/>
              <a:gdLst/>
              <a:ahLst/>
              <a:cxnLst/>
              <a:rect l="l" t="t" r="r" b="b"/>
              <a:pathLst>
                <a:path w="3" h="2" extrusionOk="0">
                  <a:moveTo>
                    <a:pt x="0" y="0"/>
                  </a:moveTo>
                  <a:lnTo>
                    <a:pt x="3"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05" name="Google Shape;305;p9"/>
            <p:cNvSpPr/>
            <p:nvPr/>
          </p:nvSpPr>
          <p:spPr>
            <a:xfrm>
              <a:off x="8129375" y="-1502896"/>
              <a:ext cx="1360" cy="1360"/>
            </a:xfrm>
            <a:custGeom>
              <a:avLst/>
              <a:gdLst/>
              <a:ahLst/>
              <a:cxnLst/>
              <a:rect l="l" t="t" r="r" b="b"/>
              <a:pathLst>
                <a:path w="120000" h="1" extrusionOk="0">
                  <a:moveTo>
                    <a:pt x="0" y="0"/>
                  </a:moveTo>
                  <a:lnTo>
                    <a:pt x="0" y="1"/>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06" name="Google Shape;306;p9"/>
            <p:cNvSpPr/>
            <p:nvPr/>
          </p:nvSpPr>
          <p:spPr>
            <a:xfrm>
              <a:off x="7849306" y="-1472986"/>
              <a:ext cx="9517" cy="4079"/>
            </a:xfrm>
            <a:custGeom>
              <a:avLst/>
              <a:gdLst/>
              <a:ahLst/>
              <a:cxnLst/>
              <a:rect l="l" t="t" r="r" b="b"/>
              <a:pathLst>
                <a:path w="7" h="3" extrusionOk="0">
                  <a:moveTo>
                    <a:pt x="0" y="2"/>
                  </a:moveTo>
                  <a:lnTo>
                    <a:pt x="2" y="0"/>
                  </a:lnTo>
                  <a:lnTo>
                    <a:pt x="5" y="2"/>
                  </a:lnTo>
                  <a:lnTo>
                    <a:pt x="7" y="2"/>
                  </a:lnTo>
                  <a:lnTo>
                    <a:pt x="2" y="3"/>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07" name="Google Shape;307;p9"/>
            <p:cNvSpPr/>
            <p:nvPr/>
          </p:nvSpPr>
          <p:spPr>
            <a:xfrm>
              <a:off x="6726312" y="-1573593"/>
              <a:ext cx="9517" cy="10876"/>
            </a:xfrm>
            <a:custGeom>
              <a:avLst/>
              <a:gdLst/>
              <a:ahLst/>
              <a:cxnLst/>
              <a:rect l="l" t="t" r="r" b="b"/>
              <a:pathLst>
                <a:path w="7" h="8" extrusionOk="0">
                  <a:moveTo>
                    <a:pt x="2" y="0"/>
                  </a:moveTo>
                  <a:lnTo>
                    <a:pt x="7" y="7"/>
                  </a:lnTo>
                  <a:lnTo>
                    <a:pt x="4" y="8"/>
                  </a:lnTo>
                  <a:lnTo>
                    <a:pt x="0" y="4"/>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08" name="Google Shape;308;p9"/>
            <p:cNvSpPr/>
            <p:nvPr/>
          </p:nvSpPr>
          <p:spPr>
            <a:xfrm>
              <a:off x="6439445" y="-1638852"/>
              <a:ext cx="6798" cy="2719"/>
            </a:xfrm>
            <a:custGeom>
              <a:avLst/>
              <a:gdLst/>
              <a:ahLst/>
              <a:cxnLst/>
              <a:rect l="l" t="t" r="r" b="b"/>
              <a:pathLst>
                <a:path w="5" h="2" extrusionOk="0">
                  <a:moveTo>
                    <a:pt x="5" y="2"/>
                  </a:moveTo>
                  <a:lnTo>
                    <a:pt x="1" y="0"/>
                  </a:lnTo>
                  <a:lnTo>
                    <a:pt x="0" y="0"/>
                  </a:lnTo>
                  <a:lnTo>
                    <a:pt x="0" y="2"/>
                  </a:lnTo>
                  <a:lnTo>
                    <a:pt x="5" y="2"/>
                  </a:lnTo>
                  <a:lnTo>
                    <a:pt x="5"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09" name="Google Shape;309;p9"/>
            <p:cNvSpPr/>
            <p:nvPr/>
          </p:nvSpPr>
          <p:spPr>
            <a:xfrm>
              <a:off x="6298051" y="-1729942"/>
              <a:ext cx="1360" cy="4079"/>
            </a:xfrm>
            <a:custGeom>
              <a:avLst/>
              <a:gdLst/>
              <a:ahLst/>
              <a:cxnLst/>
              <a:rect l="l" t="t" r="r" b="b"/>
              <a:pathLst>
                <a:path w="1" h="3" extrusionOk="0">
                  <a:moveTo>
                    <a:pt x="0" y="0"/>
                  </a:moveTo>
                  <a:lnTo>
                    <a:pt x="0" y="3"/>
                  </a:lnTo>
                  <a:lnTo>
                    <a:pt x="1"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10" name="Google Shape;310;p9"/>
            <p:cNvSpPr/>
            <p:nvPr/>
          </p:nvSpPr>
          <p:spPr>
            <a:xfrm>
              <a:off x="6281736" y="-1780246"/>
              <a:ext cx="5438" cy="2719"/>
            </a:xfrm>
            <a:custGeom>
              <a:avLst/>
              <a:gdLst/>
              <a:ahLst/>
              <a:cxnLst/>
              <a:rect l="l" t="t" r="r" b="b"/>
              <a:pathLst>
                <a:path w="4" h="2" extrusionOk="0">
                  <a:moveTo>
                    <a:pt x="2" y="0"/>
                  </a:moveTo>
                  <a:lnTo>
                    <a:pt x="0" y="2"/>
                  </a:lnTo>
                  <a:lnTo>
                    <a:pt x="4" y="2"/>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11" name="Google Shape;311;p9"/>
            <p:cNvSpPr/>
            <p:nvPr/>
          </p:nvSpPr>
          <p:spPr>
            <a:xfrm>
              <a:off x="6281736" y="-1780246"/>
              <a:ext cx="1360" cy="4079"/>
            </a:xfrm>
            <a:custGeom>
              <a:avLst/>
              <a:gdLst/>
              <a:ahLst/>
              <a:cxnLst/>
              <a:rect l="l" t="t" r="r" b="b"/>
              <a:pathLst>
                <a:path w="120000" h="3" extrusionOk="0">
                  <a:moveTo>
                    <a:pt x="0" y="0"/>
                  </a:moveTo>
                  <a:lnTo>
                    <a:pt x="0"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12" name="Google Shape;312;p9"/>
            <p:cNvSpPr/>
            <p:nvPr/>
          </p:nvSpPr>
          <p:spPr>
            <a:xfrm>
              <a:off x="6277658" y="-1793841"/>
              <a:ext cx="4079" cy="5438"/>
            </a:xfrm>
            <a:custGeom>
              <a:avLst/>
              <a:gdLst/>
              <a:ahLst/>
              <a:cxnLst/>
              <a:rect l="l" t="t" r="r" b="b"/>
              <a:pathLst>
                <a:path w="3" h="4" extrusionOk="0">
                  <a:moveTo>
                    <a:pt x="0" y="0"/>
                  </a:moveTo>
                  <a:lnTo>
                    <a:pt x="2" y="4"/>
                  </a:lnTo>
                  <a:lnTo>
                    <a:pt x="3" y="4"/>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13" name="Google Shape;313;p9"/>
            <p:cNvSpPr/>
            <p:nvPr/>
          </p:nvSpPr>
          <p:spPr>
            <a:xfrm>
              <a:off x="6201523" y="-1716346"/>
              <a:ext cx="4079" cy="5438"/>
            </a:xfrm>
            <a:custGeom>
              <a:avLst/>
              <a:gdLst/>
              <a:ahLst/>
              <a:cxnLst/>
              <a:rect l="l" t="t" r="r" b="b"/>
              <a:pathLst>
                <a:path w="3" h="4" extrusionOk="0">
                  <a:moveTo>
                    <a:pt x="2" y="0"/>
                  </a:moveTo>
                  <a:lnTo>
                    <a:pt x="0" y="0"/>
                  </a:lnTo>
                  <a:lnTo>
                    <a:pt x="2" y="4"/>
                  </a:lnTo>
                  <a:lnTo>
                    <a:pt x="3" y="3"/>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14" name="Google Shape;314;p9"/>
            <p:cNvSpPr/>
            <p:nvPr/>
          </p:nvSpPr>
          <p:spPr>
            <a:xfrm>
              <a:off x="6242310" y="-1694593"/>
              <a:ext cx="273271" cy="159069"/>
            </a:xfrm>
            <a:custGeom>
              <a:avLst/>
              <a:gdLst/>
              <a:ahLst/>
              <a:cxnLst/>
              <a:rect l="l" t="t" r="r" b="b"/>
              <a:pathLst>
                <a:path w="201" h="117" extrusionOk="0">
                  <a:moveTo>
                    <a:pt x="0" y="0"/>
                  </a:moveTo>
                  <a:lnTo>
                    <a:pt x="7" y="0"/>
                  </a:lnTo>
                  <a:lnTo>
                    <a:pt x="12" y="3"/>
                  </a:lnTo>
                  <a:lnTo>
                    <a:pt x="18" y="3"/>
                  </a:lnTo>
                  <a:lnTo>
                    <a:pt x="37" y="4"/>
                  </a:lnTo>
                  <a:lnTo>
                    <a:pt x="44" y="8"/>
                  </a:lnTo>
                  <a:lnTo>
                    <a:pt x="53" y="14"/>
                  </a:lnTo>
                  <a:lnTo>
                    <a:pt x="61" y="19"/>
                  </a:lnTo>
                  <a:lnTo>
                    <a:pt x="71" y="22"/>
                  </a:lnTo>
                  <a:lnTo>
                    <a:pt x="82" y="27"/>
                  </a:lnTo>
                  <a:lnTo>
                    <a:pt x="84" y="28"/>
                  </a:lnTo>
                  <a:lnTo>
                    <a:pt x="87" y="30"/>
                  </a:lnTo>
                  <a:lnTo>
                    <a:pt x="95" y="35"/>
                  </a:lnTo>
                  <a:lnTo>
                    <a:pt x="98" y="35"/>
                  </a:lnTo>
                  <a:lnTo>
                    <a:pt x="98" y="33"/>
                  </a:lnTo>
                  <a:lnTo>
                    <a:pt x="102" y="33"/>
                  </a:lnTo>
                  <a:lnTo>
                    <a:pt x="108" y="40"/>
                  </a:lnTo>
                  <a:lnTo>
                    <a:pt x="118" y="41"/>
                  </a:lnTo>
                  <a:lnTo>
                    <a:pt x="122" y="44"/>
                  </a:lnTo>
                  <a:lnTo>
                    <a:pt x="124" y="44"/>
                  </a:lnTo>
                  <a:lnTo>
                    <a:pt x="122" y="43"/>
                  </a:lnTo>
                  <a:lnTo>
                    <a:pt x="129" y="46"/>
                  </a:lnTo>
                  <a:lnTo>
                    <a:pt x="137" y="46"/>
                  </a:lnTo>
                  <a:lnTo>
                    <a:pt x="137" y="48"/>
                  </a:lnTo>
                  <a:lnTo>
                    <a:pt x="135" y="49"/>
                  </a:lnTo>
                  <a:lnTo>
                    <a:pt x="138" y="52"/>
                  </a:lnTo>
                  <a:lnTo>
                    <a:pt x="143" y="51"/>
                  </a:lnTo>
                  <a:lnTo>
                    <a:pt x="148" y="54"/>
                  </a:lnTo>
                  <a:lnTo>
                    <a:pt x="150" y="56"/>
                  </a:lnTo>
                  <a:lnTo>
                    <a:pt x="146" y="59"/>
                  </a:lnTo>
                  <a:lnTo>
                    <a:pt x="150" y="59"/>
                  </a:lnTo>
                  <a:lnTo>
                    <a:pt x="148" y="64"/>
                  </a:lnTo>
                  <a:lnTo>
                    <a:pt x="150" y="65"/>
                  </a:lnTo>
                  <a:lnTo>
                    <a:pt x="156" y="67"/>
                  </a:lnTo>
                  <a:lnTo>
                    <a:pt x="159" y="67"/>
                  </a:lnTo>
                  <a:lnTo>
                    <a:pt x="164" y="67"/>
                  </a:lnTo>
                  <a:lnTo>
                    <a:pt x="169" y="77"/>
                  </a:lnTo>
                  <a:lnTo>
                    <a:pt x="175" y="78"/>
                  </a:lnTo>
                  <a:lnTo>
                    <a:pt x="174" y="80"/>
                  </a:lnTo>
                  <a:lnTo>
                    <a:pt x="177" y="81"/>
                  </a:lnTo>
                  <a:lnTo>
                    <a:pt x="188" y="81"/>
                  </a:lnTo>
                  <a:lnTo>
                    <a:pt x="196" y="86"/>
                  </a:lnTo>
                  <a:lnTo>
                    <a:pt x="196" y="88"/>
                  </a:lnTo>
                  <a:lnTo>
                    <a:pt x="196" y="94"/>
                  </a:lnTo>
                  <a:lnTo>
                    <a:pt x="198" y="96"/>
                  </a:lnTo>
                  <a:lnTo>
                    <a:pt x="201" y="115"/>
                  </a:lnTo>
                  <a:lnTo>
                    <a:pt x="193" y="112"/>
                  </a:lnTo>
                  <a:lnTo>
                    <a:pt x="191" y="115"/>
                  </a:lnTo>
                  <a:lnTo>
                    <a:pt x="190" y="115"/>
                  </a:lnTo>
                  <a:lnTo>
                    <a:pt x="183" y="112"/>
                  </a:lnTo>
                  <a:lnTo>
                    <a:pt x="182" y="113"/>
                  </a:lnTo>
                  <a:lnTo>
                    <a:pt x="185" y="115"/>
                  </a:lnTo>
                  <a:lnTo>
                    <a:pt x="183" y="117"/>
                  </a:lnTo>
                  <a:lnTo>
                    <a:pt x="167" y="107"/>
                  </a:lnTo>
                  <a:lnTo>
                    <a:pt x="143" y="99"/>
                  </a:lnTo>
                  <a:lnTo>
                    <a:pt x="137" y="93"/>
                  </a:lnTo>
                  <a:lnTo>
                    <a:pt x="114" y="80"/>
                  </a:lnTo>
                  <a:lnTo>
                    <a:pt x="111" y="77"/>
                  </a:lnTo>
                  <a:lnTo>
                    <a:pt x="103" y="69"/>
                  </a:lnTo>
                  <a:lnTo>
                    <a:pt x="97" y="64"/>
                  </a:lnTo>
                  <a:lnTo>
                    <a:pt x="90" y="60"/>
                  </a:lnTo>
                  <a:lnTo>
                    <a:pt x="87" y="57"/>
                  </a:lnTo>
                  <a:lnTo>
                    <a:pt x="79" y="54"/>
                  </a:lnTo>
                  <a:lnTo>
                    <a:pt x="68" y="40"/>
                  </a:lnTo>
                  <a:lnTo>
                    <a:pt x="61" y="36"/>
                  </a:lnTo>
                  <a:lnTo>
                    <a:pt x="49" y="33"/>
                  </a:lnTo>
                  <a:lnTo>
                    <a:pt x="45" y="27"/>
                  </a:lnTo>
                  <a:lnTo>
                    <a:pt x="42" y="27"/>
                  </a:lnTo>
                  <a:lnTo>
                    <a:pt x="36" y="22"/>
                  </a:lnTo>
                  <a:lnTo>
                    <a:pt x="29" y="19"/>
                  </a:lnTo>
                  <a:lnTo>
                    <a:pt x="26" y="19"/>
                  </a:lnTo>
                  <a:lnTo>
                    <a:pt x="7" y="9"/>
                  </a:lnTo>
                  <a:lnTo>
                    <a:pt x="2" y="4"/>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15" name="Google Shape;315;p9"/>
            <p:cNvSpPr/>
            <p:nvPr/>
          </p:nvSpPr>
          <p:spPr>
            <a:xfrm>
              <a:off x="6265422" y="-1657886"/>
              <a:ext cx="14956" cy="8157"/>
            </a:xfrm>
            <a:custGeom>
              <a:avLst/>
              <a:gdLst/>
              <a:ahLst/>
              <a:cxnLst/>
              <a:rect l="l" t="t" r="r" b="b"/>
              <a:pathLst>
                <a:path w="11" h="6" extrusionOk="0">
                  <a:moveTo>
                    <a:pt x="0" y="1"/>
                  </a:moveTo>
                  <a:lnTo>
                    <a:pt x="0" y="0"/>
                  </a:lnTo>
                  <a:lnTo>
                    <a:pt x="9" y="5"/>
                  </a:lnTo>
                  <a:lnTo>
                    <a:pt x="11" y="6"/>
                  </a:lnTo>
                  <a:lnTo>
                    <a:pt x="0" y="1"/>
                  </a:lnTo>
                  <a:lnTo>
                    <a:pt x="0"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16" name="Google Shape;316;p9"/>
            <p:cNvSpPr/>
            <p:nvPr/>
          </p:nvSpPr>
          <p:spPr>
            <a:xfrm>
              <a:off x="6299411" y="-1638852"/>
              <a:ext cx="20394" cy="13596"/>
            </a:xfrm>
            <a:custGeom>
              <a:avLst/>
              <a:gdLst/>
              <a:ahLst/>
              <a:cxnLst/>
              <a:rect l="l" t="t" r="r" b="b"/>
              <a:pathLst>
                <a:path w="15" h="10" extrusionOk="0">
                  <a:moveTo>
                    <a:pt x="0" y="2"/>
                  </a:moveTo>
                  <a:lnTo>
                    <a:pt x="3" y="0"/>
                  </a:lnTo>
                  <a:lnTo>
                    <a:pt x="13" y="5"/>
                  </a:lnTo>
                  <a:lnTo>
                    <a:pt x="15" y="10"/>
                  </a:lnTo>
                  <a:lnTo>
                    <a:pt x="13" y="10"/>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17" name="Google Shape;317;p9"/>
            <p:cNvSpPr/>
            <p:nvPr/>
          </p:nvSpPr>
          <p:spPr>
            <a:xfrm>
              <a:off x="6389142" y="-1647009"/>
              <a:ext cx="6798" cy="4079"/>
            </a:xfrm>
            <a:custGeom>
              <a:avLst/>
              <a:gdLst/>
              <a:ahLst/>
              <a:cxnLst/>
              <a:rect l="l" t="t" r="r" b="b"/>
              <a:pathLst>
                <a:path w="5" h="3" extrusionOk="0">
                  <a:moveTo>
                    <a:pt x="5" y="3"/>
                  </a:moveTo>
                  <a:lnTo>
                    <a:pt x="2" y="3"/>
                  </a:lnTo>
                  <a:lnTo>
                    <a:pt x="0" y="1"/>
                  </a:lnTo>
                  <a:lnTo>
                    <a:pt x="3" y="0"/>
                  </a:lnTo>
                  <a:lnTo>
                    <a:pt x="5" y="1"/>
                  </a:lnTo>
                  <a:lnTo>
                    <a:pt x="5" y="3"/>
                  </a:lnTo>
                  <a:lnTo>
                    <a:pt x="5"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18" name="Google Shape;318;p9"/>
            <p:cNvSpPr/>
            <p:nvPr/>
          </p:nvSpPr>
          <p:spPr>
            <a:xfrm>
              <a:off x="6404097" y="-1640211"/>
              <a:ext cx="10876" cy="4079"/>
            </a:xfrm>
            <a:custGeom>
              <a:avLst/>
              <a:gdLst/>
              <a:ahLst/>
              <a:cxnLst/>
              <a:rect l="l" t="t" r="r" b="b"/>
              <a:pathLst>
                <a:path w="8" h="3" extrusionOk="0">
                  <a:moveTo>
                    <a:pt x="0" y="0"/>
                  </a:moveTo>
                  <a:lnTo>
                    <a:pt x="5" y="0"/>
                  </a:lnTo>
                  <a:lnTo>
                    <a:pt x="8"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19" name="Google Shape;319;p9"/>
            <p:cNvSpPr/>
            <p:nvPr/>
          </p:nvSpPr>
          <p:spPr>
            <a:xfrm>
              <a:off x="6342917" y="-1603503"/>
              <a:ext cx="14956" cy="10876"/>
            </a:xfrm>
            <a:custGeom>
              <a:avLst/>
              <a:gdLst/>
              <a:ahLst/>
              <a:cxnLst/>
              <a:rect l="l" t="t" r="r" b="b"/>
              <a:pathLst>
                <a:path w="11" h="8" extrusionOk="0">
                  <a:moveTo>
                    <a:pt x="0" y="0"/>
                  </a:moveTo>
                  <a:lnTo>
                    <a:pt x="3" y="0"/>
                  </a:lnTo>
                  <a:lnTo>
                    <a:pt x="11" y="8"/>
                  </a:lnTo>
                  <a:lnTo>
                    <a:pt x="7" y="8"/>
                  </a:lnTo>
                  <a:lnTo>
                    <a:pt x="2" y="5"/>
                  </a:lnTo>
                  <a:lnTo>
                    <a:pt x="0"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20" name="Google Shape;320;p9"/>
            <p:cNvSpPr/>
            <p:nvPr/>
          </p:nvSpPr>
          <p:spPr>
            <a:xfrm>
              <a:off x="6454401" y="-1634773"/>
              <a:ext cx="8157" cy="5438"/>
            </a:xfrm>
            <a:custGeom>
              <a:avLst/>
              <a:gdLst/>
              <a:ahLst/>
              <a:cxnLst/>
              <a:rect l="l" t="t" r="r" b="b"/>
              <a:pathLst>
                <a:path w="6" h="4" extrusionOk="0">
                  <a:moveTo>
                    <a:pt x="3" y="0"/>
                  </a:moveTo>
                  <a:lnTo>
                    <a:pt x="6" y="2"/>
                  </a:lnTo>
                  <a:lnTo>
                    <a:pt x="5" y="4"/>
                  </a:lnTo>
                  <a:lnTo>
                    <a:pt x="0" y="0"/>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21" name="Google Shape;321;p9"/>
            <p:cNvSpPr/>
            <p:nvPr/>
          </p:nvSpPr>
          <p:spPr>
            <a:xfrm>
              <a:off x="6461198" y="-1613020"/>
              <a:ext cx="6798" cy="2719"/>
            </a:xfrm>
            <a:custGeom>
              <a:avLst/>
              <a:gdLst/>
              <a:ahLst/>
              <a:cxnLst/>
              <a:rect l="l" t="t" r="r" b="b"/>
              <a:pathLst>
                <a:path w="5" h="2" extrusionOk="0">
                  <a:moveTo>
                    <a:pt x="0" y="2"/>
                  </a:moveTo>
                  <a:lnTo>
                    <a:pt x="1" y="0"/>
                  </a:lnTo>
                  <a:lnTo>
                    <a:pt x="3" y="0"/>
                  </a:lnTo>
                  <a:lnTo>
                    <a:pt x="5" y="2"/>
                  </a:lnTo>
                  <a:lnTo>
                    <a:pt x="5" y="2"/>
                  </a:lnTo>
                  <a:lnTo>
                    <a:pt x="1" y="2"/>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22" name="Google Shape;322;p9"/>
            <p:cNvSpPr/>
            <p:nvPr/>
          </p:nvSpPr>
          <p:spPr>
            <a:xfrm>
              <a:off x="6484311" y="-1596705"/>
              <a:ext cx="39428" cy="21753"/>
            </a:xfrm>
            <a:custGeom>
              <a:avLst/>
              <a:gdLst/>
              <a:ahLst/>
              <a:cxnLst/>
              <a:rect l="l" t="t" r="r" b="b"/>
              <a:pathLst>
                <a:path w="29" h="16" extrusionOk="0">
                  <a:moveTo>
                    <a:pt x="0" y="5"/>
                  </a:moveTo>
                  <a:lnTo>
                    <a:pt x="4" y="1"/>
                  </a:lnTo>
                  <a:lnTo>
                    <a:pt x="7" y="1"/>
                  </a:lnTo>
                  <a:lnTo>
                    <a:pt x="10" y="1"/>
                  </a:lnTo>
                  <a:lnTo>
                    <a:pt x="10" y="0"/>
                  </a:lnTo>
                  <a:lnTo>
                    <a:pt x="12" y="0"/>
                  </a:lnTo>
                  <a:lnTo>
                    <a:pt x="20" y="9"/>
                  </a:lnTo>
                  <a:lnTo>
                    <a:pt x="28" y="9"/>
                  </a:lnTo>
                  <a:lnTo>
                    <a:pt x="29" y="16"/>
                  </a:lnTo>
                  <a:lnTo>
                    <a:pt x="28" y="16"/>
                  </a:lnTo>
                  <a:lnTo>
                    <a:pt x="20" y="13"/>
                  </a:lnTo>
                  <a:lnTo>
                    <a:pt x="12" y="6"/>
                  </a:lnTo>
                  <a:lnTo>
                    <a:pt x="0" y="5"/>
                  </a:lnTo>
                  <a:lnTo>
                    <a:pt x="0"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23" name="Google Shape;323;p9"/>
            <p:cNvSpPr/>
            <p:nvPr/>
          </p:nvSpPr>
          <p:spPr>
            <a:xfrm>
              <a:off x="6541412" y="-1581750"/>
              <a:ext cx="13596" cy="8157"/>
            </a:xfrm>
            <a:custGeom>
              <a:avLst/>
              <a:gdLst/>
              <a:ahLst/>
              <a:cxnLst/>
              <a:rect l="l" t="t" r="r" b="b"/>
              <a:pathLst>
                <a:path w="10" h="6" extrusionOk="0">
                  <a:moveTo>
                    <a:pt x="2" y="0"/>
                  </a:moveTo>
                  <a:lnTo>
                    <a:pt x="5" y="0"/>
                  </a:lnTo>
                  <a:lnTo>
                    <a:pt x="10" y="2"/>
                  </a:lnTo>
                  <a:lnTo>
                    <a:pt x="10" y="6"/>
                  </a:lnTo>
                  <a:lnTo>
                    <a:pt x="2" y="5"/>
                  </a:lnTo>
                  <a:lnTo>
                    <a:pt x="0" y="2"/>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24" name="Google Shape;324;p9"/>
            <p:cNvSpPr/>
            <p:nvPr/>
          </p:nvSpPr>
          <p:spPr>
            <a:xfrm>
              <a:off x="6465277" y="-1902606"/>
              <a:ext cx="46225" cy="28551"/>
            </a:xfrm>
            <a:custGeom>
              <a:avLst/>
              <a:gdLst/>
              <a:ahLst/>
              <a:cxnLst/>
              <a:rect l="l" t="t" r="r" b="b"/>
              <a:pathLst>
                <a:path w="34" h="21" extrusionOk="0">
                  <a:moveTo>
                    <a:pt x="26" y="2"/>
                  </a:moveTo>
                  <a:lnTo>
                    <a:pt x="26" y="0"/>
                  </a:lnTo>
                  <a:lnTo>
                    <a:pt x="31" y="2"/>
                  </a:lnTo>
                  <a:lnTo>
                    <a:pt x="34" y="5"/>
                  </a:lnTo>
                  <a:lnTo>
                    <a:pt x="32" y="8"/>
                  </a:lnTo>
                  <a:lnTo>
                    <a:pt x="29" y="15"/>
                  </a:lnTo>
                  <a:lnTo>
                    <a:pt x="24" y="19"/>
                  </a:lnTo>
                  <a:lnTo>
                    <a:pt x="21" y="19"/>
                  </a:lnTo>
                  <a:lnTo>
                    <a:pt x="19" y="21"/>
                  </a:lnTo>
                  <a:lnTo>
                    <a:pt x="5" y="19"/>
                  </a:lnTo>
                  <a:lnTo>
                    <a:pt x="2" y="16"/>
                  </a:lnTo>
                  <a:lnTo>
                    <a:pt x="0" y="10"/>
                  </a:lnTo>
                  <a:lnTo>
                    <a:pt x="11" y="2"/>
                  </a:lnTo>
                  <a:lnTo>
                    <a:pt x="26" y="2"/>
                  </a:lnTo>
                  <a:lnTo>
                    <a:pt x="26"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25" name="Google Shape;325;p9"/>
            <p:cNvSpPr/>
            <p:nvPr/>
          </p:nvSpPr>
          <p:spPr>
            <a:xfrm>
              <a:off x="6077803" y="-1939314"/>
              <a:ext cx="4079" cy="6798"/>
            </a:xfrm>
            <a:custGeom>
              <a:avLst/>
              <a:gdLst/>
              <a:ahLst/>
              <a:cxnLst/>
              <a:rect l="l" t="t" r="r" b="b"/>
              <a:pathLst>
                <a:path w="3" h="5" extrusionOk="0">
                  <a:moveTo>
                    <a:pt x="0" y="2"/>
                  </a:moveTo>
                  <a:lnTo>
                    <a:pt x="0" y="5"/>
                  </a:lnTo>
                  <a:lnTo>
                    <a:pt x="3" y="5"/>
                  </a:lnTo>
                  <a:lnTo>
                    <a:pt x="3" y="3"/>
                  </a:lnTo>
                  <a:lnTo>
                    <a:pt x="1" y="0"/>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26" name="Google Shape;326;p9"/>
            <p:cNvSpPr/>
            <p:nvPr/>
          </p:nvSpPr>
          <p:spPr>
            <a:xfrm>
              <a:off x="6158017" y="-1804718"/>
              <a:ext cx="6798" cy="27191"/>
            </a:xfrm>
            <a:custGeom>
              <a:avLst/>
              <a:gdLst/>
              <a:ahLst/>
              <a:cxnLst/>
              <a:rect l="l" t="t" r="r" b="b"/>
              <a:pathLst>
                <a:path w="5" h="20" extrusionOk="0">
                  <a:moveTo>
                    <a:pt x="2" y="0"/>
                  </a:moveTo>
                  <a:lnTo>
                    <a:pt x="2" y="13"/>
                  </a:lnTo>
                  <a:lnTo>
                    <a:pt x="0" y="16"/>
                  </a:lnTo>
                  <a:lnTo>
                    <a:pt x="3" y="20"/>
                  </a:lnTo>
                  <a:lnTo>
                    <a:pt x="5" y="20"/>
                  </a:lnTo>
                  <a:lnTo>
                    <a:pt x="3" y="5"/>
                  </a:lnTo>
                  <a:lnTo>
                    <a:pt x="5" y="4"/>
                  </a:lnTo>
                  <a:lnTo>
                    <a:pt x="3" y="0"/>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27" name="Google Shape;327;p9"/>
            <p:cNvSpPr/>
            <p:nvPr/>
          </p:nvSpPr>
          <p:spPr>
            <a:xfrm>
              <a:off x="6909852" y="-2519845"/>
              <a:ext cx="97888" cy="183541"/>
            </a:xfrm>
            <a:custGeom>
              <a:avLst/>
              <a:gdLst/>
              <a:ahLst/>
              <a:cxnLst/>
              <a:rect l="l" t="t" r="r" b="b"/>
              <a:pathLst>
                <a:path w="72" h="135" extrusionOk="0">
                  <a:moveTo>
                    <a:pt x="5" y="0"/>
                  </a:moveTo>
                  <a:lnTo>
                    <a:pt x="7" y="0"/>
                  </a:lnTo>
                  <a:lnTo>
                    <a:pt x="10" y="5"/>
                  </a:lnTo>
                  <a:lnTo>
                    <a:pt x="15" y="12"/>
                  </a:lnTo>
                  <a:lnTo>
                    <a:pt x="26" y="28"/>
                  </a:lnTo>
                  <a:lnTo>
                    <a:pt x="27" y="36"/>
                  </a:lnTo>
                  <a:lnTo>
                    <a:pt x="26" y="36"/>
                  </a:lnTo>
                  <a:lnTo>
                    <a:pt x="34" y="49"/>
                  </a:lnTo>
                  <a:lnTo>
                    <a:pt x="37" y="52"/>
                  </a:lnTo>
                  <a:lnTo>
                    <a:pt x="45" y="61"/>
                  </a:lnTo>
                  <a:lnTo>
                    <a:pt x="53" y="73"/>
                  </a:lnTo>
                  <a:lnTo>
                    <a:pt x="63" y="84"/>
                  </a:lnTo>
                  <a:lnTo>
                    <a:pt x="72" y="93"/>
                  </a:lnTo>
                  <a:lnTo>
                    <a:pt x="64" y="87"/>
                  </a:lnTo>
                  <a:lnTo>
                    <a:pt x="56" y="84"/>
                  </a:lnTo>
                  <a:lnTo>
                    <a:pt x="48" y="84"/>
                  </a:lnTo>
                  <a:lnTo>
                    <a:pt x="47" y="85"/>
                  </a:lnTo>
                  <a:lnTo>
                    <a:pt x="47" y="103"/>
                  </a:lnTo>
                  <a:lnTo>
                    <a:pt x="48" y="109"/>
                  </a:lnTo>
                  <a:lnTo>
                    <a:pt x="58" y="116"/>
                  </a:lnTo>
                  <a:lnTo>
                    <a:pt x="61" y="121"/>
                  </a:lnTo>
                  <a:lnTo>
                    <a:pt x="68" y="122"/>
                  </a:lnTo>
                  <a:lnTo>
                    <a:pt x="72" y="130"/>
                  </a:lnTo>
                  <a:lnTo>
                    <a:pt x="71" y="134"/>
                  </a:lnTo>
                  <a:lnTo>
                    <a:pt x="66" y="125"/>
                  </a:lnTo>
                  <a:lnTo>
                    <a:pt x="55" y="124"/>
                  </a:lnTo>
                  <a:lnTo>
                    <a:pt x="53" y="125"/>
                  </a:lnTo>
                  <a:lnTo>
                    <a:pt x="53" y="135"/>
                  </a:lnTo>
                  <a:lnTo>
                    <a:pt x="50" y="134"/>
                  </a:lnTo>
                  <a:lnTo>
                    <a:pt x="45" y="124"/>
                  </a:lnTo>
                  <a:lnTo>
                    <a:pt x="40" y="106"/>
                  </a:lnTo>
                  <a:lnTo>
                    <a:pt x="42" y="103"/>
                  </a:lnTo>
                  <a:lnTo>
                    <a:pt x="32" y="93"/>
                  </a:lnTo>
                  <a:lnTo>
                    <a:pt x="29" y="74"/>
                  </a:lnTo>
                  <a:lnTo>
                    <a:pt x="23" y="61"/>
                  </a:lnTo>
                  <a:lnTo>
                    <a:pt x="19" y="53"/>
                  </a:lnTo>
                  <a:lnTo>
                    <a:pt x="16" y="49"/>
                  </a:lnTo>
                  <a:lnTo>
                    <a:pt x="10" y="45"/>
                  </a:lnTo>
                  <a:lnTo>
                    <a:pt x="5" y="36"/>
                  </a:lnTo>
                  <a:lnTo>
                    <a:pt x="5" y="31"/>
                  </a:lnTo>
                  <a:lnTo>
                    <a:pt x="0" y="18"/>
                  </a:lnTo>
                  <a:lnTo>
                    <a:pt x="0" y="16"/>
                  </a:lnTo>
                  <a:lnTo>
                    <a:pt x="10" y="16"/>
                  </a:lnTo>
                  <a:lnTo>
                    <a:pt x="8" y="13"/>
                  </a:lnTo>
                  <a:lnTo>
                    <a:pt x="11" y="12"/>
                  </a:lnTo>
                  <a:lnTo>
                    <a:pt x="2" y="2"/>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28" name="Google Shape;328;p9"/>
            <p:cNvSpPr/>
            <p:nvPr/>
          </p:nvSpPr>
          <p:spPr>
            <a:xfrm>
              <a:off x="7213033" y="-2438271"/>
              <a:ext cx="4079" cy="1360"/>
            </a:xfrm>
            <a:custGeom>
              <a:avLst/>
              <a:gdLst/>
              <a:ahLst/>
              <a:cxnLst/>
              <a:rect l="l" t="t" r="r" b="b"/>
              <a:pathLst>
                <a:path w="3" h="1" extrusionOk="0">
                  <a:moveTo>
                    <a:pt x="3" y="0"/>
                  </a:moveTo>
                  <a:lnTo>
                    <a:pt x="0" y="1"/>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29" name="Google Shape;329;p9"/>
            <p:cNvSpPr/>
            <p:nvPr/>
          </p:nvSpPr>
          <p:spPr>
            <a:xfrm>
              <a:off x="7199438" y="-2436911"/>
              <a:ext cx="13596" cy="13596"/>
            </a:xfrm>
            <a:custGeom>
              <a:avLst/>
              <a:gdLst/>
              <a:ahLst/>
              <a:cxnLst/>
              <a:rect l="l" t="t" r="r" b="b"/>
              <a:pathLst>
                <a:path w="10" h="10" extrusionOk="0">
                  <a:moveTo>
                    <a:pt x="7" y="0"/>
                  </a:moveTo>
                  <a:lnTo>
                    <a:pt x="5" y="5"/>
                  </a:lnTo>
                  <a:lnTo>
                    <a:pt x="0" y="7"/>
                  </a:lnTo>
                  <a:lnTo>
                    <a:pt x="0" y="10"/>
                  </a:lnTo>
                  <a:lnTo>
                    <a:pt x="8" y="7"/>
                  </a:lnTo>
                  <a:lnTo>
                    <a:pt x="10" y="4"/>
                  </a:lnTo>
                  <a:lnTo>
                    <a:pt x="7" y="0"/>
                  </a:lnTo>
                  <a:lnTo>
                    <a:pt x="7"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30" name="Google Shape;330;p9"/>
            <p:cNvSpPr/>
            <p:nvPr/>
          </p:nvSpPr>
          <p:spPr>
            <a:xfrm>
              <a:off x="7194000" y="-2415158"/>
              <a:ext cx="1360" cy="9517"/>
            </a:xfrm>
            <a:custGeom>
              <a:avLst/>
              <a:gdLst/>
              <a:ahLst/>
              <a:cxnLst/>
              <a:rect l="l" t="t" r="r" b="b"/>
              <a:pathLst>
                <a:path w="1" h="7" extrusionOk="0">
                  <a:moveTo>
                    <a:pt x="1" y="0"/>
                  </a:moveTo>
                  <a:lnTo>
                    <a:pt x="0" y="7"/>
                  </a:lnTo>
                  <a:lnTo>
                    <a:pt x="1" y="5"/>
                  </a:lnTo>
                  <a:lnTo>
                    <a:pt x="1" y="0"/>
                  </a:lnTo>
                  <a:lnTo>
                    <a:pt x="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31" name="Google Shape;331;p9"/>
            <p:cNvSpPr/>
            <p:nvPr/>
          </p:nvSpPr>
          <p:spPr>
            <a:xfrm>
              <a:off x="7188561" y="-2397485"/>
              <a:ext cx="2719" cy="2719"/>
            </a:xfrm>
            <a:custGeom>
              <a:avLst/>
              <a:gdLst/>
              <a:ahLst/>
              <a:cxnLst/>
              <a:rect l="l" t="t" r="r" b="b"/>
              <a:pathLst>
                <a:path w="2" h="2" extrusionOk="0">
                  <a:moveTo>
                    <a:pt x="2" y="0"/>
                  </a:moveTo>
                  <a:lnTo>
                    <a:pt x="0" y="2"/>
                  </a:lnTo>
                  <a:lnTo>
                    <a:pt x="2" y="2"/>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32" name="Google Shape;332;p9"/>
            <p:cNvSpPr/>
            <p:nvPr/>
          </p:nvSpPr>
          <p:spPr>
            <a:xfrm>
              <a:off x="7162729" y="-2360776"/>
              <a:ext cx="6798" cy="6798"/>
            </a:xfrm>
            <a:custGeom>
              <a:avLst/>
              <a:gdLst/>
              <a:ahLst/>
              <a:cxnLst/>
              <a:rect l="l" t="t" r="r" b="b"/>
              <a:pathLst>
                <a:path w="5" h="5" extrusionOk="0">
                  <a:moveTo>
                    <a:pt x="5" y="0"/>
                  </a:moveTo>
                  <a:lnTo>
                    <a:pt x="3" y="4"/>
                  </a:lnTo>
                  <a:lnTo>
                    <a:pt x="0" y="5"/>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33" name="Google Shape;333;p9"/>
            <p:cNvSpPr/>
            <p:nvPr/>
          </p:nvSpPr>
          <p:spPr>
            <a:xfrm>
              <a:off x="7130100" y="-2343102"/>
              <a:ext cx="13596" cy="13596"/>
            </a:xfrm>
            <a:custGeom>
              <a:avLst/>
              <a:gdLst/>
              <a:ahLst/>
              <a:cxnLst/>
              <a:rect l="l" t="t" r="r" b="b"/>
              <a:pathLst>
                <a:path w="10" h="10" extrusionOk="0">
                  <a:moveTo>
                    <a:pt x="10" y="2"/>
                  </a:moveTo>
                  <a:lnTo>
                    <a:pt x="5" y="7"/>
                  </a:lnTo>
                  <a:lnTo>
                    <a:pt x="0" y="10"/>
                  </a:lnTo>
                  <a:lnTo>
                    <a:pt x="0" y="8"/>
                  </a:lnTo>
                  <a:lnTo>
                    <a:pt x="3" y="4"/>
                  </a:lnTo>
                  <a:lnTo>
                    <a:pt x="8" y="0"/>
                  </a:lnTo>
                  <a:lnTo>
                    <a:pt x="10" y="2"/>
                  </a:lnTo>
                  <a:lnTo>
                    <a:pt x="1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34" name="Google Shape;334;p9"/>
            <p:cNvSpPr/>
            <p:nvPr/>
          </p:nvSpPr>
          <p:spPr>
            <a:xfrm>
              <a:off x="7089313" y="-2326788"/>
              <a:ext cx="29910" cy="19034"/>
            </a:xfrm>
            <a:custGeom>
              <a:avLst/>
              <a:gdLst/>
              <a:ahLst/>
              <a:cxnLst/>
              <a:rect l="l" t="t" r="r" b="b"/>
              <a:pathLst>
                <a:path w="22" h="14" extrusionOk="0">
                  <a:moveTo>
                    <a:pt x="22" y="1"/>
                  </a:moveTo>
                  <a:lnTo>
                    <a:pt x="9" y="8"/>
                  </a:lnTo>
                  <a:lnTo>
                    <a:pt x="1" y="14"/>
                  </a:lnTo>
                  <a:lnTo>
                    <a:pt x="0" y="14"/>
                  </a:lnTo>
                  <a:lnTo>
                    <a:pt x="1" y="9"/>
                  </a:lnTo>
                  <a:lnTo>
                    <a:pt x="8" y="3"/>
                  </a:lnTo>
                  <a:lnTo>
                    <a:pt x="12" y="3"/>
                  </a:lnTo>
                  <a:lnTo>
                    <a:pt x="19" y="0"/>
                  </a:lnTo>
                  <a:lnTo>
                    <a:pt x="22" y="1"/>
                  </a:lnTo>
                  <a:lnTo>
                    <a:pt x="22"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35" name="Google Shape;335;p9"/>
            <p:cNvSpPr/>
            <p:nvPr/>
          </p:nvSpPr>
          <p:spPr>
            <a:xfrm>
              <a:off x="7086594" y="-2294158"/>
              <a:ext cx="6798" cy="1360"/>
            </a:xfrm>
            <a:custGeom>
              <a:avLst/>
              <a:gdLst/>
              <a:ahLst/>
              <a:cxnLst/>
              <a:rect l="l" t="t" r="r" b="b"/>
              <a:pathLst>
                <a:path w="5" h="1" extrusionOk="0">
                  <a:moveTo>
                    <a:pt x="3" y="0"/>
                  </a:moveTo>
                  <a:lnTo>
                    <a:pt x="5" y="0"/>
                  </a:lnTo>
                  <a:lnTo>
                    <a:pt x="3" y="0"/>
                  </a:lnTo>
                  <a:lnTo>
                    <a:pt x="0" y="1"/>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36" name="Google Shape;336;p9"/>
            <p:cNvSpPr/>
            <p:nvPr/>
          </p:nvSpPr>
          <p:spPr>
            <a:xfrm>
              <a:off x="7064841" y="-2307754"/>
              <a:ext cx="13596" cy="14956"/>
            </a:xfrm>
            <a:custGeom>
              <a:avLst/>
              <a:gdLst/>
              <a:ahLst/>
              <a:cxnLst/>
              <a:rect l="l" t="t" r="r" b="b"/>
              <a:pathLst>
                <a:path w="10" h="11" extrusionOk="0">
                  <a:moveTo>
                    <a:pt x="5" y="0"/>
                  </a:moveTo>
                  <a:lnTo>
                    <a:pt x="10" y="3"/>
                  </a:lnTo>
                  <a:lnTo>
                    <a:pt x="2" y="11"/>
                  </a:lnTo>
                  <a:lnTo>
                    <a:pt x="0" y="10"/>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37" name="Google Shape;337;p9"/>
            <p:cNvSpPr/>
            <p:nvPr/>
          </p:nvSpPr>
          <p:spPr>
            <a:xfrm>
              <a:off x="6962875" y="-2325428"/>
              <a:ext cx="112844" cy="76135"/>
            </a:xfrm>
            <a:custGeom>
              <a:avLst/>
              <a:gdLst/>
              <a:ahLst/>
              <a:cxnLst/>
              <a:rect l="l" t="t" r="r" b="b"/>
              <a:pathLst>
                <a:path w="83" h="56" extrusionOk="0">
                  <a:moveTo>
                    <a:pt x="67" y="19"/>
                  </a:moveTo>
                  <a:lnTo>
                    <a:pt x="70" y="16"/>
                  </a:lnTo>
                  <a:lnTo>
                    <a:pt x="70" y="16"/>
                  </a:lnTo>
                  <a:lnTo>
                    <a:pt x="70" y="23"/>
                  </a:lnTo>
                  <a:lnTo>
                    <a:pt x="75" y="26"/>
                  </a:lnTo>
                  <a:lnTo>
                    <a:pt x="75" y="29"/>
                  </a:lnTo>
                  <a:lnTo>
                    <a:pt x="83" y="29"/>
                  </a:lnTo>
                  <a:lnTo>
                    <a:pt x="81" y="31"/>
                  </a:lnTo>
                  <a:lnTo>
                    <a:pt x="75" y="34"/>
                  </a:lnTo>
                  <a:lnTo>
                    <a:pt x="70" y="34"/>
                  </a:lnTo>
                  <a:lnTo>
                    <a:pt x="70" y="35"/>
                  </a:lnTo>
                  <a:lnTo>
                    <a:pt x="61" y="35"/>
                  </a:lnTo>
                  <a:lnTo>
                    <a:pt x="57" y="37"/>
                  </a:lnTo>
                  <a:lnTo>
                    <a:pt x="56" y="39"/>
                  </a:lnTo>
                  <a:lnTo>
                    <a:pt x="53" y="48"/>
                  </a:lnTo>
                  <a:lnTo>
                    <a:pt x="30" y="40"/>
                  </a:lnTo>
                  <a:lnTo>
                    <a:pt x="25" y="40"/>
                  </a:lnTo>
                  <a:lnTo>
                    <a:pt x="21" y="43"/>
                  </a:lnTo>
                  <a:lnTo>
                    <a:pt x="9" y="42"/>
                  </a:lnTo>
                  <a:lnTo>
                    <a:pt x="9" y="43"/>
                  </a:lnTo>
                  <a:lnTo>
                    <a:pt x="11" y="47"/>
                  </a:lnTo>
                  <a:lnTo>
                    <a:pt x="24" y="50"/>
                  </a:lnTo>
                  <a:lnTo>
                    <a:pt x="24" y="51"/>
                  </a:lnTo>
                  <a:lnTo>
                    <a:pt x="17" y="51"/>
                  </a:lnTo>
                  <a:lnTo>
                    <a:pt x="11" y="56"/>
                  </a:lnTo>
                  <a:lnTo>
                    <a:pt x="9" y="56"/>
                  </a:lnTo>
                  <a:lnTo>
                    <a:pt x="8" y="55"/>
                  </a:lnTo>
                  <a:lnTo>
                    <a:pt x="8" y="48"/>
                  </a:lnTo>
                  <a:lnTo>
                    <a:pt x="1" y="45"/>
                  </a:lnTo>
                  <a:lnTo>
                    <a:pt x="0" y="40"/>
                  </a:lnTo>
                  <a:lnTo>
                    <a:pt x="6" y="35"/>
                  </a:lnTo>
                  <a:lnTo>
                    <a:pt x="4" y="31"/>
                  </a:lnTo>
                  <a:lnTo>
                    <a:pt x="17" y="32"/>
                  </a:lnTo>
                  <a:lnTo>
                    <a:pt x="19" y="29"/>
                  </a:lnTo>
                  <a:lnTo>
                    <a:pt x="16" y="24"/>
                  </a:lnTo>
                  <a:lnTo>
                    <a:pt x="17" y="19"/>
                  </a:lnTo>
                  <a:lnTo>
                    <a:pt x="16" y="10"/>
                  </a:lnTo>
                  <a:lnTo>
                    <a:pt x="14" y="7"/>
                  </a:lnTo>
                  <a:lnTo>
                    <a:pt x="11" y="2"/>
                  </a:lnTo>
                  <a:lnTo>
                    <a:pt x="12" y="0"/>
                  </a:lnTo>
                  <a:lnTo>
                    <a:pt x="16" y="0"/>
                  </a:lnTo>
                  <a:lnTo>
                    <a:pt x="29" y="10"/>
                  </a:lnTo>
                  <a:lnTo>
                    <a:pt x="43" y="16"/>
                  </a:lnTo>
                  <a:lnTo>
                    <a:pt x="61" y="21"/>
                  </a:lnTo>
                  <a:lnTo>
                    <a:pt x="67" y="19"/>
                  </a:lnTo>
                  <a:lnTo>
                    <a:pt x="67" y="1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38" name="Google Shape;338;p9"/>
            <p:cNvSpPr/>
            <p:nvPr/>
          </p:nvSpPr>
          <p:spPr>
            <a:xfrm>
              <a:off x="6966953" y="-2321349"/>
              <a:ext cx="4079" cy="2719"/>
            </a:xfrm>
            <a:custGeom>
              <a:avLst/>
              <a:gdLst/>
              <a:ahLst/>
              <a:cxnLst/>
              <a:rect l="l" t="t" r="r" b="b"/>
              <a:pathLst>
                <a:path w="3" h="2" extrusionOk="0">
                  <a:moveTo>
                    <a:pt x="1" y="0"/>
                  </a:moveTo>
                  <a:lnTo>
                    <a:pt x="0" y="0"/>
                  </a:lnTo>
                  <a:lnTo>
                    <a:pt x="3" y="2"/>
                  </a:lnTo>
                  <a:lnTo>
                    <a:pt x="3" y="0"/>
                  </a:lnTo>
                  <a:lnTo>
                    <a:pt x="1" y="0"/>
                  </a:lnTo>
                  <a:lnTo>
                    <a:pt x="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39" name="Google Shape;339;p9"/>
            <p:cNvSpPr/>
            <p:nvPr/>
          </p:nvSpPr>
          <p:spPr>
            <a:xfrm>
              <a:off x="6841874" y="-2249293"/>
              <a:ext cx="190338" cy="140035"/>
            </a:xfrm>
            <a:custGeom>
              <a:avLst/>
              <a:gdLst/>
              <a:ahLst/>
              <a:cxnLst/>
              <a:rect l="l" t="t" r="r" b="b"/>
              <a:pathLst>
                <a:path w="140" h="103" extrusionOk="0">
                  <a:moveTo>
                    <a:pt x="114" y="0"/>
                  </a:moveTo>
                  <a:lnTo>
                    <a:pt x="119" y="0"/>
                  </a:lnTo>
                  <a:lnTo>
                    <a:pt x="122" y="10"/>
                  </a:lnTo>
                  <a:lnTo>
                    <a:pt x="132" y="18"/>
                  </a:lnTo>
                  <a:lnTo>
                    <a:pt x="138" y="26"/>
                  </a:lnTo>
                  <a:lnTo>
                    <a:pt x="138" y="31"/>
                  </a:lnTo>
                  <a:lnTo>
                    <a:pt x="137" y="32"/>
                  </a:lnTo>
                  <a:lnTo>
                    <a:pt x="137" y="40"/>
                  </a:lnTo>
                  <a:lnTo>
                    <a:pt x="134" y="40"/>
                  </a:lnTo>
                  <a:lnTo>
                    <a:pt x="130" y="42"/>
                  </a:lnTo>
                  <a:lnTo>
                    <a:pt x="130" y="47"/>
                  </a:lnTo>
                  <a:lnTo>
                    <a:pt x="137" y="58"/>
                  </a:lnTo>
                  <a:lnTo>
                    <a:pt x="135" y="60"/>
                  </a:lnTo>
                  <a:lnTo>
                    <a:pt x="135" y="68"/>
                  </a:lnTo>
                  <a:lnTo>
                    <a:pt x="137" y="71"/>
                  </a:lnTo>
                  <a:lnTo>
                    <a:pt x="140" y="74"/>
                  </a:lnTo>
                  <a:lnTo>
                    <a:pt x="137" y="82"/>
                  </a:lnTo>
                  <a:lnTo>
                    <a:pt x="130" y="85"/>
                  </a:lnTo>
                  <a:lnTo>
                    <a:pt x="129" y="79"/>
                  </a:lnTo>
                  <a:lnTo>
                    <a:pt x="130" y="76"/>
                  </a:lnTo>
                  <a:lnTo>
                    <a:pt x="126" y="76"/>
                  </a:lnTo>
                  <a:lnTo>
                    <a:pt x="126" y="82"/>
                  </a:lnTo>
                  <a:lnTo>
                    <a:pt x="119" y="80"/>
                  </a:lnTo>
                  <a:lnTo>
                    <a:pt x="118" y="88"/>
                  </a:lnTo>
                  <a:lnTo>
                    <a:pt x="116" y="88"/>
                  </a:lnTo>
                  <a:lnTo>
                    <a:pt x="114" y="84"/>
                  </a:lnTo>
                  <a:lnTo>
                    <a:pt x="111" y="82"/>
                  </a:lnTo>
                  <a:lnTo>
                    <a:pt x="108" y="88"/>
                  </a:lnTo>
                  <a:lnTo>
                    <a:pt x="90" y="88"/>
                  </a:lnTo>
                  <a:lnTo>
                    <a:pt x="92" y="87"/>
                  </a:lnTo>
                  <a:lnTo>
                    <a:pt x="89" y="85"/>
                  </a:lnTo>
                  <a:lnTo>
                    <a:pt x="87" y="87"/>
                  </a:lnTo>
                  <a:lnTo>
                    <a:pt x="85" y="85"/>
                  </a:lnTo>
                  <a:lnTo>
                    <a:pt x="84" y="84"/>
                  </a:lnTo>
                  <a:lnTo>
                    <a:pt x="82" y="88"/>
                  </a:lnTo>
                  <a:lnTo>
                    <a:pt x="87" y="90"/>
                  </a:lnTo>
                  <a:lnTo>
                    <a:pt x="89" y="93"/>
                  </a:lnTo>
                  <a:lnTo>
                    <a:pt x="87" y="93"/>
                  </a:lnTo>
                  <a:lnTo>
                    <a:pt x="82" y="95"/>
                  </a:lnTo>
                  <a:lnTo>
                    <a:pt x="79" y="101"/>
                  </a:lnTo>
                  <a:lnTo>
                    <a:pt x="76" y="103"/>
                  </a:lnTo>
                  <a:lnTo>
                    <a:pt x="71" y="101"/>
                  </a:lnTo>
                  <a:lnTo>
                    <a:pt x="65" y="96"/>
                  </a:lnTo>
                  <a:lnTo>
                    <a:pt x="63" y="93"/>
                  </a:lnTo>
                  <a:lnTo>
                    <a:pt x="65" y="88"/>
                  </a:lnTo>
                  <a:lnTo>
                    <a:pt x="65" y="88"/>
                  </a:lnTo>
                  <a:lnTo>
                    <a:pt x="60" y="88"/>
                  </a:lnTo>
                  <a:lnTo>
                    <a:pt x="49" y="87"/>
                  </a:lnTo>
                  <a:lnTo>
                    <a:pt x="44" y="90"/>
                  </a:lnTo>
                  <a:lnTo>
                    <a:pt x="41" y="90"/>
                  </a:lnTo>
                  <a:lnTo>
                    <a:pt x="25" y="93"/>
                  </a:lnTo>
                  <a:lnTo>
                    <a:pt x="23" y="92"/>
                  </a:lnTo>
                  <a:lnTo>
                    <a:pt x="20" y="98"/>
                  </a:lnTo>
                  <a:lnTo>
                    <a:pt x="12" y="96"/>
                  </a:lnTo>
                  <a:lnTo>
                    <a:pt x="7" y="96"/>
                  </a:lnTo>
                  <a:lnTo>
                    <a:pt x="0" y="96"/>
                  </a:lnTo>
                  <a:lnTo>
                    <a:pt x="0" y="92"/>
                  </a:lnTo>
                  <a:lnTo>
                    <a:pt x="7" y="92"/>
                  </a:lnTo>
                  <a:lnTo>
                    <a:pt x="23" y="77"/>
                  </a:lnTo>
                  <a:lnTo>
                    <a:pt x="41" y="77"/>
                  </a:lnTo>
                  <a:lnTo>
                    <a:pt x="57" y="74"/>
                  </a:lnTo>
                  <a:lnTo>
                    <a:pt x="58" y="77"/>
                  </a:lnTo>
                  <a:lnTo>
                    <a:pt x="66" y="77"/>
                  </a:lnTo>
                  <a:lnTo>
                    <a:pt x="69" y="74"/>
                  </a:lnTo>
                  <a:lnTo>
                    <a:pt x="68" y="69"/>
                  </a:lnTo>
                  <a:lnTo>
                    <a:pt x="73" y="63"/>
                  </a:lnTo>
                  <a:lnTo>
                    <a:pt x="73" y="55"/>
                  </a:lnTo>
                  <a:lnTo>
                    <a:pt x="77" y="52"/>
                  </a:lnTo>
                  <a:lnTo>
                    <a:pt x="79" y="53"/>
                  </a:lnTo>
                  <a:lnTo>
                    <a:pt x="79" y="55"/>
                  </a:lnTo>
                  <a:lnTo>
                    <a:pt x="76" y="58"/>
                  </a:lnTo>
                  <a:lnTo>
                    <a:pt x="79" y="61"/>
                  </a:lnTo>
                  <a:lnTo>
                    <a:pt x="84" y="61"/>
                  </a:lnTo>
                  <a:lnTo>
                    <a:pt x="95" y="55"/>
                  </a:lnTo>
                  <a:lnTo>
                    <a:pt x="101" y="47"/>
                  </a:lnTo>
                  <a:lnTo>
                    <a:pt x="105" y="45"/>
                  </a:lnTo>
                  <a:lnTo>
                    <a:pt x="108" y="34"/>
                  </a:lnTo>
                  <a:lnTo>
                    <a:pt x="108" y="26"/>
                  </a:lnTo>
                  <a:lnTo>
                    <a:pt x="108" y="23"/>
                  </a:lnTo>
                  <a:lnTo>
                    <a:pt x="101" y="20"/>
                  </a:lnTo>
                  <a:lnTo>
                    <a:pt x="105" y="16"/>
                  </a:lnTo>
                  <a:lnTo>
                    <a:pt x="101" y="11"/>
                  </a:lnTo>
                  <a:lnTo>
                    <a:pt x="105" y="8"/>
                  </a:lnTo>
                  <a:lnTo>
                    <a:pt x="103" y="5"/>
                  </a:lnTo>
                  <a:lnTo>
                    <a:pt x="106" y="3"/>
                  </a:lnTo>
                  <a:lnTo>
                    <a:pt x="113" y="8"/>
                  </a:lnTo>
                  <a:lnTo>
                    <a:pt x="113" y="7"/>
                  </a:lnTo>
                  <a:lnTo>
                    <a:pt x="118" y="7"/>
                  </a:lnTo>
                  <a:lnTo>
                    <a:pt x="118" y="2"/>
                  </a:lnTo>
                  <a:lnTo>
                    <a:pt x="113" y="3"/>
                  </a:lnTo>
                  <a:lnTo>
                    <a:pt x="110" y="2"/>
                  </a:lnTo>
                  <a:lnTo>
                    <a:pt x="110" y="0"/>
                  </a:lnTo>
                  <a:lnTo>
                    <a:pt x="114" y="0"/>
                  </a:lnTo>
                  <a:lnTo>
                    <a:pt x="11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40" name="Google Shape;340;p9"/>
            <p:cNvSpPr/>
            <p:nvPr/>
          </p:nvSpPr>
          <p:spPr>
            <a:xfrm>
              <a:off x="6873144" y="-2124213"/>
              <a:ext cx="47585" cy="28551"/>
            </a:xfrm>
            <a:custGeom>
              <a:avLst/>
              <a:gdLst/>
              <a:ahLst/>
              <a:cxnLst/>
              <a:rect l="l" t="t" r="r" b="b"/>
              <a:pathLst>
                <a:path w="35" h="21" extrusionOk="0">
                  <a:moveTo>
                    <a:pt x="30" y="12"/>
                  </a:moveTo>
                  <a:lnTo>
                    <a:pt x="22" y="11"/>
                  </a:lnTo>
                  <a:lnTo>
                    <a:pt x="19" y="11"/>
                  </a:lnTo>
                  <a:lnTo>
                    <a:pt x="18" y="12"/>
                  </a:lnTo>
                  <a:lnTo>
                    <a:pt x="16" y="19"/>
                  </a:lnTo>
                  <a:lnTo>
                    <a:pt x="13" y="21"/>
                  </a:lnTo>
                  <a:lnTo>
                    <a:pt x="8" y="17"/>
                  </a:lnTo>
                  <a:lnTo>
                    <a:pt x="5" y="12"/>
                  </a:lnTo>
                  <a:lnTo>
                    <a:pt x="0" y="12"/>
                  </a:lnTo>
                  <a:lnTo>
                    <a:pt x="6" y="4"/>
                  </a:lnTo>
                  <a:lnTo>
                    <a:pt x="14" y="4"/>
                  </a:lnTo>
                  <a:lnTo>
                    <a:pt x="22" y="0"/>
                  </a:lnTo>
                  <a:lnTo>
                    <a:pt x="30" y="1"/>
                  </a:lnTo>
                  <a:lnTo>
                    <a:pt x="35" y="6"/>
                  </a:lnTo>
                  <a:lnTo>
                    <a:pt x="30" y="12"/>
                  </a:lnTo>
                  <a:lnTo>
                    <a:pt x="30" y="1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41" name="Google Shape;341;p9"/>
            <p:cNvSpPr/>
            <p:nvPr/>
          </p:nvSpPr>
          <p:spPr>
            <a:xfrm>
              <a:off x="6820121" y="-2116056"/>
              <a:ext cx="50304" cy="46225"/>
            </a:xfrm>
            <a:custGeom>
              <a:avLst/>
              <a:gdLst/>
              <a:ahLst/>
              <a:cxnLst/>
              <a:rect l="l" t="t" r="r" b="b"/>
              <a:pathLst>
                <a:path w="37" h="34" extrusionOk="0">
                  <a:moveTo>
                    <a:pt x="16" y="0"/>
                  </a:moveTo>
                  <a:lnTo>
                    <a:pt x="13" y="0"/>
                  </a:lnTo>
                  <a:lnTo>
                    <a:pt x="10" y="3"/>
                  </a:lnTo>
                  <a:lnTo>
                    <a:pt x="4" y="5"/>
                  </a:lnTo>
                  <a:lnTo>
                    <a:pt x="0" y="8"/>
                  </a:lnTo>
                  <a:lnTo>
                    <a:pt x="7" y="11"/>
                  </a:lnTo>
                  <a:lnTo>
                    <a:pt x="7" y="13"/>
                  </a:lnTo>
                  <a:lnTo>
                    <a:pt x="4" y="11"/>
                  </a:lnTo>
                  <a:lnTo>
                    <a:pt x="7" y="16"/>
                  </a:lnTo>
                  <a:lnTo>
                    <a:pt x="10" y="15"/>
                  </a:lnTo>
                  <a:lnTo>
                    <a:pt x="13" y="15"/>
                  </a:lnTo>
                  <a:lnTo>
                    <a:pt x="15" y="13"/>
                  </a:lnTo>
                  <a:lnTo>
                    <a:pt x="12" y="11"/>
                  </a:lnTo>
                  <a:lnTo>
                    <a:pt x="10" y="10"/>
                  </a:lnTo>
                  <a:lnTo>
                    <a:pt x="12" y="8"/>
                  </a:lnTo>
                  <a:lnTo>
                    <a:pt x="16" y="13"/>
                  </a:lnTo>
                  <a:lnTo>
                    <a:pt x="20" y="18"/>
                  </a:lnTo>
                  <a:lnTo>
                    <a:pt x="16" y="23"/>
                  </a:lnTo>
                  <a:lnTo>
                    <a:pt x="20" y="31"/>
                  </a:lnTo>
                  <a:lnTo>
                    <a:pt x="24" y="32"/>
                  </a:lnTo>
                  <a:lnTo>
                    <a:pt x="23" y="26"/>
                  </a:lnTo>
                  <a:lnTo>
                    <a:pt x="26" y="27"/>
                  </a:lnTo>
                  <a:lnTo>
                    <a:pt x="24" y="29"/>
                  </a:lnTo>
                  <a:lnTo>
                    <a:pt x="28" y="34"/>
                  </a:lnTo>
                  <a:lnTo>
                    <a:pt x="31" y="32"/>
                  </a:lnTo>
                  <a:lnTo>
                    <a:pt x="32" y="29"/>
                  </a:lnTo>
                  <a:lnTo>
                    <a:pt x="34" y="29"/>
                  </a:lnTo>
                  <a:lnTo>
                    <a:pt x="36" y="18"/>
                  </a:lnTo>
                  <a:lnTo>
                    <a:pt x="37" y="13"/>
                  </a:lnTo>
                  <a:lnTo>
                    <a:pt x="34" y="8"/>
                  </a:lnTo>
                  <a:lnTo>
                    <a:pt x="31" y="8"/>
                  </a:lnTo>
                  <a:lnTo>
                    <a:pt x="29" y="3"/>
                  </a:lnTo>
                  <a:lnTo>
                    <a:pt x="23" y="3"/>
                  </a:lnTo>
                  <a:lnTo>
                    <a:pt x="18" y="0"/>
                  </a:lnTo>
                  <a:lnTo>
                    <a:pt x="16" y="0"/>
                  </a:lnTo>
                  <a:lnTo>
                    <a:pt x="16"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42" name="Google Shape;342;p9"/>
            <p:cNvSpPr/>
            <p:nvPr/>
          </p:nvSpPr>
          <p:spPr>
            <a:xfrm>
              <a:off x="6836436" y="-2094303"/>
              <a:ext cx="1360" cy="6798"/>
            </a:xfrm>
            <a:custGeom>
              <a:avLst/>
              <a:gdLst/>
              <a:ahLst/>
              <a:cxnLst/>
              <a:rect l="l" t="t" r="r" b="b"/>
              <a:pathLst>
                <a:path w="1" h="5" extrusionOk="0">
                  <a:moveTo>
                    <a:pt x="0" y="0"/>
                  </a:moveTo>
                  <a:lnTo>
                    <a:pt x="1" y="5"/>
                  </a:lnTo>
                  <a:lnTo>
                    <a:pt x="1"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43" name="Google Shape;343;p9"/>
            <p:cNvSpPr/>
            <p:nvPr/>
          </p:nvSpPr>
          <p:spPr>
            <a:xfrm>
              <a:off x="6863627" y="-2065753"/>
              <a:ext cx="2719" cy="6798"/>
            </a:xfrm>
            <a:custGeom>
              <a:avLst/>
              <a:gdLst/>
              <a:ahLst/>
              <a:cxnLst/>
              <a:rect l="l" t="t" r="r" b="b"/>
              <a:pathLst>
                <a:path w="2" h="5" extrusionOk="0">
                  <a:moveTo>
                    <a:pt x="2" y="2"/>
                  </a:moveTo>
                  <a:lnTo>
                    <a:pt x="0" y="0"/>
                  </a:lnTo>
                  <a:lnTo>
                    <a:pt x="0" y="2"/>
                  </a:lnTo>
                  <a:lnTo>
                    <a:pt x="2" y="5"/>
                  </a:lnTo>
                  <a:lnTo>
                    <a:pt x="2" y="2"/>
                  </a:lnTo>
                  <a:lnTo>
                    <a:pt x="2"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44" name="Google Shape;344;p9"/>
            <p:cNvSpPr/>
            <p:nvPr/>
          </p:nvSpPr>
          <p:spPr>
            <a:xfrm>
              <a:off x="6855469" y="-2058955"/>
              <a:ext cx="4079" cy="1360"/>
            </a:xfrm>
            <a:custGeom>
              <a:avLst/>
              <a:gdLst/>
              <a:ahLst/>
              <a:cxnLst/>
              <a:rect l="l" t="t" r="r" b="b"/>
              <a:pathLst>
                <a:path w="3" h="1" extrusionOk="0">
                  <a:moveTo>
                    <a:pt x="2" y="0"/>
                  </a:moveTo>
                  <a:lnTo>
                    <a:pt x="0" y="0"/>
                  </a:lnTo>
                  <a:lnTo>
                    <a:pt x="2" y="1"/>
                  </a:lnTo>
                  <a:lnTo>
                    <a:pt x="3" y="1"/>
                  </a:lnTo>
                  <a:lnTo>
                    <a:pt x="3" y="0"/>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45" name="Google Shape;345;p9"/>
            <p:cNvSpPr/>
            <p:nvPr/>
          </p:nvSpPr>
          <p:spPr>
            <a:xfrm>
              <a:off x="6805166" y="-2095663"/>
              <a:ext cx="4079" cy="1360"/>
            </a:xfrm>
            <a:custGeom>
              <a:avLst/>
              <a:gdLst/>
              <a:ahLst/>
              <a:cxnLst/>
              <a:rect l="l" t="t" r="r" b="b"/>
              <a:pathLst>
                <a:path w="3" h="1" extrusionOk="0">
                  <a:moveTo>
                    <a:pt x="2" y="0"/>
                  </a:moveTo>
                  <a:lnTo>
                    <a:pt x="0" y="0"/>
                  </a:lnTo>
                  <a:lnTo>
                    <a:pt x="0" y="1"/>
                  </a:lnTo>
                  <a:lnTo>
                    <a:pt x="3" y="1"/>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46" name="Google Shape;346;p9"/>
            <p:cNvSpPr/>
            <p:nvPr/>
          </p:nvSpPr>
          <p:spPr>
            <a:xfrm>
              <a:off x="6811964" y="-2102460"/>
              <a:ext cx="2719" cy="4079"/>
            </a:xfrm>
            <a:custGeom>
              <a:avLst/>
              <a:gdLst/>
              <a:ahLst/>
              <a:cxnLst/>
              <a:rect l="l" t="t" r="r" b="b"/>
              <a:pathLst>
                <a:path w="2" h="3" extrusionOk="0">
                  <a:moveTo>
                    <a:pt x="2" y="1"/>
                  </a:moveTo>
                  <a:lnTo>
                    <a:pt x="0" y="0"/>
                  </a:lnTo>
                  <a:lnTo>
                    <a:pt x="0" y="3"/>
                  </a:lnTo>
                  <a:lnTo>
                    <a:pt x="2" y="1"/>
                  </a:lnTo>
                  <a:lnTo>
                    <a:pt x="2"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47" name="Google Shape;347;p9"/>
            <p:cNvSpPr/>
            <p:nvPr/>
          </p:nvSpPr>
          <p:spPr>
            <a:xfrm>
              <a:off x="6818762" y="-2116056"/>
              <a:ext cx="1360" cy="2719"/>
            </a:xfrm>
            <a:custGeom>
              <a:avLst/>
              <a:gdLst/>
              <a:ahLst/>
              <a:cxnLst/>
              <a:rect l="l" t="t" r="r" b="b"/>
              <a:pathLst>
                <a:path w="1" h="2" extrusionOk="0">
                  <a:moveTo>
                    <a:pt x="0" y="0"/>
                  </a:moveTo>
                  <a:lnTo>
                    <a:pt x="1"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48" name="Google Shape;348;p9"/>
            <p:cNvSpPr/>
            <p:nvPr/>
          </p:nvSpPr>
          <p:spPr>
            <a:xfrm>
              <a:off x="6807885" y="-2122854"/>
              <a:ext cx="1360" cy="2719"/>
            </a:xfrm>
            <a:custGeom>
              <a:avLst/>
              <a:gdLst/>
              <a:ahLst/>
              <a:cxnLst/>
              <a:rect l="l" t="t" r="r" b="b"/>
              <a:pathLst>
                <a:path w="1" h="2" extrusionOk="0">
                  <a:moveTo>
                    <a:pt x="0" y="0"/>
                  </a:moveTo>
                  <a:lnTo>
                    <a:pt x="0" y="2"/>
                  </a:lnTo>
                  <a:lnTo>
                    <a:pt x="1"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49" name="Google Shape;349;p9"/>
            <p:cNvSpPr/>
            <p:nvPr/>
          </p:nvSpPr>
          <p:spPr>
            <a:xfrm>
              <a:off x="6807885" y="-2129652"/>
              <a:ext cx="1360" cy="6798"/>
            </a:xfrm>
            <a:custGeom>
              <a:avLst/>
              <a:gdLst/>
              <a:ahLst/>
              <a:cxnLst/>
              <a:rect l="l" t="t" r="r" b="b"/>
              <a:pathLst>
                <a:path w="1" h="5" extrusionOk="0">
                  <a:moveTo>
                    <a:pt x="0" y="0"/>
                  </a:moveTo>
                  <a:lnTo>
                    <a:pt x="1" y="0"/>
                  </a:lnTo>
                  <a:lnTo>
                    <a:pt x="1" y="5"/>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50" name="Google Shape;350;p9"/>
            <p:cNvSpPr/>
            <p:nvPr/>
          </p:nvSpPr>
          <p:spPr>
            <a:xfrm>
              <a:off x="6818762" y="-2178596"/>
              <a:ext cx="1360" cy="1360"/>
            </a:xfrm>
            <a:custGeom>
              <a:avLst/>
              <a:gdLst/>
              <a:ahLst/>
              <a:cxnLst/>
              <a:rect l="l" t="t" r="r" b="b"/>
              <a:pathLst>
                <a:path w="1" h="1" extrusionOk="0">
                  <a:moveTo>
                    <a:pt x="0" y="0"/>
                  </a:moveTo>
                  <a:lnTo>
                    <a:pt x="0" y="1"/>
                  </a:lnTo>
                  <a:lnTo>
                    <a:pt x="1" y="0"/>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51" name="Google Shape;351;p9"/>
            <p:cNvSpPr/>
            <p:nvPr/>
          </p:nvSpPr>
          <p:spPr>
            <a:xfrm>
              <a:off x="6753503" y="-2109259"/>
              <a:ext cx="12236" cy="4079"/>
            </a:xfrm>
            <a:custGeom>
              <a:avLst/>
              <a:gdLst/>
              <a:ahLst/>
              <a:cxnLst/>
              <a:rect l="l" t="t" r="r" b="b"/>
              <a:pathLst>
                <a:path w="9" h="3" extrusionOk="0">
                  <a:moveTo>
                    <a:pt x="0" y="1"/>
                  </a:moveTo>
                  <a:lnTo>
                    <a:pt x="0" y="3"/>
                  </a:lnTo>
                  <a:lnTo>
                    <a:pt x="3" y="3"/>
                  </a:lnTo>
                  <a:lnTo>
                    <a:pt x="6" y="3"/>
                  </a:lnTo>
                  <a:lnTo>
                    <a:pt x="9" y="1"/>
                  </a:lnTo>
                  <a:lnTo>
                    <a:pt x="8" y="0"/>
                  </a:lnTo>
                  <a:lnTo>
                    <a:pt x="0" y="1"/>
                  </a:lnTo>
                  <a:lnTo>
                    <a:pt x="0"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52" name="Google Shape;352;p9"/>
            <p:cNvSpPr/>
            <p:nvPr/>
          </p:nvSpPr>
          <p:spPr>
            <a:xfrm>
              <a:off x="6681446" y="-1978741"/>
              <a:ext cx="28551" cy="50304"/>
            </a:xfrm>
            <a:custGeom>
              <a:avLst/>
              <a:gdLst/>
              <a:ahLst/>
              <a:cxnLst/>
              <a:rect l="l" t="t" r="r" b="b"/>
              <a:pathLst>
                <a:path w="21" h="37" extrusionOk="0">
                  <a:moveTo>
                    <a:pt x="13" y="0"/>
                  </a:moveTo>
                  <a:lnTo>
                    <a:pt x="21" y="2"/>
                  </a:lnTo>
                  <a:lnTo>
                    <a:pt x="21" y="7"/>
                  </a:lnTo>
                  <a:lnTo>
                    <a:pt x="21" y="21"/>
                  </a:lnTo>
                  <a:lnTo>
                    <a:pt x="16" y="31"/>
                  </a:lnTo>
                  <a:lnTo>
                    <a:pt x="17" y="37"/>
                  </a:lnTo>
                  <a:lnTo>
                    <a:pt x="11" y="32"/>
                  </a:lnTo>
                  <a:lnTo>
                    <a:pt x="3" y="27"/>
                  </a:lnTo>
                  <a:lnTo>
                    <a:pt x="0" y="19"/>
                  </a:lnTo>
                  <a:lnTo>
                    <a:pt x="0" y="15"/>
                  </a:lnTo>
                  <a:lnTo>
                    <a:pt x="6" y="3"/>
                  </a:lnTo>
                  <a:lnTo>
                    <a:pt x="13" y="0"/>
                  </a:lnTo>
                  <a:lnTo>
                    <a:pt x="1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53" name="Google Shape;353;p9"/>
            <p:cNvSpPr/>
            <p:nvPr/>
          </p:nvSpPr>
          <p:spPr>
            <a:xfrm>
              <a:off x="6750784" y="-1965146"/>
              <a:ext cx="4079" cy="1360"/>
            </a:xfrm>
            <a:custGeom>
              <a:avLst/>
              <a:gdLst/>
              <a:ahLst/>
              <a:cxnLst/>
              <a:rect l="l" t="t" r="r" b="b"/>
              <a:pathLst>
                <a:path w="3" h="1" extrusionOk="0">
                  <a:moveTo>
                    <a:pt x="0" y="0"/>
                  </a:moveTo>
                  <a:lnTo>
                    <a:pt x="3" y="0"/>
                  </a:lnTo>
                  <a:lnTo>
                    <a:pt x="0" y="1"/>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54" name="Google Shape;354;p9"/>
            <p:cNvSpPr/>
            <p:nvPr/>
          </p:nvSpPr>
          <p:spPr>
            <a:xfrm>
              <a:off x="6760300" y="-1967865"/>
              <a:ext cx="1360" cy="2719"/>
            </a:xfrm>
            <a:custGeom>
              <a:avLst/>
              <a:gdLst/>
              <a:ahLst/>
              <a:cxnLst/>
              <a:rect l="l" t="t" r="r" b="b"/>
              <a:pathLst>
                <a:path w="1" h="2" extrusionOk="0">
                  <a:moveTo>
                    <a:pt x="0" y="2"/>
                  </a:moveTo>
                  <a:lnTo>
                    <a:pt x="1" y="0"/>
                  </a:lnTo>
                  <a:lnTo>
                    <a:pt x="1" y="2"/>
                  </a:lnTo>
                  <a:lnTo>
                    <a:pt x="0" y="2"/>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55" name="Google Shape;355;p9"/>
            <p:cNvSpPr/>
            <p:nvPr/>
          </p:nvSpPr>
          <p:spPr>
            <a:xfrm>
              <a:off x="6822840" y="-2004572"/>
              <a:ext cx="6798" cy="12236"/>
            </a:xfrm>
            <a:custGeom>
              <a:avLst/>
              <a:gdLst/>
              <a:ahLst/>
              <a:cxnLst/>
              <a:rect l="l" t="t" r="r" b="b"/>
              <a:pathLst>
                <a:path w="5" h="9" extrusionOk="0">
                  <a:moveTo>
                    <a:pt x="0" y="5"/>
                  </a:moveTo>
                  <a:lnTo>
                    <a:pt x="0" y="3"/>
                  </a:lnTo>
                  <a:lnTo>
                    <a:pt x="5" y="0"/>
                  </a:lnTo>
                  <a:lnTo>
                    <a:pt x="5" y="3"/>
                  </a:lnTo>
                  <a:lnTo>
                    <a:pt x="2" y="6"/>
                  </a:lnTo>
                  <a:lnTo>
                    <a:pt x="2" y="9"/>
                  </a:lnTo>
                  <a:lnTo>
                    <a:pt x="0" y="8"/>
                  </a:lnTo>
                  <a:lnTo>
                    <a:pt x="0" y="5"/>
                  </a:lnTo>
                  <a:lnTo>
                    <a:pt x="0"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56" name="Google Shape;356;p9"/>
            <p:cNvSpPr/>
            <p:nvPr/>
          </p:nvSpPr>
          <p:spPr>
            <a:xfrm>
              <a:off x="6837796" y="-2019528"/>
              <a:ext cx="1360" cy="1360"/>
            </a:xfrm>
            <a:custGeom>
              <a:avLst/>
              <a:gdLst/>
              <a:ahLst/>
              <a:cxnLst/>
              <a:rect l="l" t="t" r="r" b="b"/>
              <a:pathLst>
                <a:path w="120000" h="1" extrusionOk="0">
                  <a:moveTo>
                    <a:pt x="0" y="1"/>
                  </a:moveTo>
                  <a:lnTo>
                    <a:pt x="0" y="0"/>
                  </a:lnTo>
                  <a:lnTo>
                    <a:pt x="0" y="1"/>
                  </a:lnTo>
                  <a:lnTo>
                    <a:pt x="0"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57" name="Google Shape;357;p9"/>
            <p:cNvSpPr/>
            <p:nvPr/>
          </p:nvSpPr>
          <p:spPr>
            <a:xfrm>
              <a:off x="6841874" y="-2029044"/>
              <a:ext cx="6798" cy="4079"/>
            </a:xfrm>
            <a:custGeom>
              <a:avLst/>
              <a:gdLst/>
              <a:ahLst/>
              <a:cxnLst/>
              <a:rect l="l" t="t" r="r" b="b"/>
              <a:pathLst>
                <a:path w="5" h="3" extrusionOk="0">
                  <a:moveTo>
                    <a:pt x="2" y="0"/>
                  </a:moveTo>
                  <a:lnTo>
                    <a:pt x="5" y="0"/>
                  </a:lnTo>
                  <a:lnTo>
                    <a:pt x="2" y="3"/>
                  </a:lnTo>
                  <a:lnTo>
                    <a:pt x="0" y="2"/>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58" name="Google Shape;358;p9"/>
            <p:cNvSpPr/>
            <p:nvPr/>
          </p:nvSpPr>
          <p:spPr>
            <a:xfrm>
              <a:off x="6782053" y="-1971943"/>
              <a:ext cx="1360" cy="2719"/>
            </a:xfrm>
            <a:custGeom>
              <a:avLst/>
              <a:gdLst/>
              <a:ahLst/>
              <a:cxnLst/>
              <a:rect l="l" t="t" r="r" b="b"/>
              <a:pathLst>
                <a:path w="1" h="2" extrusionOk="0">
                  <a:moveTo>
                    <a:pt x="0" y="0"/>
                  </a:moveTo>
                  <a:lnTo>
                    <a:pt x="1" y="2"/>
                  </a:lnTo>
                  <a:lnTo>
                    <a:pt x="1"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59" name="Google Shape;359;p9"/>
            <p:cNvSpPr/>
            <p:nvPr/>
          </p:nvSpPr>
          <p:spPr>
            <a:xfrm>
              <a:off x="7498540" y="-2488575"/>
              <a:ext cx="14956" cy="4079"/>
            </a:xfrm>
            <a:custGeom>
              <a:avLst/>
              <a:gdLst/>
              <a:ahLst/>
              <a:cxnLst/>
              <a:rect l="l" t="t" r="r" b="b"/>
              <a:pathLst>
                <a:path w="11" h="3" extrusionOk="0">
                  <a:moveTo>
                    <a:pt x="0" y="0"/>
                  </a:moveTo>
                  <a:lnTo>
                    <a:pt x="5" y="0"/>
                  </a:lnTo>
                  <a:lnTo>
                    <a:pt x="11" y="1"/>
                  </a:lnTo>
                  <a:lnTo>
                    <a:pt x="8" y="3"/>
                  </a:lnTo>
                  <a:lnTo>
                    <a:pt x="5" y="1"/>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60" name="Google Shape;360;p9"/>
            <p:cNvSpPr/>
            <p:nvPr/>
          </p:nvSpPr>
          <p:spPr>
            <a:xfrm>
              <a:off x="7601867" y="-2470901"/>
              <a:ext cx="5438" cy="8157"/>
            </a:xfrm>
            <a:custGeom>
              <a:avLst/>
              <a:gdLst/>
              <a:ahLst/>
              <a:cxnLst/>
              <a:rect l="l" t="t" r="r" b="b"/>
              <a:pathLst>
                <a:path w="4" h="6" extrusionOk="0">
                  <a:moveTo>
                    <a:pt x="3" y="0"/>
                  </a:moveTo>
                  <a:lnTo>
                    <a:pt x="4" y="3"/>
                  </a:lnTo>
                  <a:lnTo>
                    <a:pt x="1" y="6"/>
                  </a:lnTo>
                  <a:lnTo>
                    <a:pt x="0" y="5"/>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61" name="Google Shape;361;p9"/>
            <p:cNvSpPr/>
            <p:nvPr/>
          </p:nvSpPr>
          <p:spPr>
            <a:xfrm>
              <a:off x="7631777" y="-2460024"/>
              <a:ext cx="17675" cy="6798"/>
            </a:xfrm>
            <a:custGeom>
              <a:avLst/>
              <a:gdLst/>
              <a:ahLst/>
              <a:cxnLst/>
              <a:rect l="l" t="t" r="r" b="b"/>
              <a:pathLst>
                <a:path w="13" h="5" extrusionOk="0">
                  <a:moveTo>
                    <a:pt x="0" y="0"/>
                  </a:moveTo>
                  <a:lnTo>
                    <a:pt x="13" y="5"/>
                  </a:lnTo>
                  <a:lnTo>
                    <a:pt x="10" y="5"/>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62" name="Google Shape;362;p9"/>
            <p:cNvSpPr/>
            <p:nvPr/>
          </p:nvSpPr>
          <p:spPr>
            <a:xfrm>
              <a:off x="7645372" y="-2469542"/>
              <a:ext cx="4079" cy="5438"/>
            </a:xfrm>
            <a:custGeom>
              <a:avLst/>
              <a:gdLst/>
              <a:ahLst/>
              <a:cxnLst/>
              <a:rect l="l" t="t" r="r" b="b"/>
              <a:pathLst>
                <a:path w="3" h="4" extrusionOk="0">
                  <a:moveTo>
                    <a:pt x="0" y="0"/>
                  </a:moveTo>
                  <a:lnTo>
                    <a:pt x="3" y="2"/>
                  </a:lnTo>
                  <a:lnTo>
                    <a:pt x="1" y="4"/>
                  </a:lnTo>
                  <a:lnTo>
                    <a:pt x="0"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63" name="Google Shape;363;p9"/>
            <p:cNvSpPr/>
            <p:nvPr/>
          </p:nvSpPr>
          <p:spPr>
            <a:xfrm>
              <a:off x="5652262" y="-3554468"/>
              <a:ext cx="47585" cy="33989"/>
            </a:xfrm>
            <a:custGeom>
              <a:avLst/>
              <a:gdLst/>
              <a:ahLst/>
              <a:cxnLst/>
              <a:rect l="l" t="t" r="r" b="b"/>
              <a:pathLst>
                <a:path w="35" h="25" extrusionOk="0">
                  <a:moveTo>
                    <a:pt x="5" y="5"/>
                  </a:moveTo>
                  <a:lnTo>
                    <a:pt x="0" y="1"/>
                  </a:lnTo>
                  <a:lnTo>
                    <a:pt x="10" y="0"/>
                  </a:lnTo>
                  <a:lnTo>
                    <a:pt x="35" y="11"/>
                  </a:lnTo>
                  <a:lnTo>
                    <a:pt x="29" y="22"/>
                  </a:lnTo>
                  <a:lnTo>
                    <a:pt x="16" y="25"/>
                  </a:lnTo>
                  <a:lnTo>
                    <a:pt x="10" y="21"/>
                  </a:lnTo>
                  <a:lnTo>
                    <a:pt x="21" y="21"/>
                  </a:lnTo>
                  <a:lnTo>
                    <a:pt x="8" y="14"/>
                  </a:lnTo>
                  <a:lnTo>
                    <a:pt x="10" y="14"/>
                  </a:lnTo>
                  <a:lnTo>
                    <a:pt x="8" y="9"/>
                  </a:lnTo>
                  <a:lnTo>
                    <a:pt x="3" y="8"/>
                  </a:lnTo>
                  <a:lnTo>
                    <a:pt x="5" y="5"/>
                  </a:lnTo>
                  <a:lnTo>
                    <a:pt x="5"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64" name="Google Shape;364;p9"/>
            <p:cNvSpPr/>
            <p:nvPr/>
          </p:nvSpPr>
          <p:spPr>
            <a:xfrm>
              <a:off x="5620992" y="-3652356"/>
              <a:ext cx="16315" cy="14956"/>
            </a:xfrm>
            <a:custGeom>
              <a:avLst/>
              <a:gdLst/>
              <a:ahLst/>
              <a:cxnLst/>
              <a:rect l="l" t="t" r="r" b="b"/>
              <a:pathLst>
                <a:path w="12" h="11" extrusionOk="0">
                  <a:moveTo>
                    <a:pt x="2" y="0"/>
                  </a:moveTo>
                  <a:lnTo>
                    <a:pt x="12" y="4"/>
                  </a:lnTo>
                  <a:lnTo>
                    <a:pt x="10" y="11"/>
                  </a:lnTo>
                  <a:lnTo>
                    <a:pt x="10" y="11"/>
                  </a:lnTo>
                  <a:lnTo>
                    <a:pt x="4" y="8"/>
                  </a:lnTo>
                  <a:lnTo>
                    <a:pt x="0" y="6"/>
                  </a:lnTo>
                  <a:lnTo>
                    <a:pt x="0" y="4"/>
                  </a:lnTo>
                  <a:lnTo>
                    <a:pt x="0" y="3"/>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65" name="Google Shape;365;p9"/>
            <p:cNvSpPr/>
            <p:nvPr/>
          </p:nvSpPr>
          <p:spPr>
            <a:xfrm>
              <a:off x="5654981" y="-3655075"/>
              <a:ext cx="95169" cy="107405"/>
            </a:xfrm>
            <a:custGeom>
              <a:avLst/>
              <a:gdLst/>
              <a:ahLst/>
              <a:cxnLst/>
              <a:rect l="l" t="t" r="r" b="b"/>
              <a:pathLst>
                <a:path w="70" h="79" extrusionOk="0">
                  <a:moveTo>
                    <a:pt x="27" y="10"/>
                  </a:moveTo>
                  <a:lnTo>
                    <a:pt x="28" y="6"/>
                  </a:lnTo>
                  <a:lnTo>
                    <a:pt x="27" y="3"/>
                  </a:lnTo>
                  <a:lnTo>
                    <a:pt x="32" y="0"/>
                  </a:lnTo>
                  <a:lnTo>
                    <a:pt x="52" y="24"/>
                  </a:lnTo>
                  <a:lnTo>
                    <a:pt x="68" y="37"/>
                  </a:lnTo>
                  <a:lnTo>
                    <a:pt x="62" y="43"/>
                  </a:lnTo>
                  <a:lnTo>
                    <a:pt x="64" y="54"/>
                  </a:lnTo>
                  <a:lnTo>
                    <a:pt x="67" y="53"/>
                  </a:lnTo>
                  <a:lnTo>
                    <a:pt x="68" y="58"/>
                  </a:lnTo>
                  <a:lnTo>
                    <a:pt x="70" y="63"/>
                  </a:lnTo>
                  <a:lnTo>
                    <a:pt x="33" y="79"/>
                  </a:lnTo>
                  <a:lnTo>
                    <a:pt x="9" y="67"/>
                  </a:lnTo>
                  <a:lnTo>
                    <a:pt x="11" y="63"/>
                  </a:lnTo>
                  <a:lnTo>
                    <a:pt x="0" y="64"/>
                  </a:lnTo>
                  <a:lnTo>
                    <a:pt x="4" y="54"/>
                  </a:lnTo>
                  <a:lnTo>
                    <a:pt x="1" y="53"/>
                  </a:lnTo>
                  <a:lnTo>
                    <a:pt x="11" y="48"/>
                  </a:lnTo>
                  <a:lnTo>
                    <a:pt x="11" y="42"/>
                  </a:lnTo>
                  <a:lnTo>
                    <a:pt x="4" y="35"/>
                  </a:lnTo>
                  <a:lnTo>
                    <a:pt x="9" y="22"/>
                  </a:lnTo>
                  <a:lnTo>
                    <a:pt x="27" y="18"/>
                  </a:lnTo>
                  <a:lnTo>
                    <a:pt x="27" y="10"/>
                  </a:lnTo>
                  <a:lnTo>
                    <a:pt x="27" y="1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66" name="Google Shape;366;p9"/>
            <p:cNvSpPr/>
            <p:nvPr/>
          </p:nvSpPr>
          <p:spPr>
            <a:xfrm>
              <a:off x="5693049" y="-3561265"/>
              <a:ext cx="126439" cy="107405"/>
            </a:xfrm>
            <a:custGeom>
              <a:avLst/>
              <a:gdLst/>
              <a:ahLst/>
              <a:cxnLst/>
              <a:rect l="l" t="t" r="r" b="b"/>
              <a:pathLst>
                <a:path w="93" h="79" extrusionOk="0">
                  <a:moveTo>
                    <a:pt x="16" y="8"/>
                  </a:moveTo>
                  <a:lnTo>
                    <a:pt x="45" y="0"/>
                  </a:lnTo>
                  <a:lnTo>
                    <a:pt x="55" y="8"/>
                  </a:lnTo>
                  <a:lnTo>
                    <a:pt x="58" y="14"/>
                  </a:lnTo>
                  <a:lnTo>
                    <a:pt x="61" y="14"/>
                  </a:lnTo>
                  <a:lnTo>
                    <a:pt x="60" y="10"/>
                  </a:lnTo>
                  <a:lnTo>
                    <a:pt x="58" y="8"/>
                  </a:lnTo>
                  <a:lnTo>
                    <a:pt x="60" y="6"/>
                  </a:lnTo>
                  <a:lnTo>
                    <a:pt x="73" y="10"/>
                  </a:lnTo>
                  <a:lnTo>
                    <a:pt x="82" y="21"/>
                  </a:lnTo>
                  <a:lnTo>
                    <a:pt x="82" y="29"/>
                  </a:lnTo>
                  <a:lnTo>
                    <a:pt x="87" y="29"/>
                  </a:lnTo>
                  <a:lnTo>
                    <a:pt x="84" y="37"/>
                  </a:lnTo>
                  <a:lnTo>
                    <a:pt x="87" y="51"/>
                  </a:lnTo>
                  <a:lnTo>
                    <a:pt x="77" y="48"/>
                  </a:lnTo>
                  <a:lnTo>
                    <a:pt x="92" y="64"/>
                  </a:lnTo>
                  <a:lnTo>
                    <a:pt x="93" y="72"/>
                  </a:lnTo>
                  <a:lnTo>
                    <a:pt x="84" y="79"/>
                  </a:lnTo>
                  <a:lnTo>
                    <a:pt x="71" y="77"/>
                  </a:lnTo>
                  <a:lnTo>
                    <a:pt x="45" y="66"/>
                  </a:lnTo>
                  <a:lnTo>
                    <a:pt x="40" y="56"/>
                  </a:lnTo>
                  <a:lnTo>
                    <a:pt x="36" y="66"/>
                  </a:lnTo>
                  <a:lnTo>
                    <a:pt x="21" y="53"/>
                  </a:lnTo>
                  <a:lnTo>
                    <a:pt x="16" y="40"/>
                  </a:lnTo>
                  <a:lnTo>
                    <a:pt x="7" y="35"/>
                  </a:lnTo>
                  <a:lnTo>
                    <a:pt x="5" y="42"/>
                  </a:lnTo>
                  <a:lnTo>
                    <a:pt x="0" y="35"/>
                  </a:lnTo>
                  <a:lnTo>
                    <a:pt x="16" y="21"/>
                  </a:lnTo>
                  <a:lnTo>
                    <a:pt x="12" y="16"/>
                  </a:lnTo>
                  <a:lnTo>
                    <a:pt x="16" y="8"/>
                  </a:lnTo>
                  <a:lnTo>
                    <a:pt x="16" y="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67" name="Google Shape;367;p9"/>
            <p:cNvSpPr/>
            <p:nvPr/>
          </p:nvSpPr>
          <p:spPr>
            <a:xfrm>
              <a:off x="5830363" y="-3504164"/>
              <a:ext cx="93810" cy="106045"/>
            </a:xfrm>
            <a:custGeom>
              <a:avLst/>
              <a:gdLst/>
              <a:ahLst/>
              <a:cxnLst/>
              <a:rect l="l" t="t" r="r" b="b"/>
              <a:pathLst>
                <a:path w="69" h="78" extrusionOk="0">
                  <a:moveTo>
                    <a:pt x="2" y="53"/>
                  </a:moveTo>
                  <a:lnTo>
                    <a:pt x="4" y="35"/>
                  </a:lnTo>
                  <a:lnTo>
                    <a:pt x="7" y="33"/>
                  </a:lnTo>
                  <a:lnTo>
                    <a:pt x="4" y="24"/>
                  </a:lnTo>
                  <a:lnTo>
                    <a:pt x="7" y="22"/>
                  </a:lnTo>
                  <a:lnTo>
                    <a:pt x="5" y="19"/>
                  </a:lnTo>
                  <a:lnTo>
                    <a:pt x="8" y="17"/>
                  </a:lnTo>
                  <a:lnTo>
                    <a:pt x="7" y="12"/>
                  </a:lnTo>
                  <a:lnTo>
                    <a:pt x="10" y="9"/>
                  </a:lnTo>
                  <a:lnTo>
                    <a:pt x="8" y="4"/>
                  </a:lnTo>
                  <a:lnTo>
                    <a:pt x="16" y="11"/>
                  </a:lnTo>
                  <a:lnTo>
                    <a:pt x="15" y="3"/>
                  </a:lnTo>
                  <a:lnTo>
                    <a:pt x="16" y="0"/>
                  </a:lnTo>
                  <a:lnTo>
                    <a:pt x="26" y="4"/>
                  </a:lnTo>
                  <a:lnTo>
                    <a:pt x="26" y="12"/>
                  </a:lnTo>
                  <a:lnTo>
                    <a:pt x="29" y="22"/>
                  </a:lnTo>
                  <a:lnTo>
                    <a:pt x="31" y="11"/>
                  </a:lnTo>
                  <a:lnTo>
                    <a:pt x="37" y="17"/>
                  </a:lnTo>
                  <a:lnTo>
                    <a:pt x="40" y="14"/>
                  </a:lnTo>
                  <a:lnTo>
                    <a:pt x="45" y="24"/>
                  </a:lnTo>
                  <a:lnTo>
                    <a:pt x="47" y="20"/>
                  </a:lnTo>
                  <a:lnTo>
                    <a:pt x="53" y="30"/>
                  </a:lnTo>
                  <a:lnTo>
                    <a:pt x="66" y="40"/>
                  </a:lnTo>
                  <a:lnTo>
                    <a:pt x="69" y="51"/>
                  </a:lnTo>
                  <a:lnTo>
                    <a:pt x="65" y="59"/>
                  </a:lnTo>
                  <a:lnTo>
                    <a:pt x="40" y="67"/>
                  </a:lnTo>
                  <a:lnTo>
                    <a:pt x="20" y="65"/>
                  </a:lnTo>
                  <a:lnTo>
                    <a:pt x="10" y="78"/>
                  </a:lnTo>
                  <a:lnTo>
                    <a:pt x="0" y="73"/>
                  </a:lnTo>
                  <a:lnTo>
                    <a:pt x="4" y="56"/>
                  </a:lnTo>
                  <a:lnTo>
                    <a:pt x="2" y="53"/>
                  </a:lnTo>
                  <a:lnTo>
                    <a:pt x="2" y="5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68" name="Google Shape;368;p9"/>
            <p:cNvSpPr/>
            <p:nvPr/>
          </p:nvSpPr>
          <p:spPr>
            <a:xfrm>
              <a:off x="5948645" y="-3415793"/>
              <a:ext cx="21753" cy="9517"/>
            </a:xfrm>
            <a:custGeom>
              <a:avLst/>
              <a:gdLst/>
              <a:ahLst/>
              <a:cxnLst/>
              <a:rect l="l" t="t" r="r" b="b"/>
              <a:pathLst>
                <a:path w="16" h="7" extrusionOk="0">
                  <a:moveTo>
                    <a:pt x="5" y="0"/>
                  </a:moveTo>
                  <a:lnTo>
                    <a:pt x="16" y="2"/>
                  </a:lnTo>
                  <a:lnTo>
                    <a:pt x="14" y="7"/>
                  </a:lnTo>
                  <a:lnTo>
                    <a:pt x="0" y="4"/>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69" name="Google Shape;369;p9"/>
            <p:cNvSpPr/>
            <p:nvPr/>
          </p:nvSpPr>
          <p:spPr>
            <a:xfrm>
              <a:off x="5793656" y="-3294792"/>
              <a:ext cx="24472" cy="8157"/>
            </a:xfrm>
            <a:custGeom>
              <a:avLst/>
              <a:gdLst/>
              <a:ahLst/>
              <a:cxnLst/>
              <a:rect l="l" t="t" r="r" b="b"/>
              <a:pathLst>
                <a:path w="18" h="6" extrusionOk="0">
                  <a:moveTo>
                    <a:pt x="15" y="6"/>
                  </a:moveTo>
                  <a:lnTo>
                    <a:pt x="0" y="1"/>
                  </a:lnTo>
                  <a:lnTo>
                    <a:pt x="15" y="0"/>
                  </a:lnTo>
                  <a:lnTo>
                    <a:pt x="18" y="1"/>
                  </a:lnTo>
                  <a:lnTo>
                    <a:pt x="18" y="4"/>
                  </a:lnTo>
                  <a:lnTo>
                    <a:pt x="15" y="6"/>
                  </a:lnTo>
                  <a:lnTo>
                    <a:pt x="15" y="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70" name="Google Shape;370;p9"/>
            <p:cNvSpPr/>
            <p:nvPr/>
          </p:nvSpPr>
          <p:spPr>
            <a:xfrm>
              <a:off x="5781419" y="-3347815"/>
              <a:ext cx="16315" cy="17675"/>
            </a:xfrm>
            <a:custGeom>
              <a:avLst/>
              <a:gdLst/>
              <a:ahLst/>
              <a:cxnLst/>
              <a:rect l="l" t="t" r="r" b="b"/>
              <a:pathLst>
                <a:path w="12" h="13" extrusionOk="0">
                  <a:moveTo>
                    <a:pt x="12" y="6"/>
                  </a:moveTo>
                  <a:lnTo>
                    <a:pt x="8" y="13"/>
                  </a:lnTo>
                  <a:lnTo>
                    <a:pt x="8" y="8"/>
                  </a:lnTo>
                  <a:lnTo>
                    <a:pt x="0" y="11"/>
                  </a:lnTo>
                  <a:lnTo>
                    <a:pt x="11" y="0"/>
                  </a:lnTo>
                  <a:lnTo>
                    <a:pt x="12" y="2"/>
                  </a:lnTo>
                  <a:lnTo>
                    <a:pt x="12" y="6"/>
                  </a:lnTo>
                  <a:lnTo>
                    <a:pt x="12" y="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71" name="Google Shape;371;p9"/>
            <p:cNvSpPr/>
            <p:nvPr/>
          </p:nvSpPr>
          <p:spPr>
            <a:xfrm>
              <a:off x="6103635" y="-3200983"/>
              <a:ext cx="32629" cy="21753"/>
            </a:xfrm>
            <a:custGeom>
              <a:avLst/>
              <a:gdLst/>
              <a:ahLst/>
              <a:cxnLst/>
              <a:rect l="l" t="t" r="r" b="b"/>
              <a:pathLst>
                <a:path w="24" h="16" extrusionOk="0">
                  <a:moveTo>
                    <a:pt x="17" y="1"/>
                  </a:moveTo>
                  <a:lnTo>
                    <a:pt x="21" y="3"/>
                  </a:lnTo>
                  <a:lnTo>
                    <a:pt x="24" y="8"/>
                  </a:lnTo>
                  <a:lnTo>
                    <a:pt x="19" y="16"/>
                  </a:lnTo>
                  <a:lnTo>
                    <a:pt x="0" y="9"/>
                  </a:lnTo>
                  <a:lnTo>
                    <a:pt x="5" y="6"/>
                  </a:lnTo>
                  <a:lnTo>
                    <a:pt x="3" y="0"/>
                  </a:lnTo>
                  <a:lnTo>
                    <a:pt x="17" y="1"/>
                  </a:lnTo>
                  <a:lnTo>
                    <a:pt x="17"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72" name="Google Shape;372;p9"/>
            <p:cNvSpPr/>
            <p:nvPr/>
          </p:nvSpPr>
          <p:spPr>
            <a:xfrm>
              <a:off x="6518299" y="-3188747"/>
              <a:ext cx="19034" cy="17675"/>
            </a:xfrm>
            <a:custGeom>
              <a:avLst/>
              <a:gdLst/>
              <a:ahLst/>
              <a:cxnLst/>
              <a:rect l="l" t="t" r="r" b="b"/>
              <a:pathLst>
                <a:path w="14" h="13" extrusionOk="0">
                  <a:moveTo>
                    <a:pt x="11" y="7"/>
                  </a:moveTo>
                  <a:lnTo>
                    <a:pt x="14" y="11"/>
                  </a:lnTo>
                  <a:lnTo>
                    <a:pt x="14" y="13"/>
                  </a:lnTo>
                  <a:lnTo>
                    <a:pt x="0" y="0"/>
                  </a:lnTo>
                  <a:lnTo>
                    <a:pt x="11" y="7"/>
                  </a:lnTo>
                  <a:lnTo>
                    <a:pt x="11" y="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73" name="Google Shape;373;p9"/>
            <p:cNvSpPr/>
            <p:nvPr/>
          </p:nvSpPr>
          <p:spPr>
            <a:xfrm>
              <a:off x="6484311" y="-3275758"/>
              <a:ext cx="16315" cy="28551"/>
            </a:xfrm>
            <a:custGeom>
              <a:avLst/>
              <a:gdLst/>
              <a:ahLst/>
              <a:cxnLst/>
              <a:rect l="l" t="t" r="r" b="b"/>
              <a:pathLst>
                <a:path w="12" h="21" extrusionOk="0">
                  <a:moveTo>
                    <a:pt x="10" y="13"/>
                  </a:moveTo>
                  <a:lnTo>
                    <a:pt x="12" y="21"/>
                  </a:lnTo>
                  <a:lnTo>
                    <a:pt x="7" y="18"/>
                  </a:lnTo>
                  <a:lnTo>
                    <a:pt x="0" y="0"/>
                  </a:lnTo>
                  <a:lnTo>
                    <a:pt x="10" y="10"/>
                  </a:lnTo>
                  <a:lnTo>
                    <a:pt x="10" y="13"/>
                  </a:lnTo>
                  <a:lnTo>
                    <a:pt x="10" y="1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74" name="Google Shape;374;p9"/>
            <p:cNvSpPr/>
            <p:nvPr/>
          </p:nvSpPr>
          <p:spPr>
            <a:xfrm>
              <a:off x="6511502" y="-3297511"/>
              <a:ext cx="127798" cy="84293"/>
            </a:xfrm>
            <a:custGeom>
              <a:avLst/>
              <a:gdLst/>
              <a:ahLst/>
              <a:cxnLst/>
              <a:rect l="l" t="t" r="r" b="b"/>
              <a:pathLst>
                <a:path w="94" h="62" extrusionOk="0">
                  <a:moveTo>
                    <a:pt x="37" y="16"/>
                  </a:moveTo>
                  <a:lnTo>
                    <a:pt x="43" y="18"/>
                  </a:lnTo>
                  <a:lnTo>
                    <a:pt x="43" y="22"/>
                  </a:lnTo>
                  <a:lnTo>
                    <a:pt x="45" y="26"/>
                  </a:lnTo>
                  <a:lnTo>
                    <a:pt x="51" y="26"/>
                  </a:lnTo>
                  <a:lnTo>
                    <a:pt x="51" y="19"/>
                  </a:lnTo>
                  <a:lnTo>
                    <a:pt x="48" y="18"/>
                  </a:lnTo>
                  <a:lnTo>
                    <a:pt x="45" y="10"/>
                  </a:lnTo>
                  <a:lnTo>
                    <a:pt x="48" y="6"/>
                  </a:lnTo>
                  <a:lnTo>
                    <a:pt x="54" y="10"/>
                  </a:lnTo>
                  <a:lnTo>
                    <a:pt x="65" y="21"/>
                  </a:lnTo>
                  <a:lnTo>
                    <a:pt x="70" y="21"/>
                  </a:lnTo>
                  <a:lnTo>
                    <a:pt x="70" y="34"/>
                  </a:lnTo>
                  <a:lnTo>
                    <a:pt x="78" y="43"/>
                  </a:lnTo>
                  <a:lnTo>
                    <a:pt x="94" y="51"/>
                  </a:lnTo>
                  <a:lnTo>
                    <a:pt x="83" y="51"/>
                  </a:lnTo>
                  <a:lnTo>
                    <a:pt x="82" y="56"/>
                  </a:lnTo>
                  <a:lnTo>
                    <a:pt x="72" y="46"/>
                  </a:lnTo>
                  <a:lnTo>
                    <a:pt x="53" y="58"/>
                  </a:lnTo>
                  <a:lnTo>
                    <a:pt x="49" y="56"/>
                  </a:lnTo>
                  <a:lnTo>
                    <a:pt x="53" y="56"/>
                  </a:lnTo>
                  <a:lnTo>
                    <a:pt x="48" y="51"/>
                  </a:lnTo>
                  <a:lnTo>
                    <a:pt x="46" y="48"/>
                  </a:lnTo>
                  <a:lnTo>
                    <a:pt x="43" y="50"/>
                  </a:lnTo>
                  <a:lnTo>
                    <a:pt x="45" y="54"/>
                  </a:lnTo>
                  <a:lnTo>
                    <a:pt x="46" y="53"/>
                  </a:lnTo>
                  <a:lnTo>
                    <a:pt x="46" y="62"/>
                  </a:lnTo>
                  <a:lnTo>
                    <a:pt x="29" y="58"/>
                  </a:lnTo>
                  <a:lnTo>
                    <a:pt x="21" y="50"/>
                  </a:lnTo>
                  <a:lnTo>
                    <a:pt x="11" y="45"/>
                  </a:lnTo>
                  <a:lnTo>
                    <a:pt x="5" y="37"/>
                  </a:lnTo>
                  <a:lnTo>
                    <a:pt x="6" y="34"/>
                  </a:lnTo>
                  <a:lnTo>
                    <a:pt x="8" y="30"/>
                  </a:lnTo>
                  <a:lnTo>
                    <a:pt x="5" y="29"/>
                  </a:lnTo>
                  <a:lnTo>
                    <a:pt x="5" y="26"/>
                  </a:lnTo>
                  <a:lnTo>
                    <a:pt x="1" y="21"/>
                  </a:lnTo>
                  <a:lnTo>
                    <a:pt x="6" y="18"/>
                  </a:lnTo>
                  <a:lnTo>
                    <a:pt x="0" y="13"/>
                  </a:lnTo>
                  <a:lnTo>
                    <a:pt x="17" y="0"/>
                  </a:lnTo>
                  <a:lnTo>
                    <a:pt x="19" y="5"/>
                  </a:lnTo>
                  <a:lnTo>
                    <a:pt x="37" y="16"/>
                  </a:lnTo>
                  <a:lnTo>
                    <a:pt x="37" y="1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75" name="Google Shape;375;p9"/>
            <p:cNvSpPr/>
            <p:nvPr/>
          </p:nvSpPr>
          <p:spPr>
            <a:xfrm>
              <a:off x="6578120" y="-3293433"/>
              <a:ext cx="82933" cy="63900"/>
            </a:xfrm>
            <a:custGeom>
              <a:avLst/>
              <a:gdLst/>
              <a:ahLst/>
              <a:cxnLst/>
              <a:rect l="l" t="t" r="r" b="b"/>
              <a:pathLst>
                <a:path w="61" h="47" extrusionOk="0">
                  <a:moveTo>
                    <a:pt x="0" y="0"/>
                  </a:moveTo>
                  <a:lnTo>
                    <a:pt x="36" y="11"/>
                  </a:lnTo>
                  <a:lnTo>
                    <a:pt x="61" y="27"/>
                  </a:lnTo>
                  <a:lnTo>
                    <a:pt x="53" y="29"/>
                  </a:lnTo>
                  <a:lnTo>
                    <a:pt x="58" y="35"/>
                  </a:lnTo>
                  <a:lnTo>
                    <a:pt x="55" y="43"/>
                  </a:lnTo>
                  <a:lnTo>
                    <a:pt x="50" y="47"/>
                  </a:lnTo>
                  <a:lnTo>
                    <a:pt x="39" y="43"/>
                  </a:lnTo>
                  <a:lnTo>
                    <a:pt x="24" y="31"/>
                  </a:lnTo>
                  <a:lnTo>
                    <a:pt x="23" y="16"/>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76" name="Google Shape;376;p9"/>
            <p:cNvSpPr/>
            <p:nvPr/>
          </p:nvSpPr>
          <p:spPr>
            <a:xfrm>
              <a:off x="6677368" y="-3260804"/>
              <a:ext cx="91091" cy="43506"/>
            </a:xfrm>
            <a:custGeom>
              <a:avLst/>
              <a:gdLst/>
              <a:ahLst/>
              <a:cxnLst/>
              <a:rect l="l" t="t" r="r" b="b"/>
              <a:pathLst>
                <a:path w="67" h="32" extrusionOk="0">
                  <a:moveTo>
                    <a:pt x="0" y="0"/>
                  </a:moveTo>
                  <a:lnTo>
                    <a:pt x="9" y="5"/>
                  </a:lnTo>
                  <a:lnTo>
                    <a:pt x="30" y="8"/>
                  </a:lnTo>
                  <a:lnTo>
                    <a:pt x="28" y="13"/>
                  </a:lnTo>
                  <a:lnTo>
                    <a:pt x="43" y="11"/>
                  </a:lnTo>
                  <a:lnTo>
                    <a:pt x="67" y="18"/>
                  </a:lnTo>
                  <a:lnTo>
                    <a:pt x="67" y="29"/>
                  </a:lnTo>
                  <a:lnTo>
                    <a:pt x="49" y="32"/>
                  </a:lnTo>
                  <a:lnTo>
                    <a:pt x="17" y="21"/>
                  </a:lnTo>
                  <a:lnTo>
                    <a:pt x="16" y="16"/>
                  </a:lnTo>
                  <a:lnTo>
                    <a:pt x="1"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77" name="Google Shape;377;p9"/>
            <p:cNvSpPr/>
            <p:nvPr/>
          </p:nvSpPr>
          <p:spPr>
            <a:xfrm>
              <a:off x="6599873" y="-3192826"/>
              <a:ext cx="17675" cy="21753"/>
            </a:xfrm>
            <a:custGeom>
              <a:avLst/>
              <a:gdLst/>
              <a:ahLst/>
              <a:cxnLst/>
              <a:rect l="l" t="t" r="r" b="b"/>
              <a:pathLst>
                <a:path w="13" h="16" extrusionOk="0">
                  <a:moveTo>
                    <a:pt x="12" y="6"/>
                  </a:moveTo>
                  <a:lnTo>
                    <a:pt x="10" y="3"/>
                  </a:lnTo>
                  <a:lnTo>
                    <a:pt x="4" y="0"/>
                  </a:lnTo>
                  <a:lnTo>
                    <a:pt x="0" y="6"/>
                  </a:lnTo>
                  <a:lnTo>
                    <a:pt x="4" y="13"/>
                  </a:lnTo>
                  <a:lnTo>
                    <a:pt x="8" y="16"/>
                  </a:lnTo>
                  <a:lnTo>
                    <a:pt x="7" y="13"/>
                  </a:lnTo>
                  <a:lnTo>
                    <a:pt x="13" y="8"/>
                  </a:lnTo>
                  <a:lnTo>
                    <a:pt x="12" y="6"/>
                  </a:lnTo>
                  <a:lnTo>
                    <a:pt x="12" y="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78" name="Google Shape;378;p9"/>
            <p:cNvSpPr/>
            <p:nvPr/>
          </p:nvSpPr>
          <p:spPr>
            <a:xfrm>
              <a:off x="6606671" y="-3171073"/>
              <a:ext cx="72057" cy="32629"/>
            </a:xfrm>
            <a:custGeom>
              <a:avLst/>
              <a:gdLst/>
              <a:ahLst/>
              <a:cxnLst/>
              <a:rect l="l" t="t" r="r" b="b"/>
              <a:pathLst>
                <a:path w="53" h="24" extrusionOk="0">
                  <a:moveTo>
                    <a:pt x="15" y="0"/>
                  </a:moveTo>
                  <a:lnTo>
                    <a:pt x="31" y="2"/>
                  </a:lnTo>
                  <a:lnTo>
                    <a:pt x="47" y="13"/>
                  </a:lnTo>
                  <a:lnTo>
                    <a:pt x="53" y="24"/>
                  </a:lnTo>
                  <a:lnTo>
                    <a:pt x="12" y="16"/>
                  </a:lnTo>
                  <a:lnTo>
                    <a:pt x="3" y="19"/>
                  </a:lnTo>
                  <a:lnTo>
                    <a:pt x="0" y="16"/>
                  </a:lnTo>
                  <a:lnTo>
                    <a:pt x="8" y="14"/>
                  </a:lnTo>
                  <a:lnTo>
                    <a:pt x="8" y="0"/>
                  </a:lnTo>
                  <a:lnTo>
                    <a:pt x="15" y="0"/>
                  </a:lnTo>
                  <a:lnTo>
                    <a:pt x="1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79" name="Google Shape;379;p9"/>
            <p:cNvSpPr/>
            <p:nvPr/>
          </p:nvSpPr>
          <p:spPr>
            <a:xfrm>
              <a:off x="6613468" y="-3066387"/>
              <a:ext cx="17675" cy="14956"/>
            </a:xfrm>
            <a:custGeom>
              <a:avLst/>
              <a:gdLst/>
              <a:ahLst/>
              <a:cxnLst/>
              <a:rect l="l" t="t" r="r" b="b"/>
              <a:pathLst>
                <a:path w="13" h="11" extrusionOk="0">
                  <a:moveTo>
                    <a:pt x="0" y="5"/>
                  </a:moveTo>
                  <a:lnTo>
                    <a:pt x="7" y="0"/>
                  </a:lnTo>
                  <a:lnTo>
                    <a:pt x="13" y="5"/>
                  </a:lnTo>
                  <a:lnTo>
                    <a:pt x="10" y="10"/>
                  </a:lnTo>
                  <a:lnTo>
                    <a:pt x="3" y="11"/>
                  </a:lnTo>
                  <a:lnTo>
                    <a:pt x="0" y="10"/>
                  </a:lnTo>
                  <a:lnTo>
                    <a:pt x="0" y="5"/>
                  </a:lnTo>
                  <a:lnTo>
                    <a:pt x="0"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80" name="Google Shape;380;p9"/>
            <p:cNvSpPr/>
            <p:nvPr/>
          </p:nvSpPr>
          <p:spPr>
            <a:xfrm>
              <a:off x="6617547" y="-3108533"/>
              <a:ext cx="24472" cy="16315"/>
            </a:xfrm>
            <a:custGeom>
              <a:avLst/>
              <a:gdLst/>
              <a:ahLst/>
              <a:cxnLst/>
              <a:rect l="l" t="t" r="r" b="b"/>
              <a:pathLst>
                <a:path w="18" h="12" extrusionOk="0">
                  <a:moveTo>
                    <a:pt x="8" y="2"/>
                  </a:moveTo>
                  <a:lnTo>
                    <a:pt x="18" y="2"/>
                  </a:lnTo>
                  <a:lnTo>
                    <a:pt x="15" y="10"/>
                  </a:lnTo>
                  <a:lnTo>
                    <a:pt x="10" y="8"/>
                  </a:lnTo>
                  <a:lnTo>
                    <a:pt x="5" y="12"/>
                  </a:lnTo>
                  <a:lnTo>
                    <a:pt x="0" y="8"/>
                  </a:lnTo>
                  <a:lnTo>
                    <a:pt x="4" y="4"/>
                  </a:lnTo>
                  <a:lnTo>
                    <a:pt x="2" y="0"/>
                  </a:lnTo>
                  <a:lnTo>
                    <a:pt x="8" y="2"/>
                  </a:lnTo>
                  <a:lnTo>
                    <a:pt x="8"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81" name="Google Shape;381;p9"/>
            <p:cNvSpPr/>
            <p:nvPr/>
          </p:nvSpPr>
          <p:spPr>
            <a:xfrm>
              <a:off x="7172247" y="-3001128"/>
              <a:ext cx="29910" cy="19034"/>
            </a:xfrm>
            <a:custGeom>
              <a:avLst/>
              <a:gdLst/>
              <a:ahLst/>
              <a:cxnLst/>
              <a:rect l="l" t="t" r="r" b="b"/>
              <a:pathLst>
                <a:path w="22" h="14" extrusionOk="0">
                  <a:moveTo>
                    <a:pt x="1" y="2"/>
                  </a:moveTo>
                  <a:lnTo>
                    <a:pt x="6" y="0"/>
                  </a:lnTo>
                  <a:lnTo>
                    <a:pt x="20" y="8"/>
                  </a:lnTo>
                  <a:lnTo>
                    <a:pt x="22" y="14"/>
                  </a:lnTo>
                  <a:lnTo>
                    <a:pt x="12" y="13"/>
                  </a:lnTo>
                  <a:lnTo>
                    <a:pt x="0" y="5"/>
                  </a:lnTo>
                  <a:lnTo>
                    <a:pt x="1" y="2"/>
                  </a:lnTo>
                  <a:lnTo>
                    <a:pt x="1"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82" name="Google Shape;382;p9"/>
            <p:cNvSpPr/>
            <p:nvPr/>
          </p:nvSpPr>
          <p:spPr>
            <a:xfrm>
              <a:off x="6809244" y="-2538879"/>
              <a:ext cx="16315" cy="13596"/>
            </a:xfrm>
            <a:custGeom>
              <a:avLst/>
              <a:gdLst/>
              <a:ahLst/>
              <a:cxnLst/>
              <a:rect l="l" t="t" r="r" b="b"/>
              <a:pathLst>
                <a:path w="12" h="10" extrusionOk="0">
                  <a:moveTo>
                    <a:pt x="0" y="6"/>
                  </a:moveTo>
                  <a:lnTo>
                    <a:pt x="0" y="8"/>
                  </a:lnTo>
                  <a:lnTo>
                    <a:pt x="4" y="8"/>
                  </a:lnTo>
                  <a:lnTo>
                    <a:pt x="8" y="10"/>
                  </a:lnTo>
                  <a:lnTo>
                    <a:pt x="8" y="10"/>
                  </a:lnTo>
                  <a:lnTo>
                    <a:pt x="12" y="3"/>
                  </a:lnTo>
                  <a:lnTo>
                    <a:pt x="10" y="2"/>
                  </a:lnTo>
                  <a:lnTo>
                    <a:pt x="4" y="0"/>
                  </a:lnTo>
                  <a:lnTo>
                    <a:pt x="2" y="0"/>
                  </a:lnTo>
                  <a:lnTo>
                    <a:pt x="0" y="6"/>
                  </a:lnTo>
                  <a:lnTo>
                    <a:pt x="0" y="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83" name="Google Shape;383;p9"/>
            <p:cNvSpPr/>
            <p:nvPr/>
          </p:nvSpPr>
          <p:spPr>
            <a:xfrm>
              <a:off x="7263336" y="-2643565"/>
              <a:ext cx="17675" cy="19034"/>
            </a:xfrm>
            <a:custGeom>
              <a:avLst/>
              <a:gdLst/>
              <a:ahLst/>
              <a:cxnLst/>
              <a:rect l="l" t="t" r="r" b="b"/>
              <a:pathLst>
                <a:path w="13" h="14" extrusionOk="0">
                  <a:moveTo>
                    <a:pt x="8" y="0"/>
                  </a:moveTo>
                  <a:lnTo>
                    <a:pt x="0" y="5"/>
                  </a:lnTo>
                  <a:lnTo>
                    <a:pt x="0" y="14"/>
                  </a:lnTo>
                  <a:lnTo>
                    <a:pt x="3" y="14"/>
                  </a:lnTo>
                  <a:lnTo>
                    <a:pt x="13" y="5"/>
                  </a:lnTo>
                  <a:lnTo>
                    <a:pt x="10" y="0"/>
                  </a:lnTo>
                  <a:lnTo>
                    <a:pt x="8" y="0"/>
                  </a:lnTo>
                  <a:lnTo>
                    <a:pt x="8"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84" name="Google Shape;384;p9"/>
            <p:cNvSpPr/>
            <p:nvPr/>
          </p:nvSpPr>
          <p:spPr>
            <a:xfrm>
              <a:off x="7347629" y="-2542958"/>
              <a:ext cx="23113" cy="14956"/>
            </a:xfrm>
            <a:custGeom>
              <a:avLst/>
              <a:gdLst/>
              <a:ahLst/>
              <a:cxnLst/>
              <a:rect l="l" t="t" r="r" b="b"/>
              <a:pathLst>
                <a:path w="17" h="11" extrusionOk="0">
                  <a:moveTo>
                    <a:pt x="2" y="0"/>
                  </a:moveTo>
                  <a:lnTo>
                    <a:pt x="5" y="0"/>
                  </a:lnTo>
                  <a:lnTo>
                    <a:pt x="9" y="5"/>
                  </a:lnTo>
                  <a:lnTo>
                    <a:pt x="17" y="11"/>
                  </a:lnTo>
                  <a:lnTo>
                    <a:pt x="9" y="8"/>
                  </a:lnTo>
                  <a:lnTo>
                    <a:pt x="0" y="0"/>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85" name="Google Shape;385;p9"/>
            <p:cNvSpPr/>
            <p:nvPr/>
          </p:nvSpPr>
          <p:spPr>
            <a:xfrm>
              <a:off x="7381618" y="-2532081"/>
              <a:ext cx="14956" cy="6798"/>
            </a:xfrm>
            <a:custGeom>
              <a:avLst/>
              <a:gdLst/>
              <a:ahLst/>
              <a:cxnLst/>
              <a:rect l="l" t="t" r="r" b="b"/>
              <a:pathLst>
                <a:path w="11" h="5" extrusionOk="0">
                  <a:moveTo>
                    <a:pt x="0" y="0"/>
                  </a:moveTo>
                  <a:lnTo>
                    <a:pt x="11" y="5"/>
                  </a:lnTo>
                  <a:lnTo>
                    <a:pt x="3"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86" name="Google Shape;386;p9"/>
            <p:cNvSpPr/>
            <p:nvPr/>
          </p:nvSpPr>
          <p:spPr>
            <a:xfrm>
              <a:off x="8338746" y="-1322076"/>
              <a:ext cx="8157" cy="4079"/>
            </a:xfrm>
            <a:custGeom>
              <a:avLst/>
              <a:gdLst/>
              <a:ahLst/>
              <a:cxnLst/>
              <a:rect l="l" t="t" r="r" b="b"/>
              <a:pathLst>
                <a:path w="6" h="3" extrusionOk="0">
                  <a:moveTo>
                    <a:pt x="4" y="0"/>
                  </a:moveTo>
                  <a:lnTo>
                    <a:pt x="6" y="3"/>
                  </a:lnTo>
                  <a:lnTo>
                    <a:pt x="0" y="0"/>
                  </a:lnTo>
                  <a:lnTo>
                    <a:pt x="4" y="0"/>
                  </a:lnTo>
                  <a:lnTo>
                    <a:pt x="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87" name="Google Shape;387;p9"/>
            <p:cNvSpPr/>
            <p:nvPr/>
          </p:nvSpPr>
          <p:spPr>
            <a:xfrm>
              <a:off x="8333308" y="-1433559"/>
              <a:ext cx="20394" cy="6798"/>
            </a:xfrm>
            <a:custGeom>
              <a:avLst/>
              <a:gdLst/>
              <a:ahLst/>
              <a:cxnLst/>
              <a:rect l="l" t="t" r="r" b="b"/>
              <a:pathLst>
                <a:path w="15" h="5" extrusionOk="0">
                  <a:moveTo>
                    <a:pt x="5" y="0"/>
                  </a:moveTo>
                  <a:lnTo>
                    <a:pt x="10" y="2"/>
                  </a:lnTo>
                  <a:lnTo>
                    <a:pt x="15" y="5"/>
                  </a:lnTo>
                  <a:lnTo>
                    <a:pt x="5" y="3"/>
                  </a:lnTo>
                  <a:lnTo>
                    <a:pt x="0" y="0"/>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88" name="Google Shape;388;p9"/>
            <p:cNvSpPr/>
            <p:nvPr/>
          </p:nvSpPr>
          <p:spPr>
            <a:xfrm>
              <a:off x="8355061" y="-1426761"/>
              <a:ext cx="16315" cy="1360"/>
            </a:xfrm>
            <a:custGeom>
              <a:avLst/>
              <a:gdLst/>
              <a:ahLst/>
              <a:cxnLst/>
              <a:rect l="l" t="t" r="r" b="b"/>
              <a:pathLst>
                <a:path w="12" h="1" extrusionOk="0">
                  <a:moveTo>
                    <a:pt x="5" y="0"/>
                  </a:moveTo>
                  <a:lnTo>
                    <a:pt x="12" y="1"/>
                  </a:lnTo>
                  <a:lnTo>
                    <a:pt x="4" y="1"/>
                  </a:lnTo>
                  <a:lnTo>
                    <a:pt x="0" y="0"/>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89" name="Google Shape;389;p9"/>
            <p:cNvSpPr/>
            <p:nvPr/>
          </p:nvSpPr>
          <p:spPr>
            <a:xfrm>
              <a:off x="8503252" y="-945478"/>
              <a:ext cx="13596" cy="6798"/>
            </a:xfrm>
            <a:custGeom>
              <a:avLst/>
              <a:gdLst/>
              <a:ahLst/>
              <a:cxnLst/>
              <a:rect l="l" t="t" r="r" b="b"/>
              <a:pathLst>
                <a:path w="10" h="5" extrusionOk="0">
                  <a:moveTo>
                    <a:pt x="8" y="0"/>
                  </a:moveTo>
                  <a:lnTo>
                    <a:pt x="10" y="3"/>
                  </a:lnTo>
                  <a:lnTo>
                    <a:pt x="7" y="5"/>
                  </a:lnTo>
                  <a:lnTo>
                    <a:pt x="4" y="2"/>
                  </a:lnTo>
                  <a:lnTo>
                    <a:pt x="0" y="2"/>
                  </a:lnTo>
                  <a:lnTo>
                    <a:pt x="8" y="0"/>
                  </a:lnTo>
                  <a:lnTo>
                    <a:pt x="8"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90" name="Google Shape;390;p9"/>
            <p:cNvSpPr/>
            <p:nvPr/>
          </p:nvSpPr>
          <p:spPr>
            <a:xfrm>
              <a:off x="7688878" y="-2466823"/>
              <a:ext cx="10876" cy="6798"/>
            </a:xfrm>
            <a:custGeom>
              <a:avLst/>
              <a:gdLst/>
              <a:ahLst/>
              <a:cxnLst/>
              <a:rect l="l" t="t" r="r" b="b"/>
              <a:pathLst>
                <a:path w="8" h="5" extrusionOk="0">
                  <a:moveTo>
                    <a:pt x="0" y="0"/>
                  </a:moveTo>
                  <a:lnTo>
                    <a:pt x="8" y="2"/>
                  </a:lnTo>
                  <a:lnTo>
                    <a:pt x="6" y="5"/>
                  </a:lnTo>
                  <a:lnTo>
                    <a:pt x="3" y="5"/>
                  </a:lnTo>
                  <a:lnTo>
                    <a:pt x="3"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91" name="Google Shape;391;p9"/>
            <p:cNvSpPr/>
            <p:nvPr/>
          </p:nvSpPr>
          <p:spPr>
            <a:xfrm>
              <a:off x="7701114" y="-2464103"/>
              <a:ext cx="9517" cy="4079"/>
            </a:xfrm>
            <a:custGeom>
              <a:avLst/>
              <a:gdLst/>
              <a:ahLst/>
              <a:cxnLst/>
              <a:rect l="l" t="t" r="r" b="b"/>
              <a:pathLst>
                <a:path w="7" h="3" extrusionOk="0">
                  <a:moveTo>
                    <a:pt x="0" y="3"/>
                  </a:moveTo>
                  <a:lnTo>
                    <a:pt x="7" y="0"/>
                  </a:lnTo>
                  <a:lnTo>
                    <a:pt x="7" y="1"/>
                  </a:lnTo>
                  <a:lnTo>
                    <a:pt x="0" y="3"/>
                  </a:lnTo>
                  <a:lnTo>
                    <a:pt x="0"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92" name="Google Shape;392;p9"/>
            <p:cNvSpPr/>
            <p:nvPr/>
          </p:nvSpPr>
          <p:spPr>
            <a:xfrm>
              <a:off x="7714709" y="-2466823"/>
              <a:ext cx="10876" cy="6798"/>
            </a:xfrm>
            <a:custGeom>
              <a:avLst/>
              <a:gdLst/>
              <a:ahLst/>
              <a:cxnLst/>
              <a:rect l="l" t="t" r="r" b="b"/>
              <a:pathLst>
                <a:path w="8" h="5" extrusionOk="0">
                  <a:moveTo>
                    <a:pt x="0" y="3"/>
                  </a:moveTo>
                  <a:lnTo>
                    <a:pt x="1" y="0"/>
                  </a:lnTo>
                  <a:lnTo>
                    <a:pt x="5" y="2"/>
                  </a:lnTo>
                  <a:lnTo>
                    <a:pt x="8" y="2"/>
                  </a:lnTo>
                  <a:lnTo>
                    <a:pt x="8" y="3"/>
                  </a:lnTo>
                  <a:lnTo>
                    <a:pt x="3" y="5"/>
                  </a:lnTo>
                  <a:lnTo>
                    <a:pt x="0" y="3"/>
                  </a:lnTo>
                  <a:lnTo>
                    <a:pt x="0"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93" name="Google Shape;393;p9"/>
            <p:cNvSpPr/>
            <p:nvPr/>
          </p:nvSpPr>
          <p:spPr>
            <a:xfrm>
              <a:off x="7754137" y="-2477699"/>
              <a:ext cx="10876" cy="8157"/>
            </a:xfrm>
            <a:custGeom>
              <a:avLst/>
              <a:gdLst/>
              <a:ahLst/>
              <a:cxnLst/>
              <a:rect l="l" t="t" r="r" b="b"/>
              <a:pathLst>
                <a:path w="8" h="6" extrusionOk="0">
                  <a:moveTo>
                    <a:pt x="3" y="0"/>
                  </a:moveTo>
                  <a:lnTo>
                    <a:pt x="6" y="0"/>
                  </a:lnTo>
                  <a:lnTo>
                    <a:pt x="8" y="3"/>
                  </a:lnTo>
                  <a:lnTo>
                    <a:pt x="6" y="5"/>
                  </a:lnTo>
                  <a:lnTo>
                    <a:pt x="0" y="6"/>
                  </a:lnTo>
                  <a:lnTo>
                    <a:pt x="5" y="3"/>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94" name="Google Shape;394;p9"/>
            <p:cNvSpPr/>
            <p:nvPr/>
          </p:nvSpPr>
          <p:spPr>
            <a:xfrm>
              <a:off x="7766373" y="-2470901"/>
              <a:ext cx="20394" cy="1360"/>
            </a:xfrm>
            <a:custGeom>
              <a:avLst/>
              <a:gdLst/>
              <a:ahLst/>
              <a:cxnLst/>
              <a:rect l="l" t="t" r="r" b="b"/>
              <a:pathLst>
                <a:path w="15" h="1" extrusionOk="0">
                  <a:moveTo>
                    <a:pt x="0" y="0"/>
                  </a:moveTo>
                  <a:lnTo>
                    <a:pt x="15" y="1"/>
                  </a:lnTo>
                  <a:lnTo>
                    <a:pt x="7" y="1"/>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95" name="Google Shape;395;p9"/>
            <p:cNvSpPr/>
            <p:nvPr/>
          </p:nvSpPr>
          <p:spPr>
            <a:xfrm>
              <a:off x="7790845" y="-2477699"/>
              <a:ext cx="6798" cy="1360"/>
            </a:xfrm>
            <a:custGeom>
              <a:avLst/>
              <a:gdLst/>
              <a:ahLst/>
              <a:cxnLst/>
              <a:rect l="l" t="t" r="r" b="b"/>
              <a:pathLst>
                <a:path w="5" h="1" extrusionOk="0">
                  <a:moveTo>
                    <a:pt x="0" y="0"/>
                  </a:moveTo>
                  <a:lnTo>
                    <a:pt x="5" y="1"/>
                  </a:lnTo>
                  <a:lnTo>
                    <a:pt x="2" y="1"/>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96" name="Google Shape;396;p9"/>
            <p:cNvSpPr/>
            <p:nvPr/>
          </p:nvSpPr>
          <p:spPr>
            <a:xfrm>
              <a:off x="7679361" y="-2682992"/>
              <a:ext cx="9517" cy="4079"/>
            </a:xfrm>
            <a:custGeom>
              <a:avLst/>
              <a:gdLst/>
              <a:ahLst/>
              <a:cxnLst/>
              <a:rect l="l" t="t" r="r" b="b"/>
              <a:pathLst>
                <a:path w="7" h="3" extrusionOk="0">
                  <a:moveTo>
                    <a:pt x="0" y="0"/>
                  </a:moveTo>
                  <a:lnTo>
                    <a:pt x="7" y="3"/>
                  </a:lnTo>
                  <a:lnTo>
                    <a:pt x="2"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97" name="Google Shape;397;p9"/>
            <p:cNvSpPr/>
            <p:nvPr/>
          </p:nvSpPr>
          <p:spPr>
            <a:xfrm>
              <a:off x="6404097" y="-1762572"/>
              <a:ext cx="4079" cy="4079"/>
            </a:xfrm>
            <a:custGeom>
              <a:avLst/>
              <a:gdLst/>
              <a:ahLst/>
              <a:cxnLst/>
              <a:rect l="l" t="t" r="r" b="b"/>
              <a:pathLst>
                <a:path w="3" h="3" extrusionOk="0">
                  <a:moveTo>
                    <a:pt x="0" y="1"/>
                  </a:moveTo>
                  <a:lnTo>
                    <a:pt x="3" y="3"/>
                  </a:lnTo>
                  <a:lnTo>
                    <a:pt x="2" y="0"/>
                  </a:lnTo>
                  <a:lnTo>
                    <a:pt x="0" y="1"/>
                  </a:lnTo>
                  <a:lnTo>
                    <a:pt x="0"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98" name="Google Shape;398;p9"/>
            <p:cNvSpPr/>
            <p:nvPr/>
          </p:nvSpPr>
          <p:spPr>
            <a:xfrm>
              <a:off x="7336753" y="-3066387"/>
              <a:ext cx="66619" cy="29910"/>
            </a:xfrm>
            <a:custGeom>
              <a:avLst/>
              <a:gdLst/>
              <a:ahLst/>
              <a:cxnLst/>
              <a:rect l="l" t="t" r="r" b="b"/>
              <a:pathLst>
                <a:path w="49" h="22" extrusionOk="0">
                  <a:moveTo>
                    <a:pt x="12" y="0"/>
                  </a:moveTo>
                  <a:lnTo>
                    <a:pt x="23" y="0"/>
                  </a:lnTo>
                  <a:lnTo>
                    <a:pt x="36" y="3"/>
                  </a:lnTo>
                  <a:lnTo>
                    <a:pt x="49" y="11"/>
                  </a:lnTo>
                  <a:lnTo>
                    <a:pt x="33" y="21"/>
                  </a:lnTo>
                  <a:lnTo>
                    <a:pt x="21" y="18"/>
                  </a:lnTo>
                  <a:lnTo>
                    <a:pt x="7" y="22"/>
                  </a:lnTo>
                  <a:lnTo>
                    <a:pt x="0" y="18"/>
                  </a:lnTo>
                  <a:lnTo>
                    <a:pt x="5" y="6"/>
                  </a:lnTo>
                  <a:lnTo>
                    <a:pt x="12" y="0"/>
                  </a:lnTo>
                  <a:lnTo>
                    <a:pt x="1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399" name="Google Shape;399;p9"/>
            <p:cNvSpPr/>
            <p:nvPr/>
          </p:nvSpPr>
          <p:spPr>
            <a:xfrm>
              <a:off x="4605403" y="-2257451"/>
              <a:ext cx="47585" cy="25832"/>
            </a:xfrm>
            <a:custGeom>
              <a:avLst/>
              <a:gdLst/>
              <a:ahLst/>
              <a:cxnLst/>
              <a:rect l="l" t="t" r="r" b="b"/>
              <a:pathLst>
                <a:path w="35" h="19" extrusionOk="0">
                  <a:moveTo>
                    <a:pt x="2" y="3"/>
                  </a:moveTo>
                  <a:lnTo>
                    <a:pt x="3" y="1"/>
                  </a:lnTo>
                  <a:lnTo>
                    <a:pt x="7" y="0"/>
                  </a:lnTo>
                  <a:lnTo>
                    <a:pt x="10" y="1"/>
                  </a:lnTo>
                  <a:lnTo>
                    <a:pt x="13" y="0"/>
                  </a:lnTo>
                  <a:lnTo>
                    <a:pt x="26" y="0"/>
                  </a:lnTo>
                  <a:lnTo>
                    <a:pt x="32" y="5"/>
                  </a:lnTo>
                  <a:lnTo>
                    <a:pt x="35" y="13"/>
                  </a:lnTo>
                  <a:lnTo>
                    <a:pt x="29" y="16"/>
                  </a:lnTo>
                  <a:lnTo>
                    <a:pt x="24" y="16"/>
                  </a:lnTo>
                  <a:lnTo>
                    <a:pt x="16" y="19"/>
                  </a:lnTo>
                  <a:lnTo>
                    <a:pt x="7" y="19"/>
                  </a:lnTo>
                  <a:lnTo>
                    <a:pt x="2" y="16"/>
                  </a:lnTo>
                  <a:lnTo>
                    <a:pt x="0" y="13"/>
                  </a:lnTo>
                  <a:lnTo>
                    <a:pt x="0" y="3"/>
                  </a:lnTo>
                  <a:lnTo>
                    <a:pt x="2" y="3"/>
                  </a:lnTo>
                  <a:lnTo>
                    <a:pt x="2"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00" name="Google Shape;400;p9"/>
            <p:cNvSpPr/>
            <p:nvPr/>
          </p:nvSpPr>
          <p:spPr>
            <a:xfrm>
              <a:off x="4579571" y="-2264248"/>
              <a:ext cx="36708" cy="54382"/>
            </a:xfrm>
            <a:custGeom>
              <a:avLst/>
              <a:gdLst/>
              <a:ahLst/>
              <a:cxnLst/>
              <a:rect l="l" t="t" r="r" b="b"/>
              <a:pathLst>
                <a:path w="27" h="40" extrusionOk="0">
                  <a:moveTo>
                    <a:pt x="16" y="40"/>
                  </a:moveTo>
                  <a:lnTo>
                    <a:pt x="27" y="29"/>
                  </a:lnTo>
                  <a:lnTo>
                    <a:pt x="26" y="24"/>
                  </a:lnTo>
                  <a:lnTo>
                    <a:pt x="21" y="21"/>
                  </a:lnTo>
                  <a:lnTo>
                    <a:pt x="19" y="18"/>
                  </a:lnTo>
                  <a:lnTo>
                    <a:pt x="19" y="8"/>
                  </a:lnTo>
                  <a:lnTo>
                    <a:pt x="11" y="2"/>
                  </a:lnTo>
                  <a:lnTo>
                    <a:pt x="6" y="0"/>
                  </a:lnTo>
                  <a:lnTo>
                    <a:pt x="2" y="3"/>
                  </a:lnTo>
                  <a:lnTo>
                    <a:pt x="0" y="11"/>
                  </a:lnTo>
                  <a:lnTo>
                    <a:pt x="5" y="13"/>
                  </a:lnTo>
                  <a:lnTo>
                    <a:pt x="2" y="18"/>
                  </a:lnTo>
                  <a:lnTo>
                    <a:pt x="3" y="19"/>
                  </a:lnTo>
                  <a:lnTo>
                    <a:pt x="2" y="26"/>
                  </a:lnTo>
                  <a:lnTo>
                    <a:pt x="3" y="31"/>
                  </a:lnTo>
                  <a:lnTo>
                    <a:pt x="2" y="31"/>
                  </a:lnTo>
                  <a:lnTo>
                    <a:pt x="5" y="35"/>
                  </a:lnTo>
                  <a:lnTo>
                    <a:pt x="10" y="35"/>
                  </a:lnTo>
                  <a:lnTo>
                    <a:pt x="13" y="40"/>
                  </a:lnTo>
                  <a:lnTo>
                    <a:pt x="16" y="40"/>
                  </a:lnTo>
                  <a:lnTo>
                    <a:pt x="16" y="4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01" name="Google Shape;401;p9"/>
            <p:cNvSpPr/>
            <p:nvPr/>
          </p:nvSpPr>
          <p:spPr>
            <a:xfrm>
              <a:off x="4561897" y="-2333586"/>
              <a:ext cx="87012" cy="84293"/>
            </a:xfrm>
            <a:custGeom>
              <a:avLst/>
              <a:gdLst/>
              <a:ahLst/>
              <a:cxnLst/>
              <a:rect l="l" t="t" r="r" b="b"/>
              <a:pathLst>
                <a:path w="64" h="62" extrusionOk="0">
                  <a:moveTo>
                    <a:pt x="58" y="56"/>
                  </a:moveTo>
                  <a:lnTo>
                    <a:pt x="58" y="53"/>
                  </a:lnTo>
                  <a:lnTo>
                    <a:pt x="64" y="45"/>
                  </a:lnTo>
                  <a:lnTo>
                    <a:pt x="56" y="40"/>
                  </a:lnTo>
                  <a:lnTo>
                    <a:pt x="56" y="35"/>
                  </a:lnTo>
                  <a:lnTo>
                    <a:pt x="56" y="32"/>
                  </a:lnTo>
                  <a:lnTo>
                    <a:pt x="61" y="30"/>
                  </a:lnTo>
                  <a:lnTo>
                    <a:pt x="58" y="30"/>
                  </a:lnTo>
                  <a:lnTo>
                    <a:pt x="56" y="27"/>
                  </a:lnTo>
                  <a:lnTo>
                    <a:pt x="58" y="24"/>
                  </a:lnTo>
                  <a:lnTo>
                    <a:pt x="56" y="22"/>
                  </a:lnTo>
                  <a:lnTo>
                    <a:pt x="53" y="24"/>
                  </a:lnTo>
                  <a:lnTo>
                    <a:pt x="42" y="21"/>
                  </a:lnTo>
                  <a:lnTo>
                    <a:pt x="40" y="16"/>
                  </a:lnTo>
                  <a:lnTo>
                    <a:pt x="35" y="14"/>
                  </a:lnTo>
                  <a:lnTo>
                    <a:pt x="29" y="6"/>
                  </a:lnTo>
                  <a:lnTo>
                    <a:pt x="23" y="1"/>
                  </a:lnTo>
                  <a:lnTo>
                    <a:pt x="19" y="0"/>
                  </a:lnTo>
                  <a:lnTo>
                    <a:pt x="15" y="1"/>
                  </a:lnTo>
                  <a:lnTo>
                    <a:pt x="0" y="5"/>
                  </a:lnTo>
                  <a:lnTo>
                    <a:pt x="3" y="6"/>
                  </a:lnTo>
                  <a:lnTo>
                    <a:pt x="3" y="9"/>
                  </a:lnTo>
                  <a:lnTo>
                    <a:pt x="5" y="9"/>
                  </a:lnTo>
                  <a:lnTo>
                    <a:pt x="5" y="13"/>
                  </a:lnTo>
                  <a:lnTo>
                    <a:pt x="11" y="14"/>
                  </a:lnTo>
                  <a:lnTo>
                    <a:pt x="8" y="14"/>
                  </a:lnTo>
                  <a:lnTo>
                    <a:pt x="8" y="19"/>
                  </a:lnTo>
                  <a:lnTo>
                    <a:pt x="11" y="19"/>
                  </a:lnTo>
                  <a:lnTo>
                    <a:pt x="11" y="19"/>
                  </a:lnTo>
                  <a:lnTo>
                    <a:pt x="8" y="25"/>
                  </a:lnTo>
                  <a:lnTo>
                    <a:pt x="8" y="27"/>
                  </a:lnTo>
                  <a:lnTo>
                    <a:pt x="16" y="30"/>
                  </a:lnTo>
                  <a:lnTo>
                    <a:pt x="15" y="32"/>
                  </a:lnTo>
                  <a:lnTo>
                    <a:pt x="11" y="32"/>
                  </a:lnTo>
                  <a:lnTo>
                    <a:pt x="10" y="32"/>
                  </a:lnTo>
                  <a:lnTo>
                    <a:pt x="15" y="35"/>
                  </a:lnTo>
                  <a:lnTo>
                    <a:pt x="15" y="37"/>
                  </a:lnTo>
                  <a:lnTo>
                    <a:pt x="8" y="38"/>
                  </a:lnTo>
                  <a:lnTo>
                    <a:pt x="7" y="38"/>
                  </a:lnTo>
                  <a:lnTo>
                    <a:pt x="8" y="41"/>
                  </a:lnTo>
                  <a:lnTo>
                    <a:pt x="8" y="41"/>
                  </a:lnTo>
                  <a:lnTo>
                    <a:pt x="8" y="41"/>
                  </a:lnTo>
                  <a:lnTo>
                    <a:pt x="7" y="41"/>
                  </a:lnTo>
                  <a:lnTo>
                    <a:pt x="5" y="41"/>
                  </a:lnTo>
                  <a:lnTo>
                    <a:pt x="2" y="43"/>
                  </a:lnTo>
                  <a:lnTo>
                    <a:pt x="2" y="45"/>
                  </a:lnTo>
                  <a:lnTo>
                    <a:pt x="0" y="45"/>
                  </a:lnTo>
                  <a:lnTo>
                    <a:pt x="0" y="48"/>
                  </a:lnTo>
                  <a:lnTo>
                    <a:pt x="2" y="49"/>
                  </a:lnTo>
                  <a:lnTo>
                    <a:pt x="2" y="51"/>
                  </a:lnTo>
                  <a:lnTo>
                    <a:pt x="0" y="53"/>
                  </a:lnTo>
                  <a:lnTo>
                    <a:pt x="0" y="54"/>
                  </a:lnTo>
                  <a:lnTo>
                    <a:pt x="5" y="56"/>
                  </a:lnTo>
                  <a:lnTo>
                    <a:pt x="8" y="57"/>
                  </a:lnTo>
                  <a:lnTo>
                    <a:pt x="10" y="59"/>
                  </a:lnTo>
                  <a:lnTo>
                    <a:pt x="13" y="61"/>
                  </a:lnTo>
                  <a:lnTo>
                    <a:pt x="13" y="62"/>
                  </a:lnTo>
                  <a:lnTo>
                    <a:pt x="15" y="54"/>
                  </a:lnTo>
                  <a:lnTo>
                    <a:pt x="19" y="51"/>
                  </a:lnTo>
                  <a:lnTo>
                    <a:pt x="24" y="53"/>
                  </a:lnTo>
                  <a:lnTo>
                    <a:pt x="32" y="59"/>
                  </a:lnTo>
                  <a:lnTo>
                    <a:pt x="34" y="59"/>
                  </a:lnTo>
                  <a:lnTo>
                    <a:pt x="35" y="57"/>
                  </a:lnTo>
                  <a:lnTo>
                    <a:pt x="39" y="56"/>
                  </a:lnTo>
                  <a:lnTo>
                    <a:pt x="42" y="57"/>
                  </a:lnTo>
                  <a:lnTo>
                    <a:pt x="45" y="56"/>
                  </a:lnTo>
                  <a:lnTo>
                    <a:pt x="58" y="56"/>
                  </a:lnTo>
                  <a:lnTo>
                    <a:pt x="58" y="5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02" name="Google Shape;402;p9"/>
            <p:cNvSpPr/>
            <p:nvPr/>
          </p:nvSpPr>
          <p:spPr>
            <a:xfrm>
              <a:off x="1831907" y="-2080708"/>
              <a:ext cx="573733" cy="270552"/>
            </a:xfrm>
            <a:custGeom>
              <a:avLst/>
              <a:gdLst/>
              <a:ahLst/>
              <a:cxnLst/>
              <a:rect l="l" t="t" r="r" b="b"/>
              <a:pathLst>
                <a:path w="422" h="199" extrusionOk="0">
                  <a:moveTo>
                    <a:pt x="33" y="11"/>
                  </a:moveTo>
                  <a:lnTo>
                    <a:pt x="41" y="14"/>
                  </a:lnTo>
                  <a:lnTo>
                    <a:pt x="47" y="14"/>
                  </a:lnTo>
                  <a:lnTo>
                    <a:pt x="49" y="16"/>
                  </a:lnTo>
                  <a:lnTo>
                    <a:pt x="55" y="19"/>
                  </a:lnTo>
                  <a:lnTo>
                    <a:pt x="55" y="24"/>
                  </a:lnTo>
                  <a:lnTo>
                    <a:pt x="58" y="33"/>
                  </a:lnTo>
                  <a:lnTo>
                    <a:pt x="60" y="35"/>
                  </a:lnTo>
                  <a:lnTo>
                    <a:pt x="60" y="40"/>
                  </a:lnTo>
                  <a:lnTo>
                    <a:pt x="61" y="40"/>
                  </a:lnTo>
                  <a:lnTo>
                    <a:pt x="66" y="48"/>
                  </a:lnTo>
                  <a:lnTo>
                    <a:pt x="76" y="54"/>
                  </a:lnTo>
                  <a:lnTo>
                    <a:pt x="82" y="56"/>
                  </a:lnTo>
                  <a:lnTo>
                    <a:pt x="81" y="59"/>
                  </a:lnTo>
                  <a:lnTo>
                    <a:pt x="82" y="62"/>
                  </a:lnTo>
                  <a:lnTo>
                    <a:pt x="89" y="65"/>
                  </a:lnTo>
                  <a:lnTo>
                    <a:pt x="92" y="70"/>
                  </a:lnTo>
                  <a:lnTo>
                    <a:pt x="95" y="70"/>
                  </a:lnTo>
                  <a:lnTo>
                    <a:pt x="100" y="73"/>
                  </a:lnTo>
                  <a:lnTo>
                    <a:pt x="95" y="78"/>
                  </a:lnTo>
                  <a:lnTo>
                    <a:pt x="95" y="82"/>
                  </a:lnTo>
                  <a:lnTo>
                    <a:pt x="101" y="82"/>
                  </a:lnTo>
                  <a:lnTo>
                    <a:pt x="100" y="83"/>
                  </a:lnTo>
                  <a:lnTo>
                    <a:pt x="106" y="86"/>
                  </a:lnTo>
                  <a:lnTo>
                    <a:pt x="110" y="86"/>
                  </a:lnTo>
                  <a:lnTo>
                    <a:pt x="114" y="90"/>
                  </a:lnTo>
                  <a:lnTo>
                    <a:pt x="113" y="93"/>
                  </a:lnTo>
                  <a:lnTo>
                    <a:pt x="126" y="101"/>
                  </a:lnTo>
                  <a:lnTo>
                    <a:pt x="126" y="104"/>
                  </a:lnTo>
                  <a:lnTo>
                    <a:pt x="129" y="104"/>
                  </a:lnTo>
                  <a:lnTo>
                    <a:pt x="132" y="109"/>
                  </a:lnTo>
                  <a:lnTo>
                    <a:pt x="140" y="115"/>
                  </a:lnTo>
                  <a:lnTo>
                    <a:pt x="142" y="122"/>
                  </a:lnTo>
                  <a:lnTo>
                    <a:pt x="143" y="123"/>
                  </a:lnTo>
                  <a:lnTo>
                    <a:pt x="145" y="130"/>
                  </a:lnTo>
                  <a:lnTo>
                    <a:pt x="143" y="131"/>
                  </a:lnTo>
                  <a:lnTo>
                    <a:pt x="140" y="134"/>
                  </a:lnTo>
                  <a:lnTo>
                    <a:pt x="142" y="136"/>
                  </a:lnTo>
                  <a:lnTo>
                    <a:pt x="135" y="139"/>
                  </a:lnTo>
                  <a:lnTo>
                    <a:pt x="137" y="146"/>
                  </a:lnTo>
                  <a:lnTo>
                    <a:pt x="146" y="150"/>
                  </a:lnTo>
                  <a:lnTo>
                    <a:pt x="151" y="152"/>
                  </a:lnTo>
                  <a:lnTo>
                    <a:pt x="158" y="155"/>
                  </a:lnTo>
                  <a:lnTo>
                    <a:pt x="164" y="160"/>
                  </a:lnTo>
                  <a:lnTo>
                    <a:pt x="178" y="165"/>
                  </a:lnTo>
                  <a:lnTo>
                    <a:pt x="185" y="165"/>
                  </a:lnTo>
                  <a:lnTo>
                    <a:pt x="198" y="171"/>
                  </a:lnTo>
                  <a:lnTo>
                    <a:pt x="227" y="179"/>
                  </a:lnTo>
                  <a:lnTo>
                    <a:pt x="230" y="179"/>
                  </a:lnTo>
                  <a:lnTo>
                    <a:pt x="238" y="183"/>
                  </a:lnTo>
                  <a:lnTo>
                    <a:pt x="246" y="186"/>
                  </a:lnTo>
                  <a:lnTo>
                    <a:pt x="254" y="186"/>
                  </a:lnTo>
                  <a:lnTo>
                    <a:pt x="262" y="187"/>
                  </a:lnTo>
                  <a:lnTo>
                    <a:pt x="267" y="187"/>
                  </a:lnTo>
                  <a:lnTo>
                    <a:pt x="284" y="183"/>
                  </a:lnTo>
                  <a:lnTo>
                    <a:pt x="294" y="183"/>
                  </a:lnTo>
                  <a:lnTo>
                    <a:pt x="307" y="186"/>
                  </a:lnTo>
                  <a:lnTo>
                    <a:pt x="324" y="199"/>
                  </a:lnTo>
                  <a:lnTo>
                    <a:pt x="326" y="195"/>
                  </a:lnTo>
                  <a:lnTo>
                    <a:pt x="326" y="194"/>
                  </a:lnTo>
                  <a:lnTo>
                    <a:pt x="339" y="183"/>
                  </a:lnTo>
                  <a:lnTo>
                    <a:pt x="353" y="183"/>
                  </a:lnTo>
                  <a:lnTo>
                    <a:pt x="355" y="179"/>
                  </a:lnTo>
                  <a:lnTo>
                    <a:pt x="352" y="176"/>
                  </a:lnTo>
                  <a:lnTo>
                    <a:pt x="340" y="170"/>
                  </a:lnTo>
                  <a:lnTo>
                    <a:pt x="350" y="170"/>
                  </a:lnTo>
                  <a:lnTo>
                    <a:pt x="352" y="165"/>
                  </a:lnTo>
                  <a:lnTo>
                    <a:pt x="366" y="163"/>
                  </a:lnTo>
                  <a:lnTo>
                    <a:pt x="379" y="163"/>
                  </a:lnTo>
                  <a:lnTo>
                    <a:pt x="384" y="163"/>
                  </a:lnTo>
                  <a:lnTo>
                    <a:pt x="389" y="158"/>
                  </a:lnTo>
                  <a:lnTo>
                    <a:pt x="392" y="158"/>
                  </a:lnTo>
                  <a:lnTo>
                    <a:pt x="397" y="154"/>
                  </a:lnTo>
                  <a:lnTo>
                    <a:pt x="398" y="154"/>
                  </a:lnTo>
                  <a:lnTo>
                    <a:pt x="397" y="157"/>
                  </a:lnTo>
                  <a:lnTo>
                    <a:pt x="398" y="158"/>
                  </a:lnTo>
                  <a:lnTo>
                    <a:pt x="398" y="162"/>
                  </a:lnTo>
                  <a:lnTo>
                    <a:pt x="400" y="162"/>
                  </a:lnTo>
                  <a:lnTo>
                    <a:pt x="406" y="149"/>
                  </a:lnTo>
                  <a:lnTo>
                    <a:pt x="405" y="147"/>
                  </a:lnTo>
                  <a:lnTo>
                    <a:pt x="408" y="147"/>
                  </a:lnTo>
                  <a:lnTo>
                    <a:pt x="408" y="146"/>
                  </a:lnTo>
                  <a:lnTo>
                    <a:pt x="406" y="144"/>
                  </a:lnTo>
                  <a:lnTo>
                    <a:pt x="414" y="136"/>
                  </a:lnTo>
                  <a:lnTo>
                    <a:pt x="421" y="133"/>
                  </a:lnTo>
                  <a:lnTo>
                    <a:pt x="422" y="128"/>
                  </a:lnTo>
                  <a:lnTo>
                    <a:pt x="421" y="125"/>
                  </a:lnTo>
                  <a:lnTo>
                    <a:pt x="413" y="125"/>
                  </a:lnTo>
                  <a:lnTo>
                    <a:pt x="408" y="126"/>
                  </a:lnTo>
                  <a:lnTo>
                    <a:pt x="409" y="125"/>
                  </a:lnTo>
                  <a:lnTo>
                    <a:pt x="405" y="123"/>
                  </a:lnTo>
                  <a:lnTo>
                    <a:pt x="392" y="126"/>
                  </a:lnTo>
                  <a:lnTo>
                    <a:pt x="377" y="126"/>
                  </a:lnTo>
                  <a:lnTo>
                    <a:pt x="368" y="130"/>
                  </a:lnTo>
                  <a:lnTo>
                    <a:pt x="363" y="141"/>
                  </a:lnTo>
                  <a:lnTo>
                    <a:pt x="356" y="149"/>
                  </a:lnTo>
                  <a:lnTo>
                    <a:pt x="348" y="152"/>
                  </a:lnTo>
                  <a:lnTo>
                    <a:pt x="348" y="155"/>
                  </a:lnTo>
                  <a:lnTo>
                    <a:pt x="344" y="157"/>
                  </a:lnTo>
                  <a:lnTo>
                    <a:pt x="339" y="157"/>
                  </a:lnTo>
                  <a:lnTo>
                    <a:pt x="337" y="155"/>
                  </a:lnTo>
                  <a:lnTo>
                    <a:pt x="331" y="155"/>
                  </a:lnTo>
                  <a:lnTo>
                    <a:pt x="329" y="155"/>
                  </a:lnTo>
                  <a:lnTo>
                    <a:pt x="323" y="157"/>
                  </a:lnTo>
                  <a:lnTo>
                    <a:pt x="308" y="158"/>
                  </a:lnTo>
                  <a:lnTo>
                    <a:pt x="302" y="160"/>
                  </a:lnTo>
                  <a:lnTo>
                    <a:pt x="299" y="160"/>
                  </a:lnTo>
                  <a:lnTo>
                    <a:pt x="291" y="155"/>
                  </a:lnTo>
                  <a:lnTo>
                    <a:pt x="288" y="155"/>
                  </a:lnTo>
                  <a:lnTo>
                    <a:pt x="281" y="154"/>
                  </a:lnTo>
                  <a:lnTo>
                    <a:pt x="275" y="150"/>
                  </a:lnTo>
                  <a:lnTo>
                    <a:pt x="273" y="142"/>
                  </a:lnTo>
                  <a:lnTo>
                    <a:pt x="267" y="136"/>
                  </a:lnTo>
                  <a:lnTo>
                    <a:pt x="263" y="131"/>
                  </a:lnTo>
                  <a:lnTo>
                    <a:pt x="263" y="130"/>
                  </a:lnTo>
                  <a:lnTo>
                    <a:pt x="265" y="128"/>
                  </a:lnTo>
                  <a:lnTo>
                    <a:pt x="265" y="126"/>
                  </a:lnTo>
                  <a:lnTo>
                    <a:pt x="262" y="122"/>
                  </a:lnTo>
                  <a:lnTo>
                    <a:pt x="260" y="118"/>
                  </a:lnTo>
                  <a:lnTo>
                    <a:pt x="263" y="106"/>
                  </a:lnTo>
                  <a:lnTo>
                    <a:pt x="265" y="91"/>
                  </a:lnTo>
                  <a:lnTo>
                    <a:pt x="268" y="88"/>
                  </a:lnTo>
                  <a:lnTo>
                    <a:pt x="270" y="85"/>
                  </a:lnTo>
                  <a:lnTo>
                    <a:pt x="276" y="83"/>
                  </a:lnTo>
                  <a:lnTo>
                    <a:pt x="278" y="82"/>
                  </a:lnTo>
                  <a:lnTo>
                    <a:pt x="279" y="80"/>
                  </a:lnTo>
                  <a:lnTo>
                    <a:pt x="276" y="82"/>
                  </a:lnTo>
                  <a:lnTo>
                    <a:pt x="279" y="78"/>
                  </a:lnTo>
                  <a:lnTo>
                    <a:pt x="279" y="77"/>
                  </a:lnTo>
                  <a:lnTo>
                    <a:pt x="275" y="78"/>
                  </a:lnTo>
                  <a:lnTo>
                    <a:pt x="270" y="77"/>
                  </a:lnTo>
                  <a:lnTo>
                    <a:pt x="262" y="75"/>
                  </a:lnTo>
                  <a:lnTo>
                    <a:pt x="254" y="73"/>
                  </a:lnTo>
                  <a:lnTo>
                    <a:pt x="251" y="72"/>
                  </a:lnTo>
                  <a:lnTo>
                    <a:pt x="247" y="67"/>
                  </a:lnTo>
                  <a:lnTo>
                    <a:pt x="246" y="57"/>
                  </a:lnTo>
                  <a:lnTo>
                    <a:pt x="241" y="56"/>
                  </a:lnTo>
                  <a:lnTo>
                    <a:pt x="239" y="53"/>
                  </a:lnTo>
                  <a:lnTo>
                    <a:pt x="236" y="49"/>
                  </a:lnTo>
                  <a:lnTo>
                    <a:pt x="233" y="41"/>
                  </a:lnTo>
                  <a:lnTo>
                    <a:pt x="225" y="35"/>
                  </a:lnTo>
                  <a:lnTo>
                    <a:pt x="223" y="33"/>
                  </a:lnTo>
                  <a:lnTo>
                    <a:pt x="209" y="33"/>
                  </a:lnTo>
                  <a:lnTo>
                    <a:pt x="206" y="33"/>
                  </a:lnTo>
                  <a:lnTo>
                    <a:pt x="195" y="43"/>
                  </a:lnTo>
                  <a:lnTo>
                    <a:pt x="190" y="41"/>
                  </a:lnTo>
                  <a:lnTo>
                    <a:pt x="178" y="37"/>
                  </a:lnTo>
                  <a:lnTo>
                    <a:pt x="175" y="33"/>
                  </a:lnTo>
                  <a:lnTo>
                    <a:pt x="175" y="24"/>
                  </a:lnTo>
                  <a:lnTo>
                    <a:pt x="167" y="21"/>
                  </a:lnTo>
                  <a:lnTo>
                    <a:pt x="161" y="14"/>
                  </a:lnTo>
                  <a:lnTo>
                    <a:pt x="158" y="14"/>
                  </a:lnTo>
                  <a:lnTo>
                    <a:pt x="158" y="11"/>
                  </a:lnTo>
                  <a:lnTo>
                    <a:pt x="153" y="9"/>
                  </a:lnTo>
                  <a:lnTo>
                    <a:pt x="142" y="9"/>
                  </a:lnTo>
                  <a:lnTo>
                    <a:pt x="129" y="9"/>
                  </a:lnTo>
                  <a:lnTo>
                    <a:pt x="127" y="16"/>
                  </a:lnTo>
                  <a:lnTo>
                    <a:pt x="103" y="16"/>
                  </a:lnTo>
                  <a:lnTo>
                    <a:pt x="87" y="16"/>
                  </a:lnTo>
                  <a:lnTo>
                    <a:pt x="66" y="11"/>
                  </a:lnTo>
                  <a:lnTo>
                    <a:pt x="47" y="5"/>
                  </a:lnTo>
                  <a:lnTo>
                    <a:pt x="34" y="1"/>
                  </a:lnTo>
                  <a:lnTo>
                    <a:pt x="34" y="0"/>
                  </a:lnTo>
                  <a:lnTo>
                    <a:pt x="25" y="1"/>
                  </a:lnTo>
                  <a:lnTo>
                    <a:pt x="13" y="1"/>
                  </a:lnTo>
                  <a:lnTo>
                    <a:pt x="0" y="3"/>
                  </a:lnTo>
                  <a:lnTo>
                    <a:pt x="5" y="11"/>
                  </a:lnTo>
                  <a:lnTo>
                    <a:pt x="5" y="14"/>
                  </a:lnTo>
                  <a:lnTo>
                    <a:pt x="10" y="22"/>
                  </a:lnTo>
                  <a:lnTo>
                    <a:pt x="10" y="27"/>
                  </a:lnTo>
                  <a:lnTo>
                    <a:pt x="12" y="27"/>
                  </a:lnTo>
                  <a:lnTo>
                    <a:pt x="13" y="35"/>
                  </a:lnTo>
                  <a:lnTo>
                    <a:pt x="20" y="38"/>
                  </a:lnTo>
                  <a:lnTo>
                    <a:pt x="23" y="38"/>
                  </a:lnTo>
                  <a:lnTo>
                    <a:pt x="33" y="49"/>
                  </a:lnTo>
                  <a:lnTo>
                    <a:pt x="31" y="54"/>
                  </a:lnTo>
                  <a:lnTo>
                    <a:pt x="29" y="56"/>
                  </a:lnTo>
                  <a:lnTo>
                    <a:pt x="29" y="57"/>
                  </a:lnTo>
                  <a:lnTo>
                    <a:pt x="28" y="56"/>
                  </a:lnTo>
                  <a:lnTo>
                    <a:pt x="23" y="57"/>
                  </a:lnTo>
                  <a:lnTo>
                    <a:pt x="17" y="57"/>
                  </a:lnTo>
                  <a:lnTo>
                    <a:pt x="17" y="59"/>
                  </a:lnTo>
                  <a:lnTo>
                    <a:pt x="18" y="57"/>
                  </a:lnTo>
                  <a:lnTo>
                    <a:pt x="23" y="61"/>
                  </a:lnTo>
                  <a:lnTo>
                    <a:pt x="23" y="64"/>
                  </a:lnTo>
                  <a:lnTo>
                    <a:pt x="28" y="65"/>
                  </a:lnTo>
                  <a:lnTo>
                    <a:pt x="34" y="69"/>
                  </a:lnTo>
                  <a:lnTo>
                    <a:pt x="39" y="69"/>
                  </a:lnTo>
                  <a:lnTo>
                    <a:pt x="42" y="67"/>
                  </a:lnTo>
                  <a:lnTo>
                    <a:pt x="42" y="70"/>
                  </a:lnTo>
                  <a:lnTo>
                    <a:pt x="45" y="73"/>
                  </a:lnTo>
                  <a:lnTo>
                    <a:pt x="50" y="75"/>
                  </a:lnTo>
                  <a:lnTo>
                    <a:pt x="53" y="80"/>
                  </a:lnTo>
                  <a:lnTo>
                    <a:pt x="52" y="86"/>
                  </a:lnTo>
                  <a:lnTo>
                    <a:pt x="49" y="91"/>
                  </a:lnTo>
                  <a:lnTo>
                    <a:pt x="50" y="91"/>
                  </a:lnTo>
                  <a:lnTo>
                    <a:pt x="50" y="91"/>
                  </a:lnTo>
                  <a:lnTo>
                    <a:pt x="53" y="91"/>
                  </a:lnTo>
                  <a:lnTo>
                    <a:pt x="53" y="93"/>
                  </a:lnTo>
                  <a:lnTo>
                    <a:pt x="57" y="94"/>
                  </a:lnTo>
                  <a:lnTo>
                    <a:pt x="58" y="96"/>
                  </a:lnTo>
                  <a:lnTo>
                    <a:pt x="71" y="104"/>
                  </a:lnTo>
                  <a:lnTo>
                    <a:pt x="74" y="106"/>
                  </a:lnTo>
                  <a:lnTo>
                    <a:pt x="76" y="112"/>
                  </a:lnTo>
                  <a:lnTo>
                    <a:pt x="84" y="109"/>
                  </a:lnTo>
                  <a:lnTo>
                    <a:pt x="85" y="106"/>
                  </a:lnTo>
                  <a:lnTo>
                    <a:pt x="85" y="104"/>
                  </a:lnTo>
                  <a:lnTo>
                    <a:pt x="82" y="99"/>
                  </a:lnTo>
                  <a:lnTo>
                    <a:pt x="77" y="96"/>
                  </a:lnTo>
                  <a:lnTo>
                    <a:pt x="74" y="98"/>
                  </a:lnTo>
                  <a:lnTo>
                    <a:pt x="71" y="96"/>
                  </a:lnTo>
                  <a:lnTo>
                    <a:pt x="69" y="93"/>
                  </a:lnTo>
                  <a:lnTo>
                    <a:pt x="71" y="90"/>
                  </a:lnTo>
                  <a:lnTo>
                    <a:pt x="69" y="86"/>
                  </a:lnTo>
                  <a:lnTo>
                    <a:pt x="69" y="83"/>
                  </a:lnTo>
                  <a:lnTo>
                    <a:pt x="66" y="80"/>
                  </a:lnTo>
                  <a:lnTo>
                    <a:pt x="66" y="75"/>
                  </a:lnTo>
                  <a:lnTo>
                    <a:pt x="65" y="70"/>
                  </a:lnTo>
                  <a:lnTo>
                    <a:pt x="61" y="69"/>
                  </a:lnTo>
                  <a:lnTo>
                    <a:pt x="61" y="72"/>
                  </a:lnTo>
                  <a:lnTo>
                    <a:pt x="60" y="70"/>
                  </a:lnTo>
                  <a:lnTo>
                    <a:pt x="60" y="65"/>
                  </a:lnTo>
                  <a:lnTo>
                    <a:pt x="57" y="64"/>
                  </a:lnTo>
                  <a:lnTo>
                    <a:pt x="55" y="61"/>
                  </a:lnTo>
                  <a:lnTo>
                    <a:pt x="52" y="57"/>
                  </a:lnTo>
                  <a:lnTo>
                    <a:pt x="52" y="51"/>
                  </a:lnTo>
                  <a:lnTo>
                    <a:pt x="49" y="49"/>
                  </a:lnTo>
                  <a:lnTo>
                    <a:pt x="47" y="45"/>
                  </a:lnTo>
                  <a:lnTo>
                    <a:pt x="44" y="45"/>
                  </a:lnTo>
                  <a:lnTo>
                    <a:pt x="42" y="40"/>
                  </a:lnTo>
                  <a:lnTo>
                    <a:pt x="36" y="35"/>
                  </a:lnTo>
                  <a:lnTo>
                    <a:pt x="33" y="35"/>
                  </a:lnTo>
                  <a:lnTo>
                    <a:pt x="31" y="30"/>
                  </a:lnTo>
                  <a:lnTo>
                    <a:pt x="33" y="21"/>
                  </a:lnTo>
                  <a:lnTo>
                    <a:pt x="31" y="19"/>
                  </a:lnTo>
                  <a:lnTo>
                    <a:pt x="33" y="11"/>
                  </a:lnTo>
                  <a:lnTo>
                    <a:pt x="33" y="1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03" name="Google Shape;403;p9"/>
            <p:cNvSpPr/>
            <p:nvPr/>
          </p:nvSpPr>
          <p:spPr>
            <a:xfrm>
              <a:off x="2848856" y="-2362136"/>
              <a:ext cx="101967" cy="58461"/>
            </a:xfrm>
            <a:custGeom>
              <a:avLst/>
              <a:gdLst/>
              <a:ahLst/>
              <a:cxnLst/>
              <a:rect l="l" t="t" r="r" b="b"/>
              <a:pathLst>
                <a:path w="75" h="43" extrusionOk="0">
                  <a:moveTo>
                    <a:pt x="72" y="29"/>
                  </a:moveTo>
                  <a:lnTo>
                    <a:pt x="75" y="29"/>
                  </a:lnTo>
                  <a:lnTo>
                    <a:pt x="73" y="27"/>
                  </a:lnTo>
                  <a:lnTo>
                    <a:pt x="64" y="26"/>
                  </a:lnTo>
                  <a:lnTo>
                    <a:pt x="61" y="19"/>
                  </a:lnTo>
                  <a:lnTo>
                    <a:pt x="61" y="14"/>
                  </a:lnTo>
                  <a:lnTo>
                    <a:pt x="54" y="13"/>
                  </a:lnTo>
                  <a:lnTo>
                    <a:pt x="59" y="9"/>
                  </a:lnTo>
                  <a:lnTo>
                    <a:pt x="62" y="6"/>
                  </a:lnTo>
                  <a:lnTo>
                    <a:pt x="64" y="3"/>
                  </a:lnTo>
                  <a:lnTo>
                    <a:pt x="59" y="1"/>
                  </a:lnTo>
                  <a:lnTo>
                    <a:pt x="51" y="5"/>
                  </a:lnTo>
                  <a:lnTo>
                    <a:pt x="49" y="1"/>
                  </a:lnTo>
                  <a:lnTo>
                    <a:pt x="41" y="0"/>
                  </a:lnTo>
                  <a:lnTo>
                    <a:pt x="33" y="0"/>
                  </a:lnTo>
                  <a:lnTo>
                    <a:pt x="32" y="1"/>
                  </a:lnTo>
                  <a:lnTo>
                    <a:pt x="25" y="3"/>
                  </a:lnTo>
                  <a:lnTo>
                    <a:pt x="22" y="0"/>
                  </a:lnTo>
                  <a:lnTo>
                    <a:pt x="16" y="0"/>
                  </a:lnTo>
                  <a:lnTo>
                    <a:pt x="14" y="1"/>
                  </a:lnTo>
                  <a:lnTo>
                    <a:pt x="11" y="1"/>
                  </a:lnTo>
                  <a:lnTo>
                    <a:pt x="9" y="6"/>
                  </a:lnTo>
                  <a:lnTo>
                    <a:pt x="6" y="9"/>
                  </a:lnTo>
                  <a:lnTo>
                    <a:pt x="0" y="11"/>
                  </a:lnTo>
                  <a:lnTo>
                    <a:pt x="0" y="13"/>
                  </a:lnTo>
                  <a:lnTo>
                    <a:pt x="3" y="13"/>
                  </a:lnTo>
                  <a:lnTo>
                    <a:pt x="11" y="9"/>
                  </a:lnTo>
                  <a:lnTo>
                    <a:pt x="17" y="14"/>
                  </a:lnTo>
                  <a:lnTo>
                    <a:pt x="16" y="26"/>
                  </a:lnTo>
                  <a:lnTo>
                    <a:pt x="14" y="35"/>
                  </a:lnTo>
                  <a:lnTo>
                    <a:pt x="17" y="37"/>
                  </a:lnTo>
                  <a:lnTo>
                    <a:pt x="17" y="40"/>
                  </a:lnTo>
                  <a:lnTo>
                    <a:pt x="21" y="42"/>
                  </a:lnTo>
                  <a:lnTo>
                    <a:pt x="22" y="42"/>
                  </a:lnTo>
                  <a:lnTo>
                    <a:pt x="24" y="42"/>
                  </a:lnTo>
                  <a:lnTo>
                    <a:pt x="30" y="43"/>
                  </a:lnTo>
                  <a:lnTo>
                    <a:pt x="35" y="42"/>
                  </a:lnTo>
                  <a:lnTo>
                    <a:pt x="38" y="42"/>
                  </a:lnTo>
                  <a:lnTo>
                    <a:pt x="40" y="40"/>
                  </a:lnTo>
                  <a:lnTo>
                    <a:pt x="45" y="40"/>
                  </a:lnTo>
                  <a:lnTo>
                    <a:pt x="59" y="34"/>
                  </a:lnTo>
                  <a:lnTo>
                    <a:pt x="62" y="30"/>
                  </a:lnTo>
                  <a:lnTo>
                    <a:pt x="62" y="32"/>
                  </a:lnTo>
                  <a:lnTo>
                    <a:pt x="65" y="32"/>
                  </a:lnTo>
                  <a:lnTo>
                    <a:pt x="67" y="30"/>
                  </a:lnTo>
                  <a:lnTo>
                    <a:pt x="72" y="29"/>
                  </a:lnTo>
                  <a:lnTo>
                    <a:pt x="72" y="2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04" name="Google Shape;404;p9"/>
            <p:cNvSpPr/>
            <p:nvPr/>
          </p:nvSpPr>
          <p:spPr>
            <a:xfrm>
              <a:off x="2896440" y="-2322709"/>
              <a:ext cx="104686" cy="50304"/>
            </a:xfrm>
            <a:custGeom>
              <a:avLst/>
              <a:gdLst/>
              <a:ahLst/>
              <a:cxnLst/>
              <a:rect l="l" t="t" r="r" b="b"/>
              <a:pathLst>
                <a:path w="77" h="37" extrusionOk="0">
                  <a:moveTo>
                    <a:pt x="74" y="6"/>
                  </a:moveTo>
                  <a:lnTo>
                    <a:pt x="72" y="5"/>
                  </a:lnTo>
                  <a:lnTo>
                    <a:pt x="66" y="6"/>
                  </a:lnTo>
                  <a:lnTo>
                    <a:pt x="66" y="5"/>
                  </a:lnTo>
                  <a:lnTo>
                    <a:pt x="64" y="1"/>
                  </a:lnTo>
                  <a:lnTo>
                    <a:pt x="59" y="5"/>
                  </a:lnTo>
                  <a:lnTo>
                    <a:pt x="53" y="5"/>
                  </a:lnTo>
                  <a:lnTo>
                    <a:pt x="53" y="5"/>
                  </a:lnTo>
                  <a:lnTo>
                    <a:pt x="37" y="1"/>
                  </a:lnTo>
                  <a:lnTo>
                    <a:pt x="37" y="0"/>
                  </a:lnTo>
                  <a:lnTo>
                    <a:pt x="32" y="1"/>
                  </a:lnTo>
                  <a:lnTo>
                    <a:pt x="30" y="3"/>
                  </a:lnTo>
                  <a:lnTo>
                    <a:pt x="22" y="8"/>
                  </a:lnTo>
                  <a:lnTo>
                    <a:pt x="22" y="9"/>
                  </a:lnTo>
                  <a:lnTo>
                    <a:pt x="29" y="9"/>
                  </a:lnTo>
                  <a:lnTo>
                    <a:pt x="43" y="9"/>
                  </a:lnTo>
                  <a:lnTo>
                    <a:pt x="43" y="9"/>
                  </a:lnTo>
                  <a:lnTo>
                    <a:pt x="37" y="11"/>
                  </a:lnTo>
                  <a:lnTo>
                    <a:pt x="30" y="14"/>
                  </a:lnTo>
                  <a:lnTo>
                    <a:pt x="27" y="11"/>
                  </a:lnTo>
                  <a:lnTo>
                    <a:pt x="11" y="17"/>
                  </a:lnTo>
                  <a:lnTo>
                    <a:pt x="11" y="19"/>
                  </a:lnTo>
                  <a:lnTo>
                    <a:pt x="6" y="19"/>
                  </a:lnTo>
                  <a:lnTo>
                    <a:pt x="0" y="24"/>
                  </a:lnTo>
                  <a:lnTo>
                    <a:pt x="5" y="21"/>
                  </a:lnTo>
                  <a:lnTo>
                    <a:pt x="2" y="24"/>
                  </a:lnTo>
                  <a:lnTo>
                    <a:pt x="0" y="29"/>
                  </a:lnTo>
                  <a:lnTo>
                    <a:pt x="2" y="32"/>
                  </a:lnTo>
                  <a:lnTo>
                    <a:pt x="3" y="32"/>
                  </a:lnTo>
                  <a:lnTo>
                    <a:pt x="6" y="35"/>
                  </a:lnTo>
                  <a:lnTo>
                    <a:pt x="10" y="37"/>
                  </a:lnTo>
                  <a:lnTo>
                    <a:pt x="11" y="33"/>
                  </a:lnTo>
                  <a:lnTo>
                    <a:pt x="16" y="33"/>
                  </a:lnTo>
                  <a:lnTo>
                    <a:pt x="27" y="25"/>
                  </a:lnTo>
                  <a:lnTo>
                    <a:pt x="30" y="21"/>
                  </a:lnTo>
                  <a:lnTo>
                    <a:pt x="30" y="22"/>
                  </a:lnTo>
                  <a:lnTo>
                    <a:pt x="34" y="19"/>
                  </a:lnTo>
                  <a:lnTo>
                    <a:pt x="35" y="22"/>
                  </a:lnTo>
                  <a:lnTo>
                    <a:pt x="38" y="22"/>
                  </a:lnTo>
                  <a:lnTo>
                    <a:pt x="38" y="19"/>
                  </a:lnTo>
                  <a:lnTo>
                    <a:pt x="42" y="21"/>
                  </a:lnTo>
                  <a:lnTo>
                    <a:pt x="50" y="19"/>
                  </a:lnTo>
                  <a:lnTo>
                    <a:pt x="69" y="11"/>
                  </a:lnTo>
                  <a:lnTo>
                    <a:pt x="75" y="11"/>
                  </a:lnTo>
                  <a:lnTo>
                    <a:pt x="77" y="9"/>
                  </a:lnTo>
                  <a:lnTo>
                    <a:pt x="75" y="9"/>
                  </a:lnTo>
                  <a:lnTo>
                    <a:pt x="72" y="9"/>
                  </a:lnTo>
                  <a:lnTo>
                    <a:pt x="74" y="8"/>
                  </a:lnTo>
                  <a:lnTo>
                    <a:pt x="74" y="6"/>
                  </a:lnTo>
                  <a:lnTo>
                    <a:pt x="74" y="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05" name="Google Shape;405;p9"/>
            <p:cNvSpPr/>
            <p:nvPr/>
          </p:nvSpPr>
          <p:spPr>
            <a:xfrm>
              <a:off x="2661237" y="-2189473"/>
              <a:ext cx="4079" cy="1360"/>
            </a:xfrm>
            <a:custGeom>
              <a:avLst/>
              <a:gdLst/>
              <a:ahLst/>
              <a:cxnLst/>
              <a:rect l="l" t="t" r="r" b="b"/>
              <a:pathLst>
                <a:path w="3" h="1" extrusionOk="0">
                  <a:moveTo>
                    <a:pt x="1" y="1"/>
                  </a:moveTo>
                  <a:lnTo>
                    <a:pt x="0" y="0"/>
                  </a:lnTo>
                  <a:lnTo>
                    <a:pt x="1" y="0"/>
                  </a:lnTo>
                  <a:lnTo>
                    <a:pt x="3" y="1"/>
                  </a:lnTo>
                  <a:lnTo>
                    <a:pt x="1" y="1"/>
                  </a:lnTo>
                  <a:lnTo>
                    <a:pt x="1"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06" name="Google Shape;406;p9"/>
            <p:cNvSpPr/>
            <p:nvPr/>
          </p:nvSpPr>
          <p:spPr>
            <a:xfrm>
              <a:off x="2680270" y="-2173158"/>
              <a:ext cx="14956" cy="16315"/>
            </a:xfrm>
            <a:custGeom>
              <a:avLst/>
              <a:gdLst/>
              <a:ahLst/>
              <a:cxnLst/>
              <a:rect l="l" t="t" r="r" b="b"/>
              <a:pathLst>
                <a:path w="11" h="12" extrusionOk="0">
                  <a:moveTo>
                    <a:pt x="5" y="0"/>
                  </a:moveTo>
                  <a:lnTo>
                    <a:pt x="5" y="0"/>
                  </a:lnTo>
                  <a:lnTo>
                    <a:pt x="5" y="2"/>
                  </a:lnTo>
                  <a:lnTo>
                    <a:pt x="0" y="7"/>
                  </a:lnTo>
                  <a:lnTo>
                    <a:pt x="0" y="12"/>
                  </a:lnTo>
                  <a:lnTo>
                    <a:pt x="3" y="10"/>
                  </a:lnTo>
                  <a:lnTo>
                    <a:pt x="7" y="5"/>
                  </a:lnTo>
                  <a:lnTo>
                    <a:pt x="11" y="0"/>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07" name="Google Shape;407;p9"/>
            <p:cNvSpPr/>
            <p:nvPr/>
          </p:nvSpPr>
          <p:spPr>
            <a:xfrm>
              <a:off x="1080072" y="-3020162"/>
              <a:ext cx="591408" cy="513913"/>
            </a:xfrm>
            <a:custGeom>
              <a:avLst/>
              <a:gdLst/>
              <a:ahLst/>
              <a:cxnLst/>
              <a:rect l="l" t="t" r="r" b="b"/>
              <a:pathLst>
                <a:path w="435" h="378" extrusionOk="0">
                  <a:moveTo>
                    <a:pt x="383" y="291"/>
                  </a:moveTo>
                  <a:lnTo>
                    <a:pt x="375" y="280"/>
                  </a:lnTo>
                  <a:lnTo>
                    <a:pt x="374" y="280"/>
                  </a:lnTo>
                  <a:lnTo>
                    <a:pt x="377" y="274"/>
                  </a:lnTo>
                  <a:lnTo>
                    <a:pt x="367" y="275"/>
                  </a:lnTo>
                  <a:lnTo>
                    <a:pt x="364" y="277"/>
                  </a:lnTo>
                  <a:lnTo>
                    <a:pt x="359" y="275"/>
                  </a:lnTo>
                  <a:lnTo>
                    <a:pt x="356" y="277"/>
                  </a:lnTo>
                  <a:lnTo>
                    <a:pt x="351" y="275"/>
                  </a:lnTo>
                  <a:lnTo>
                    <a:pt x="356" y="263"/>
                  </a:lnTo>
                  <a:lnTo>
                    <a:pt x="361" y="250"/>
                  </a:lnTo>
                  <a:lnTo>
                    <a:pt x="364" y="239"/>
                  </a:lnTo>
                  <a:lnTo>
                    <a:pt x="369" y="226"/>
                  </a:lnTo>
                  <a:lnTo>
                    <a:pt x="374" y="213"/>
                  </a:lnTo>
                  <a:lnTo>
                    <a:pt x="379" y="198"/>
                  </a:lnTo>
                  <a:lnTo>
                    <a:pt x="385" y="186"/>
                  </a:lnTo>
                  <a:lnTo>
                    <a:pt x="390" y="171"/>
                  </a:lnTo>
                  <a:lnTo>
                    <a:pt x="395" y="157"/>
                  </a:lnTo>
                  <a:lnTo>
                    <a:pt x="400" y="142"/>
                  </a:lnTo>
                  <a:lnTo>
                    <a:pt x="406" y="128"/>
                  </a:lnTo>
                  <a:lnTo>
                    <a:pt x="411" y="112"/>
                  </a:lnTo>
                  <a:lnTo>
                    <a:pt x="417" y="97"/>
                  </a:lnTo>
                  <a:lnTo>
                    <a:pt x="424" y="81"/>
                  </a:lnTo>
                  <a:lnTo>
                    <a:pt x="428" y="64"/>
                  </a:lnTo>
                  <a:lnTo>
                    <a:pt x="435" y="48"/>
                  </a:lnTo>
                  <a:lnTo>
                    <a:pt x="433" y="46"/>
                  </a:lnTo>
                  <a:lnTo>
                    <a:pt x="430" y="49"/>
                  </a:lnTo>
                  <a:lnTo>
                    <a:pt x="411" y="35"/>
                  </a:lnTo>
                  <a:lnTo>
                    <a:pt x="408" y="36"/>
                  </a:lnTo>
                  <a:lnTo>
                    <a:pt x="406" y="40"/>
                  </a:lnTo>
                  <a:lnTo>
                    <a:pt x="403" y="36"/>
                  </a:lnTo>
                  <a:lnTo>
                    <a:pt x="382" y="40"/>
                  </a:lnTo>
                  <a:lnTo>
                    <a:pt x="374" y="35"/>
                  </a:lnTo>
                  <a:lnTo>
                    <a:pt x="361" y="35"/>
                  </a:lnTo>
                  <a:lnTo>
                    <a:pt x="335" y="25"/>
                  </a:lnTo>
                  <a:lnTo>
                    <a:pt x="321" y="28"/>
                  </a:lnTo>
                  <a:lnTo>
                    <a:pt x="324" y="27"/>
                  </a:lnTo>
                  <a:lnTo>
                    <a:pt x="323" y="25"/>
                  </a:lnTo>
                  <a:lnTo>
                    <a:pt x="303" y="27"/>
                  </a:lnTo>
                  <a:lnTo>
                    <a:pt x="307" y="24"/>
                  </a:lnTo>
                  <a:lnTo>
                    <a:pt x="302" y="22"/>
                  </a:lnTo>
                  <a:lnTo>
                    <a:pt x="299" y="20"/>
                  </a:lnTo>
                  <a:lnTo>
                    <a:pt x="303" y="16"/>
                  </a:lnTo>
                  <a:lnTo>
                    <a:pt x="295" y="14"/>
                  </a:lnTo>
                  <a:lnTo>
                    <a:pt x="295" y="17"/>
                  </a:lnTo>
                  <a:lnTo>
                    <a:pt x="292" y="17"/>
                  </a:lnTo>
                  <a:lnTo>
                    <a:pt x="290" y="12"/>
                  </a:lnTo>
                  <a:lnTo>
                    <a:pt x="276" y="16"/>
                  </a:lnTo>
                  <a:lnTo>
                    <a:pt x="271" y="14"/>
                  </a:lnTo>
                  <a:lnTo>
                    <a:pt x="273" y="12"/>
                  </a:lnTo>
                  <a:lnTo>
                    <a:pt x="271" y="8"/>
                  </a:lnTo>
                  <a:lnTo>
                    <a:pt x="268" y="6"/>
                  </a:lnTo>
                  <a:lnTo>
                    <a:pt x="262" y="11"/>
                  </a:lnTo>
                  <a:lnTo>
                    <a:pt x="260" y="12"/>
                  </a:lnTo>
                  <a:lnTo>
                    <a:pt x="260" y="19"/>
                  </a:lnTo>
                  <a:lnTo>
                    <a:pt x="258" y="19"/>
                  </a:lnTo>
                  <a:lnTo>
                    <a:pt x="258" y="16"/>
                  </a:lnTo>
                  <a:lnTo>
                    <a:pt x="249" y="16"/>
                  </a:lnTo>
                  <a:lnTo>
                    <a:pt x="252" y="12"/>
                  </a:lnTo>
                  <a:lnTo>
                    <a:pt x="262" y="9"/>
                  </a:lnTo>
                  <a:lnTo>
                    <a:pt x="262" y="6"/>
                  </a:lnTo>
                  <a:lnTo>
                    <a:pt x="250" y="0"/>
                  </a:lnTo>
                  <a:lnTo>
                    <a:pt x="244" y="4"/>
                  </a:lnTo>
                  <a:lnTo>
                    <a:pt x="244" y="6"/>
                  </a:lnTo>
                  <a:lnTo>
                    <a:pt x="226" y="16"/>
                  </a:lnTo>
                  <a:lnTo>
                    <a:pt x="210" y="17"/>
                  </a:lnTo>
                  <a:lnTo>
                    <a:pt x="212" y="17"/>
                  </a:lnTo>
                  <a:lnTo>
                    <a:pt x="209" y="19"/>
                  </a:lnTo>
                  <a:lnTo>
                    <a:pt x="209" y="20"/>
                  </a:lnTo>
                  <a:lnTo>
                    <a:pt x="206" y="19"/>
                  </a:lnTo>
                  <a:lnTo>
                    <a:pt x="214" y="14"/>
                  </a:lnTo>
                  <a:lnTo>
                    <a:pt x="201" y="19"/>
                  </a:lnTo>
                  <a:lnTo>
                    <a:pt x="197" y="20"/>
                  </a:lnTo>
                  <a:lnTo>
                    <a:pt x="202" y="25"/>
                  </a:lnTo>
                  <a:lnTo>
                    <a:pt x="197" y="27"/>
                  </a:lnTo>
                  <a:lnTo>
                    <a:pt x="193" y="33"/>
                  </a:lnTo>
                  <a:lnTo>
                    <a:pt x="194" y="30"/>
                  </a:lnTo>
                  <a:lnTo>
                    <a:pt x="191" y="30"/>
                  </a:lnTo>
                  <a:lnTo>
                    <a:pt x="196" y="25"/>
                  </a:lnTo>
                  <a:lnTo>
                    <a:pt x="194" y="24"/>
                  </a:lnTo>
                  <a:lnTo>
                    <a:pt x="165" y="36"/>
                  </a:lnTo>
                  <a:lnTo>
                    <a:pt x="170" y="33"/>
                  </a:lnTo>
                  <a:lnTo>
                    <a:pt x="167" y="32"/>
                  </a:lnTo>
                  <a:lnTo>
                    <a:pt x="162" y="40"/>
                  </a:lnTo>
                  <a:lnTo>
                    <a:pt x="159" y="40"/>
                  </a:lnTo>
                  <a:lnTo>
                    <a:pt x="149" y="46"/>
                  </a:lnTo>
                  <a:lnTo>
                    <a:pt x="148" y="49"/>
                  </a:lnTo>
                  <a:lnTo>
                    <a:pt x="141" y="59"/>
                  </a:lnTo>
                  <a:lnTo>
                    <a:pt x="141" y="57"/>
                  </a:lnTo>
                  <a:lnTo>
                    <a:pt x="133" y="65"/>
                  </a:lnTo>
                  <a:lnTo>
                    <a:pt x="125" y="70"/>
                  </a:lnTo>
                  <a:lnTo>
                    <a:pt x="93" y="73"/>
                  </a:lnTo>
                  <a:lnTo>
                    <a:pt x="88" y="83"/>
                  </a:lnTo>
                  <a:lnTo>
                    <a:pt x="90" y="83"/>
                  </a:lnTo>
                  <a:lnTo>
                    <a:pt x="79" y="88"/>
                  </a:lnTo>
                  <a:lnTo>
                    <a:pt x="104" y="105"/>
                  </a:lnTo>
                  <a:lnTo>
                    <a:pt x="108" y="110"/>
                  </a:lnTo>
                  <a:lnTo>
                    <a:pt x="108" y="121"/>
                  </a:lnTo>
                  <a:lnTo>
                    <a:pt x="117" y="125"/>
                  </a:lnTo>
                  <a:lnTo>
                    <a:pt x="119" y="121"/>
                  </a:lnTo>
                  <a:lnTo>
                    <a:pt x="124" y="120"/>
                  </a:lnTo>
                  <a:lnTo>
                    <a:pt x="121" y="123"/>
                  </a:lnTo>
                  <a:lnTo>
                    <a:pt x="122" y="125"/>
                  </a:lnTo>
                  <a:lnTo>
                    <a:pt x="133" y="123"/>
                  </a:lnTo>
                  <a:lnTo>
                    <a:pt x="135" y="125"/>
                  </a:lnTo>
                  <a:lnTo>
                    <a:pt x="127" y="129"/>
                  </a:lnTo>
                  <a:lnTo>
                    <a:pt x="132" y="136"/>
                  </a:lnTo>
                  <a:lnTo>
                    <a:pt x="135" y="131"/>
                  </a:lnTo>
                  <a:lnTo>
                    <a:pt x="135" y="134"/>
                  </a:lnTo>
                  <a:lnTo>
                    <a:pt x="143" y="134"/>
                  </a:lnTo>
                  <a:lnTo>
                    <a:pt x="157" y="131"/>
                  </a:lnTo>
                  <a:lnTo>
                    <a:pt x="157" y="134"/>
                  </a:lnTo>
                  <a:lnTo>
                    <a:pt x="140" y="139"/>
                  </a:lnTo>
                  <a:lnTo>
                    <a:pt x="133" y="136"/>
                  </a:lnTo>
                  <a:lnTo>
                    <a:pt x="127" y="138"/>
                  </a:lnTo>
                  <a:lnTo>
                    <a:pt x="124" y="131"/>
                  </a:lnTo>
                  <a:lnTo>
                    <a:pt x="125" y="138"/>
                  </a:lnTo>
                  <a:lnTo>
                    <a:pt x="122" y="141"/>
                  </a:lnTo>
                  <a:lnTo>
                    <a:pt x="124" y="141"/>
                  </a:lnTo>
                  <a:lnTo>
                    <a:pt x="125" y="139"/>
                  </a:lnTo>
                  <a:lnTo>
                    <a:pt x="135" y="142"/>
                  </a:lnTo>
                  <a:lnTo>
                    <a:pt x="130" y="146"/>
                  </a:lnTo>
                  <a:lnTo>
                    <a:pt x="132" y="144"/>
                  </a:lnTo>
                  <a:lnTo>
                    <a:pt x="127" y="142"/>
                  </a:lnTo>
                  <a:lnTo>
                    <a:pt x="119" y="150"/>
                  </a:lnTo>
                  <a:lnTo>
                    <a:pt x="117" y="147"/>
                  </a:lnTo>
                  <a:lnTo>
                    <a:pt x="96" y="147"/>
                  </a:lnTo>
                  <a:lnTo>
                    <a:pt x="92" y="144"/>
                  </a:lnTo>
                  <a:lnTo>
                    <a:pt x="96" y="141"/>
                  </a:lnTo>
                  <a:lnTo>
                    <a:pt x="100" y="136"/>
                  </a:lnTo>
                  <a:lnTo>
                    <a:pt x="103" y="133"/>
                  </a:lnTo>
                  <a:lnTo>
                    <a:pt x="88" y="134"/>
                  </a:lnTo>
                  <a:lnTo>
                    <a:pt x="69" y="142"/>
                  </a:lnTo>
                  <a:lnTo>
                    <a:pt x="72" y="146"/>
                  </a:lnTo>
                  <a:lnTo>
                    <a:pt x="61" y="146"/>
                  </a:lnTo>
                  <a:lnTo>
                    <a:pt x="50" y="152"/>
                  </a:lnTo>
                  <a:lnTo>
                    <a:pt x="44" y="154"/>
                  </a:lnTo>
                  <a:lnTo>
                    <a:pt x="42" y="155"/>
                  </a:lnTo>
                  <a:lnTo>
                    <a:pt x="32" y="157"/>
                  </a:lnTo>
                  <a:lnTo>
                    <a:pt x="39" y="165"/>
                  </a:lnTo>
                  <a:lnTo>
                    <a:pt x="55" y="166"/>
                  </a:lnTo>
                  <a:lnTo>
                    <a:pt x="47" y="170"/>
                  </a:lnTo>
                  <a:lnTo>
                    <a:pt x="45" y="166"/>
                  </a:lnTo>
                  <a:lnTo>
                    <a:pt x="44" y="168"/>
                  </a:lnTo>
                  <a:lnTo>
                    <a:pt x="47" y="176"/>
                  </a:lnTo>
                  <a:lnTo>
                    <a:pt x="44" y="179"/>
                  </a:lnTo>
                  <a:lnTo>
                    <a:pt x="47" y="184"/>
                  </a:lnTo>
                  <a:lnTo>
                    <a:pt x="63" y="187"/>
                  </a:lnTo>
                  <a:lnTo>
                    <a:pt x="80" y="184"/>
                  </a:lnTo>
                  <a:lnTo>
                    <a:pt x="87" y="187"/>
                  </a:lnTo>
                  <a:lnTo>
                    <a:pt x="88" y="184"/>
                  </a:lnTo>
                  <a:lnTo>
                    <a:pt x="85" y="182"/>
                  </a:lnTo>
                  <a:lnTo>
                    <a:pt x="88" y="182"/>
                  </a:lnTo>
                  <a:lnTo>
                    <a:pt x="92" y="184"/>
                  </a:lnTo>
                  <a:lnTo>
                    <a:pt x="90" y="190"/>
                  </a:lnTo>
                  <a:lnTo>
                    <a:pt x="96" y="184"/>
                  </a:lnTo>
                  <a:lnTo>
                    <a:pt x="109" y="178"/>
                  </a:lnTo>
                  <a:lnTo>
                    <a:pt x="114" y="178"/>
                  </a:lnTo>
                  <a:lnTo>
                    <a:pt x="119" y="176"/>
                  </a:lnTo>
                  <a:lnTo>
                    <a:pt x="122" y="178"/>
                  </a:lnTo>
                  <a:lnTo>
                    <a:pt x="117" y="184"/>
                  </a:lnTo>
                  <a:lnTo>
                    <a:pt x="109" y="184"/>
                  </a:lnTo>
                  <a:lnTo>
                    <a:pt x="109" y="187"/>
                  </a:lnTo>
                  <a:lnTo>
                    <a:pt x="112" y="187"/>
                  </a:lnTo>
                  <a:lnTo>
                    <a:pt x="112" y="198"/>
                  </a:lnTo>
                  <a:lnTo>
                    <a:pt x="111" y="202"/>
                  </a:lnTo>
                  <a:lnTo>
                    <a:pt x="106" y="206"/>
                  </a:lnTo>
                  <a:lnTo>
                    <a:pt x="88" y="210"/>
                  </a:lnTo>
                  <a:lnTo>
                    <a:pt x="92" y="208"/>
                  </a:lnTo>
                  <a:lnTo>
                    <a:pt x="88" y="208"/>
                  </a:lnTo>
                  <a:lnTo>
                    <a:pt x="74" y="218"/>
                  </a:lnTo>
                  <a:lnTo>
                    <a:pt x="69" y="218"/>
                  </a:lnTo>
                  <a:lnTo>
                    <a:pt x="64" y="219"/>
                  </a:lnTo>
                  <a:lnTo>
                    <a:pt x="58" y="221"/>
                  </a:lnTo>
                  <a:lnTo>
                    <a:pt x="56" y="226"/>
                  </a:lnTo>
                  <a:lnTo>
                    <a:pt x="48" y="226"/>
                  </a:lnTo>
                  <a:lnTo>
                    <a:pt x="34" y="234"/>
                  </a:lnTo>
                  <a:lnTo>
                    <a:pt x="28" y="239"/>
                  </a:lnTo>
                  <a:lnTo>
                    <a:pt x="26" y="243"/>
                  </a:lnTo>
                  <a:lnTo>
                    <a:pt x="19" y="245"/>
                  </a:lnTo>
                  <a:lnTo>
                    <a:pt x="21" y="248"/>
                  </a:lnTo>
                  <a:lnTo>
                    <a:pt x="18" y="248"/>
                  </a:lnTo>
                  <a:lnTo>
                    <a:pt x="15" y="251"/>
                  </a:lnTo>
                  <a:lnTo>
                    <a:pt x="29" y="250"/>
                  </a:lnTo>
                  <a:lnTo>
                    <a:pt x="29" y="250"/>
                  </a:lnTo>
                  <a:lnTo>
                    <a:pt x="21" y="251"/>
                  </a:lnTo>
                  <a:lnTo>
                    <a:pt x="19" y="255"/>
                  </a:lnTo>
                  <a:lnTo>
                    <a:pt x="21" y="256"/>
                  </a:lnTo>
                  <a:lnTo>
                    <a:pt x="26" y="255"/>
                  </a:lnTo>
                  <a:lnTo>
                    <a:pt x="24" y="256"/>
                  </a:lnTo>
                  <a:lnTo>
                    <a:pt x="24" y="263"/>
                  </a:lnTo>
                  <a:lnTo>
                    <a:pt x="31" y="259"/>
                  </a:lnTo>
                  <a:lnTo>
                    <a:pt x="31" y="261"/>
                  </a:lnTo>
                  <a:lnTo>
                    <a:pt x="34" y="261"/>
                  </a:lnTo>
                  <a:lnTo>
                    <a:pt x="31" y="264"/>
                  </a:lnTo>
                  <a:lnTo>
                    <a:pt x="34" y="266"/>
                  </a:lnTo>
                  <a:lnTo>
                    <a:pt x="44" y="264"/>
                  </a:lnTo>
                  <a:lnTo>
                    <a:pt x="44" y="267"/>
                  </a:lnTo>
                  <a:lnTo>
                    <a:pt x="37" y="269"/>
                  </a:lnTo>
                  <a:lnTo>
                    <a:pt x="28" y="277"/>
                  </a:lnTo>
                  <a:lnTo>
                    <a:pt x="28" y="282"/>
                  </a:lnTo>
                  <a:lnTo>
                    <a:pt x="34" y="282"/>
                  </a:lnTo>
                  <a:lnTo>
                    <a:pt x="32" y="283"/>
                  </a:lnTo>
                  <a:lnTo>
                    <a:pt x="29" y="285"/>
                  </a:lnTo>
                  <a:lnTo>
                    <a:pt x="32" y="288"/>
                  </a:lnTo>
                  <a:lnTo>
                    <a:pt x="42" y="290"/>
                  </a:lnTo>
                  <a:lnTo>
                    <a:pt x="56" y="279"/>
                  </a:lnTo>
                  <a:lnTo>
                    <a:pt x="55" y="275"/>
                  </a:lnTo>
                  <a:lnTo>
                    <a:pt x="61" y="271"/>
                  </a:lnTo>
                  <a:lnTo>
                    <a:pt x="74" y="264"/>
                  </a:lnTo>
                  <a:lnTo>
                    <a:pt x="56" y="275"/>
                  </a:lnTo>
                  <a:lnTo>
                    <a:pt x="60" y="291"/>
                  </a:lnTo>
                  <a:lnTo>
                    <a:pt x="53" y="298"/>
                  </a:lnTo>
                  <a:lnTo>
                    <a:pt x="53" y="299"/>
                  </a:lnTo>
                  <a:lnTo>
                    <a:pt x="58" y="299"/>
                  </a:lnTo>
                  <a:lnTo>
                    <a:pt x="55" y="303"/>
                  </a:lnTo>
                  <a:lnTo>
                    <a:pt x="53" y="304"/>
                  </a:lnTo>
                  <a:lnTo>
                    <a:pt x="56" y="306"/>
                  </a:lnTo>
                  <a:lnTo>
                    <a:pt x="47" y="309"/>
                  </a:lnTo>
                  <a:lnTo>
                    <a:pt x="52" y="309"/>
                  </a:lnTo>
                  <a:lnTo>
                    <a:pt x="68" y="303"/>
                  </a:lnTo>
                  <a:lnTo>
                    <a:pt x="77" y="296"/>
                  </a:lnTo>
                  <a:lnTo>
                    <a:pt x="74" y="303"/>
                  </a:lnTo>
                  <a:lnTo>
                    <a:pt x="79" y="306"/>
                  </a:lnTo>
                  <a:lnTo>
                    <a:pt x="84" y="304"/>
                  </a:lnTo>
                  <a:lnTo>
                    <a:pt x="88" y="314"/>
                  </a:lnTo>
                  <a:lnTo>
                    <a:pt x="92" y="311"/>
                  </a:lnTo>
                  <a:lnTo>
                    <a:pt x="92" y="306"/>
                  </a:lnTo>
                  <a:lnTo>
                    <a:pt x="100" y="301"/>
                  </a:lnTo>
                  <a:lnTo>
                    <a:pt x="100" y="303"/>
                  </a:lnTo>
                  <a:lnTo>
                    <a:pt x="98" y="306"/>
                  </a:lnTo>
                  <a:lnTo>
                    <a:pt x="103" y="309"/>
                  </a:lnTo>
                  <a:lnTo>
                    <a:pt x="125" y="299"/>
                  </a:lnTo>
                  <a:lnTo>
                    <a:pt x="117" y="306"/>
                  </a:lnTo>
                  <a:lnTo>
                    <a:pt x="117" y="306"/>
                  </a:lnTo>
                  <a:lnTo>
                    <a:pt x="111" y="309"/>
                  </a:lnTo>
                  <a:lnTo>
                    <a:pt x="108" y="316"/>
                  </a:lnTo>
                  <a:lnTo>
                    <a:pt x="111" y="316"/>
                  </a:lnTo>
                  <a:lnTo>
                    <a:pt x="106" y="319"/>
                  </a:lnTo>
                  <a:lnTo>
                    <a:pt x="100" y="328"/>
                  </a:lnTo>
                  <a:lnTo>
                    <a:pt x="93" y="333"/>
                  </a:lnTo>
                  <a:lnTo>
                    <a:pt x="90" y="333"/>
                  </a:lnTo>
                  <a:lnTo>
                    <a:pt x="84" y="338"/>
                  </a:lnTo>
                  <a:lnTo>
                    <a:pt x="79" y="343"/>
                  </a:lnTo>
                  <a:lnTo>
                    <a:pt x="76" y="343"/>
                  </a:lnTo>
                  <a:lnTo>
                    <a:pt x="55" y="351"/>
                  </a:lnTo>
                  <a:lnTo>
                    <a:pt x="47" y="359"/>
                  </a:lnTo>
                  <a:lnTo>
                    <a:pt x="45" y="359"/>
                  </a:lnTo>
                  <a:lnTo>
                    <a:pt x="44" y="360"/>
                  </a:lnTo>
                  <a:lnTo>
                    <a:pt x="42" y="359"/>
                  </a:lnTo>
                  <a:lnTo>
                    <a:pt x="44" y="357"/>
                  </a:lnTo>
                  <a:lnTo>
                    <a:pt x="37" y="357"/>
                  </a:lnTo>
                  <a:lnTo>
                    <a:pt x="24" y="362"/>
                  </a:lnTo>
                  <a:lnTo>
                    <a:pt x="8" y="372"/>
                  </a:lnTo>
                  <a:lnTo>
                    <a:pt x="2" y="373"/>
                  </a:lnTo>
                  <a:lnTo>
                    <a:pt x="0" y="373"/>
                  </a:lnTo>
                  <a:lnTo>
                    <a:pt x="2" y="378"/>
                  </a:lnTo>
                  <a:lnTo>
                    <a:pt x="3" y="376"/>
                  </a:lnTo>
                  <a:lnTo>
                    <a:pt x="5" y="373"/>
                  </a:lnTo>
                  <a:lnTo>
                    <a:pt x="7" y="376"/>
                  </a:lnTo>
                  <a:lnTo>
                    <a:pt x="11" y="375"/>
                  </a:lnTo>
                  <a:lnTo>
                    <a:pt x="13" y="372"/>
                  </a:lnTo>
                  <a:lnTo>
                    <a:pt x="13" y="375"/>
                  </a:lnTo>
                  <a:lnTo>
                    <a:pt x="19" y="373"/>
                  </a:lnTo>
                  <a:lnTo>
                    <a:pt x="31" y="365"/>
                  </a:lnTo>
                  <a:lnTo>
                    <a:pt x="32" y="364"/>
                  </a:lnTo>
                  <a:lnTo>
                    <a:pt x="29" y="368"/>
                  </a:lnTo>
                  <a:lnTo>
                    <a:pt x="42" y="367"/>
                  </a:lnTo>
                  <a:lnTo>
                    <a:pt x="44" y="365"/>
                  </a:lnTo>
                  <a:lnTo>
                    <a:pt x="45" y="367"/>
                  </a:lnTo>
                  <a:lnTo>
                    <a:pt x="56" y="360"/>
                  </a:lnTo>
                  <a:lnTo>
                    <a:pt x="58" y="362"/>
                  </a:lnTo>
                  <a:lnTo>
                    <a:pt x="56" y="365"/>
                  </a:lnTo>
                  <a:lnTo>
                    <a:pt x="61" y="359"/>
                  </a:lnTo>
                  <a:lnTo>
                    <a:pt x="68" y="359"/>
                  </a:lnTo>
                  <a:lnTo>
                    <a:pt x="74" y="357"/>
                  </a:lnTo>
                  <a:lnTo>
                    <a:pt x="76" y="354"/>
                  </a:lnTo>
                  <a:lnTo>
                    <a:pt x="76" y="352"/>
                  </a:lnTo>
                  <a:lnTo>
                    <a:pt x="80" y="349"/>
                  </a:lnTo>
                  <a:lnTo>
                    <a:pt x="88" y="349"/>
                  </a:lnTo>
                  <a:lnTo>
                    <a:pt x="90" y="348"/>
                  </a:lnTo>
                  <a:lnTo>
                    <a:pt x="87" y="348"/>
                  </a:lnTo>
                  <a:lnTo>
                    <a:pt x="92" y="346"/>
                  </a:lnTo>
                  <a:lnTo>
                    <a:pt x="95" y="346"/>
                  </a:lnTo>
                  <a:lnTo>
                    <a:pt x="96" y="343"/>
                  </a:lnTo>
                  <a:lnTo>
                    <a:pt x="101" y="343"/>
                  </a:lnTo>
                  <a:lnTo>
                    <a:pt x="112" y="338"/>
                  </a:lnTo>
                  <a:lnTo>
                    <a:pt x="116" y="335"/>
                  </a:lnTo>
                  <a:lnTo>
                    <a:pt x="121" y="332"/>
                  </a:lnTo>
                  <a:lnTo>
                    <a:pt x="122" y="328"/>
                  </a:lnTo>
                  <a:lnTo>
                    <a:pt x="125" y="328"/>
                  </a:lnTo>
                  <a:lnTo>
                    <a:pt x="129" y="325"/>
                  </a:lnTo>
                  <a:lnTo>
                    <a:pt x="132" y="327"/>
                  </a:lnTo>
                  <a:lnTo>
                    <a:pt x="140" y="320"/>
                  </a:lnTo>
                  <a:lnTo>
                    <a:pt x="154" y="317"/>
                  </a:lnTo>
                  <a:lnTo>
                    <a:pt x="153" y="314"/>
                  </a:lnTo>
                  <a:lnTo>
                    <a:pt x="156" y="314"/>
                  </a:lnTo>
                  <a:lnTo>
                    <a:pt x="157" y="311"/>
                  </a:lnTo>
                  <a:lnTo>
                    <a:pt x="165" y="307"/>
                  </a:lnTo>
                  <a:lnTo>
                    <a:pt x="169" y="304"/>
                  </a:lnTo>
                  <a:lnTo>
                    <a:pt x="165" y="301"/>
                  </a:lnTo>
                  <a:lnTo>
                    <a:pt x="159" y="301"/>
                  </a:lnTo>
                  <a:lnTo>
                    <a:pt x="164" y="295"/>
                  </a:lnTo>
                  <a:lnTo>
                    <a:pt x="169" y="293"/>
                  </a:lnTo>
                  <a:lnTo>
                    <a:pt x="172" y="290"/>
                  </a:lnTo>
                  <a:lnTo>
                    <a:pt x="172" y="288"/>
                  </a:lnTo>
                  <a:lnTo>
                    <a:pt x="178" y="288"/>
                  </a:lnTo>
                  <a:lnTo>
                    <a:pt x="181" y="285"/>
                  </a:lnTo>
                  <a:lnTo>
                    <a:pt x="178" y="285"/>
                  </a:lnTo>
                  <a:lnTo>
                    <a:pt x="188" y="282"/>
                  </a:lnTo>
                  <a:lnTo>
                    <a:pt x="188" y="279"/>
                  </a:lnTo>
                  <a:lnTo>
                    <a:pt x="185" y="275"/>
                  </a:lnTo>
                  <a:lnTo>
                    <a:pt x="191" y="277"/>
                  </a:lnTo>
                  <a:lnTo>
                    <a:pt x="196" y="274"/>
                  </a:lnTo>
                  <a:lnTo>
                    <a:pt x="207" y="263"/>
                  </a:lnTo>
                  <a:lnTo>
                    <a:pt x="225" y="255"/>
                  </a:lnTo>
                  <a:lnTo>
                    <a:pt x="226" y="250"/>
                  </a:lnTo>
                  <a:lnTo>
                    <a:pt x="238" y="240"/>
                  </a:lnTo>
                  <a:lnTo>
                    <a:pt x="241" y="234"/>
                  </a:lnTo>
                  <a:lnTo>
                    <a:pt x="241" y="235"/>
                  </a:lnTo>
                  <a:lnTo>
                    <a:pt x="236" y="243"/>
                  </a:lnTo>
                  <a:lnTo>
                    <a:pt x="230" y="250"/>
                  </a:lnTo>
                  <a:lnTo>
                    <a:pt x="226" y="255"/>
                  </a:lnTo>
                  <a:lnTo>
                    <a:pt x="233" y="256"/>
                  </a:lnTo>
                  <a:lnTo>
                    <a:pt x="246" y="250"/>
                  </a:lnTo>
                  <a:lnTo>
                    <a:pt x="244" y="253"/>
                  </a:lnTo>
                  <a:lnTo>
                    <a:pt x="234" y="258"/>
                  </a:lnTo>
                  <a:lnTo>
                    <a:pt x="233" y="259"/>
                  </a:lnTo>
                  <a:lnTo>
                    <a:pt x="246" y="263"/>
                  </a:lnTo>
                  <a:lnTo>
                    <a:pt x="242" y="266"/>
                  </a:lnTo>
                  <a:lnTo>
                    <a:pt x="230" y="263"/>
                  </a:lnTo>
                  <a:lnTo>
                    <a:pt x="228" y="261"/>
                  </a:lnTo>
                  <a:lnTo>
                    <a:pt x="212" y="266"/>
                  </a:lnTo>
                  <a:lnTo>
                    <a:pt x="210" y="267"/>
                  </a:lnTo>
                  <a:lnTo>
                    <a:pt x="209" y="275"/>
                  </a:lnTo>
                  <a:lnTo>
                    <a:pt x="197" y="287"/>
                  </a:lnTo>
                  <a:lnTo>
                    <a:pt x="201" y="288"/>
                  </a:lnTo>
                  <a:lnTo>
                    <a:pt x="209" y="287"/>
                  </a:lnTo>
                  <a:lnTo>
                    <a:pt x="206" y="290"/>
                  </a:lnTo>
                  <a:lnTo>
                    <a:pt x="202" y="291"/>
                  </a:lnTo>
                  <a:lnTo>
                    <a:pt x="202" y="293"/>
                  </a:lnTo>
                  <a:lnTo>
                    <a:pt x="196" y="291"/>
                  </a:lnTo>
                  <a:lnTo>
                    <a:pt x="193" y="296"/>
                  </a:lnTo>
                  <a:lnTo>
                    <a:pt x="194" y="298"/>
                  </a:lnTo>
                  <a:lnTo>
                    <a:pt x="202" y="296"/>
                  </a:lnTo>
                  <a:lnTo>
                    <a:pt x="202" y="295"/>
                  </a:lnTo>
                  <a:lnTo>
                    <a:pt x="206" y="296"/>
                  </a:lnTo>
                  <a:lnTo>
                    <a:pt x="214" y="291"/>
                  </a:lnTo>
                  <a:lnTo>
                    <a:pt x="217" y="290"/>
                  </a:lnTo>
                  <a:lnTo>
                    <a:pt x="214" y="295"/>
                  </a:lnTo>
                  <a:lnTo>
                    <a:pt x="220" y="288"/>
                  </a:lnTo>
                  <a:lnTo>
                    <a:pt x="225" y="288"/>
                  </a:lnTo>
                  <a:lnTo>
                    <a:pt x="228" y="282"/>
                  </a:lnTo>
                  <a:lnTo>
                    <a:pt x="228" y="287"/>
                  </a:lnTo>
                  <a:lnTo>
                    <a:pt x="233" y="280"/>
                  </a:lnTo>
                  <a:lnTo>
                    <a:pt x="233" y="282"/>
                  </a:lnTo>
                  <a:lnTo>
                    <a:pt x="244" y="282"/>
                  </a:lnTo>
                  <a:lnTo>
                    <a:pt x="247" y="279"/>
                  </a:lnTo>
                  <a:lnTo>
                    <a:pt x="250" y="277"/>
                  </a:lnTo>
                  <a:lnTo>
                    <a:pt x="249" y="275"/>
                  </a:lnTo>
                  <a:lnTo>
                    <a:pt x="255" y="271"/>
                  </a:lnTo>
                  <a:lnTo>
                    <a:pt x="255" y="269"/>
                  </a:lnTo>
                  <a:lnTo>
                    <a:pt x="247" y="272"/>
                  </a:lnTo>
                  <a:lnTo>
                    <a:pt x="247" y="271"/>
                  </a:lnTo>
                  <a:lnTo>
                    <a:pt x="254" y="269"/>
                  </a:lnTo>
                  <a:lnTo>
                    <a:pt x="254" y="266"/>
                  </a:lnTo>
                  <a:lnTo>
                    <a:pt x="249" y="266"/>
                  </a:lnTo>
                  <a:lnTo>
                    <a:pt x="254" y="263"/>
                  </a:lnTo>
                  <a:lnTo>
                    <a:pt x="255" y="261"/>
                  </a:lnTo>
                  <a:lnTo>
                    <a:pt x="254" y="261"/>
                  </a:lnTo>
                  <a:lnTo>
                    <a:pt x="257" y="259"/>
                  </a:lnTo>
                  <a:lnTo>
                    <a:pt x="258" y="259"/>
                  </a:lnTo>
                  <a:lnTo>
                    <a:pt x="265" y="256"/>
                  </a:lnTo>
                  <a:lnTo>
                    <a:pt x="258" y="263"/>
                  </a:lnTo>
                  <a:lnTo>
                    <a:pt x="260" y="263"/>
                  </a:lnTo>
                  <a:lnTo>
                    <a:pt x="263" y="263"/>
                  </a:lnTo>
                  <a:lnTo>
                    <a:pt x="265" y="258"/>
                  </a:lnTo>
                  <a:lnTo>
                    <a:pt x="265" y="261"/>
                  </a:lnTo>
                  <a:lnTo>
                    <a:pt x="266" y="261"/>
                  </a:lnTo>
                  <a:lnTo>
                    <a:pt x="279" y="259"/>
                  </a:lnTo>
                  <a:lnTo>
                    <a:pt x="276" y="264"/>
                  </a:lnTo>
                  <a:lnTo>
                    <a:pt x="274" y="266"/>
                  </a:lnTo>
                  <a:lnTo>
                    <a:pt x="284" y="264"/>
                  </a:lnTo>
                  <a:lnTo>
                    <a:pt x="279" y="267"/>
                  </a:lnTo>
                  <a:lnTo>
                    <a:pt x="287" y="267"/>
                  </a:lnTo>
                  <a:lnTo>
                    <a:pt x="286" y="271"/>
                  </a:lnTo>
                  <a:lnTo>
                    <a:pt x="290" y="274"/>
                  </a:lnTo>
                  <a:lnTo>
                    <a:pt x="297" y="271"/>
                  </a:lnTo>
                  <a:lnTo>
                    <a:pt x="297" y="275"/>
                  </a:lnTo>
                  <a:lnTo>
                    <a:pt x="305" y="277"/>
                  </a:lnTo>
                  <a:lnTo>
                    <a:pt x="307" y="280"/>
                  </a:lnTo>
                  <a:lnTo>
                    <a:pt x="321" y="279"/>
                  </a:lnTo>
                  <a:lnTo>
                    <a:pt x="337" y="282"/>
                  </a:lnTo>
                  <a:lnTo>
                    <a:pt x="343" y="280"/>
                  </a:lnTo>
                  <a:lnTo>
                    <a:pt x="343" y="282"/>
                  </a:lnTo>
                  <a:lnTo>
                    <a:pt x="342" y="283"/>
                  </a:lnTo>
                  <a:lnTo>
                    <a:pt x="342" y="283"/>
                  </a:lnTo>
                  <a:lnTo>
                    <a:pt x="351" y="287"/>
                  </a:lnTo>
                  <a:lnTo>
                    <a:pt x="361" y="285"/>
                  </a:lnTo>
                  <a:lnTo>
                    <a:pt x="369" y="279"/>
                  </a:lnTo>
                  <a:lnTo>
                    <a:pt x="374" y="283"/>
                  </a:lnTo>
                  <a:lnTo>
                    <a:pt x="371" y="285"/>
                  </a:lnTo>
                  <a:lnTo>
                    <a:pt x="369" y="290"/>
                  </a:lnTo>
                  <a:lnTo>
                    <a:pt x="369" y="282"/>
                  </a:lnTo>
                  <a:lnTo>
                    <a:pt x="367" y="283"/>
                  </a:lnTo>
                  <a:lnTo>
                    <a:pt x="366" y="288"/>
                  </a:lnTo>
                  <a:lnTo>
                    <a:pt x="361" y="290"/>
                  </a:lnTo>
                  <a:lnTo>
                    <a:pt x="374" y="298"/>
                  </a:lnTo>
                  <a:lnTo>
                    <a:pt x="379" y="296"/>
                  </a:lnTo>
                  <a:lnTo>
                    <a:pt x="380" y="293"/>
                  </a:lnTo>
                  <a:lnTo>
                    <a:pt x="383" y="291"/>
                  </a:lnTo>
                  <a:lnTo>
                    <a:pt x="383" y="29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08" name="Google Shape;408;p9"/>
            <p:cNvSpPr/>
            <p:nvPr/>
          </p:nvSpPr>
          <p:spPr>
            <a:xfrm>
              <a:off x="1596703" y="-2632688"/>
              <a:ext cx="129158" cy="126439"/>
            </a:xfrm>
            <a:custGeom>
              <a:avLst/>
              <a:gdLst/>
              <a:ahLst/>
              <a:cxnLst/>
              <a:rect l="l" t="t" r="r" b="b"/>
              <a:pathLst>
                <a:path w="95" h="93" extrusionOk="0">
                  <a:moveTo>
                    <a:pt x="3" y="8"/>
                  </a:moveTo>
                  <a:lnTo>
                    <a:pt x="3" y="10"/>
                  </a:lnTo>
                  <a:lnTo>
                    <a:pt x="0" y="16"/>
                  </a:lnTo>
                  <a:lnTo>
                    <a:pt x="3" y="21"/>
                  </a:lnTo>
                  <a:lnTo>
                    <a:pt x="7" y="21"/>
                  </a:lnTo>
                  <a:lnTo>
                    <a:pt x="5" y="24"/>
                  </a:lnTo>
                  <a:lnTo>
                    <a:pt x="16" y="31"/>
                  </a:lnTo>
                  <a:lnTo>
                    <a:pt x="18" y="29"/>
                  </a:lnTo>
                  <a:lnTo>
                    <a:pt x="20" y="27"/>
                  </a:lnTo>
                  <a:lnTo>
                    <a:pt x="24" y="27"/>
                  </a:lnTo>
                  <a:lnTo>
                    <a:pt x="24" y="24"/>
                  </a:lnTo>
                  <a:lnTo>
                    <a:pt x="20" y="19"/>
                  </a:lnTo>
                  <a:lnTo>
                    <a:pt x="15" y="18"/>
                  </a:lnTo>
                  <a:lnTo>
                    <a:pt x="18" y="16"/>
                  </a:lnTo>
                  <a:lnTo>
                    <a:pt x="18" y="14"/>
                  </a:lnTo>
                  <a:lnTo>
                    <a:pt x="20" y="18"/>
                  </a:lnTo>
                  <a:lnTo>
                    <a:pt x="21" y="16"/>
                  </a:lnTo>
                  <a:lnTo>
                    <a:pt x="24" y="19"/>
                  </a:lnTo>
                  <a:lnTo>
                    <a:pt x="28" y="16"/>
                  </a:lnTo>
                  <a:lnTo>
                    <a:pt x="29" y="24"/>
                  </a:lnTo>
                  <a:lnTo>
                    <a:pt x="28" y="27"/>
                  </a:lnTo>
                  <a:lnTo>
                    <a:pt x="32" y="27"/>
                  </a:lnTo>
                  <a:lnTo>
                    <a:pt x="32" y="26"/>
                  </a:lnTo>
                  <a:lnTo>
                    <a:pt x="34" y="31"/>
                  </a:lnTo>
                  <a:lnTo>
                    <a:pt x="37" y="29"/>
                  </a:lnTo>
                  <a:lnTo>
                    <a:pt x="39" y="26"/>
                  </a:lnTo>
                  <a:lnTo>
                    <a:pt x="39" y="11"/>
                  </a:lnTo>
                  <a:lnTo>
                    <a:pt x="39" y="13"/>
                  </a:lnTo>
                  <a:lnTo>
                    <a:pt x="39" y="10"/>
                  </a:lnTo>
                  <a:lnTo>
                    <a:pt x="40" y="8"/>
                  </a:lnTo>
                  <a:lnTo>
                    <a:pt x="44" y="27"/>
                  </a:lnTo>
                  <a:lnTo>
                    <a:pt x="52" y="29"/>
                  </a:lnTo>
                  <a:lnTo>
                    <a:pt x="53" y="34"/>
                  </a:lnTo>
                  <a:lnTo>
                    <a:pt x="58" y="31"/>
                  </a:lnTo>
                  <a:lnTo>
                    <a:pt x="56" y="34"/>
                  </a:lnTo>
                  <a:lnTo>
                    <a:pt x="53" y="35"/>
                  </a:lnTo>
                  <a:lnTo>
                    <a:pt x="55" y="39"/>
                  </a:lnTo>
                  <a:lnTo>
                    <a:pt x="56" y="35"/>
                  </a:lnTo>
                  <a:lnTo>
                    <a:pt x="56" y="37"/>
                  </a:lnTo>
                  <a:lnTo>
                    <a:pt x="61" y="43"/>
                  </a:lnTo>
                  <a:lnTo>
                    <a:pt x="55" y="40"/>
                  </a:lnTo>
                  <a:lnTo>
                    <a:pt x="55" y="43"/>
                  </a:lnTo>
                  <a:lnTo>
                    <a:pt x="55" y="43"/>
                  </a:lnTo>
                  <a:lnTo>
                    <a:pt x="55" y="47"/>
                  </a:lnTo>
                  <a:lnTo>
                    <a:pt x="60" y="47"/>
                  </a:lnTo>
                  <a:lnTo>
                    <a:pt x="55" y="48"/>
                  </a:lnTo>
                  <a:lnTo>
                    <a:pt x="53" y="50"/>
                  </a:lnTo>
                  <a:lnTo>
                    <a:pt x="58" y="51"/>
                  </a:lnTo>
                  <a:lnTo>
                    <a:pt x="63" y="51"/>
                  </a:lnTo>
                  <a:lnTo>
                    <a:pt x="61" y="55"/>
                  </a:lnTo>
                  <a:lnTo>
                    <a:pt x="60" y="51"/>
                  </a:lnTo>
                  <a:lnTo>
                    <a:pt x="60" y="55"/>
                  </a:lnTo>
                  <a:lnTo>
                    <a:pt x="66" y="59"/>
                  </a:lnTo>
                  <a:lnTo>
                    <a:pt x="66" y="64"/>
                  </a:lnTo>
                  <a:lnTo>
                    <a:pt x="74" y="67"/>
                  </a:lnTo>
                  <a:lnTo>
                    <a:pt x="68" y="69"/>
                  </a:lnTo>
                  <a:lnTo>
                    <a:pt x="64" y="74"/>
                  </a:lnTo>
                  <a:lnTo>
                    <a:pt x="61" y="77"/>
                  </a:lnTo>
                  <a:lnTo>
                    <a:pt x="63" y="79"/>
                  </a:lnTo>
                  <a:lnTo>
                    <a:pt x="63" y="80"/>
                  </a:lnTo>
                  <a:lnTo>
                    <a:pt x="68" y="77"/>
                  </a:lnTo>
                  <a:lnTo>
                    <a:pt x="69" y="74"/>
                  </a:lnTo>
                  <a:lnTo>
                    <a:pt x="74" y="72"/>
                  </a:lnTo>
                  <a:lnTo>
                    <a:pt x="80" y="69"/>
                  </a:lnTo>
                  <a:lnTo>
                    <a:pt x="79" y="72"/>
                  </a:lnTo>
                  <a:lnTo>
                    <a:pt x="80" y="77"/>
                  </a:lnTo>
                  <a:lnTo>
                    <a:pt x="79" y="83"/>
                  </a:lnTo>
                  <a:lnTo>
                    <a:pt x="82" y="83"/>
                  </a:lnTo>
                  <a:lnTo>
                    <a:pt x="82" y="87"/>
                  </a:lnTo>
                  <a:lnTo>
                    <a:pt x="76" y="88"/>
                  </a:lnTo>
                  <a:lnTo>
                    <a:pt x="74" y="93"/>
                  </a:lnTo>
                  <a:lnTo>
                    <a:pt x="77" y="91"/>
                  </a:lnTo>
                  <a:lnTo>
                    <a:pt x="77" y="93"/>
                  </a:lnTo>
                  <a:lnTo>
                    <a:pt x="80" y="91"/>
                  </a:lnTo>
                  <a:lnTo>
                    <a:pt x="85" y="88"/>
                  </a:lnTo>
                  <a:lnTo>
                    <a:pt x="87" y="88"/>
                  </a:lnTo>
                  <a:lnTo>
                    <a:pt x="88" y="87"/>
                  </a:lnTo>
                  <a:lnTo>
                    <a:pt x="90" y="85"/>
                  </a:lnTo>
                  <a:lnTo>
                    <a:pt x="92" y="77"/>
                  </a:lnTo>
                  <a:lnTo>
                    <a:pt x="95" y="72"/>
                  </a:lnTo>
                  <a:lnTo>
                    <a:pt x="93" y="71"/>
                  </a:lnTo>
                  <a:lnTo>
                    <a:pt x="84" y="64"/>
                  </a:lnTo>
                  <a:lnTo>
                    <a:pt x="74" y="63"/>
                  </a:lnTo>
                  <a:lnTo>
                    <a:pt x="71" y="61"/>
                  </a:lnTo>
                  <a:lnTo>
                    <a:pt x="71" y="53"/>
                  </a:lnTo>
                  <a:lnTo>
                    <a:pt x="68" y="51"/>
                  </a:lnTo>
                  <a:lnTo>
                    <a:pt x="69" y="50"/>
                  </a:lnTo>
                  <a:lnTo>
                    <a:pt x="58" y="22"/>
                  </a:lnTo>
                  <a:lnTo>
                    <a:pt x="52" y="18"/>
                  </a:lnTo>
                  <a:lnTo>
                    <a:pt x="52" y="14"/>
                  </a:lnTo>
                  <a:lnTo>
                    <a:pt x="44" y="0"/>
                  </a:lnTo>
                  <a:lnTo>
                    <a:pt x="31" y="5"/>
                  </a:lnTo>
                  <a:lnTo>
                    <a:pt x="23" y="13"/>
                  </a:lnTo>
                  <a:lnTo>
                    <a:pt x="10" y="18"/>
                  </a:lnTo>
                  <a:lnTo>
                    <a:pt x="8" y="11"/>
                  </a:lnTo>
                  <a:lnTo>
                    <a:pt x="3" y="8"/>
                  </a:lnTo>
                  <a:lnTo>
                    <a:pt x="3" y="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09" name="Google Shape;409;p9"/>
            <p:cNvSpPr/>
            <p:nvPr/>
          </p:nvSpPr>
          <p:spPr>
            <a:xfrm>
              <a:off x="4893629" y="-2072551"/>
              <a:ext cx="6798" cy="6798"/>
            </a:xfrm>
            <a:custGeom>
              <a:avLst/>
              <a:gdLst/>
              <a:ahLst/>
              <a:cxnLst/>
              <a:rect l="l" t="t" r="r" b="b"/>
              <a:pathLst>
                <a:path w="5" h="5" extrusionOk="0">
                  <a:moveTo>
                    <a:pt x="0" y="5"/>
                  </a:moveTo>
                  <a:lnTo>
                    <a:pt x="1" y="5"/>
                  </a:lnTo>
                  <a:lnTo>
                    <a:pt x="1" y="3"/>
                  </a:lnTo>
                  <a:lnTo>
                    <a:pt x="5" y="2"/>
                  </a:lnTo>
                  <a:lnTo>
                    <a:pt x="3" y="0"/>
                  </a:lnTo>
                  <a:lnTo>
                    <a:pt x="0" y="3"/>
                  </a:lnTo>
                  <a:lnTo>
                    <a:pt x="0" y="5"/>
                  </a:lnTo>
                  <a:lnTo>
                    <a:pt x="0"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10" name="Google Shape;410;p9"/>
            <p:cNvSpPr/>
            <p:nvPr/>
          </p:nvSpPr>
          <p:spPr>
            <a:xfrm>
              <a:off x="4893629" y="-2101101"/>
              <a:ext cx="25832" cy="63900"/>
            </a:xfrm>
            <a:custGeom>
              <a:avLst/>
              <a:gdLst/>
              <a:ahLst/>
              <a:cxnLst/>
              <a:rect l="l" t="t" r="r" b="b"/>
              <a:pathLst>
                <a:path w="19" h="47" extrusionOk="0">
                  <a:moveTo>
                    <a:pt x="0" y="26"/>
                  </a:moveTo>
                  <a:lnTo>
                    <a:pt x="1" y="26"/>
                  </a:lnTo>
                  <a:lnTo>
                    <a:pt x="1" y="24"/>
                  </a:lnTo>
                  <a:lnTo>
                    <a:pt x="5" y="23"/>
                  </a:lnTo>
                  <a:lnTo>
                    <a:pt x="3" y="21"/>
                  </a:lnTo>
                  <a:lnTo>
                    <a:pt x="5" y="20"/>
                  </a:lnTo>
                  <a:lnTo>
                    <a:pt x="6" y="16"/>
                  </a:lnTo>
                  <a:lnTo>
                    <a:pt x="11" y="2"/>
                  </a:lnTo>
                  <a:lnTo>
                    <a:pt x="18" y="4"/>
                  </a:lnTo>
                  <a:lnTo>
                    <a:pt x="18" y="0"/>
                  </a:lnTo>
                  <a:lnTo>
                    <a:pt x="19" y="0"/>
                  </a:lnTo>
                  <a:lnTo>
                    <a:pt x="19" y="7"/>
                  </a:lnTo>
                  <a:lnTo>
                    <a:pt x="19" y="12"/>
                  </a:lnTo>
                  <a:lnTo>
                    <a:pt x="16" y="10"/>
                  </a:lnTo>
                  <a:lnTo>
                    <a:pt x="13" y="10"/>
                  </a:lnTo>
                  <a:lnTo>
                    <a:pt x="9" y="13"/>
                  </a:lnTo>
                  <a:lnTo>
                    <a:pt x="11" y="18"/>
                  </a:lnTo>
                  <a:lnTo>
                    <a:pt x="14" y="18"/>
                  </a:lnTo>
                  <a:lnTo>
                    <a:pt x="13" y="20"/>
                  </a:lnTo>
                  <a:lnTo>
                    <a:pt x="11" y="23"/>
                  </a:lnTo>
                  <a:lnTo>
                    <a:pt x="11" y="24"/>
                  </a:lnTo>
                  <a:lnTo>
                    <a:pt x="18" y="21"/>
                  </a:lnTo>
                  <a:lnTo>
                    <a:pt x="19" y="23"/>
                  </a:lnTo>
                  <a:lnTo>
                    <a:pt x="19" y="28"/>
                  </a:lnTo>
                  <a:lnTo>
                    <a:pt x="16" y="34"/>
                  </a:lnTo>
                  <a:lnTo>
                    <a:pt x="14" y="47"/>
                  </a:lnTo>
                  <a:lnTo>
                    <a:pt x="13" y="47"/>
                  </a:lnTo>
                  <a:lnTo>
                    <a:pt x="9" y="42"/>
                  </a:lnTo>
                  <a:lnTo>
                    <a:pt x="6" y="36"/>
                  </a:lnTo>
                  <a:lnTo>
                    <a:pt x="3" y="29"/>
                  </a:lnTo>
                  <a:lnTo>
                    <a:pt x="0" y="26"/>
                  </a:lnTo>
                  <a:lnTo>
                    <a:pt x="0" y="2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11" name="Google Shape;411;p9"/>
            <p:cNvSpPr/>
            <p:nvPr/>
          </p:nvSpPr>
          <p:spPr>
            <a:xfrm>
              <a:off x="4638032" y="-2553834"/>
              <a:ext cx="183541" cy="112844"/>
            </a:xfrm>
            <a:custGeom>
              <a:avLst/>
              <a:gdLst/>
              <a:ahLst/>
              <a:cxnLst/>
              <a:rect l="l" t="t" r="r" b="b"/>
              <a:pathLst>
                <a:path w="135" h="83" extrusionOk="0">
                  <a:moveTo>
                    <a:pt x="5" y="78"/>
                  </a:moveTo>
                  <a:lnTo>
                    <a:pt x="7" y="72"/>
                  </a:lnTo>
                  <a:lnTo>
                    <a:pt x="0" y="67"/>
                  </a:lnTo>
                  <a:lnTo>
                    <a:pt x="10" y="61"/>
                  </a:lnTo>
                  <a:lnTo>
                    <a:pt x="8" y="54"/>
                  </a:lnTo>
                  <a:lnTo>
                    <a:pt x="2" y="38"/>
                  </a:lnTo>
                  <a:lnTo>
                    <a:pt x="21" y="38"/>
                  </a:lnTo>
                  <a:lnTo>
                    <a:pt x="20" y="35"/>
                  </a:lnTo>
                  <a:lnTo>
                    <a:pt x="28" y="33"/>
                  </a:lnTo>
                  <a:lnTo>
                    <a:pt x="34" y="35"/>
                  </a:lnTo>
                  <a:lnTo>
                    <a:pt x="31" y="30"/>
                  </a:lnTo>
                  <a:lnTo>
                    <a:pt x="34" y="27"/>
                  </a:lnTo>
                  <a:lnTo>
                    <a:pt x="34" y="21"/>
                  </a:lnTo>
                  <a:lnTo>
                    <a:pt x="44" y="17"/>
                  </a:lnTo>
                  <a:lnTo>
                    <a:pt x="47" y="14"/>
                  </a:lnTo>
                  <a:lnTo>
                    <a:pt x="42" y="14"/>
                  </a:lnTo>
                  <a:lnTo>
                    <a:pt x="42" y="11"/>
                  </a:lnTo>
                  <a:lnTo>
                    <a:pt x="45" y="8"/>
                  </a:lnTo>
                  <a:lnTo>
                    <a:pt x="45" y="8"/>
                  </a:lnTo>
                  <a:lnTo>
                    <a:pt x="50" y="6"/>
                  </a:lnTo>
                  <a:lnTo>
                    <a:pt x="56" y="6"/>
                  </a:lnTo>
                  <a:lnTo>
                    <a:pt x="61" y="0"/>
                  </a:lnTo>
                  <a:lnTo>
                    <a:pt x="66" y="0"/>
                  </a:lnTo>
                  <a:lnTo>
                    <a:pt x="80" y="1"/>
                  </a:lnTo>
                  <a:lnTo>
                    <a:pt x="84" y="3"/>
                  </a:lnTo>
                  <a:lnTo>
                    <a:pt x="84" y="8"/>
                  </a:lnTo>
                  <a:lnTo>
                    <a:pt x="96" y="5"/>
                  </a:lnTo>
                  <a:lnTo>
                    <a:pt x="104" y="9"/>
                  </a:lnTo>
                  <a:lnTo>
                    <a:pt x="106" y="16"/>
                  </a:lnTo>
                  <a:lnTo>
                    <a:pt x="104" y="24"/>
                  </a:lnTo>
                  <a:lnTo>
                    <a:pt x="119" y="37"/>
                  </a:lnTo>
                  <a:lnTo>
                    <a:pt x="121" y="41"/>
                  </a:lnTo>
                  <a:lnTo>
                    <a:pt x="127" y="40"/>
                  </a:lnTo>
                  <a:lnTo>
                    <a:pt x="133" y="45"/>
                  </a:lnTo>
                  <a:lnTo>
                    <a:pt x="135" y="46"/>
                  </a:lnTo>
                  <a:lnTo>
                    <a:pt x="127" y="51"/>
                  </a:lnTo>
                  <a:lnTo>
                    <a:pt x="117" y="49"/>
                  </a:lnTo>
                  <a:lnTo>
                    <a:pt x="114" y="53"/>
                  </a:lnTo>
                  <a:lnTo>
                    <a:pt x="124" y="69"/>
                  </a:lnTo>
                  <a:lnTo>
                    <a:pt x="113" y="70"/>
                  </a:lnTo>
                  <a:lnTo>
                    <a:pt x="108" y="74"/>
                  </a:lnTo>
                  <a:lnTo>
                    <a:pt x="108" y="82"/>
                  </a:lnTo>
                  <a:lnTo>
                    <a:pt x="104" y="83"/>
                  </a:lnTo>
                  <a:lnTo>
                    <a:pt x="101" y="82"/>
                  </a:lnTo>
                  <a:lnTo>
                    <a:pt x="92" y="83"/>
                  </a:lnTo>
                  <a:lnTo>
                    <a:pt x="85" y="78"/>
                  </a:lnTo>
                  <a:lnTo>
                    <a:pt x="80" y="82"/>
                  </a:lnTo>
                  <a:lnTo>
                    <a:pt x="72" y="78"/>
                  </a:lnTo>
                  <a:lnTo>
                    <a:pt x="64" y="82"/>
                  </a:lnTo>
                  <a:lnTo>
                    <a:pt x="63" y="78"/>
                  </a:lnTo>
                  <a:lnTo>
                    <a:pt x="58" y="78"/>
                  </a:lnTo>
                  <a:lnTo>
                    <a:pt x="53" y="75"/>
                  </a:lnTo>
                  <a:lnTo>
                    <a:pt x="37" y="72"/>
                  </a:lnTo>
                  <a:lnTo>
                    <a:pt x="31" y="72"/>
                  </a:lnTo>
                  <a:lnTo>
                    <a:pt x="18" y="74"/>
                  </a:lnTo>
                  <a:lnTo>
                    <a:pt x="15" y="77"/>
                  </a:lnTo>
                  <a:lnTo>
                    <a:pt x="5" y="78"/>
                  </a:lnTo>
                  <a:lnTo>
                    <a:pt x="5" y="7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12" name="Google Shape;412;p9"/>
            <p:cNvSpPr/>
            <p:nvPr/>
          </p:nvSpPr>
          <p:spPr>
            <a:xfrm>
              <a:off x="4701931" y="-2072551"/>
              <a:ext cx="237923" cy="150911"/>
            </a:xfrm>
            <a:custGeom>
              <a:avLst/>
              <a:gdLst/>
              <a:ahLst/>
              <a:cxnLst/>
              <a:rect l="l" t="t" r="r" b="b"/>
              <a:pathLst>
                <a:path w="175" h="111" extrusionOk="0">
                  <a:moveTo>
                    <a:pt x="141" y="5"/>
                  </a:moveTo>
                  <a:lnTo>
                    <a:pt x="141" y="3"/>
                  </a:lnTo>
                  <a:lnTo>
                    <a:pt x="133" y="7"/>
                  </a:lnTo>
                  <a:lnTo>
                    <a:pt x="126" y="7"/>
                  </a:lnTo>
                  <a:lnTo>
                    <a:pt x="125" y="5"/>
                  </a:lnTo>
                  <a:lnTo>
                    <a:pt x="117" y="7"/>
                  </a:lnTo>
                  <a:lnTo>
                    <a:pt x="115" y="5"/>
                  </a:lnTo>
                  <a:lnTo>
                    <a:pt x="112" y="3"/>
                  </a:lnTo>
                  <a:lnTo>
                    <a:pt x="112" y="5"/>
                  </a:lnTo>
                  <a:lnTo>
                    <a:pt x="107" y="0"/>
                  </a:lnTo>
                  <a:lnTo>
                    <a:pt x="104" y="2"/>
                  </a:lnTo>
                  <a:lnTo>
                    <a:pt x="98" y="2"/>
                  </a:lnTo>
                  <a:lnTo>
                    <a:pt x="94" y="0"/>
                  </a:lnTo>
                  <a:lnTo>
                    <a:pt x="86" y="3"/>
                  </a:lnTo>
                  <a:lnTo>
                    <a:pt x="90" y="2"/>
                  </a:lnTo>
                  <a:lnTo>
                    <a:pt x="83" y="2"/>
                  </a:lnTo>
                  <a:lnTo>
                    <a:pt x="64" y="10"/>
                  </a:lnTo>
                  <a:lnTo>
                    <a:pt x="32" y="2"/>
                  </a:lnTo>
                  <a:lnTo>
                    <a:pt x="17" y="0"/>
                  </a:lnTo>
                  <a:lnTo>
                    <a:pt x="8" y="2"/>
                  </a:lnTo>
                  <a:lnTo>
                    <a:pt x="5" y="0"/>
                  </a:lnTo>
                  <a:lnTo>
                    <a:pt x="3" y="0"/>
                  </a:lnTo>
                  <a:lnTo>
                    <a:pt x="1" y="3"/>
                  </a:lnTo>
                  <a:lnTo>
                    <a:pt x="3" y="15"/>
                  </a:lnTo>
                  <a:lnTo>
                    <a:pt x="0" y="18"/>
                  </a:lnTo>
                  <a:lnTo>
                    <a:pt x="1" y="23"/>
                  </a:lnTo>
                  <a:lnTo>
                    <a:pt x="3" y="24"/>
                  </a:lnTo>
                  <a:lnTo>
                    <a:pt x="3" y="27"/>
                  </a:lnTo>
                  <a:lnTo>
                    <a:pt x="8" y="31"/>
                  </a:lnTo>
                  <a:lnTo>
                    <a:pt x="8" y="40"/>
                  </a:lnTo>
                  <a:lnTo>
                    <a:pt x="9" y="50"/>
                  </a:lnTo>
                  <a:lnTo>
                    <a:pt x="11" y="59"/>
                  </a:lnTo>
                  <a:lnTo>
                    <a:pt x="11" y="71"/>
                  </a:lnTo>
                  <a:lnTo>
                    <a:pt x="13" y="80"/>
                  </a:lnTo>
                  <a:lnTo>
                    <a:pt x="13" y="90"/>
                  </a:lnTo>
                  <a:lnTo>
                    <a:pt x="14" y="100"/>
                  </a:lnTo>
                  <a:lnTo>
                    <a:pt x="14" y="109"/>
                  </a:lnTo>
                  <a:lnTo>
                    <a:pt x="27" y="109"/>
                  </a:lnTo>
                  <a:lnTo>
                    <a:pt x="38" y="109"/>
                  </a:lnTo>
                  <a:lnTo>
                    <a:pt x="51" y="109"/>
                  </a:lnTo>
                  <a:lnTo>
                    <a:pt x="62" y="109"/>
                  </a:lnTo>
                  <a:lnTo>
                    <a:pt x="74" y="109"/>
                  </a:lnTo>
                  <a:lnTo>
                    <a:pt x="86" y="109"/>
                  </a:lnTo>
                  <a:lnTo>
                    <a:pt x="98" y="109"/>
                  </a:lnTo>
                  <a:lnTo>
                    <a:pt x="109" y="109"/>
                  </a:lnTo>
                  <a:lnTo>
                    <a:pt x="112" y="106"/>
                  </a:lnTo>
                  <a:lnTo>
                    <a:pt x="114" y="108"/>
                  </a:lnTo>
                  <a:lnTo>
                    <a:pt x="112" y="109"/>
                  </a:lnTo>
                  <a:lnTo>
                    <a:pt x="125" y="109"/>
                  </a:lnTo>
                  <a:lnTo>
                    <a:pt x="139" y="109"/>
                  </a:lnTo>
                  <a:lnTo>
                    <a:pt x="144" y="111"/>
                  </a:lnTo>
                  <a:lnTo>
                    <a:pt x="152" y="111"/>
                  </a:lnTo>
                  <a:lnTo>
                    <a:pt x="154" y="106"/>
                  </a:lnTo>
                  <a:lnTo>
                    <a:pt x="162" y="104"/>
                  </a:lnTo>
                  <a:lnTo>
                    <a:pt x="165" y="100"/>
                  </a:lnTo>
                  <a:lnTo>
                    <a:pt x="168" y="100"/>
                  </a:lnTo>
                  <a:lnTo>
                    <a:pt x="175" y="96"/>
                  </a:lnTo>
                  <a:lnTo>
                    <a:pt x="171" y="88"/>
                  </a:lnTo>
                  <a:lnTo>
                    <a:pt x="175" y="87"/>
                  </a:lnTo>
                  <a:lnTo>
                    <a:pt x="165" y="82"/>
                  </a:lnTo>
                  <a:lnTo>
                    <a:pt x="146" y="59"/>
                  </a:lnTo>
                  <a:lnTo>
                    <a:pt x="142" y="51"/>
                  </a:lnTo>
                  <a:lnTo>
                    <a:pt x="138" y="47"/>
                  </a:lnTo>
                  <a:lnTo>
                    <a:pt x="136" y="42"/>
                  </a:lnTo>
                  <a:lnTo>
                    <a:pt x="126" y="37"/>
                  </a:lnTo>
                  <a:lnTo>
                    <a:pt x="123" y="32"/>
                  </a:lnTo>
                  <a:lnTo>
                    <a:pt x="122" y="27"/>
                  </a:lnTo>
                  <a:lnTo>
                    <a:pt x="117" y="24"/>
                  </a:lnTo>
                  <a:lnTo>
                    <a:pt x="118" y="18"/>
                  </a:lnTo>
                  <a:lnTo>
                    <a:pt x="120" y="18"/>
                  </a:lnTo>
                  <a:lnTo>
                    <a:pt x="123" y="24"/>
                  </a:lnTo>
                  <a:lnTo>
                    <a:pt x="131" y="32"/>
                  </a:lnTo>
                  <a:lnTo>
                    <a:pt x="131" y="35"/>
                  </a:lnTo>
                  <a:lnTo>
                    <a:pt x="144" y="43"/>
                  </a:lnTo>
                  <a:lnTo>
                    <a:pt x="149" y="43"/>
                  </a:lnTo>
                  <a:lnTo>
                    <a:pt x="149" y="39"/>
                  </a:lnTo>
                  <a:lnTo>
                    <a:pt x="154" y="26"/>
                  </a:lnTo>
                  <a:lnTo>
                    <a:pt x="150" y="21"/>
                  </a:lnTo>
                  <a:lnTo>
                    <a:pt x="147" y="15"/>
                  </a:lnTo>
                  <a:lnTo>
                    <a:pt x="144" y="8"/>
                  </a:lnTo>
                  <a:lnTo>
                    <a:pt x="141" y="5"/>
                  </a:lnTo>
                  <a:lnTo>
                    <a:pt x="141"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13" name="Google Shape;413;p9"/>
            <p:cNvSpPr/>
            <p:nvPr/>
          </p:nvSpPr>
          <p:spPr>
            <a:xfrm>
              <a:off x="5100282" y="-2538879"/>
              <a:ext cx="784465" cy="300463"/>
            </a:xfrm>
            <a:custGeom>
              <a:avLst/>
              <a:gdLst/>
              <a:ahLst/>
              <a:cxnLst/>
              <a:rect l="l" t="t" r="r" b="b"/>
              <a:pathLst>
                <a:path w="577" h="221" extrusionOk="0">
                  <a:moveTo>
                    <a:pt x="287" y="6"/>
                  </a:moveTo>
                  <a:lnTo>
                    <a:pt x="287" y="3"/>
                  </a:lnTo>
                  <a:lnTo>
                    <a:pt x="297" y="0"/>
                  </a:lnTo>
                  <a:lnTo>
                    <a:pt x="324" y="3"/>
                  </a:lnTo>
                  <a:lnTo>
                    <a:pt x="327" y="10"/>
                  </a:lnTo>
                  <a:lnTo>
                    <a:pt x="332" y="13"/>
                  </a:lnTo>
                  <a:lnTo>
                    <a:pt x="329" y="19"/>
                  </a:lnTo>
                  <a:lnTo>
                    <a:pt x="332" y="22"/>
                  </a:lnTo>
                  <a:lnTo>
                    <a:pt x="343" y="21"/>
                  </a:lnTo>
                  <a:lnTo>
                    <a:pt x="343" y="18"/>
                  </a:lnTo>
                  <a:lnTo>
                    <a:pt x="350" y="22"/>
                  </a:lnTo>
                  <a:lnTo>
                    <a:pt x="350" y="24"/>
                  </a:lnTo>
                  <a:lnTo>
                    <a:pt x="353" y="26"/>
                  </a:lnTo>
                  <a:lnTo>
                    <a:pt x="351" y="22"/>
                  </a:lnTo>
                  <a:lnTo>
                    <a:pt x="353" y="22"/>
                  </a:lnTo>
                  <a:lnTo>
                    <a:pt x="363" y="26"/>
                  </a:lnTo>
                  <a:lnTo>
                    <a:pt x="367" y="22"/>
                  </a:lnTo>
                  <a:lnTo>
                    <a:pt x="369" y="26"/>
                  </a:lnTo>
                  <a:lnTo>
                    <a:pt x="364" y="30"/>
                  </a:lnTo>
                  <a:lnTo>
                    <a:pt x="366" y="34"/>
                  </a:lnTo>
                  <a:lnTo>
                    <a:pt x="380" y="32"/>
                  </a:lnTo>
                  <a:lnTo>
                    <a:pt x="393" y="21"/>
                  </a:lnTo>
                  <a:lnTo>
                    <a:pt x="409" y="16"/>
                  </a:lnTo>
                  <a:lnTo>
                    <a:pt x="411" y="19"/>
                  </a:lnTo>
                  <a:lnTo>
                    <a:pt x="406" y="21"/>
                  </a:lnTo>
                  <a:lnTo>
                    <a:pt x="408" y="24"/>
                  </a:lnTo>
                  <a:lnTo>
                    <a:pt x="430" y="37"/>
                  </a:lnTo>
                  <a:lnTo>
                    <a:pt x="470" y="77"/>
                  </a:lnTo>
                  <a:lnTo>
                    <a:pt x="478" y="69"/>
                  </a:lnTo>
                  <a:lnTo>
                    <a:pt x="486" y="72"/>
                  </a:lnTo>
                  <a:lnTo>
                    <a:pt x="489" y="79"/>
                  </a:lnTo>
                  <a:lnTo>
                    <a:pt x="507" y="79"/>
                  </a:lnTo>
                  <a:lnTo>
                    <a:pt x="518" y="74"/>
                  </a:lnTo>
                  <a:lnTo>
                    <a:pt x="549" y="95"/>
                  </a:lnTo>
                  <a:lnTo>
                    <a:pt x="563" y="98"/>
                  </a:lnTo>
                  <a:lnTo>
                    <a:pt x="568" y="95"/>
                  </a:lnTo>
                  <a:lnTo>
                    <a:pt x="577" y="103"/>
                  </a:lnTo>
                  <a:lnTo>
                    <a:pt x="577" y="107"/>
                  </a:lnTo>
                  <a:lnTo>
                    <a:pt x="571" y="115"/>
                  </a:lnTo>
                  <a:lnTo>
                    <a:pt x="563" y="115"/>
                  </a:lnTo>
                  <a:lnTo>
                    <a:pt x="560" y="123"/>
                  </a:lnTo>
                  <a:lnTo>
                    <a:pt x="563" y="135"/>
                  </a:lnTo>
                  <a:lnTo>
                    <a:pt x="555" y="139"/>
                  </a:lnTo>
                  <a:lnTo>
                    <a:pt x="549" y="136"/>
                  </a:lnTo>
                  <a:lnTo>
                    <a:pt x="539" y="136"/>
                  </a:lnTo>
                  <a:lnTo>
                    <a:pt x="533" y="135"/>
                  </a:lnTo>
                  <a:lnTo>
                    <a:pt x="526" y="135"/>
                  </a:lnTo>
                  <a:lnTo>
                    <a:pt x="523" y="143"/>
                  </a:lnTo>
                  <a:lnTo>
                    <a:pt x="520" y="152"/>
                  </a:lnTo>
                  <a:lnTo>
                    <a:pt x="520" y="156"/>
                  </a:lnTo>
                  <a:lnTo>
                    <a:pt x="525" y="162"/>
                  </a:lnTo>
                  <a:lnTo>
                    <a:pt x="507" y="164"/>
                  </a:lnTo>
                  <a:lnTo>
                    <a:pt x="501" y="165"/>
                  </a:lnTo>
                  <a:lnTo>
                    <a:pt x="491" y="168"/>
                  </a:lnTo>
                  <a:lnTo>
                    <a:pt x="496" y="172"/>
                  </a:lnTo>
                  <a:lnTo>
                    <a:pt x="499" y="180"/>
                  </a:lnTo>
                  <a:lnTo>
                    <a:pt x="505" y="189"/>
                  </a:lnTo>
                  <a:lnTo>
                    <a:pt x="507" y="192"/>
                  </a:lnTo>
                  <a:lnTo>
                    <a:pt x="504" y="194"/>
                  </a:lnTo>
                  <a:lnTo>
                    <a:pt x="504" y="204"/>
                  </a:lnTo>
                  <a:lnTo>
                    <a:pt x="491" y="200"/>
                  </a:lnTo>
                  <a:lnTo>
                    <a:pt x="486" y="197"/>
                  </a:lnTo>
                  <a:lnTo>
                    <a:pt x="454" y="194"/>
                  </a:lnTo>
                  <a:lnTo>
                    <a:pt x="430" y="196"/>
                  </a:lnTo>
                  <a:lnTo>
                    <a:pt x="419" y="194"/>
                  </a:lnTo>
                  <a:lnTo>
                    <a:pt x="411" y="191"/>
                  </a:lnTo>
                  <a:lnTo>
                    <a:pt x="403" y="194"/>
                  </a:lnTo>
                  <a:lnTo>
                    <a:pt x="401" y="200"/>
                  </a:lnTo>
                  <a:lnTo>
                    <a:pt x="387" y="197"/>
                  </a:lnTo>
                  <a:lnTo>
                    <a:pt x="374" y="196"/>
                  </a:lnTo>
                  <a:lnTo>
                    <a:pt x="367" y="197"/>
                  </a:lnTo>
                  <a:lnTo>
                    <a:pt x="366" y="202"/>
                  </a:lnTo>
                  <a:lnTo>
                    <a:pt x="364" y="207"/>
                  </a:lnTo>
                  <a:lnTo>
                    <a:pt x="359" y="207"/>
                  </a:lnTo>
                  <a:lnTo>
                    <a:pt x="356" y="210"/>
                  </a:lnTo>
                  <a:lnTo>
                    <a:pt x="348" y="213"/>
                  </a:lnTo>
                  <a:lnTo>
                    <a:pt x="339" y="221"/>
                  </a:lnTo>
                  <a:lnTo>
                    <a:pt x="326" y="218"/>
                  </a:lnTo>
                  <a:lnTo>
                    <a:pt x="311" y="218"/>
                  </a:lnTo>
                  <a:lnTo>
                    <a:pt x="306" y="210"/>
                  </a:lnTo>
                  <a:lnTo>
                    <a:pt x="298" y="208"/>
                  </a:lnTo>
                  <a:lnTo>
                    <a:pt x="297" y="204"/>
                  </a:lnTo>
                  <a:lnTo>
                    <a:pt x="298" y="204"/>
                  </a:lnTo>
                  <a:lnTo>
                    <a:pt x="297" y="196"/>
                  </a:lnTo>
                  <a:lnTo>
                    <a:pt x="294" y="196"/>
                  </a:lnTo>
                  <a:lnTo>
                    <a:pt x="287" y="189"/>
                  </a:lnTo>
                  <a:lnTo>
                    <a:pt x="276" y="184"/>
                  </a:lnTo>
                  <a:lnTo>
                    <a:pt x="266" y="184"/>
                  </a:lnTo>
                  <a:lnTo>
                    <a:pt x="255" y="186"/>
                  </a:lnTo>
                  <a:lnTo>
                    <a:pt x="246" y="186"/>
                  </a:lnTo>
                  <a:lnTo>
                    <a:pt x="234" y="188"/>
                  </a:lnTo>
                  <a:lnTo>
                    <a:pt x="226" y="183"/>
                  </a:lnTo>
                  <a:lnTo>
                    <a:pt x="218" y="176"/>
                  </a:lnTo>
                  <a:lnTo>
                    <a:pt x="210" y="172"/>
                  </a:lnTo>
                  <a:lnTo>
                    <a:pt x="202" y="167"/>
                  </a:lnTo>
                  <a:lnTo>
                    <a:pt x="188" y="160"/>
                  </a:lnTo>
                  <a:lnTo>
                    <a:pt x="178" y="157"/>
                  </a:lnTo>
                  <a:lnTo>
                    <a:pt x="170" y="160"/>
                  </a:lnTo>
                  <a:lnTo>
                    <a:pt x="161" y="162"/>
                  </a:lnTo>
                  <a:lnTo>
                    <a:pt x="153" y="165"/>
                  </a:lnTo>
                  <a:lnTo>
                    <a:pt x="143" y="167"/>
                  </a:lnTo>
                  <a:lnTo>
                    <a:pt x="146" y="180"/>
                  </a:lnTo>
                  <a:lnTo>
                    <a:pt x="148" y="192"/>
                  </a:lnTo>
                  <a:lnTo>
                    <a:pt x="149" y="205"/>
                  </a:lnTo>
                  <a:lnTo>
                    <a:pt x="153" y="216"/>
                  </a:lnTo>
                  <a:lnTo>
                    <a:pt x="149" y="218"/>
                  </a:lnTo>
                  <a:lnTo>
                    <a:pt x="141" y="216"/>
                  </a:lnTo>
                  <a:lnTo>
                    <a:pt x="132" y="207"/>
                  </a:lnTo>
                  <a:lnTo>
                    <a:pt x="124" y="204"/>
                  </a:lnTo>
                  <a:lnTo>
                    <a:pt x="108" y="207"/>
                  </a:lnTo>
                  <a:lnTo>
                    <a:pt x="100" y="212"/>
                  </a:lnTo>
                  <a:lnTo>
                    <a:pt x="100" y="212"/>
                  </a:lnTo>
                  <a:lnTo>
                    <a:pt x="100" y="204"/>
                  </a:lnTo>
                  <a:lnTo>
                    <a:pt x="101" y="202"/>
                  </a:lnTo>
                  <a:lnTo>
                    <a:pt x="101" y="199"/>
                  </a:lnTo>
                  <a:lnTo>
                    <a:pt x="88" y="196"/>
                  </a:lnTo>
                  <a:lnTo>
                    <a:pt x="85" y="194"/>
                  </a:lnTo>
                  <a:lnTo>
                    <a:pt x="80" y="194"/>
                  </a:lnTo>
                  <a:lnTo>
                    <a:pt x="79" y="186"/>
                  </a:lnTo>
                  <a:lnTo>
                    <a:pt x="76" y="183"/>
                  </a:lnTo>
                  <a:lnTo>
                    <a:pt x="71" y="178"/>
                  </a:lnTo>
                  <a:lnTo>
                    <a:pt x="64" y="176"/>
                  </a:lnTo>
                  <a:lnTo>
                    <a:pt x="61" y="173"/>
                  </a:lnTo>
                  <a:lnTo>
                    <a:pt x="68" y="173"/>
                  </a:lnTo>
                  <a:lnTo>
                    <a:pt x="80" y="173"/>
                  </a:lnTo>
                  <a:lnTo>
                    <a:pt x="76" y="167"/>
                  </a:lnTo>
                  <a:lnTo>
                    <a:pt x="77" y="165"/>
                  </a:lnTo>
                  <a:lnTo>
                    <a:pt x="85" y="165"/>
                  </a:lnTo>
                  <a:lnTo>
                    <a:pt x="88" y="162"/>
                  </a:lnTo>
                  <a:lnTo>
                    <a:pt x="93" y="162"/>
                  </a:lnTo>
                  <a:lnTo>
                    <a:pt x="101" y="164"/>
                  </a:lnTo>
                  <a:lnTo>
                    <a:pt x="108" y="162"/>
                  </a:lnTo>
                  <a:lnTo>
                    <a:pt x="119" y="165"/>
                  </a:lnTo>
                  <a:lnTo>
                    <a:pt x="125" y="165"/>
                  </a:lnTo>
                  <a:lnTo>
                    <a:pt x="125" y="164"/>
                  </a:lnTo>
                  <a:lnTo>
                    <a:pt x="124" y="162"/>
                  </a:lnTo>
                  <a:lnTo>
                    <a:pt x="125" y="162"/>
                  </a:lnTo>
                  <a:lnTo>
                    <a:pt x="124" y="159"/>
                  </a:lnTo>
                  <a:lnTo>
                    <a:pt x="116" y="154"/>
                  </a:lnTo>
                  <a:lnTo>
                    <a:pt x="112" y="154"/>
                  </a:lnTo>
                  <a:lnTo>
                    <a:pt x="109" y="151"/>
                  </a:lnTo>
                  <a:lnTo>
                    <a:pt x="108" y="146"/>
                  </a:lnTo>
                  <a:lnTo>
                    <a:pt x="101" y="143"/>
                  </a:lnTo>
                  <a:lnTo>
                    <a:pt x="100" y="139"/>
                  </a:lnTo>
                  <a:lnTo>
                    <a:pt x="92" y="136"/>
                  </a:lnTo>
                  <a:lnTo>
                    <a:pt x="80" y="138"/>
                  </a:lnTo>
                  <a:lnTo>
                    <a:pt x="79" y="136"/>
                  </a:lnTo>
                  <a:lnTo>
                    <a:pt x="66" y="135"/>
                  </a:lnTo>
                  <a:lnTo>
                    <a:pt x="58" y="141"/>
                  </a:lnTo>
                  <a:lnTo>
                    <a:pt x="34" y="144"/>
                  </a:lnTo>
                  <a:lnTo>
                    <a:pt x="40" y="148"/>
                  </a:lnTo>
                  <a:lnTo>
                    <a:pt x="37" y="149"/>
                  </a:lnTo>
                  <a:lnTo>
                    <a:pt x="26" y="144"/>
                  </a:lnTo>
                  <a:lnTo>
                    <a:pt x="27" y="141"/>
                  </a:lnTo>
                  <a:lnTo>
                    <a:pt x="34" y="141"/>
                  </a:lnTo>
                  <a:lnTo>
                    <a:pt x="31" y="131"/>
                  </a:lnTo>
                  <a:lnTo>
                    <a:pt x="23" y="125"/>
                  </a:lnTo>
                  <a:lnTo>
                    <a:pt x="13" y="127"/>
                  </a:lnTo>
                  <a:lnTo>
                    <a:pt x="7" y="119"/>
                  </a:lnTo>
                  <a:lnTo>
                    <a:pt x="0" y="115"/>
                  </a:lnTo>
                  <a:lnTo>
                    <a:pt x="2" y="107"/>
                  </a:lnTo>
                  <a:lnTo>
                    <a:pt x="5" y="106"/>
                  </a:lnTo>
                  <a:lnTo>
                    <a:pt x="2" y="101"/>
                  </a:lnTo>
                  <a:lnTo>
                    <a:pt x="3" y="93"/>
                  </a:lnTo>
                  <a:lnTo>
                    <a:pt x="7" y="90"/>
                  </a:lnTo>
                  <a:lnTo>
                    <a:pt x="8" y="83"/>
                  </a:lnTo>
                  <a:lnTo>
                    <a:pt x="23" y="95"/>
                  </a:lnTo>
                  <a:lnTo>
                    <a:pt x="29" y="91"/>
                  </a:lnTo>
                  <a:lnTo>
                    <a:pt x="23" y="82"/>
                  </a:lnTo>
                  <a:lnTo>
                    <a:pt x="34" y="79"/>
                  </a:lnTo>
                  <a:lnTo>
                    <a:pt x="34" y="74"/>
                  </a:lnTo>
                  <a:lnTo>
                    <a:pt x="45" y="71"/>
                  </a:lnTo>
                  <a:lnTo>
                    <a:pt x="50" y="64"/>
                  </a:lnTo>
                  <a:lnTo>
                    <a:pt x="58" y="64"/>
                  </a:lnTo>
                  <a:lnTo>
                    <a:pt x="66" y="67"/>
                  </a:lnTo>
                  <a:lnTo>
                    <a:pt x="68" y="63"/>
                  </a:lnTo>
                  <a:lnTo>
                    <a:pt x="74" y="63"/>
                  </a:lnTo>
                  <a:lnTo>
                    <a:pt x="77" y="67"/>
                  </a:lnTo>
                  <a:lnTo>
                    <a:pt x="92" y="67"/>
                  </a:lnTo>
                  <a:lnTo>
                    <a:pt x="103" y="74"/>
                  </a:lnTo>
                  <a:lnTo>
                    <a:pt x="109" y="82"/>
                  </a:lnTo>
                  <a:lnTo>
                    <a:pt x="111" y="82"/>
                  </a:lnTo>
                  <a:lnTo>
                    <a:pt x="108" y="75"/>
                  </a:lnTo>
                  <a:lnTo>
                    <a:pt x="111" y="75"/>
                  </a:lnTo>
                  <a:lnTo>
                    <a:pt x="125" y="82"/>
                  </a:lnTo>
                  <a:lnTo>
                    <a:pt x="138" y="74"/>
                  </a:lnTo>
                  <a:lnTo>
                    <a:pt x="149" y="77"/>
                  </a:lnTo>
                  <a:lnTo>
                    <a:pt x="153" y="75"/>
                  </a:lnTo>
                  <a:lnTo>
                    <a:pt x="159" y="74"/>
                  </a:lnTo>
                  <a:lnTo>
                    <a:pt x="169" y="80"/>
                  </a:lnTo>
                  <a:lnTo>
                    <a:pt x="178" y="83"/>
                  </a:lnTo>
                  <a:lnTo>
                    <a:pt x="186" y="77"/>
                  </a:lnTo>
                  <a:lnTo>
                    <a:pt x="199" y="80"/>
                  </a:lnTo>
                  <a:lnTo>
                    <a:pt x="205" y="79"/>
                  </a:lnTo>
                  <a:lnTo>
                    <a:pt x="207" y="69"/>
                  </a:lnTo>
                  <a:lnTo>
                    <a:pt x="205" y="69"/>
                  </a:lnTo>
                  <a:lnTo>
                    <a:pt x="199" y="67"/>
                  </a:lnTo>
                  <a:lnTo>
                    <a:pt x="188" y="64"/>
                  </a:lnTo>
                  <a:lnTo>
                    <a:pt x="181" y="59"/>
                  </a:lnTo>
                  <a:lnTo>
                    <a:pt x="194" y="55"/>
                  </a:lnTo>
                  <a:lnTo>
                    <a:pt x="194" y="51"/>
                  </a:lnTo>
                  <a:lnTo>
                    <a:pt x="189" y="46"/>
                  </a:lnTo>
                  <a:lnTo>
                    <a:pt x="194" y="42"/>
                  </a:lnTo>
                  <a:lnTo>
                    <a:pt x="209" y="40"/>
                  </a:lnTo>
                  <a:lnTo>
                    <a:pt x="196" y="37"/>
                  </a:lnTo>
                  <a:lnTo>
                    <a:pt x="194" y="34"/>
                  </a:lnTo>
                  <a:lnTo>
                    <a:pt x="199" y="32"/>
                  </a:lnTo>
                  <a:lnTo>
                    <a:pt x="191" y="32"/>
                  </a:lnTo>
                  <a:lnTo>
                    <a:pt x="193" y="27"/>
                  </a:lnTo>
                  <a:lnTo>
                    <a:pt x="189" y="26"/>
                  </a:lnTo>
                  <a:lnTo>
                    <a:pt x="212" y="26"/>
                  </a:lnTo>
                  <a:lnTo>
                    <a:pt x="226" y="21"/>
                  </a:lnTo>
                  <a:lnTo>
                    <a:pt x="231" y="21"/>
                  </a:lnTo>
                  <a:lnTo>
                    <a:pt x="242" y="16"/>
                  </a:lnTo>
                  <a:lnTo>
                    <a:pt x="249" y="13"/>
                  </a:lnTo>
                  <a:lnTo>
                    <a:pt x="287" y="6"/>
                  </a:lnTo>
                  <a:lnTo>
                    <a:pt x="287" y="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14" name="Google Shape;414;p9"/>
            <p:cNvSpPr/>
            <p:nvPr/>
          </p:nvSpPr>
          <p:spPr>
            <a:xfrm>
              <a:off x="5667217" y="-2495373"/>
              <a:ext cx="1155623" cy="591408"/>
            </a:xfrm>
            <a:custGeom>
              <a:avLst/>
              <a:gdLst/>
              <a:ahLst/>
              <a:cxnLst/>
              <a:rect l="l" t="t" r="r" b="b"/>
              <a:pathLst>
                <a:path w="850" h="435" extrusionOk="0">
                  <a:moveTo>
                    <a:pt x="816" y="90"/>
                  </a:moveTo>
                  <a:lnTo>
                    <a:pt x="812" y="91"/>
                  </a:lnTo>
                  <a:lnTo>
                    <a:pt x="797" y="91"/>
                  </a:lnTo>
                  <a:lnTo>
                    <a:pt x="781" y="72"/>
                  </a:lnTo>
                  <a:lnTo>
                    <a:pt x="763" y="66"/>
                  </a:lnTo>
                  <a:lnTo>
                    <a:pt x="759" y="64"/>
                  </a:lnTo>
                  <a:lnTo>
                    <a:pt x="735" y="61"/>
                  </a:lnTo>
                  <a:lnTo>
                    <a:pt x="733" y="58"/>
                  </a:lnTo>
                  <a:lnTo>
                    <a:pt x="722" y="42"/>
                  </a:lnTo>
                  <a:lnTo>
                    <a:pt x="703" y="19"/>
                  </a:lnTo>
                  <a:lnTo>
                    <a:pt x="688" y="8"/>
                  </a:lnTo>
                  <a:lnTo>
                    <a:pt x="670" y="6"/>
                  </a:lnTo>
                  <a:lnTo>
                    <a:pt x="656" y="0"/>
                  </a:lnTo>
                  <a:lnTo>
                    <a:pt x="629" y="3"/>
                  </a:lnTo>
                  <a:lnTo>
                    <a:pt x="619" y="5"/>
                  </a:lnTo>
                  <a:lnTo>
                    <a:pt x="611" y="13"/>
                  </a:lnTo>
                  <a:lnTo>
                    <a:pt x="611" y="18"/>
                  </a:lnTo>
                  <a:lnTo>
                    <a:pt x="621" y="16"/>
                  </a:lnTo>
                  <a:lnTo>
                    <a:pt x="624" y="24"/>
                  </a:lnTo>
                  <a:lnTo>
                    <a:pt x="616" y="32"/>
                  </a:lnTo>
                  <a:lnTo>
                    <a:pt x="613" y="55"/>
                  </a:lnTo>
                  <a:lnTo>
                    <a:pt x="597" y="64"/>
                  </a:lnTo>
                  <a:lnTo>
                    <a:pt x="573" y="58"/>
                  </a:lnTo>
                  <a:lnTo>
                    <a:pt x="568" y="69"/>
                  </a:lnTo>
                  <a:lnTo>
                    <a:pt x="569" y="75"/>
                  </a:lnTo>
                  <a:lnTo>
                    <a:pt x="569" y="82"/>
                  </a:lnTo>
                  <a:lnTo>
                    <a:pt x="571" y="87"/>
                  </a:lnTo>
                  <a:lnTo>
                    <a:pt x="576" y="93"/>
                  </a:lnTo>
                  <a:lnTo>
                    <a:pt x="593" y="95"/>
                  </a:lnTo>
                  <a:lnTo>
                    <a:pt x="600" y="93"/>
                  </a:lnTo>
                  <a:lnTo>
                    <a:pt x="609" y="87"/>
                  </a:lnTo>
                  <a:lnTo>
                    <a:pt x="616" y="91"/>
                  </a:lnTo>
                  <a:lnTo>
                    <a:pt x="626" y="96"/>
                  </a:lnTo>
                  <a:lnTo>
                    <a:pt x="629" y="99"/>
                  </a:lnTo>
                  <a:lnTo>
                    <a:pt x="629" y="103"/>
                  </a:lnTo>
                  <a:lnTo>
                    <a:pt x="634" y="104"/>
                  </a:lnTo>
                  <a:lnTo>
                    <a:pt x="635" y="107"/>
                  </a:lnTo>
                  <a:lnTo>
                    <a:pt x="618" y="107"/>
                  </a:lnTo>
                  <a:lnTo>
                    <a:pt x="598" y="109"/>
                  </a:lnTo>
                  <a:lnTo>
                    <a:pt x="585" y="122"/>
                  </a:lnTo>
                  <a:lnTo>
                    <a:pt x="579" y="125"/>
                  </a:lnTo>
                  <a:lnTo>
                    <a:pt x="573" y="125"/>
                  </a:lnTo>
                  <a:lnTo>
                    <a:pt x="565" y="133"/>
                  </a:lnTo>
                  <a:lnTo>
                    <a:pt x="560" y="136"/>
                  </a:lnTo>
                  <a:lnTo>
                    <a:pt x="549" y="135"/>
                  </a:lnTo>
                  <a:lnTo>
                    <a:pt x="541" y="132"/>
                  </a:lnTo>
                  <a:lnTo>
                    <a:pt x="534" y="133"/>
                  </a:lnTo>
                  <a:lnTo>
                    <a:pt x="531" y="143"/>
                  </a:lnTo>
                  <a:lnTo>
                    <a:pt x="539" y="148"/>
                  </a:lnTo>
                  <a:lnTo>
                    <a:pt x="541" y="151"/>
                  </a:lnTo>
                  <a:lnTo>
                    <a:pt x="520" y="167"/>
                  </a:lnTo>
                  <a:lnTo>
                    <a:pt x="504" y="170"/>
                  </a:lnTo>
                  <a:lnTo>
                    <a:pt x="496" y="168"/>
                  </a:lnTo>
                  <a:lnTo>
                    <a:pt x="484" y="168"/>
                  </a:lnTo>
                  <a:lnTo>
                    <a:pt x="468" y="172"/>
                  </a:lnTo>
                  <a:lnTo>
                    <a:pt x="467" y="173"/>
                  </a:lnTo>
                  <a:lnTo>
                    <a:pt x="446" y="180"/>
                  </a:lnTo>
                  <a:lnTo>
                    <a:pt x="438" y="178"/>
                  </a:lnTo>
                  <a:lnTo>
                    <a:pt x="430" y="178"/>
                  </a:lnTo>
                  <a:lnTo>
                    <a:pt x="409" y="173"/>
                  </a:lnTo>
                  <a:lnTo>
                    <a:pt x="395" y="167"/>
                  </a:lnTo>
                  <a:lnTo>
                    <a:pt x="382" y="164"/>
                  </a:lnTo>
                  <a:lnTo>
                    <a:pt x="329" y="165"/>
                  </a:lnTo>
                  <a:lnTo>
                    <a:pt x="324" y="164"/>
                  </a:lnTo>
                  <a:lnTo>
                    <a:pt x="311" y="156"/>
                  </a:lnTo>
                  <a:lnTo>
                    <a:pt x="297" y="143"/>
                  </a:lnTo>
                  <a:lnTo>
                    <a:pt x="260" y="133"/>
                  </a:lnTo>
                  <a:lnTo>
                    <a:pt x="250" y="133"/>
                  </a:lnTo>
                  <a:lnTo>
                    <a:pt x="226" y="128"/>
                  </a:lnTo>
                  <a:lnTo>
                    <a:pt x="228" y="124"/>
                  </a:lnTo>
                  <a:lnTo>
                    <a:pt x="223" y="111"/>
                  </a:lnTo>
                  <a:lnTo>
                    <a:pt x="212" y="96"/>
                  </a:lnTo>
                  <a:lnTo>
                    <a:pt x="209" y="93"/>
                  </a:lnTo>
                  <a:lnTo>
                    <a:pt x="207" y="93"/>
                  </a:lnTo>
                  <a:lnTo>
                    <a:pt x="207" y="93"/>
                  </a:lnTo>
                  <a:lnTo>
                    <a:pt x="196" y="90"/>
                  </a:lnTo>
                  <a:lnTo>
                    <a:pt x="194" y="91"/>
                  </a:lnTo>
                  <a:lnTo>
                    <a:pt x="189" y="90"/>
                  </a:lnTo>
                  <a:lnTo>
                    <a:pt x="186" y="87"/>
                  </a:lnTo>
                  <a:lnTo>
                    <a:pt x="177" y="82"/>
                  </a:lnTo>
                  <a:lnTo>
                    <a:pt x="172" y="74"/>
                  </a:lnTo>
                  <a:lnTo>
                    <a:pt x="167" y="77"/>
                  </a:lnTo>
                  <a:lnTo>
                    <a:pt x="160" y="75"/>
                  </a:lnTo>
                  <a:lnTo>
                    <a:pt x="154" y="83"/>
                  </a:lnTo>
                  <a:lnTo>
                    <a:pt x="146" y="83"/>
                  </a:lnTo>
                  <a:lnTo>
                    <a:pt x="143" y="91"/>
                  </a:lnTo>
                  <a:lnTo>
                    <a:pt x="146" y="103"/>
                  </a:lnTo>
                  <a:lnTo>
                    <a:pt x="138" y="107"/>
                  </a:lnTo>
                  <a:lnTo>
                    <a:pt x="132" y="104"/>
                  </a:lnTo>
                  <a:lnTo>
                    <a:pt x="122" y="104"/>
                  </a:lnTo>
                  <a:lnTo>
                    <a:pt x="116" y="103"/>
                  </a:lnTo>
                  <a:lnTo>
                    <a:pt x="109" y="103"/>
                  </a:lnTo>
                  <a:lnTo>
                    <a:pt x="106" y="111"/>
                  </a:lnTo>
                  <a:lnTo>
                    <a:pt x="103" y="120"/>
                  </a:lnTo>
                  <a:lnTo>
                    <a:pt x="103" y="124"/>
                  </a:lnTo>
                  <a:lnTo>
                    <a:pt x="108" y="130"/>
                  </a:lnTo>
                  <a:lnTo>
                    <a:pt x="90" y="132"/>
                  </a:lnTo>
                  <a:lnTo>
                    <a:pt x="84" y="133"/>
                  </a:lnTo>
                  <a:lnTo>
                    <a:pt x="74" y="136"/>
                  </a:lnTo>
                  <a:lnTo>
                    <a:pt x="79" y="140"/>
                  </a:lnTo>
                  <a:lnTo>
                    <a:pt x="82" y="148"/>
                  </a:lnTo>
                  <a:lnTo>
                    <a:pt x="88" y="157"/>
                  </a:lnTo>
                  <a:lnTo>
                    <a:pt x="90" y="160"/>
                  </a:lnTo>
                  <a:lnTo>
                    <a:pt x="87" y="162"/>
                  </a:lnTo>
                  <a:lnTo>
                    <a:pt x="87" y="172"/>
                  </a:lnTo>
                  <a:lnTo>
                    <a:pt x="87" y="176"/>
                  </a:lnTo>
                  <a:lnTo>
                    <a:pt x="66" y="183"/>
                  </a:lnTo>
                  <a:lnTo>
                    <a:pt x="61" y="188"/>
                  </a:lnTo>
                  <a:lnTo>
                    <a:pt x="42" y="191"/>
                  </a:lnTo>
                  <a:lnTo>
                    <a:pt x="39" y="197"/>
                  </a:lnTo>
                  <a:lnTo>
                    <a:pt x="35" y="199"/>
                  </a:lnTo>
                  <a:lnTo>
                    <a:pt x="26" y="199"/>
                  </a:lnTo>
                  <a:lnTo>
                    <a:pt x="24" y="197"/>
                  </a:lnTo>
                  <a:lnTo>
                    <a:pt x="21" y="196"/>
                  </a:lnTo>
                  <a:lnTo>
                    <a:pt x="15" y="197"/>
                  </a:lnTo>
                  <a:lnTo>
                    <a:pt x="13" y="199"/>
                  </a:lnTo>
                  <a:lnTo>
                    <a:pt x="2" y="204"/>
                  </a:lnTo>
                  <a:lnTo>
                    <a:pt x="0" y="207"/>
                  </a:lnTo>
                  <a:lnTo>
                    <a:pt x="0" y="209"/>
                  </a:lnTo>
                  <a:lnTo>
                    <a:pt x="0" y="218"/>
                  </a:lnTo>
                  <a:lnTo>
                    <a:pt x="3" y="221"/>
                  </a:lnTo>
                  <a:lnTo>
                    <a:pt x="7" y="223"/>
                  </a:lnTo>
                  <a:lnTo>
                    <a:pt x="16" y="223"/>
                  </a:lnTo>
                  <a:lnTo>
                    <a:pt x="19" y="225"/>
                  </a:lnTo>
                  <a:lnTo>
                    <a:pt x="19" y="228"/>
                  </a:lnTo>
                  <a:lnTo>
                    <a:pt x="23" y="233"/>
                  </a:lnTo>
                  <a:lnTo>
                    <a:pt x="24" y="239"/>
                  </a:lnTo>
                  <a:lnTo>
                    <a:pt x="21" y="239"/>
                  </a:lnTo>
                  <a:lnTo>
                    <a:pt x="18" y="241"/>
                  </a:lnTo>
                  <a:lnTo>
                    <a:pt x="21" y="242"/>
                  </a:lnTo>
                  <a:lnTo>
                    <a:pt x="31" y="244"/>
                  </a:lnTo>
                  <a:lnTo>
                    <a:pt x="34" y="245"/>
                  </a:lnTo>
                  <a:lnTo>
                    <a:pt x="35" y="245"/>
                  </a:lnTo>
                  <a:lnTo>
                    <a:pt x="39" y="247"/>
                  </a:lnTo>
                  <a:lnTo>
                    <a:pt x="42" y="249"/>
                  </a:lnTo>
                  <a:lnTo>
                    <a:pt x="43" y="252"/>
                  </a:lnTo>
                  <a:lnTo>
                    <a:pt x="42" y="253"/>
                  </a:lnTo>
                  <a:lnTo>
                    <a:pt x="47" y="257"/>
                  </a:lnTo>
                  <a:lnTo>
                    <a:pt x="51" y="257"/>
                  </a:lnTo>
                  <a:lnTo>
                    <a:pt x="53" y="258"/>
                  </a:lnTo>
                  <a:lnTo>
                    <a:pt x="55" y="258"/>
                  </a:lnTo>
                  <a:lnTo>
                    <a:pt x="69" y="261"/>
                  </a:lnTo>
                  <a:lnTo>
                    <a:pt x="74" y="261"/>
                  </a:lnTo>
                  <a:lnTo>
                    <a:pt x="84" y="257"/>
                  </a:lnTo>
                  <a:lnTo>
                    <a:pt x="92" y="255"/>
                  </a:lnTo>
                  <a:lnTo>
                    <a:pt x="98" y="257"/>
                  </a:lnTo>
                  <a:lnTo>
                    <a:pt x="98" y="258"/>
                  </a:lnTo>
                  <a:lnTo>
                    <a:pt x="101" y="260"/>
                  </a:lnTo>
                  <a:lnTo>
                    <a:pt x="103" y="260"/>
                  </a:lnTo>
                  <a:lnTo>
                    <a:pt x="104" y="261"/>
                  </a:lnTo>
                  <a:lnTo>
                    <a:pt x="108" y="260"/>
                  </a:lnTo>
                  <a:lnTo>
                    <a:pt x="109" y="261"/>
                  </a:lnTo>
                  <a:lnTo>
                    <a:pt x="108" y="271"/>
                  </a:lnTo>
                  <a:lnTo>
                    <a:pt x="104" y="273"/>
                  </a:lnTo>
                  <a:lnTo>
                    <a:pt x="104" y="274"/>
                  </a:lnTo>
                  <a:lnTo>
                    <a:pt x="101" y="274"/>
                  </a:lnTo>
                  <a:lnTo>
                    <a:pt x="101" y="279"/>
                  </a:lnTo>
                  <a:lnTo>
                    <a:pt x="100" y="279"/>
                  </a:lnTo>
                  <a:lnTo>
                    <a:pt x="93" y="281"/>
                  </a:lnTo>
                  <a:lnTo>
                    <a:pt x="95" y="282"/>
                  </a:lnTo>
                  <a:lnTo>
                    <a:pt x="95" y="287"/>
                  </a:lnTo>
                  <a:lnTo>
                    <a:pt x="98" y="289"/>
                  </a:lnTo>
                  <a:lnTo>
                    <a:pt x="103" y="290"/>
                  </a:lnTo>
                  <a:lnTo>
                    <a:pt x="103" y="292"/>
                  </a:lnTo>
                  <a:lnTo>
                    <a:pt x="106" y="295"/>
                  </a:lnTo>
                  <a:lnTo>
                    <a:pt x="104" y="298"/>
                  </a:lnTo>
                  <a:lnTo>
                    <a:pt x="101" y="297"/>
                  </a:lnTo>
                  <a:lnTo>
                    <a:pt x="100" y="300"/>
                  </a:lnTo>
                  <a:lnTo>
                    <a:pt x="98" y="300"/>
                  </a:lnTo>
                  <a:lnTo>
                    <a:pt x="93" y="297"/>
                  </a:lnTo>
                  <a:lnTo>
                    <a:pt x="90" y="298"/>
                  </a:lnTo>
                  <a:lnTo>
                    <a:pt x="92" y="302"/>
                  </a:lnTo>
                  <a:lnTo>
                    <a:pt x="96" y="305"/>
                  </a:lnTo>
                  <a:lnTo>
                    <a:pt x="96" y="311"/>
                  </a:lnTo>
                  <a:lnTo>
                    <a:pt x="101" y="314"/>
                  </a:lnTo>
                  <a:lnTo>
                    <a:pt x="101" y="316"/>
                  </a:lnTo>
                  <a:lnTo>
                    <a:pt x="109" y="316"/>
                  </a:lnTo>
                  <a:lnTo>
                    <a:pt x="111" y="318"/>
                  </a:lnTo>
                  <a:lnTo>
                    <a:pt x="117" y="318"/>
                  </a:lnTo>
                  <a:lnTo>
                    <a:pt x="119" y="319"/>
                  </a:lnTo>
                  <a:lnTo>
                    <a:pt x="135" y="326"/>
                  </a:lnTo>
                  <a:lnTo>
                    <a:pt x="140" y="327"/>
                  </a:lnTo>
                  <a:lnTo>
                    <a:pt x="140" y="324"/>
                  </a:lnTo>
                  <a:lnTo>
                    <a:pt x="156" y="326"/>
                  </a:lnTo>
                  <a:lnTo>
                    <a:pt x="170" y="332"/>
                  </a:lnTo>
                  <a:lnTo>
                    <a:pt x="173" y="337"/>
                  </a:lnTo>
                  <a:lnTo>
                    <a:pt x="177" y="338"/>
                  </a:lnTo>
                  <a:lnTo>
                    <a:pt x="180" y="335"/>
                  </a:lnTo>
                  <a:lnTo>
                    <a:pt x="185" y="335"/>
                  </a:lnTo>
                  <a:lnTo>
                    <a:pt x="186" y="342"/>
                  </a:lnTo>
                  <a:lnTo>
                    <a:pt x="188" y="342"/>
                  </a:lnTo>
                  <a:lnTo>
                    <a:pt x="189" y="343"/>
                  </a:lnTo>
                  <a:lnTo>
                    <a:pt x="196" y="343"/>
                  </a:lnTo>
                  <a:lnTo>
                    <a:pt x="201" y="343"/>
                  </a:lnTo>
                  <a:lnTo>
                    <a:pt x="202" y="346"/>
                  </a:lnTo>
                  <a:lnTo>
                    <a:pt x="205" y="348"/>
                  </a:lnTo>
                  <a:lnTo>
                    <a:pt x="210" y="348"/>
                  </a:lnTo>
                  <a:lnTo>
                    <a:pt x="215" y="351"/>
                  </a:lnTo>
                  <a:lnTo>
                    <a:pt x="217" y="351"/>
                  </a:lnTo>
                  <a:lnTo>
                    <a:pt x="223" y="351"/>
                  </a:lnTo>
                  <a:lnTo>
                    <a:pt x="225" y="350"/>
                  </a:lnTo>
                  <a:lnTo>
                    <a:pt x="236" y="353"/>
                  </a:lnTo>
                  <a:lnTo>
                    <a:pt x="242" y="353"/>
                  </a:lnTo>
                  <a:lnTo>
                    <a:pt x="244" y="351"/>
                  </a:lnTo>
                  <a:lnTo>
                    <a:pt x="247" y="351"/>
                  </a:lnTo>
                  <a:lnTo>
                    <a:pt x="257" y="350"/>
                  </a:lnTo>
                  <a:lnTo>
                    <a:pt x="258" y="353"/>
                  </a:lnTo>
                  <a:lnTo>
                    <a:pt x="258" y="358"/>
                  </a:lnTo>
                  <a:lnTo>
                    <a:pt x="262" y="358"/>
                  </a:lnTo>
                  <a:lnTo>
                    <a:pt x="268" y="350"/>
                  </a:lnTo>
                  <a:lnTo>
                    <a:pt x="274" y="348"/>
                  </a:lnTo>
                  <a:lnTo>
                    <a:pt x="274" y="348"/>
                  </a:lnTo>
                  <a:lnTo>
                    <a:pt x="279" y="348"/>
                  </a:lnTo>
                  <a:lnTo>
                    <a:pt x="282" y="350"/>
                  </a:lnTo>
                  <a:lnTo>
                    <a:pt x="290" y="351"/>
                  </a:lnTo>
                  <a:lnTo>
                    <a:pt x="297" y="350"/>
                  </a:lnTo>
                  <a:lnTo>
                    <a:pt x="302" y="353"/>
                  </a:lnTo>
                  <a:lnTo>
                    <a:pt x="321" y="348"/>
                  </a:lnTo>
                  <a:lnTo>
                    <a:pt x="340" y="335"/>
                  </a:lnTo>
                  <a:lnTo>
                    <a:pt x="351" y="337"/>
                  </a:lnTo>
                  <a:lnTo>
                    <a:pt x="361" y="334"/>
                  </a:lnTo>
                  <a:lnTo>
                    <a:pt x="364" y="335"/>
                  </a:lnTo>
                  <a:lnTo>
                    <a:pt x="366" y="338"/>
                  </a:lnTo>
                  <a:lnTo>
                    <a:pt x="369" y="338"/>
                  </a:lnTo>
                  <a:lnTo>
                    <a:pt x="369" y="345"/>
                  </a:lnTo>
                  <a:lnTo>
                    <a:pt x="382" y="345"/>
                  </a:lnTo>
                  <a:lnTo>
                    <a:pt x="385" y="346"/>
                  </a:lnTo>
                  <a:lnTo>
                    <a:pt x="387" y="348"/>
                  </a:lnTo>
                  <a:lnTo>
                    <a:pt x="388" y="346"/>
                  </a:lnTo>
                  <a:lnTo>
                    <a:pt x="393" y="348"/>
                  </a:lnTo>
                  <a:lnTo>
                    <a:pt x="398" y="350"/>
                  </a:lnTo>
                  <a:lnTo>
                    <a:pt x="401" y="354"/>
                  </a:lnTo>
                  <a:lnTo>
                    <a:pt x="406" y="356"/>
                  </a:lnTo>
                  <a:lnTo>
                    <a:pt x="411" y="366"/>
                  </a:lnTo>
                  <a:lnTo>
                    <a:pt x="412" y="372"/>
                  </a:lnTo>
                  <a:lnTo>
                    <a:pt x="411" y="377"/>
                  </a:lnTo>
                  <a:lnTo>
                    <a:pt x="404" y="383"/>
                  </a:lnTo>
                  <a:lnTo>
                    <a:pt x="403" y="390"/>
                  </a:lnTo>
                  <a:lnTo>
                    <a:pt x="406" y="395"/>
                  </a:lnTo>
                  <a:lnTo>
                    <a:pt x="404" y="398"/>
                  </a:lnTo>
                  <a:lnTo>
                    <a:pt x="406" y="398"/>
                  </a:lnTo>
                  <a:lnTo>
                    <a:pt x="414" y="395"/>
                  </a:lnTo>
                  <a:lnTo>
                    <a:pt x="422" y="395"/>
                  </a:lnTo>
                  <a:lnTo>
                    <a:pt x="425" y="403"/>
                  </a:lnTo>
                  <a:lnTo>
                    <a:pt x="435" y="406"/>
                  </a:lnTo>
                  <a:lnTo>
                    <a:pt x="435" y="415"/>
                  </a:lnTo>
                  <a:lnTo>
                    <a:pt x="444" y="417"/>
                  </a:lnTo>
                  <a:lnTo>
                    <a:pt x="446" y="419"/>
                  </a:lnTo>
                  <a:lnTo>
                    <a:pt x="451" y="422"/>
                  </a:lnTo>
                  <a:lnTo>
                    <a:pt x="457" y="422"/>
                  </a:lnTo>
                  <a:lnTo>
                    <a:pt x="460" y="419"/>
                  </a:lnTo>
                  <a:lnTo>
                    <a:pt x="464" y="419"/>
                  </a:lnTo>
                  <a:lnTo>
                    <a:pt x="464" y="420"/>
                  </a:lnTo>
                  <a:lnTo>
                    <a:pt x="467" y="425"/>
                  </a:lnTo>
                  <a:lnTo>
                    <a:pt x="473" y="425"/>
                  </a:lnTo>
                  <a:lnTo>
                    <a:pt x="473" y="422"/>
                  </a:lnTo>
                  <a:lnTo>
                    <a:pt x="470" y="419"/>
                  </a:lnTo>
                  <a:lnTo>
                    <a:pt x="468" y="412"/>
                  </a:lnTo>
                  <a:lnTo>
                    <a:pt x="470" y="411"/>
                  </a:lnTo>
                  <a:lnTo>
                    <a:pt x="478" y="412"/>
                  </a:lnTo>
                  <a:lnTo>
                    <a:pt x="481" y="409"/>
                  </a:lnTo>
                  <a:lnTo>
                    <a:pt x="489" y="411"/>
                  </a:lnTo>
                  <a:lnTo>
                    <a:pt x="496" y="409"/>
                  </a:lnTo>
                  <a:lnTo>
                    <a:pt x="497" y="411"/>
                  </a:lnTo>
                  <a:lnTo>
                    <a:pt x="500" y="409"/>
                  </a:lnTo>
                  <a:lnTo>
                    <a:pt x="502" y="411"/>
                  </a:lnTo>
                  <a:lnTo>
                    <a:pt x="507" y="409"/>
                  </a:lnTo>
                  <a:lnTo>
                    <a:pt x="510" y="409"/>
                  </a:lnTo>
                  <a:lnTo>
                    <a:pt x="520" y="404"/>
                  </a:lnTo>
                  <a:lnTo>
                    <a:pt x="534" y="407"/>
                  </a:lnTo>
                  <a:lnTo>
                    <a:pt x="542" y="409"/>
                  </a:lnTo>
                  <a:lnTo>
                    <a:pt x="544" y="411"/>
                  </a:lnTo>
                  <a:lnTo>
                    <a:pt x="544" y="412"/>
                  </a:lnTo>
                  <a:lnTo>
                    <a:pt x="549" y="419"/>
                  </a:lnTo>
                  <a:lnTo>
                    <a:pt x="558" y="422"/>
                  </a:lnTo>
                  <a:lnTo>
                    <a:pt x="568" y="422"/>
                  </a:lnTo>
                  <a:lnTo>
                    <a:pt x="571" y="422"/>
                  </a:lnTo>
                  <a:lnTo>
                    <a:pt x="573" y="423"/>
                  </a:lnTo>
                  <a:lnTo>
                    <a:pt x="573" y="422"/>
                  </a:lnTo>
                  <a:lnTo>
                    <a:pt x="577" y="420"/>
                  </a:lnTo>
                  <a:lnTo>
                    <a:pt x="584" y="422"/>
                  </a:lnTo>
                  <a:lnTo>
                    <a:pt x="587" y="423"/>
                  </a:lnTo>
                  <a:lnTo>
                    <a:pt x="593" y="422"/>
                  </a:lnTo>
                  <a:lnTo>
                    <a:pt x="595" y="422"/>
                  </a:lnTo>
                  <a:lnTo>
                    <a:pt x="595" y="428"/>
                  </a:lnTo>
                  <a:lnTo>
                    <a:pt x="601" y="435"/>
                  </a:lnTo>
                  <a:lnTo>
                    <a:pt x="605" y="435"/>
                  </a:lnTo>
                  <a:lnTo>
                    <a:pt x="609" y="435"/>
                  </a:lnTo>
                  <a:lnTo>
                    <a:pt x="608" y="431"/>
                  </a:lnTo>
                  <a:lnTo>
                    <a:pt x="605" y="428"/>
                  </a:lnTo>
                  <a:lnTo>
                    <a:pt x="606" y="423"/>
                  </a:lnTo>
                  <a:lnTo>
                    <a:pt x="608" y="423"/>
                  </a:lnTo>
                  <a:lnTo>
                    <a:pt x="614" y="422"/>
                  </a:lnTo>
                  <a:lnTo>
                    <a:pt x="624" y="420"/>
                  </a:lnTo>
                  <a:lnTo>
                    <a:pt x="626" y="419"/>
                  </a:lnTo>
                  <a:lnTo>
                    <a:pt x="632" y="419"/>
                  </a:lnTo>
                  <a:lnTo>
                    <a:pt x="642" y="417"/>
                  </a:lnTo>
                  <a:lnTo>
                    <a:pt x="642" y="409"/>
                  </a:lnTo>
                  <a:lnTo>
                    <a:pt x="648" y="414"/>
                  </a:lnTo>
                  <a:lnTo>
                    <a:pt x="650" y="414"/>
                  </a:lnTo>
                  <a:lnTo>
                    <a:pt x="648" y="407"/>
                  </a:lnTo>
                  <a:lnTo>
                    <a:pt x="654" y="411"/>
                  </a:lnTo>
                  <a:lnTo>
                    <a:pt x="656" y="412"/>
                  </a:lnTo>
                  <a:lnTo>
                    <a:pt x="661" y="412"/>
                  </a:lnTo>
                  <a:lnTo>
                    <a:pt x="661" y="411"/>
                  </a:lnTo>
                  <a:lnTo>
                    <a:pt x="662" y="411"/>
                  </a:lnTo>
                  <a:lnTo>
                    <a:pt x="664" y="412"/>
                  </a:lnTo>
                  <a:lnTo>
                    <a:pt x="666" y="411"/>
                  </a:lnTo>
                  <a:lnTo>
                    <a:pt x="664" y="409"/>
                  </a:lnTo>
                  <a:lnTo>
                    <a:pt x="667" y="407"/>
                  </a:lnTo>
                  <a:lnTo>
                    <a:pt x="667" y="411"/>
                  </a:lnTo>
                  <a:lnTo>
                    <a:pt x="674" y="407"/>
                  </a:lnTo>
                  <a:lnTo>
                    <a:pt x="677" y="409"/>
                  </a:lnTo>
                  <a:lnTo>
                    <a:pt x="680" y="407"/>
                  </a:lnTo>
                  <a:lnTo>
                    <a:pt x="685" y="407"/>
                  </a:lnTo>
                  <a:lnTo>
                    <a:pt x="691" y="406"/>
                  </a:lnTo>
                  <a:lnTo>
                    <a:pt x="696" y="399"/>
                  </a:lnTo>
                  <a:lnTo>
                    <a:pt x="704" y="398"/>
                  </a:lnTo>
                  <a:lnTo>
                    <a:pt x="706" y="396"/>
                  </a:lnTo>
                  <a:lnTo>
                    <a:pt x="707" y="396"/>
                  </a:lnTo>
                  <a:lnTo>
                    <a:pt x="707" y="395"/>
                  </a:lnTo>
                  <a:lnTo>
                    <a:pt x="711" y="393"/>
                  </a:lnTo>
                  <a:lnTo>
                    <a:pt x="712" y="390"/>
                  </a:lnTo>
                  <a:lnTo>
                    <a:pt x="709" y="390"/>
                  </a:lnTo>
                  <a:lnTo>
                    <a:pt x="712" y="388"/>
                  </a:lnTo>
                  <a:lnTo>
                    <a:pt x="719" y="388"/>
                  </a:lnTo>
                  <a:lnTo>
                    <a:pt x="722" y="382"/>
                  </a:lnTo>
                  <a:lnTo>
                    <a:pt x="725" y="380"/>
                  </a:lnTo>
                  <a:lnTo>
                    <a:pt x="725" y="378"/>
                  </a:lnTo>
                  <a:lnTo>
                    <a:pt x="728" y="378"/>
                  </a:lnTo>
                  <a:lnTo>
                    <a:pt x="727" y="375"/>
                  </a:lnTo>
                  <a:lnTo>
                    <a:pt x="728" y="369"/>
                  </a:lnTo>
                  <a:lnTo>
                    <a:pt x="725" y="364"/>
                  </a:lnTo>
                  <a:lnTo>
                    <a:pt x="728" y="362"/>
                  </a:lnTo>
                  <a:lnTo>
                    <a:pt x="731" y="366"/>
                  </a:lnTo>
                  <a:lnTo>
                    <a:pt x="733" y="361"/>
                  </a:lnTo>
                  <a:lnTo>
                    <a:pt x="736" y="354"/>
                  </a:lnTo>
                  <a:lnTo>
                    <a:pt x="739" y="351"/>
                  </a:lnTo>
                  <a:lnTo>
                    <a:pt x="741" y="346"/>
                  </a:lnTo>
                  <a:lnTo>
                    <a:pt x="743" y="345"/>
                  </a:lnTo>
                  <a:lnTo>
                    <a:pt x="746" y="348"/>
                  </a:lnTo>
                  <a:lnTo>
                    <a:pt x="746" y="338"/>
                  </a:lnTo>
                  <a:lnTo>
                    <a:pt x="744" y="335"/>
                  </a:lnTo>
                  <a:lnTo>
                    <a:pt x="749" y="335"/>
                  </a:lnTo>
                  <a:lnTo>
                    <a:pt x="749" y="334"/>
                  </a:lnTo>
                  <a:lnTo>
                    <a:pt x="747" y="330"/>
                  </a:lnTo>
                  <a:lnTo>
                    <a:pt x="743" y="332"/>
                  </a:lnTo>
                  <a:lnTo>
                    <a:pt x="749" y="327"/>
                  </a:lnTo>
                  <a:lnTo>
                    <a:pt x="743" y="326"/>
                  </a:lnTo>
                  <a:lnTo>
                    <a:pt x="735" y="322"/>
                  </a:lnTo>
                  <a:lnTo>
                    <a:pt x="730" y="324"/>
                  </a:lnTo>
                  <a:lnTo>
                    <a:pt x="723" y="322"/>
                  </a:lnTo>
                  <a:lnTo>
                    <a:pt x="722" y="322"/>
                  </a:lnTo>
                  <a:lnTo>
                    <a:pt x="730" y="322"/>
                  </a:lnTo>
                  <a:lnTo>
                    <a:pt x="743" y="314"/>
                  </a:lnTo>
                  <a:lnTo>
                    <a:pt x="738" y="311"/>
                  </a:lnTo>
                  <a:lnTo>
                    <a:pt x="736" y="310"/>
                  </a:lnTo>
                  <a:lnTo>
                    <a:pt x="730" y="306"/>
                  </a:lnTo>
                  <a:lnTo>
                    <a:pt x="722" y="305"/>
                  </a:lnTo>
                  <a:lnTo>
                    <a:pt x="720" y="303"/>
                  </a:lnTo>
                  <a:lnTo>
                    <a:pt x="714" y="303"/>
                  </a:lnTo>
                  <a:lnTo>
                    <a:pt x="712" y="303"/>
                  </a:lnTo>
                  <a:lnTo>
                    <a:pt x="720" y="302"/>
                  </a:lnTo>
                  <a:lnTo>
                    <a:pt x="739" y="306"/>
                  </a:lnTo>
                  <a:lnTo>
                    <a:pt x="730" y="300"/>
                  </a:lnTo>
                  <a:lnTo>
                    <a:pt x="728" y="298"/>
                  </a:lnTo>
                  <a:lnTo>
                    <a:pt x="722" y="294"/>
                  </a:lnTo>
                  <a:lnTo>
                    <a:pt x="712" y="281"/>
                  </a:lnTo>
                  <a:lnTo>
                    <a:pt x="704" y="274"/>
                  </a:lnTo>
                  <a:lnTo>
                    <a:pt x="688" y="269"/>
                  </a:lnTo>
                  <a:lnTo>
                    <a:pt x="686" y="268"/>
                  </a:lnTo>
                  <a:lnTo>
                    <a:pt x="691" y="258"/>
                  </a:lnTo>
                  <a:lnTo>
                    <a:pt x="696" y="255"/>
                  </a:lnTo>
                  <a:lnTo>
                    <a:pt x="698" y="253"/>
                  </a:lnTo>
                  <a:lnTo>
                    <a:pt x="694" y="252"/>
                  </a:lnTo>
                  <a:lnTo>
                    <a:pt x="696" y="250"/>
                  </a:lnTo>
                  <a:lnTo>
                    <a:pt x="698" y="250"/>
                  </a:lnTo>
                  <a:lnTo>
                    <a:pt x="699" y="252"/>
                  </a:lnTo>
                  <a:lnTo>
                    <a:pt x="703" y="252"/>
                  </a:lnTo>
                  <a:lnTo>
                    <a:pt x="706" y="249"/>
                  </a:lnTo>
                  <a:lnTo>
                    <a:pt x="704" y="245"/>
                  </a:lnTo>
                  <a:lnTo>
                    <a:pt x="715" y="244"/>
                  </a:lnTo>
                  <a:lnTo>
                    <a:pt x="719" y="241"/>
                  </a:lnTo>
                  <a:lnTo>
                    <a:pt x="722" y="241"/>
                  </a:lnTo>
                  <a:lnTo>
                    <a:pt x="725" y="244"/>
                  </a:lnTo>
                  <a:lnTo>
                    <a:pt x="727" y="241"/>
                  </a:lnTo>
                  <a:lnTo>
                    <a:pt x="727" y="236"/>
                  </a:lnTo>
                  <a:lnTo>
                    <a:pt x="719" y="234"/>
                  </a:lnTo>
                  <a:lnTo>
                    <a:pt x="711" y="236"/>
                  </a:lnTo>
                  <a:lnTo>
                    <a:pt x="699" y="231"/>
                  </a:lnTo>
                  <a:lnTo>
                    <a:pt x="691" y="233"/>
                  </a:lnTo>
                  <a:lnTo>
                    <a:pt x="685" y="239"/>
                  </a:lnTo>
                  <a:lnTo>
                    <a:pt x="682" y="239"/>
                  </a:lnTo>
                  <a:lnTo>
                    <a:pt x="674" y="237"/>
                  </a:lnTo>
                  <a:lnTo>
                    <a:pt x="666" y="231"/>
                  </a:lnTo>
                  <a:lnTo>
                    <a:pt x="656" y="226"/>
                  </a:lnTo>
                  <a:lnTo>
                    <a:pt x="648" y="221"/>
                  </a:lnTo>
                  <a:lnTo>
                    <a:pt x="648" y="218"/>
                  </a:lnTo>
                  <a:lnTo>
                    <a:pt x="648" y="215"/>
                  </a:lnTo>
                  <a:lnTo>
                    <a:pt x="650" y="213"/>
                  </a:lnTo>
                  <a:lnTo>
                    <a:pt x="658" y="213"/>
                  </a:lnTo>
                  <a:lnTo>
                    <a:pt x="667" y="212"/>
                  </a:lnTo>
                  <a:lnTo>
                    <a:pt x="669" y="205"/>
                  </a:lnTo>
                  <a:lnTo>
                    <a:pt x="682" y="199"/>
                  </a:lnTo>
                  <a:lnTo>
                    <a:pt x="688" y="189"/>
                  </a:lnTo>
                  <a:lnTo>
                    <a:pt x="698" y="189"/>
                  </a:lnTo>
                  <a:lnTo>
                    <a:pt x="698" y="188"/>
                  </a:lnTo>
                  <a:lnTo>
                    <a:pt x="707" y="196"/>
                  </a:lnTo>
                  <a:lnTo>
                    <a:pt x="699" y="205"/>
                  </a:lnTo>
                  <a:lnTo>
                    <a:pt x="699" y="207"/>
                  </a:lnTo>
                  <a:lnTo>
                    <a:pt x="698" y="209"/>
                  </a:lnTo>
                  <a:lnTo>
                    <a:pt x="704" y="210"/>
                  </a:lnTo>
                  <a:lnTo>
                    <a:pt x="704" y="215"/>
                  </a:lnTo>
                  <a:lnTo>
                    <a:pt x="699" y="215"/>
                  </a:lnTo>
                  <a:lnTo>
                    <a:pt x="698" y="217"/>
                  </a:lnTo>
                  <a:lnTo>
                    <a:pt x="701" y="218"/>
                  </a:lnTo>
                  <a:lnTo>
                    <a:pt x="709" y="215"/>
                  </a:lnTo>
                  <a:lnTo>
                    <a:pt x="714" y="210"/>
                  </a:lnTo>
                  <a:lnTo>
                    <a:pt x="727" y="204"/>
                  </a:lnTo>
                  <a:lnTo>
                    <a:pt x="728" y="205"/>
                  </a:lnTo>
                  <a:lnTo>
                    <a:pt x="739" y="202"/>
                  </a:lnTo>
                  <a:lnTo>
                    <a:pt x="744" y="196"/>
                  </a:lnTo>
                  <a:lnTo>
                    <a:pt x="757" y="191"/>
                  </a:lnTo>
                  <a:lnTo>
                    <a:pt x="768" y="180"/>
                  </a:lnTo>
                  <a:lnTo>
                    <a:pt x="778" y="183"/>
                  </a:lnTo>
                  <a:lnTo>
                    <a:pt x="789" y="183"/>
                  </a:lnTo>
                  <a:lnTo>
                    <a:pt x="786" y="176"/>
                  </a:lnTo>
                  <a:lnTo>
                    <a:pt x="786" y="175"/>
                  </a:lnTo>
                  <a:lnTo>
                    <a:pt x="797" y="173"/>
                  </a:lnTo>
                  <a:lnTo>
                    <a:pt x="804" y="170"/>
                  </a:lnTo>
                  <a:lnTo>
                    <a:pt x="807" y="162"/>
                  </a:lnTo>
                  <a:lnTo>
                    <a:pt x="808" y="160"/>
                  </a:lnTo>
                  <a:lnTo>
                    <a:pt x="815" y="165"/>
                  </a:lnTo>
                  <a:lnTo>
                    <a:pt x="818" y="165"/>
                  </a:lnTo>
                  <a:lnTo>
                    <a:pt x="816" y="162"/>
                  </a:lnTo>
                  <a:lnTo>
                    <a:pt x="823" y="154"/>
                  </a:lnTo>
                  <a:lnTo>
                    <a:pt x="820" y="144"/>
                  </a:lnTo>
                  <a:lnTo>
                    <a:pt x="812" y="136"/>
                  </a:lnTo>
                  <a:lnTo>
                    <a:pt x="823" y="128"/>
                  </a:lnTo>
                  <a:lnTo>
                    <a:pt x="836" y="130"/>
                  </a:lnTo>
                  <a:lnTo>
                    <a:pt x="837" y="132"/>
                  </a:lnTo>
                  <a:lnTo>
                    <a:pt x="840" y="130"/>
                  </a:lnTo>
                  <a:lnTo>
                    <a:pt x="845" y="116"/>
                  </a:lnTo>
                  <a:lnTo>
                    <a:pt x="845" y="98"/>
                  </a:lnTo>
                  <a:lnTo>
                    <a:pt x="850" y="93"/>
                  </a:lnTo>
                  <a:lnTo>
                    <a:pt x="845" y="80"/>
                  </a:lnTo>
                  <a:lnTo>
                    <a:pt x="816" y="9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15" name="Google Shape;415;p9"/>
            <p:cNvSpPr/>
            <p:nvPr/>
          </p:nvSpPr>
          <p:spPr>
            <a:xfrm>
              <a:off x="4625796" y="-2464103"/>
              <a:ext cx="348047" cy="164507"/>
            </a:xfrm>
            <a:custGeom>
              <a:avLst/>
              <a:gdLst/>
              <a:ahLst/>
              <a:cxnLst/>
              <a:rect l="l" t="t" r="r" b="b"/>
              <a:pathLst>
                <a:path w="256" h="121" extrusionOk="0">
                  <a:moveTo>
                    <a:pt x="3" y="52"/>
                  </a:moveTo>
                  <a:lnTo>
                    <a:pt x="0" y="64"/>
                  </a:lnTo>
                  <a:lnTo>
                    <a:pt x="6" y="67"/>
                  </a:lnTo>
                  <a:lnTo>
                    <a:pt x="9" y="70"/>
                  </a:lnTo>
                  <a:lnTo>
                    <a:pt x="35" y="70"/>
                  </a:lnTo>
                  <a:lnTo>
                    <a:pt x="41" y="73"/>
                  </a:lnTo>
                  <a:lnTo>
                    <a:pt x="64" y="67"/>
                  </a:lnTo>
                  <a:lnTo>
                    <a:pt x="64" y="67"/>
                  </a:lnTo>
                  <a:lnTo>
                    <a:pt x="67" y="62"/>
                  </a:lnTo>
                  <a:lnTo>
                    <a:pt x="75" y="62"/>
                  </a:lnTo>
                  <a:lnTo>
                    <a:pt x="86" y="67"/>
                  </a:lnTo>
                  <a:lnTo>
                    <a:pt x="99" y="68"/>
                  </a:lnTo>
                  <a:lnTo>
                    <a:pt x="101" y="70"/>
                  </a:lnTo>
                  <a:lnTo>
                    <a:pt x="101" y="75"/>
                  </a:lnTo>
                  <a:lnTo>
                    <a:pt x="105" y="78"/>
                  </a:lnTo>
                  <a:lnTo>
                    <a:pt x="109" y="83"/>
                  </a:lnTo>
                  <a:lnTo>
                    <a:pt x="113" y="86"/>
                  </a:lnTo>
                  <a:lnTo>
                    <a:pt x="113" y="93"/>
                  </a:lnTo>
                  <a:lnTo>
                    <a:pt x="101" y="93"/>
                  </a:lnTo>
                  <a:lnTo>
                    <a:pt x="101" y="97"/>
                  </a:lnTo>
                  <a:lnTo>
                    <a:pt x="94" y="102"/>
                  </a:lnTo>
                  <a:lnTo>
                    <a:pt x="94" y="105"/>
                  </a:lnTo>
                  <a:lnTo>
                    <a:pt x="89" y="105"/>
                  </a:lnTo>
                  <a:lnTo>
                    <a:pt x="91" y="107"/>
                  </a:lnTo>
                  <a:lnTo>
                    <a:pt x="93" y="107"/>
                  </a:lnTo>
                  <a:lnTo>
                    <a:pt x="96" y="110"/>
                  </a:lnTo>
                  <a:lnTo>
                    <a:pt x="109" y="107"/>
                  </a:lnTo>
                  <a:lnTo>
                    <a:pt x="112" y="109"/>
                  </a:lnTo>
                  <a:lnTo>
                    <a:pt x="112" y="109"/>
                  </a:lnTo>
                  <a:lnTo>
                    <a:pt x="112" y="101"/>
                  </a:lnTo>
                  <a:lnTo>
                    <a:pt x="113" y="104"/>
                  </a:lnTo>
                  <a:lnTo>
                    <a:pt x="113" y="104"/>
                  </a:lnTo>
                  <a:lnTo>
                    <a:pt x="120" y="102"/>
                  </a:lnTo>
                  <a:lnTo>
                    <a:pt x="123" y="99"/>
                  </a:lnTo>
                  <a:lnTo>
                    <a:pt x="118" y="94"/>
                  </a:lnTo>
                  <a:lnTo>
                    <a:pt x="123" y="96"/>
                  </a:lnTo>
                  <a:lnTo>
                    <a:pt x="126" y="91"/>
                  </a:lnTo>
                  <a:lnTo>
                    <a:pt x="139" y="88"/>
                  </a:lnTo>
                  <a:lnTo>
                    <a:pt x="139" y="89"/>
                  </a:lnTo>
                  <a:lnTo>
                    <a:pt x="141" y="89"/>
                  </a:lnTo>
                  <a:lnTo>
                    <a:pt x="144" y="88"/>
                  </a:lnTo>
                  <a:lnTo>
                    <a:pt x="149" y="93"/>
                  </a:lnTo>
                  <a:lnTo>
                    <a:pt x="139" y="93"/>
                  </a:lnTo>
                  <a:lnTo>
                    <a:pt x="146" y="93"/>
                  </a:lnTo>
                  <a:lnTo>
                    <a:pt x="142" y="96"/>
                  </a:lnTo>
                  <a:lnTo>
                    <a:pt x="154" y="99"/>
                  </a:lnTo>
                  <a:lnTo>
                    <a:pt x="163" y="96"/>
                  </a:lnTo>
                  <a:lnTo>
                    <a:pt x="170" y="97"/>
                  </a:lnTo>
                  <a:lnTo>
                    <a:pt x="171" y="99"/>
                  </a:lnTo>
                  <a:lnTo>
                    <a:pt x="163" y="102"/>
                  </a:lnTo>
                  <a:lnTo>
                    <a:pt x="155" y="107"/>
                  </a:lnTo>
                  <a:lnTo>
                    <a:pt x="168" y="112"/>
                  </a:lnTo>
                  <a:lnTo>
                    <a:pt x="170" y="115"/>
                  </a:lnTo>
                  <a:lnTo>
                    <a:pt x="170" y="120"/>
                  </a:lnTo>
                  <a:lnTo>
                    <a:pt x="178" y="121"/>
                  </a:lnTo>
                  <a:lnTo>
                    <a:pt x="182" y="120"/>
                  </a:lnTo>
                  <a:lnTo>
                    <a:pt x="186" y="117"/>
                  </a:lnTo>
                  <a:lnTo>
                    <a:pt x="190" y="117"/>
                  </a:lnTo>
                  <a:lnTo>
                    <a:pt x="198" y="112"/>
                  </a:lnTo>
                  <a:lnTo>
                    <a:pt x="206" y="113"/>
                  </a:lnTo>
                  <a:lnTo>
                    <a:pt x="211" y="112"/>
                  </a:lnTo>
                  <a:lnTo>
                    <a:pt x="213" y="107"/>
                  </a:lnTo>
                  <a:lnTo>
                    <a:pt x="203" y="107"/>
                  </a:lnTo>
                  <a:lnTo>
                    <a:pt x="200" y="109"/>
                  </a:lnTo>
                  <a:lnTo>
                    <a:pt x="197" y="107"/>
                  </a:lnTo>
                  <a:lnTo>
                    <a:pt x="197" y="109"/>
                  </a:lnTo>
                  <a:lnTo>
                    <a:pt x="190" y="109"/>
                  </a:lnTo>
                  <a:lnTo>
                    <a:pt x="189" y="104"/>
                  </a:lnTo>
                  <a:lnTo>
                    <a:pt x="184" y="104"/>
                  </a:lnTo>
                  <a:lnTo>
                    <a:pt x="186" y="102"/>
                  </a:lnTo>
                  <a:lnTo>
                    <a:pt x="182" y="102"/>
                  </a:lnTo>
                  <a:lnTo>
                    <a:pt x="182" y="99"/>
                  </a:lnTo>
                  <a:lnTo>
                    <a:pt x="178" y="99"/>
                  </a:lnTo>
                  <a:lnTo>
                    <a:pt x="178" y="101"/>
                  </a:lnTo>
                  <a:lnTo>
                    <a:pt x="174" y="97"/>
                  </a:lnTo>
                  <a:lnTo>
                    <a:pt x="171" y="96"/>
                  </a:lnTo>
                  <a:lnTo>
                    <a:pt x="176" y="97"/>
                  </a:lnTo>
                  <a:lnTo>
                    <a:pt x="176" y="94"/>
                  </a:lnTo>
                  <a:lnTo>
                    <a:pt x="178" y="97"/>
                  </a:lnTo>
                  <a:lnTo>
                    <a:pt x="181" y="97"/>
                  </a:lnTo>
                  <a:lnTo>
                    <a:pt x="182" y="99"/>
                  </a:lnTo>
                  <a:lnTo>
                    <a:pt x="184" y="97"/>
                  </a:lnTo>
                  <a:lnTo>
                    <a:pt x="187" y="101"/>
                  </a:lnTo>
                  <a:lnTo>
                    <a:pt x="189" y="101"/>
                  </a:lnTo>
                  <a:lnTo>
                    <a:pt x="187" y="96"/>
                  </a:lnTo>
                  <a:lnTo>
                    <a:pt x="190" y="93"/>
                  </a:lnTo>
                  <a:lnTo>
                    <a:pt x="194" y="94"/>
                  </a:lnTo>
                  <a:lnTo>
                    <a:pt x="200" y="89"/>
                  </a:lnTo>
                  <a:lnTo>
                    <a:pt x="205" y="89"/>
                  </a:lnTo>
                  <a:lnTo>
                    <a:pt x="211" y="86"/>
                  </a:lnTo>
                  <a:lnTo>
                    <a:pt x="215" y="88"/>
                  </a:lnTo>
                  <a:lnTo>
                    <a:pt x="215" y="86"/>
                  </a:lnTo>
                  <a:lnTo>
                    <a:pt x="224" y="83"/>
                  </a:lnTo>
                  <a:lnTo>
                    <a:pt x="232" y="81"/>
                  </a:lnTo>
                  <a:lnTo>
                    <a:pt x="232" y="76"/>
                  </a:lnTo>
                  <a:lnTo>
                    <a:pt x="240" y="70"/>
                  </a:lnTo>
                  <a:lnTo>
                    <a:pt x="253" y="70"/>
                  </a:lnTo>
                  <a:lnTo>
                    <a:pt x="255" y="64"/>
                  </a:lnTo>
                  <a:lnTo>
                    <a:pt x="253" y="60"/>
                  </a:lnTo>
                  <a:lnTo>
                    <a:pt x="250" y="57"/>
                  </a:lnTo>
                  <a:lnTo>
                    <a:pt x="255" y="54"/>
                  </a:lnTo>
                  <a:lnTo>
                    <a:pt x="250" y="52"/>
                  </a:lnTo>
                  <a:lnTo>
                    <a:pt x="256" y="49"/>
                  </a:lnTo>
                  <a:lnTo>
                    <a:pt x="253" y="44"/>
                  </a:lnTo>
                  <a:lnTo>
                    <a:pt x="255" y="43"/>
                  </a:lnTo>
                  <a:lnTo>
                    <a:pt x="229" y="36"/>
                  </a:lnTo>
                  <a:lnTo>
                    <a:pt x="224" y="38"/>
                  </a:lnTo>
                  <a:lnTo>
                    <a:pt x="215" y="30"/>
                  </a:lnTo>
                  <a:lnTo>
                    <a:pt x="203" y="32"/>
                  </a:lnTo>
                  <a:lnTo>
                    <a:pt x="189" y="30"/>
                  </a:lnTo>
                  <a:lnTo>
                    <a:pt x="181" y="17"/>
                  </a:lnTo>
                  <a:lnTo>
                    <a:pt x="168" y="16"/>
                  </a:lnTo>
                  <a:lnTo>
                    <a:pt x="165" y="9"/>
                  </a:lnTo>
                  <a:lnTo>
                    <a:pt x="170" y="8"/>
                  </a:lnTo>
                  <a:lnTo>
                    <a:pt x="160" y="0"/>
                  </a:lnTo>
                  <a:lnTo>
                    <a:pt x="133" y="3"/>
                  </a:lnTo>
                  <a:lnTo>
                    <a:pt x="122" y="4"/>
                  </a:lnTo>
                  <a:lnTo>
                    <a:pt x="117" y="8"/>
                  </a:lnTo>
                  <a:lnTo>
                    <a:pt x="117" y="16"/>
                  </a:lnTo>
                  <a:lnTo>
                    <a:pt x="113" y="17"/>
                  </a:lnTo>
                  <a:lnTo>
                    <a:pt x="110" y="16"/>
                  </a:lnTo>
                  <a:lnTo>
                    <a:pt x="101" y="17"/>
                  </a:lnTo>
                  <a:lnTo>
                    <a:pt x="94" y="12"/>
                  </a:lnTo>
                  <a:lnTo>
                    <a:pt x="89" y="16"/>
                  </a:lnTo>
                  <a:lnTo>
                    <a:pt x="81" y="12"/>
                  </a:lnTo>
                  <a:lnTo>
                    <a:pt x="73" y="16"/>
                  </a:lnTo>
                  <a:lnTo>
                    <a:pt x="72" y="12"/>
                  </a:lnTo>
                  <a:lnTo>
                    <a:pt x="67" y="12"/>
                  </a:lnTo>
                  <a:lnTo>
                    <a:pt x="62" y="9"/>
                  </a:lnTo>
                  <a:lnTo>
                    <a:pt x="46" y="6"/>
                  </a:lnTo>
                  <a:lnTo>
                    <a:pt x="40" y="6"/>
                  </a:lnTo>
                  <a:lnTo>
                    <a:pt x="27" y="8"/>
                  </a:lnTo>
                  <a:lnTo>
                    <a:pt x="24" y="11"/>
                  </a:lnTo>
                  <a:lnTo>
                    <a:pt x="14" y="12"/>
                  </a:lnTo>
                  <a:lnTo>
                    <a:pt x="19" y="22"/>
                  </a:lnTo>
                  <a:lnTo>
                    <a:pt x="22" y="24"/>
                  </a:lnTo>
                  <a:lnTo>
                    <a:pt x="24" y="30"/>
                  </a:lnTo>
                  <a:lnTo>
                    <a:pt x="24" y="32"/>
                  </a:lnTo>
                  <a:lnTo>
                    <a:pt x="11" y="41"/>
                  </a:lnTo>
                  <a:lnTo>
                    <a:pt x="6" y="48"/>
                  </a:lnTo>
                  <a:lnTo>
                    <a:pt x="6" y="52"/>
                  </a:lnTo>
                  <a:lnTo>
                    <a:pt x="3" y="52"/>
                  </a:lnTo>
                  <a:lnTo>
                    <a:pt x="3" y="5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16" name="Google Shape;416;p9"/>
            <p:cNvSpPr/>
            <p:nvPr/>
          </p:nvSpPr>
          <p:spPr>
            <a:xfrm>
              <a:off x="4504796" y="-2315911"/>
              <a:ext cx="78854" cy="54382"/>
            </a:xfrm>
            <a:custGeom>
              <a:avLst/>
              <a:gdLst/>
              <a:ahLst/>
              <a:cxnLst/>
              <a:rect l="l" t="t" r="r" b="b"/>
              <a:pathLst>
                <a:path w="58" h="40" extrusionOk="0">
                  <a:moveTo>
                    <a:pt x="50" y="6"/>
                  </a:moveTo>
                  <a:lnTo>
                    <a:pt x="53" y="6"/>
                  </a:lnTo>
                  <a:lnTo>
                    <a:pt x="53" y="6"/>
                  </a:lnTo>
                  <a:lnTo>
                    <a:pt x="50" y="12"/>
                  </a:lnTo>
                  <a:lnTo>
                    <a:pt x="50" y="14"/>
                  </a:lnTo>
                  <a:lnTo>
                    <a:pt x="58" y="17"/>
                  </a:lnTo>
                  <a:lnTo>
                    <a:pt x="57" y="19"/>
                  </a:lnTo>
                  <a:lnTo>
                    <a:pt x="53" y="19"/>
                  </a:lnTo>
                  <a:lnTo>
                    <a:pt x="52" y="19"/>
                  </a:lnTo>
                  <a:lnTo>
                    <a:pt x="57" y="22"/>
                  </a:lnTo>
                  <a:lnTo>
                    <a:pt x="57" y="24"/>
                  </a:lnTo>
                  <a:lnTo>
                    <a:pt x="50" y="25"/>
                  </a:lnTo>
                  <a:lnTo>
                    <a:pt x="49" y="25"/>
                  </a:lnTo>
                  <a:lnTo>
                    <a:pt x="50" y="28"/>
                  </a:lnTo>
                  <a:lnTo>
                    <a:pt x="50" y="28"/>
                  </a:lnTo>
                  <a:lnTo>
                    <a:pt x="50" y="28"/>
                  </a:lnTo>
                  <a:lnTo>
                    <a:pt x="49" y="28"/>
                  </a:lnTo>
                  <a:lnTo>
                    <a:pt x="47" y="28"/>
                  </a:lnTo>
                  <a:lnTo>
                    <a:pt x="44" y="30"/>
                  </a:lnTo>
                  <a:lnTo>
                    <a:pt x="44" y="32"/>
                  </a:lnTo>
                  <a:lnTo>
                    <a:pt x="42" y="32"/>
                  </a:lnTo>
                  <a:lnTo>
                    <a:pt x="42" y="35"/>
                  </a:lnTo>
                  <a:lnTo>
                    <a:pt x="44" y="36"/>
                  </a:lnTo>
                  <a:lnTo>
                    <a:pt x="44" y="38"/>
                  </a:lnTo>
                  <a:lnTo>
                    <a:pt x="42" y="40"/>
                  </a:lnTo>
                  <a:lnTo>
                    <a:pt x="41" y="40"/>
                  </a:lnTo>
                  <a:lnTo>
                    <a:pt x="41" y="38"/>
                  </a:lnTo>
                  <a:lnTo>
                    <a:pt x="39" y="38"/>
                  </a:lnTo>
                  <a:lnTo>
                    <a:pt x="37" y="36"/>
                  </a:lnTo>
                  <a:lnTo>
                    <a:pt x="34" y="36"/>
                  </a:lnTo>
                  <a:lnTo>
                    <a:pt x="33" y="35"/>
                  </a:lnTo>
                  <a:lnTo>
                    <a:pt x="33" y="33"/>
                  </a:lnTo>
                  <a:lnTo>
                    <a:pt x="31" y="33"/>
                  </a:lnTo>
                  <a:lnTo>
                    <a:pt x="29" y="35"/>
                  </a:lnTo>
                  <a:lnTo>
                    <a:pt x="28" y="33"/>
                  </a:lnTo>
                  <a:lnTo>
                    <a:pt x="28" y="33"/>
                  </a:lnTo>
                  <a:lnTo>
                    <a:pt x="31" y="33"/>
                  </a:lnTo>
                  <a:lnTo>
                    <a:pt x="24" y="28"/>
                  </a:lnTo>
                  <a:lnTo>
                    <a:pt x="23" y="27"/>
                  </a:lnTo>
                  <a:lnTo>
                    <a:pt x="7" y="16"/>
                  </a:lnTo>
                  <a:lnTo>
                    <a:pt x="7" y="11"/>
                  </a:lnTo>
                  <a:lnTo>
                    <a:pt x="4" y="8"/>
                  </a:lnTo>
                  <a:lnTo>
                    <a:pt x="0" y="6"/>
                  </a:lnTo>
                  <a:lnTo>
                    <a:pt x="0" y="1"/>
                  </a:lnTo>
                  <a:lnTo>
                    <a:pt x="5" y="1"/>
                  </a:lnTo>
                  <a:lnTo>
                    <a:pt x="10" y="4"/>
                  </a:lnTo>
                  <a:lnTo>
                    <a:pt x="12" y="1"/>
                  </a:lnTo>
                  <a:lnTo>
                    <a:pt x="15" y="1"/>
                  </a:lnTo>
                  <a:lnTo>
                    <a:pt x="18" y="0"/>
                  </a:lnTo>
                  <a:lnTo>
                    <a:pt x="31" y="3"/>
                  </a:lnTo>
                  <a:lnTo>
                    <a:pt x="33" y="3"/>
                  </a:lnTo>
                  <a:lnTo>
                    <a:pt x="44" y="3"/>
                  </a:lnTo>
                  <a:lnTo>
                    <a:pt x="45" y="6"/>
                  </a:lnTo>
                  <a:lnTo>
                    <a:pt x="50" y="6"/>
                  </a:lnTo>
                  <a:lnTo>
                    <a:pt x="50" y="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17" name="Google Shape;417;p9"/>
            <p:cNvSpPr/>
            <p:nvPr/>
          </p:nvSpPr>
          <p:spPr>
            <a:xfrm>
              <a:off x="4478964" y="-1686437"/>
              <a:ext cx="403789" cy="256957"/>
            </a:xfrm>
            <a:custGeom>
              <a:avLst/>
              <a:gdLst/>
              <a:ahLst/>
              <a:cxnLst/>
              <a:rect l="l" t="t" r="r" b="b"/>
              <a:pathLst>
                <a:path w="297" h="189" extrusionOk="0">
                  <a:moveTo>
                    <a:pt x="286" y="40"/>
                  </a:moveTo>
                  <a:lnTo>
                    <a:pt x="284" y="37"/>
                  </a:lnTo>
                  <a:lnTo>
                    <a:pt x="297" y="30"/>
                  </a:lnTo>
                  <a:lnTo>
                    <a:pt x="290" y="29"/>
                  </a:lnTo>
                  <a:lnTo>
                    <a:pt x="289" y="26"/>
                  </a:lnTo>
                  <a:lnTo>
                    <a:pt x="289" y="16"/>
                  </a:lnTo>
                  <a:lnTo>
                    <a:pt x="287" y="16"/>
                  </a:lnTo>
                  <a:lnTo>
                    <a:pt x="268" y="6"/>
                  </a:lnTo>
                  <a:lnTo>
                    <a:pt x="265" y="8"/>
                  </a:lnTo>
                  <a:lnTo>
                    <a:pt x="254" y="6"/>
                  </a:lnTo>
                  <a:lnTo>
                    <a:pt x="250" y="10"/>
                  </a:lnTo>
                  <a:lnTo>
                    <a:pt x="244" y="8"/>
                  </a:lnTo>
                  <a:lnTo>
                    <a:pt x="234" y="0"/>
                  </a:lnTo>
                  <a:lnTo>
                    <a:pt x="226" y="0"/>
                  </a:lnTo>
                  <a:lnTo>
                    <a:pt x="225" y="3"/>
                  </a:lnTo>
                  <a:lnTo>
                    <a:pt x="220" y="2"/>
                  </a:lnTo>
                  <a:lnTo>
                    <a:pt x="218" y="3"/>
                  </a:lnTo>
                  <a:lnTo>
                    <a:pt x="215" y="0"/>
                  </a:lnTo>
                  <a:lnTo>
                    <a:pt x="204" y="2"/>
                  </a:lnTo>
                  <a:lnTo>
                    <a:pt x="197" y="0"/>
                  </a:lnTo>
                  <a:lnTo>
                    <a:pt x="197" y="3"/>
                  </a:lnTo>
                  <a:lnTo>
                    <a:pt x="191" y="3"/>
                  </a:lnTo>
                  <a:lnTo>
                    <a:pt x="188" y="2"/>
                  </a:lnTo>
                  <a:lnTo>
                    <a:pt x="169" y="6"/>
                  </a:lnTo>
                  <a:lnTo>
                    <a:pt x="161" y="5"/>
                  </a:lnTo>
                  <a:lnTo>
                    <a:pt x="157" y="6"/>
                  </a:lnTo>
                  <a:lnTo>
                    <a:pt x="157" y="10"/>
                  </a:lnTo>
                  <a:lnTo>
                    <a:pt x="154" y="10"/>
                  </a:lnTo>
                  <a:lnTo>
                    <a:pt x="140" y="10"/>
                  </a:lnTo>
                  <a:lnTo>
                    <a:pt x="130" y="6"/>
                  </a:lnTo>
                  <a:lnTo>
                    <a:pt x="127" y="8"/>
                  </a:lnTo>
                  <a:lnTo>
                    <a:pt x="125" y="8"/>
                  </a:lnTo>
                  <a:lnTo>
                    <a:pt x="116" y="2"/>
                  </a:lnTo>
                  <a:lnTo>
                    <a:pt x="108" y="2"/>
                  </a:lnTo>
                  <a:lnTo>
                    <a:pt x="98" y="8"/>
                  </a:lnTo>
                  <a:lnTo>
                    <a:pt x="98" y="16"/>
                  </a:lnTo>
                  <a:lnTo>
                    <a:pt x="95" y="16"/>
                  </a:lnTo>
                  <a:lnTo>
                    <a:pt x="95" y="22"/>
                  </a:lnTo>
                  <a:lnTo>
                    <a:pt x="87" y="34"/>
                  </a:lnTo>
                  <a:lnTo>
                    <a:pt x="84" y="59"/>
                  </a:lnTo>
                  <a:lnTo>
                    <a:pt x="69" y="67"/>
                  </a:lnTo>
                  <a:lnTo>
                    <a:pt x="63" y="74"/>
                  </a:lnTo>
                  <a:lnTo>
                    <a:pt x="61" y="79"/>
                  </a:lnTo>
                  <a:lnTo>
                    <a:pt x="61" y="87"/>
                  </a:lnTo>
                  <a:lnTo>
                    <a:pt x="56" y="93"/>
                  </a:lnTo>
                  <a:lnTo>
                    <a:pt x="42" y="101"/>
                  </a:lnTo>
                  <a:lnTo>
                    <a:pt x="35" y="103"/>
                  </a:lnTo>
                  <a:lnTo>
                    <a:pt x="32" y="101"/>
                  </a:lnTo>
                  <a:lnTo>
                    <a:pt x="31" y="98"/>
                  </a:lnTo>
                  <a:lnTo>
                    <a:pt x="23" y="99"/>
                  </a:lnTo>
                  <a:lnTo>
                    <a:pt x="19" y="103"/>
                  </a:lnTo>
                  <a:lnTo>
                    <a:pt x="16" y="103"/>
                  </a:lnTo>
                  <a:lnTo>
                    <a:pt x="11" y="101"/>
                  </a:lnTo>
                  <a:lnTo>
                    <a:pt x="5" y="104"/>
                  </a:lnTo>
                  <a:lnTo>
                    <a:pt x="3" y="112"/>
                  </a:lnTo>
                  <a:lnTo>
                    <a:pt x="0" y="112"/>
                  </a:lnTo>
                  <a:lnTo>
                    <a:pt x="0" y="117"/>
                  </a:lnTo>
                  <a:lnTo>
                    <a:pt x="16" y="112"/>
                  </a:lnTo>
                  <a:lnTo>
                    <a:pt x="27" y="112"/>
                  </a:lnTo>
                  <a:lnTo>
                    <a:pt x="40" y="112"/>
                  </a:lnTo>
                  <a:lnTo>
                    <a:pt x="52" y="112"/>
                  </a:lnTo>
                  <a:lnTo>
                    <a:pt x="63" y="112"/>
                  </a:lnTo>
                  <a:lnTo>
                    <a:pt x="69" y="115"/>
                  </a:lnTo>
                  <a:lnTo>
                    <a:pt x="76" y="127"/>
                  </a:lnTo>
                  <a:lnTo>
                    <a:pt x="85" y="135"/>
                  </a:lnTo>
                  <a:lnTo>
                    <a:pt x="90" y="136"/>
                  </a:lnTo>
                  <a:lnTo>
                    <a:pt x="103" y="135"/>
                  </a:lnTo>
                  <a:lnTo>
                    <a:pt x="114" y="135"/>
                  </a:lnTo>
                  <a:lnTo>
                    <a:pt x="117" y="123"/>
                  </a:lnTo>
                  <a:lnTo>
                    <a:pt x="137" y="123"/>
                  </a:lnTo>
                  <a:lnTo>
                    <a:pt x="137" y="127"/>
                  </a:lnTo>
                  <a:lnTo>
                    <a:pt x="151" y="127"/>
                  </a:lnTo>
                  <a:lnTo>
                    <a:pt x="153" y="130"/>
                  </a:lnTo>
                  <a:lnTo>
                    <a:pt x="156" y="144"/>
                  </a:lnTo>
                  <a:lnTo>
                    <a:pt x="156" y="149"/>
                  </a:lnTo>
                  <a:lnTo>
                    <a:pt x="161" y="160"/>
                  </a:lnTo>
                  <a:lnTo>
                    <a:pt x="159" y="167"/>
                  </a:lnTo>
                  <a:lnTo>
                    <a:pt x="165" y="168"/>
                  </a:lnTo>
                  <a:lnTo>
                    <a:pt x="169" y="165"/>
                  </a:lnTo>
                  <a:lnTo>
                    <a:pt x="178" y="165"/>
                  </a:lnTo>
                  <a:lnTo>
                    <a:pt x="189" y="165"/>
                  </a:lnTo>
                  <a:lnTo>
                    <a:pt x="193" y="164"/>
                  </a:lnTo>
                  <a:lnTo>
                    <a:pt x="197" y="164"/>
                  </a:lnTo>
                  <a:lnTo>
                    <a:pt x="201" y="168"/>
                  </a:lnTo>
                  <a:lnTo>
                    <a:pt x="212" y="165"/>
                  </a:lnTo>
                  <a:lnTo>
                    <a:pt x="215" y="170"/>
                  </a:lnTo>
                  <a:lnTo>
                    <a:pt x="230" y="175"/>
                  </a:lnTo>
                  <a:lnTo>
                    <a:pt x="242" y="173"/>
                  </a:lnTo>
                  <a:lnTo>
                    <a:pt x="249" y="176"/>
                  </a:lnTo>
                  <a:lnTo>
                    <a:pt x="260" y="178"/>
                  </a:lnTo>
                  <a:lnTo>
                    <a:pt x="265" y="183"/>
                  </a:lnTo>
                  <a:lnTo>
                    <a:pt x="273" y="186"/>
                  </a:lnTo>
                  <a:lnTo>
                    <a:pt x="279" y="188"/>
                  </a:lnTo>
                  <a:lnTo>
                    <a:pt x="282" y="186"/>
                  </a:lnTo>
                  <a:lnTo>
                    <a:pt x="287" y="189"/>
                  </a:lnTo>
                  <a:lnTo>
                    <a:pt x="286" y="178"/>
                  </a:lnTo>
                  <a:lnTo>
                    <a:pt x="274" y="178"/>
                  </a:lnTo>
                  <a:lnTo>
                    <a:pt x="266" y="173"/>
                  </a:lnTo>
                  <a:lnTo>
                    <a:pt x="271" y="159"/>
                  </a:lnTo>
                  <a:lnTo>
                    <a:pt x="271" y="154"/>
                  </a:lnTo>
                  <a:lnTo>
                    <a:pt x="270" y="148"/>
                  </a:lnTo>
                  <a:lnTo>
                    <a:pt x="270" y="144"/>
                  </a:lnTo>
                  <a:lnTo>
                    <a:pt x="271" y="143"/>
                  </a:lnTo>
                  <a:lnTo>
                    <a:pt x="271" y="141"/>
                  </a:lnTo>
                  <a:lnTo>
                    <a:pt x="273" y="139"/>
                  </a:lnTo>
                  <a:lnTo>
                    <a:pt x="295" y="136"/>
                  </a:lnTo>
                  <a:lnTo>
                    <a:pt x="292" y="130"/>
                  </a:lnTo>
                  <a:lnTo>
                    <a:pt x="281" y="123"/>
                  </a:lnTo>
                  <a:lnTo>
                    <a:pt x="274" y="119"/>
                  </a:lnTo>
                  <a:lnTo>
                    <a:pt x="274" y="111"/>
                  </a:lnTo>
                  <a:lnTo>
                    <a:pt x="271" y="107"/>
                  </a:lnTo>
                  <a:lnTo>
                    <a:pt x="270" y="104"/>
                  </a:lnTo>
                  <a:lnTo>
                    <a:pt x="271" y="98"/>
                  </a:lnTo>
                  <a:lnTo>
                    <a:pt x="270" y="96"/>
                  </a:lnTo>
                  <a:lnTo>
                    <a:pt x="270" y="96"/>
                  </a:lnTo>
                  <a:lnTo>
                    <a:pt x="270" y="93"/>
                  </a:lnTo>
                  <a:lnTo>
                    <a:pt x="271" y="87"/>
                  </a:lnTo>
                  <a:lnTo>
                    <a:pt x="270" y="82"/>
                  </a:lnTo>
                  <a:lnTo>
                    <a:pt x="268" y="80"/>
                  </a:lnTo>
                  <a:lnTo>
                    <a:pt x="265" y="77"/>
                  </a:lnTo>
                  <a:lnTo>
                    <a:pt x="268" y="72"/>
                  </a:lnTo>
                  <a:lnTo>
                    <a:pt x="274" y="66"/>
                  </a:lnTo>
                  <a:lnTo>
                    <a:pt x="274" y="56"/>
                  </a:lnTo>
                  <a:lnTo>
                    <a:pt x="274" y="54"/>
                  </a:lnTo>
                  <a:lnTo>
                    <a:pt x="276" y="48"/>
                  </a:lnTo>
                  <a:lnTo>
                    <a:pt x="286" y="40"/>
                  </a:lnTo>
                  <a:lnTo>
                    <a:pt x="286" y="4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18" name="Google Shape;418;p9"/>
            <p:cNvSpPr/>
            <p:nvPr/>
          </p:nvSpPr>
          <p:spPr>
            <a:xfrm>
              <a:off x="4590448" y="-1303042"/>
              <a:ext cx="368440" cy="198495"/>
            </a:xfrm>
            <a:custGeom>
              <a:avLst/>
              <a:gdLst/>
              <a:ahLst/>
              <a:cxnLst/>
              <a:rect l="l" t="t" r="r" b="b"/>
              <a:pathLst>
                <a:path w="271" h="146" extrusionOk="0">
                  <a:moveTo>
                    <a:pt x="43" y="77"/>
                  </a:moveTo>
                  <a:lnTo>
                    <a:pt x="22" y="77"/>
                  </a:lnTo>
                  <a:lnTo>
                    <a:pt x="18" y="76"/>
                  </a:lnTo>
                  <a:lnTo>
                    <a:pt x="18" y="74"/>
                  </a:lnTo>
                  <a:lnTo>
                    <a:pt x="10" y="69"/>
                  </a:lnTo>
                  <a:lnTo>
                    <a:pt x="6" y="71"/>
                  </a:lnTo>
                  <a:lnTo>
                    <a:pt x="3" y="74"/>
                  </a:lnTo>
                  <a:lnTo>
                    <a:pt x="0" y="74"/>
                  </a:lnTo>
                  <a:lnTo>
                    <a:pt x="18" y="98"/>
                  </a:lnTo>
                  <a:lnTo>
                    <a:pt x="32" y="112"/>
                  </a:lnTo>
                  <a:lnTo>
                    <a:pt x="34" y="120"/>
                  </a:lnTo>
                  <a:lnTo>
                    <a:pt x="30" y="124"/>
                  </a:lnTo>
                  <a:lnTo>
                    <a:pt x="27" y="122"/>
                  </a:lnTo>
                  <a:lnTo>
                    <a:pt x="27" y="125"/>
                  </a:lnTo>
                  <a:lnTo>
                    <a:pt x="29" y="127"/>
                  </a:lnTo>
                  <a:lnTo>
                    <a:pt x="29" y="128"/>
                  </a:lnTo>
                  <a:lnTo>
                    <a:pt x="37" y="135"/>
                  </a:lnTo>
                  <a:lnTo>
                    <a:pt x="37" y="138"/>
                  </a:lnTo>
                  <a:lnTo>
                    <a:pt x="38" y="143"/>
                  </a:lnTo>
                  <a:lnTo>
                    <a:pt x="38" y="140"/>
                  </a:lnTo>
                  <a:lnTo>
                    <a:pt x="43" y="138"/>
                  </a:lnTo>
                  <a:lnTo>
                    <a:pt x="43" y="143"/>
                  </a:lnTo>
                  <a:lnTo>
                    <a:pt x="51" y="143"/>
                  </a:lnTo>
                  <a:lnTo>
                    <a:pt x="53" y="145"/>
                  </a:lnTo>
                  <a:lnTo>
                    <a:pt x="56" y="146"/>
                  </a:lnTo>
                  <a:lnTo>
                    <a:pt x="66" y="146"/>
                  </a:lnTo>
                  <a:lnTo>
                    <a:pt x="71" y="143"/>
                  </a:lnTo>
                  <a:lnTo>
                    <a:pt x="95" y="143"/>
                  </a:lnTo>
                  <a:lnTo>
                    <a:pt x="96" y="141"/>
                  </a:lnTo>
                  <a:lnTo>
                    <a:pt x="101" y="138"/>
                  </a:lnTo>
                  <a:lnTo>
                    <a:pt x="107" y="138"/>
                  </a:lnTo>
                  <a:lnTo>
                    <a:pt x="117" y="140"/>
                  </a:lnTo>
                  <a:lnTo>
                    <a:pt x="125" y="138"/>
                  </a:lnTo>
                  <a:lnTo>
                    <a:pt x="146" y="140"/>
                  </a:lnTo>
                  <a:lnTo>
                    <a:pt x="148" y="138"/>
                  </a:lnTo>
                  <a:lnTo>
                    <a:pt x="160" y="138"/>
                  </a:lnTo>
                  <a:lnTo>
                    <a:pt x="159" y="135"/>
                  </a:lnTo>
                  <a:lnTo>
                    <a:pt x="162" y="135"/>
                  </a:lnTo>
                  <a:lnTo>
                    <a:pt x="178" y="133"/>
                  </a:lnTo>
                  <a:lnTo>
                    <a:pt x="184" y="132"/>
                  </a:lnTo>
                  <a:lnTo>
                    <a:pt x="207" y="120"/>
                  </a:lnTo>
                  <a:lnTo>
                    <a:pt x="221" y="109"/>
                  </a:lnTo>
                  <a:lnTo>
                    <a:pt x="231" y="103"/>
                  </a:lnTo>
                  <a:lnTo>
                    <a:pt x="250" y="80"/>
                  </a:lnTo>
                  <a:lnTo>
                    <a:pt x="266" y="71"/>
                  </a:lnTo>
                  <a:lnTo>
                    <a:pt x="271" y="52"/>
                  </a:lnTo>
                  <a:lnTo>
                    <a:pt x="258" y="52"/>
                  </a:lnTo>
                  <a:lnTo>
                    <a:pt x="257" y="40"/>
                  </a:lnTo>
                  <a:lnTo>
                    <a:pt x="253" y="24"/>
                  </a:lnTo>
                  <a:lnTo>
                    <a:pt x="245" y="7"/>
                  </a:lnTo>
                  <a:lnTo>
                    <a:pt x="237" y="2"/>
                  </a:lnTo>
                  <a:lnTo>
                    <a:pt x="232" y="2"/>
                  </a:lnTo>
                  <a:lnTo>
                    <a:pt x="221" y="2"/>
                  </a:lnTo>
                  <a:lnTo>
                    <a:pt x="212" y="0"/>
                  </a:lnTo>
                  <a:lnTo>
                    <a:pt x="207" y="0"/>
                  </a:lnTo>
                  <a:lnTo>
                    <a:pt x="189" y="7"/>
                  </a:lnTo>
                  <a:lnTo>
                    <a:pt x="178" y="13"/>
                  </a:lnTo>
                  <a:lnTo>
                    <a:pt x="170" y="19"/>
                  </a:lnTo>
                  <a:lnTo>
                    <a:pt x="165" y="24"/>
                  </a:lnTo>
                  <a:lnTo>
                    <a:pt x="152" y="31"/>
                  </a:lnTo>
                  <a:lnTo>
                    <a:pt x="148" y="39"/>
                  </a:lnTo>
                  <a:lnTo>
                    <a:pt x="135" y="40"/>
                  </a:lnTo>
                  <a:lnTo>
                    <a:pt x="119" y="37"/>
                  </a:lnTo>
                  <a:lnTo>
                    <a:pt x="112" y="37"/>
                  </a:lnTo>
                  <a:lnTo>
                    <a:pt x="93" y="52"/>
                  </a:lnTo>
                  <a:lnTo>
                    <a:pt x="83" y="53"/>
                  </a:lnTo>
                  <a:lnTo>
                    <a:pt x="69" y="52"/>
                  </a:lnTo>
                  <a:lnTo>
                    <a:pt x="69" y="50"/>
                  </a:lnTo>
                  <a:lnTo>
                    <a:pt x="71" y="43"/>
                  </a:lnTo>
                  <a:lnTo>
                    <a:pt x="71" y="39"/>
                  </a:lnTo>
                  <a:lnTo>
                    <a:pt x="55" y="29"/>
                  </a:lnTo>
                  <a:lnTo>
                    <a:pt x="55" y="42"/>
                  </a:lnTo>
                  <a:lnTo>
                    <a:pt x="56" y="55"/>
                  </a:lnTo>
                  <a:lnTo>
                    <a:pt x="58" y="72"/>
                  </a:lnTo>
                  <a:lnTo>
                    <a:pt x="43" y="77"/>
                  </a:lnTo>
                  <a:lnTo>
                    <a:pt x="43" y="7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19" name="Google Shape;419;p9"/>
            <p:cNvSpPr/>
            <p:nvPr/>
          </p:nvSpPr>
          <p:spPr>
            <a:xfrm>
              <a:off x="2487213" y="-1304401"/>
              <a:ext cx="520711" cy="538385"/>
            </a:xfrm>
            <a:custGeom>
              <a:avLst/>
              <a:gdLst/>
              <a:ahLst/>
              <a:cxnLst/>
              <a:rect l="l" t="t" r="r" b="b"/>
              <a:pathLst>
                <a:path w="383" h="396" extrusionOk="0">
                  <a:moveTo>
                    <a:pt x="81" y="396"/>
                  </a:moveTo>
                  <a:lnTo>
                    <a:pt x="57" y="392"/>
                  </a:lnTo>
                  <a:lnTo>
                    <a:pt x="16" y="391"/>
                  </a:lnTo>
                  <a:lnTo>
                    <a:pt x="14" y="386"/>
                  </a:lnTo>
                  <a:lnTo>
                    <a:pt x="16" y="370"/>
                  </a:lnTo>
                  <a:lnTo>
                    <a:pt x="6" y="370"/>
                  </a:lnTo>
                  <a:lnTo>
                    <a:pt x="0" y="372"/>
                  </a:lnTo>
                  <a:lnTo>
                    <a:pt x="0" y="362"/>
                  </a:lnTo>
                  <a:lnTo>
                    <a:pt x="3" y="352"/>
                  </a:lnTo>
                  <a:lnTo>
                    <a:pt x="17" y="341"/>
                  </a:lnTo>
                  <a:lnTo>
                    <a:pt x="22" y="333"/>
                  </a:lnTo>
                  <a:lnTo>
                    <a:pt x="22" y="324"/>
                  </a:lnTo>
                  <a:lnTo>
                    <a:pt x="33" y="315"/>
                  </a:lnTo>
                  <a:lnTo>
                    <a:pt x="38" y="307"/>
                  </a:lnTo>
                  <a:lnTo>
                    <a:pt x="41" y="291"/>
                  </a:lnTo>
                  <a:lnTo>
                    <a:pt x="46" y="287"/>
                  </a:lnTo>
                  <a:lnTo>
                    <a:pt x="38" y="283"/>
                  </a:lnTo>
                  <a:lnTo>
                    <a:pt x="38" y="282"/>
                  </a:lnTo>
                  <a:lnTo>
                    <a:pt x="48" y="282"/>
                  </a:lnTo>
                  <a:lnTo>
                    <a:pt x="49" y="279"/>
                  </a:lnTo>
                  <a:lnTo>
                    <a:pt x="48" y="277"/>
                  </a:lnTo>
                  <a:lnTo>
                    <a:pt x="41" y="275"/>
                  </a:lnTo>
                  <a:lnTo>
                    <a:pt x="43" y="269"/>
                  </a:lnTo>
                  <a:lnTo>
                    <a:pt x="41" y="264"/>
                  </a:lnTo>
                  <a:lnTo>
                    <a:pt x="43" y="258"/>
                  </a:lnTo>
                  <a:lnTo>
                    <a:pt x="40" y="256"/>
                  </a:lnTo>
                  <a:lnTo>
                    <a:pt x="41" y="250"/>
                  </a:lnTo>
                  <a:lnTo>
                    <a:pt x="49" y="240"/>
                  </a:lnTo>
                  <a:lnTo>
                    <a:pt x="49" y="239"/>
                  </a:lnTo>
                  <a:lnTo>
                    <a:pt x="46" y="234"/>
                  </a:lnTo>
                  <a:lnTo>
                    <a:pt x="52" y="216"/>
                  </a:lnTo>
                  <a:lnTo>
                    <a:pt x="62" y="203"/>
                  </a:lnTo>
                  <a:lnTo>
                    <a:pt x="68" y="197"/>
                  </a:lnTo>
                  <a:lnTo>
                    <a:pt x="67" y="187"/>
                  </a:lnTo>
                  <a:lnTo>
                    <a:pt x="72" y="173"/>
                  </a:lnTo>
                  <a:lnTo>
                    <a:pt x="73" y="171"/>
                  </a:lnTo>
                  <a:lnTo>
                    <a:pt x="83" y="165"/>
                  </a:lnTo>
                  <a:lnTo>
                    <a:pt x="85" y="155"/>
                  </a:lnTo>
                  <a:lnTo>
                    <a:pt x="88" y="154"/>
                  </a:lnTo>
                  <a:lnTo>
                    <a:pt x="91" y="147"/>
                  </a:lnTo>
                  <a:lnTo>
                    <a:pt x="97" y="142"/>
                  </a:lnTo>
                  <a:lnTo>
                    <a:pt x="97" y="133"/>
                  </a:lnTo>
                  <a:lnTo>
                    <a:pt x="96" y="129"/>
                  </a:lnTo>
                  <a:lnTo>
                    <a:pt x="96" y="125"/>
                  </a:lnTo>
                  <a:lnTo>
                    <a:pt x="93" y="120"/>
                  </a:lnTo>
                  <a:lnTo>
                    <a:pt x="94" y="113"/>
                  </a:lnTo>
                  <a:lnTo>
                    <a:pt x="93" y="112"/>
                  </a:lnTo>
                  <a:lnTo>
                    <a:pt x="93" y="107"/>
                  </a:lnTo>
                  <a:lnTo>
                    <a:pt x="104" y="96"/>
                  </a:lnTo>
                  <a:lnTo>
                    <a:pt x="107" y="85"/>
                  </a:lnTo>
                  <a:lnTo>
                    <a:pt x="115" y="70"/>
                  </a:lnTo>
                  <a:lnTo>
                    <a:pt x="125" y="65"/>
                  </a:lnTo>
                  <a:lnTo>
                    <a:pt x="128" y="61"/>
                  </a:lnTo>
                  <a:lnTo>
                    <a:pt x="137" y="56"/>
                  </a:lnTo>
                  <a:lnTo>
                    <a:pt x="137" y="41"/>
                  </a:lnTo>
                  <a:lnTo>
                    <a:pt x="137" y="38"/>
                  </a:lnTo>
                  <a:lnTo>
                    <a:pt x="139" y="36"/>
                  </a:lnTo>
                  <a:lnTo>
                    <a:pt x="141" y="30"/>
                  </a:lnTo>
                  <a:lnTo>
                    <a:pt x="162" y="24"/>
                  </a:lnTo>
                  <a:lnTo>
                    <a:pt x="165" y="16"/>
                  </a:lnTo>
                  <a:lnTo>
                    <a:pt x="165" y="11"/>
                  </a:lnTo>
                  <a:lnTo>
                    <a:pt x="184" y="0"/>
                  </a:lnTo>
                  <a:lnTo>
                    <a:pt x="187" y="3"/>
                  </a:lnTo>
                  <a:lnTo>
                    <a:pt x="206" y="4"/>
                  </a:lnTo>
                  <a:lnTo>
                    <a:pt x="211" y="9"/>
                  </a:lnTo>
                  <a:lnTo>
                    <a:pt x="216" y="3"/>
                  </a:lnTo>
                  <a:lnTo>
                    <a:pt x="232" y="3"/>
                  </a:lnTo>
                  <a:lnTo>
                    <a:pt x="240" y="6"/>
                  </a:lnTo>
                  <a:lnTo>
                    <a:pt x="243" y="6"/>
                  </a:lnTo>
                  <a:lnTo>
                    <a:pt x="253" y="14"/>
                  </a:lnTo>
                  <a:lnTo>
                    <a:pt x="264" y="20"/>
                  </a:lnTo>
                  <a:lnTo>
                    <a:pt x="267" y="24"/>
                  </a:lnTo>
                  <a:lnTo>
                    <a:pt x="287" y="27"/>
                  </a:lnTo>
                  <a:lnTo>
                    <a:pt x="304" y="33"/>
                  </a:lnTo>
                  <a:lnTo>
                    <a:pt x="315" y="38"/>
                  </a:lnTo>
                  <a:lnTo>
                    <a:pt x="315" y="43"/>
                  </a:lnTo>
                  <a:lnTo>
                    <a:pt x="304" y="54"/>
                  </a:lnTo>
                  <a:lnTo>
                    <a:pt x="304" y="56"/>
                  </a:lnTo>
                  <a:lnTo>
                    <a:pt x="303" y="59"/>
                  </a:lnTo>
                  <a:lnTo>
                    <a:pt x="319" y="61"/>
                  </a:lnTo>
                  <a:lnTo>
                    <a:pt x="328" y="62"/>
                  </a:lnTo>
                  <a:lnTo>
                    <a:pt x="348" y="61"/>
                  </a:lnTo>
                  <a:lnTo>
                    <a:pt x="365" y="51"/>
                  </a:lnTo>
                  <a:lnTo>
                    <a:pt x="370" y="41"/>
                  </a:lnTo>
                  <a:lnTo>
                    <a:pt x="378" y="41"/>
                  </a:lnTo>
                  <a:lnTo>
                    <a:pt x="380" y="43"/>
                  </a:lnTo>
                  <a:lnTo>
                    <a:pt x="383" y="49"/>
                  </a:lnTo>
                  <a:lnTo>
                    <a:pt x="380" y="59"/>
                  </a:lnTo>
                  <a:lnTo>
                    <a:pt x="372" y="62"/>
                  </a:lnTo>
                  <a:lnTo>
                    <a:pt x="364" y="64"/>
                  </a:lnTo>
                  <a:lnTo>
                    <a:pt x="343" y="75"/>
                  </a:lnTo>
                  <a:lnTo>
                    <a:pt x="327" y="86"/>
                  </a:lnTo>
                  <a:lnTo>
                    <a:pt x="311" y="94"/>
                  </a:lnTo>
                  <a:lnTo>
                    <a:pt x="306" y="97"/>
                  </a:lnTo>
                  <a:lnTo>
                    <a:pt x="304" y="109"/>
                  </a:lnTo>
                  <a:lnTo>
                    <a:pt x="299" y="115"/>
                  </a:lnTo>
                  <a:lnTo>
                    <a:pt x="298" y="126"/>
                  </a:lnTo>
                  <a:lnTo>
                    <a:pt x="293" y="131"/>
                  </a:lnTo>
                  <a:lnTo>
                    <a:pt x="290" y="139"/>
                  </a:lnTo>
                  <a:lnTo>
                    <a:pt x="288" y="144"/>
                  </a:lnTo>
                  <a:lnTo>
                    <a:pt x="290" y="147"/>
                  </a:lnTo>
                  <a:lnTo>
                    <a:pt x="301" y="150"/>
                  </a:lnTo>
                  <a:lnTo>
                    <a:pt x="309" y="155"/>
                  </a:lnTo>
                  <a:lnTo>
                    <a:pt x="304" y="162"/>
                  </a:lnTo>
                  <a:lnTo>
                    <a:pt x="309" y="168"/>
                  </a:lnTo>
                  <a:lnTo>
                    <a:pt x="315" y="168"/>
                  </a:lnTo>
                  <a:lnTo>
                    <a:pt x="315" y="176"/>
                  </a:lnTo>
                  <a:lnTo>
                    <a:pt x="312" y="178"/>
                  </a:lnTo>
                  <a:lnTo>
                    <a:pt x="299" y="187"/>
                  </a:lnTo>
                  <a:lnTo>
                    <a:pt x="298" y="192"/>
                  </a:lnTo>
                  <a:lnTo>
                    <a:pt x="290" y="195"/>
                  </a:lnTo>
                  <a:lnTo>
                    <a:pt x="266" y="200"/>
                  </a:lnTo>
                  <a:lnTo>
                    <a:pt x="238" y="202"/>
                  </a:lnTo>
                  <a:lnTo>
                    <a:pt x="221" y="202"/>
                  </a:lnTo>
                  <a:lnTo>
                    <a:pt x="216" y="198"/>
                  </a:lnTo>
                  <a:lnTo>
                    <a:pt x="216" y="205"/>
                  </a:lnTo>
                  <a:lnTo>
                    <a:pt x="219" y="208"/>
                  </a:lnTo>
                  <a:lnTo>
                    <a:pt x="218" y="211"/>
                  </a:lnTo>
                  <a:lnTo>
                    <a:pt x="218" y="213"/>
                  </a:lnTo>
                  <a:lnTo>
                    <a:pt x="213" y="216"/>
                  </a:lnTo>
                  <a:lnTo>
                    <a:pt x="213" y="226"/>
                  </a:lnTo>
                  <a:lnTo>
                    <a:pt x="210" y="229"/>
                  </a:lnTo>
                  <a:lnTo>
                    <a:pt x="205" y="229"/>
                  </a:lnTo>
                  <a:lnTo>
                    <a:pt x="198" y="231"/>
                  </a:lnTo>
                  <a:lnTo>
                    <a:pt x="187" y="231"/>
                  </a:lnTo>
                  <a:lnTo>
                    <a:pt x="170" y="227"/>
                  </a:lnTo>
                  <a:lnTo>
                    <a:pt x="168" y="224"/>
                  </a:lnTo>
                  <a:lnTo>
                    <a:pt x="165" y="227"/>
                  </a:lnTo>
                  <a:lnTo>
                    <a:pt x="163" y="243"/>
                  </a:lnTo>
                  <a:lnTo>
                    <a:pt x="171" y="247"/>
                  </a:lnTo>
                  <a:lnTo>
                    <a:pt x="171" y="248"/>
                  </a:lnTo>
                  <a:lnTo>
                    <a:pt x="173" y="248"/>
                  </a:lnTo>
                  <a:lnTo>
                    <a:pt x="179" y="248"/>
                  </a:lnTo>
                  <a:lnTo>
                    <a:pt x="176" y="245"/>
                  </a:lnTo>
                  <a:lnTo>
                    <a:pt x="186" y="243"/>
                  </a:lnTo>
                  <a:lnTo>
                    <a:pt x="187" y="245"/>
                  </a:lnTo>
                  <a:lnTo>
                    <a:pt x="187" y="250"/>
                  </a:lnTo>
                  <a:lnTo>
                    <a:pt x="184" y="253"/>
                  </a:lnTo>
                  <a:lnTo>
                    <a:pt x="176" y="253"/>
                  </a:lnTo>
                  <a:lnTo>
                    <a:pt x="176" y="251"/>
                  </a:lnTo>
                  <a:lnTo>
                    <a:pt x="171" y="250"/>
                  </a:lnTo>
                  <a:lnTo>
                    <a:pt x="162" y="253"/>
                  </a:lnTo>
                  <a:lnTo>
                    <a:pt x="162" y="253"/>
                  </a:lnTo>
                  <a:lnTo>
                    <a:pt x="174" y="256"/>
                  </a:lnTo>
                  <a:lnTo>
                    <a:pt x="163" y="259"/>
                  </a:lnTo>
                  <a:lnTo>
                    <a:pt x="162" y="261"/>
                  </a:lnTo>
                  <a:lnTo>
                    <a:pt x="157" y="264"/>
                  </a:lnTo>
                  <a:lnTo>
                    <a:pt x="155" y="275"/>
                  </a:lnTo>
                  <a:lnTo>
                    <a:pt x="147" y="280"/>
                  </a:lnTo>
                  <a:lnTo>
                    <a:pt x="147" y="285"/>
                  </a:lnTo>
                  <a:lnTo>
                    <a:pt x="137" y="285"/>
                  </a:lnTo>
                  <a:lnTo>
                    <a:pt x="131" y="287"/>
                  </a:lnTo>
                  <a:lnTo>
                    <a:pt x="125" y="288"/>
                  </a:lnTo>
                  <a:lnTo>
                    <a:pt x="112" y="298"/>
                  </a:lnTo>
                  <a:lnTo>
                    <a:pt x="110" y="301"/>
                  </a:lnTo>
                  <a:lnTo>
                    <a:pt x="113" y="307"/>
                  </a:lnTo>
                  <a:lnTo>
                    <a:pt x="123" y="314"/>
                  </a:lnTo>
                  <a:lnTo>
                    <a:pt x="137" y="315"/>
                  </a:lnTo>
                  <a:lnTo>
                    <a:pt x="141" y="315"/>
                  </a:lnTo>
                  <a:lnTo>
                    <a:pt x="141" y="322"/>
                  </a:lnTo>
                  <a:lnTo>
                    <a:pt x="136" y="324"/>
                  </a:lnTo>
                  <a:lnTo>
                    <a:pt x="137" y="328"/>
                  </a:lnTo>
                  <a:lnTo>
                    <a:pt x="134" y="328"/>
                  </a:lnTo>
                  <a:lnTo>
                    <a:pt x="134" y="330"/>
                  </a:lnTo>
                  <a:lnTo>
                    <a:pt x="129" y="332"/>
                  </a:lnTo>
                  <a:lnTo>
                    <a:pt x="104" y="344"/>
                  </a:lnTo>
                  <a:lnTo>
                    <a:pt x="101" y="348"/>
                  </a:lnTo>
                  <a:lnTo>
                    <a:pt x="99" y="349"/>
                  </a:lnTo>
                  <a:lnTo>
                    <a:pt x="102" y="349"/>
                  </a:lnTo>
                  <a:lnTo>
                    <a:pt x="96" y="359"/>
                  </a:lnTo>
                  <a:lnTo>
                    <a:pt x="88" y="360"/>
                  </a:lnTo>
                  <a:lnTo>
                    <a:pt x="83" y="356"/>
                  </a:lnTo>
                  <a:lnTo>
                    <a:pt x="83" y="359"/>
                  </a:lnTo>
                  <a:lnTo>
                    <a:pt x="85" y="362"/>
                  </a:lnTo>
                  <a:lnTo>
                    <a:pt x="75" y="367"/>
                  </a:lnTo>
                  <a:lnTo>
                    <a:pt x="67" y="376"/>
                  </a:lnTo>
                  <a:lnTo>
                    <a:pt x="70" y="375"/>
                  </a:lnTo>
                  <a:lnTo>
                    <a:pt x="72" y="383"/>
                  </a:lnTo>
                  <a:lnTo>
                    <a:pt x="65" y="384"/>
                  </a:lnTo>
                  <a:lnTo>
                    <a:pt x="72" y="386"/>
                  </a:lnTo>
                  <a:lnTo>
                    <a:pt x="81" y="396"/>
                  </a:lnTo>
                  <a:lnTo>
                    <a:pt x="81" y="39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20" name="Google Shape;420;p9"/>
            <p:cNvSpPr/>
            <p:nvPr/>
          </p:nvSpPr>
          <p:spPr>
            <a:xfrm>
              <a:off x="2272403" y="-1859100"/>
              <a:ext cx="82933" cy="61180"/>
            </a:xfrm>
            <a:custGeom>
              <a:avLst/>
              <a:gdLst/>
              <a:ahLst/>
              <a:cxnLst/>
              <a:rect l="l" t="t" r="r" b="b"/>
              <a:pathLst>
                <a:path w="61" h="45" extrusionOk="0">
                  <a:moveTo>
                    <a:pt x="55" y="0"/>
                  </a:moveTo>
                  <a:lnTo>
                    <a:pt x="42" y="0"/>
                  </a:lnTo>
                  <a:lnTo>
                    <a:pt x="28" y="2"/>
                  </a:lnTo>
                  <a:lnTo>
                    <a:pt x="26" y="7"/>
                  </a:lnTo>
                  <a:lnTo>
                    <a:pt x="16" y="7"/>
                  </a:lnTo>
                  <a:lnTo>
                    <a:pt x="28" y="13"/>
                  </a:lnTo>
                  <a:lnTo>
                    <a:pt x="31" y="16"/>
                  </a:lnTo>
                  <a:lnTo>
                    <a:pt x="29" y="20"/>
                  </a:lnTo>
                  <a:lnTo>
                    <a:pt x="15" y="20"/>
                  </a:lnTo>
                  <a:lnTo>
                    <a:pt x="2" y="31"/>
                  </a:lnTo>
                  <a:lnTo>
                    <a:pt x="2" y="32"/>
                  </a:lnTo>
                  <a:lnTo>
                    <a:pt x="0" y="36"/>
                  </a:lnTo>
                  <a:lnTo>
                    <a:pt x="12" y="42"/>
                  </a:lnTo>
                  <a:lnTo>
                    <a:pt x="31" y="45"/>
                  </a:lnTo>
                  <a:lnTo>
                    <a:pt x="34" y="42"/>
                  </a:lnTo>
                  <a:lnTo>
                    <a:pt x="39" y="40"/>
                  </a:lnTo>
                  <a:lnTo>
                    <a:pt x="42" y="37"/>
                  </a:lnTo>
                  <a:lnTo>
                    <a:pt x="47" y="36"/>
                  </a:lnTo>
                  <a:lnTo>
                    <a:pt x="47" y="32"/>
                  </a:lnTo>
                  <a:lnTo>
                    <a:pt x="60" y="26"/>
                  </a:lnTo>
                  <a:lnTo>
                    <a:pt x="61" y="23"/>
                  </a:lnTo>
                  <a:lnTo>
                    <a:pt x="60" y="23"/>
                  </a:lnTo>
                  <a:lnTo>
                    <a:pt x="57" y="23"/>
                  </a:lnTo>
                  <a:lnTo>
                    <a:pt x="55" y="21"/>
                  </a:lnTo>
                  <a:lnTo>
                    <a:pt x="49" y="21"/>
                  </a:lnTo>
                  <a:lnTo>
                    <a:pt x="55" y="0"/>
                  </a:lnTo>
                  <a:lnTo>
                    <a:pt x="5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21" name="Google Shape;421;p9"/>
            <p:cNvSpPr/>
            <p:nvPr/>
          </p:nvSpPr>
          <p:spPr>
            <a:xfrm>
              <a:off x="4699212" y="-1501537"/>
              <a:ext cx="252878" cy="140035"/>
            </a:xfrm>
            <a:custGeom>
              <a:avLst/>
              <a:gdLst/>
              <a:ahLst/>
              <a:cxnLst/>
              <a:rect l="l" t="t" r="r" b="b"/>
              <a:pathLst>
                <a:path w="186" h="103" extrusionOk="0">
                  <a:moveTo>
                    <a:pt x="85" y="100"/>
                  </a:moveTo>
                  <a:lnTo>
                    <a:pt x="95" y="90"/>
                  </a:lnTo>
                  <a:lnTo>
                    <a:pt x="100" y="90"/>
                  </a:lnTo>
                  <a:lnTo>
                    <a:pt x="104" y="87"/>
                  </a:lnTo>
                  <a:lnTo>
                    <a:pt x="111" y="87"/>
                  </a:lnTo>
                  <a:lnTo>
                    <a:pt x="111" y="85"/>
                  </a:lnTo>
                  <a:lnTo>
                    <a:pt x="111" y="80"/>
                  </a:lnTo>
                  <a:lnTo>
                    <a:pt x="127" y="77"/>
                  </a:lnTo>
                  <a:lnTo>
                    <a:pt x="132" y="77"/>
                  </a:lnTo>
                  <a:lnTo>
                    <a:pt x="136" y="77"/>
                  </a:lnTo>
                  <a:lnTo>
                    <a:pt x="132" y="71"/>
                  </a:lnTo>
                  <a:lnTo>
                    <a:pt x="143" y="68"/>
                  </a:lnTo>
                  <a:lnTo>
                    <a:pt x="156" y="66"/>
                  </a:lnTo>
                  <a:lnTo>
                    <a:pt x="170" y="63"/>
                  </a:lnTo>
                  <a:lnTo>
                    <a:pt x="181" y="60"/>
                  </a:lnTo>
                  <a:lnTo>
                    <a:pt x="178" y="60"/>
                  </a:lnTo>
                  <a:lnTo>
                    <a:pt x="175" y="56"/>
                  </a:lnTo>
                  <a:lnTo>
                    <a:pt x="178" y="52"/>
                  </a:lnTo>
                  <a:lnTo>
                    <a:pt x="178" y="47"/>
                  </a:lnTo>
                  <a:lnTo>
                    <a:pt x="185" y="44"/>
                  </a:lnTo>
                  <a:lnTo>
                    <a:pt x="181" y="42"/>
                  </a:lnTo>
                  <a:lnTo>
                    <a:pt x="181" y="34"/>
                  </a:lnTo>
                  <a:lnTo>
                    <a:pt x="181" y="28"/>
                  </a:lnTo>
                  <a:lnTo>
                    <a:pt x="186" y="26"/>
                  </a:lnTo>
                  <a:lnTo>
                    <a:pt x="180" y="16"/>
                  </a:lnTo>
                  <a:lnTo>
                    <a:pt x="178" y="15"/>
                  </a:lnTo>
                  <a:lnTo>
                    <a:pt x="175" y="15"/>
                  </a:lnTo>
                  <a:lnTo>
                    <a:pt x="173" y="13"/>
                  </a:lnTo>
                  <a:lnTo>
                    <a:pt x="154" y="8"/>
                  </a:lnTo>
                  <a:lnTo>
                    <a:pt x="148" y="3"/>
                  </a:lnTo>
                  <a:lnTo>
                    <a:pt x="143" y="3"/>
                  </a:lnTo>
                  <a:lnTo>
                    <a:pt x="141" y="7"/>
                  </a:lnTo>
                  <a:lnTo>
                    <a:pt x="135" y="3"/>
                  </a:lnTo>
                  <a:lnTo>
                    <a:pt x="133" y="0"/>
                  </a:lnTo>
                  <a:lnTo>
                    <a:pt x="111" y="3"/>
                  </a:lnTo>
                  <a:lnTo>
                    <a:pt x="109" y="5"/>
                  </a:lnTo>
                  <a:lnTo>
                    <a:pt x="109" y="7"/>
                  </a:lnTo>
                  <a:lnTo>
                    <a:pt x="108" y="8"/>
                  </a:lnTo>
                  <a:lnTo>
                    <a:pt x="108" y="12"/>
                  </a:lnTo>
                  <a:lnTo>
                    <a:pt x="109" y="18"/>
                  </a:lnTo>
                  <a:lnTo>
                    <a:pt x="109" y="23"/>
                  </a:lnTo>
                  <a:lnTo>
                    <a:pt x="104" y="37"/>
                  </a:lnTo>
                  <a:lnTo>
                    <a:pt x="112" y="42"/>
                  </a:lnTo>
                  <a:lnTo>
                    <a:pt x="124" y="42"/>
                  </a:lnTo>
                  <a:lnTo>
                    <a:pt x="125" y="53"/>
                  </a:lnTo>
                  <a:lnTo>
                    <a:pt x="120" y="50"/>
                  </a:lnTo>
                  <a:lnTo>
                    <a:pt x="117" y="52"/>
                  </a:lnTo>
                  <a:lnTo>
                    <a:pt x="111" y="50"/>
                  </a:lnTo>
                  <a:lnTo>
                    <a:pt x="103" y="47"/>
                  </a:lnTo>
                  <a:lnTo>
                    <a:pt x="98" y="42"/>
                  </a:lnTo>
                  <a:lnTo>
                    <a:pt x="87" y="40"/>
                  </a:lnTo>
                  <a:lnTo>
                    <a:pt x="80" y="37"/>
                  </a:lnTo>
                  <a:lnTo>
                    <a:pt x="68" y="39"/>
                  </a:lnTo>
                  <a:lnTo>
                    <a:pt x="53" y="34"/>
                  </a:lnTo>
                  <a:lnTo>
                    <a:pt x="50" y="29"/>
                  </a:lnTo>
                  <a:lnTo>
                    <a:pt x="39" y="32"/>
                  </a:lnTo>
                  <a:lnTo>
                    <a:pt x="35" y="28"/>
                  </a:lnTo>
                  <a:lnTo>
                    <a:pt x="31" y="28"/>
                  </a:lnTo>
                  <a:lnTo>
                    <a:pt x="32" y="29"/>
                  </a:lnTo>
                  <a:lnTo>
                    <a:pt x="31" y="47"/>
                  </a:lnTo>
                  <a:lnTo>
                    <a:pt x="35" y="50"/>
                  </a:lnTo>
                  <a:lnTo>
                    <a:pt x="23" y="50"/>
                  </a:lnTo>
                  <a:lnTo>
                    <a:pt x="11" y="50"/>
                  </a:lnTo>
                  <a:lnTo>
                    <a:pt x="0" y="50"/>
                  </a:lnTo>
                  <a:lnTo>
                    <a:pt x="0" y="56"/>
                  </a:lnTo>
                  <a:lnTo>
                    <a:pt x="2" y="64"/>
                  </a:lnTo>
                  <a:lnTo>
                    <a:pt x="2" y="76"/>
                  </a:lnTo>
                  <a:lnTo>
                    <a:pt x="3" y="87"/>
                  </a:lnTo>
                  <a:lnTo>
                    <a:pt x="23" y="98"/>
                  </a:lnTo>
                  <a:lnTo>
                    <a:pt x="37" y="95"/>
                  </a:lnTo>
                  <a:lnTo>
                    <a:pt x="50" y="96"/>
                  </a:lnTo>
                  <a:lnTo>
                    <a:pt x="55" y="100"/>
                  </a:lnTo>
                  <a:lnTo>
                    <a:pt x="68" y="101"/>
                  </a:lnTo>
                  <a:lnTo>
                    <a:pt x="76" y="101"/>
                  </a:lnTo>
                  <a:lnTo>
                    <a:pt x="79" y="103"/>
                  </a:lnTo>
                  <a:lnTo>
                    <a:pt x="84" y="101"/>
                  </a:lnTo>
                  <a:lnTo>
                    <a:pt x="85" y="100"/>
                  </a:lnTo>
                  <a:lnTo>
                    <a:pt x="85" y="10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22" name="Google Shape;422;p9"/>
            <p:cNvSpPr/>
            <p:nvPr/>
          </p:nvSpPr>
          <p:spPr>
            <a:xfrm>
              <a:off x="5088045" y="-2253372"/>
              <a:ext cx="110125" cy="61180"/>
            </a:xfrm>
            <a:custGeom>
              <a:avLst/>
              <a:gdLst/>
              <a:ahLst/>
              <a:cxnLst/>
              <a:rect l="l" t="t" r="r" b="b"/>
              <a:pathLst>
                <a:path w="81" h="45" extrusionOk="0">
                  <a:moveTo>
                    <a:pt x="64" y="45"/>
                  </a:moveTo>
                  <a:lnTo>
                    <a:pt x="62" y="37"/>
                  </a:lnTo>
                  <a:lnTo>
                    <a:pt x="64" y="35"/>
                  </a:lnTo>
                  <a:lnTo>
                    <a:pt x="69" y="39"/>
                  </a:lnTo>
                  <a:lnTo>
                    <a:pt x="69" y="37"/>
                  </a:lnTo>
                  <a:lnTo>
                    <a:pt x="70" y="24"/>
                  </a:lnTo>
                  <a:lnTo>
                    <a:pt x="75" y="21"/>
                  </a:lnTo>
                  <a:lnTo>
                    <a:pt x="78" y="21"/>
                  </a:lnTo>
                  <a:lnTo>
                    <a:pt x="81" y="23"/>
                  </a:lnTo>
                  <a:lnTo>
                    <a:pt x="78" y="19"/>
                  </a:lnTo>
                  <a:lnTo>
                    <a:pt x="75" y="18"/>
                  </a:lnTo>
                  <a:lnTo>
                    <a:pt x="70" y="18"/>
                  </a:lnTo>
                  <a:lnTo>
                    <a:pt x="59" y="6"/>
                  </a:lnTo>
                  <a:lnTo>
                    <a:pt x="51" y="2"/>
                  </a:lnTo>
                  <a:lnTo>
                    <a:pt x="41" y="10"/>
                  </a:lnTo>
                  <a:lnTo>
                    <a:pt x="35" y="8"/>
                  </a:lnTo>
                  <a:lnTo>
                    <a:pt x="32" y="5"/>
                  </a:lnTo>
                  <a:lnTo>
                    <a:pt x="20" y="0"/>
                  </a:lnTo>
                  <a:lnTo>
                    <a:pt x="17" y="3"/>
                  </a:lnTo>
                  <a:lnTo>
                    <a:pt x="24" y="8"/>
                  </a:lnTo>
                  <a:lnTo>
                    <a:pt x="25" y="10"/>
                  </a:lnTo>
                  <a:lnTo>
                    <a:pt x="24" y="10"/>
                  </a:lnTo>
                  <a:lnTo>
                    <a:pt x="16" y="10"/>
                  </a:lnTo>
                  <a:lnTo>
                    <a:pt x="8" y="6"/>
                  </a:lnTo>
                  <a:lnTo>
                    <a:pt x="0" y="8"/>
                  </a:lnTo>
                  <a:lnTo>
                    <a:pt x="0" y="8"/>
                  </a:lnTo>
                  <a:lnTo>
                    <a:pt x="4" y="11"/>
                  </a:lnTo>
                  <a:lnTo>
                    <a:pt x="8" y="13"/>
                  </a:lnTo>
                  <a:lnTo>
                    <a:pt x="9" y="19"/>
                  </a:lnTo>
                  <a:lnTo>
                    <a:pt x="16" y="23"/>
                  </a:lnTo>
                  <a:lnTo>
                    <a:pt x="16" y="26"/>
                  </a:lnTo>
                  <a:lnTo>
                    <a:pt x="14" y="26"/>
                  </a:lnTo>
                  <a:lnTo>
                    <a:pt x="14" y="27"/>
                  </a:lnTo>
                  <a:lnTo>
                    <a:pt x="22" y="31"/>
                  </a:lnTo>
                  <a:lnTo>
                    <a:pt x="25" y="31"/>
                  </a:lnTo>
                  <a:lnTo>
                    <a:pt x="25" y="34"/>
                  </a:lnTo>
                  <a:lnTo>
                    <a:pt x="27" y="35"/>
                  </a:lnTo>
                  <a:lnTo>
                    <a:pt x="27" y="37"/>
                  </a:lnTo>
                  <a:lnTo>
                    <a:pt x="24" y="37"/>
                  </a:lnTo>
                  <a:lnTo>
                    <a:pt x="27" y="40"/>
                  </a:lnTo>
                  <a:lnTo>
                    <a:pt x="32" y="40"/>
                  </a:lnTo>
                  <a:lnTo>
                    <a:pt x="36" y="34"/>
                  </a:lnTo>
                  <a:lnTo>
                    <a:pt x="46" y="31"/>
                  </a:lnTo>
                  <a:lnTo>
                    <a:pt x="53" y="32"/>
                  </a:lnTo>
                  <a:lnTo>
                    <a:pt x="54" y="39"/>
                  </a:lnTo>
                  <a:lnTo>
                    <a:pt x="49" y="42"/>
                  </a:lnTo>
                  <a:lnTo>
                    <a:pt x="59" y="45"/>
                  </a:lnTo>
                  <a:lnTo>
                    <a:pt x="64" y="45"/>
                  </a:lnTo>
                  <a:lnTo>
                    <a:pt x="64" y="4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23" name="Google Shape;423;p9"/>
            <p:cNvSpPr/>
            <p:nvPr/>
          </p:nvSpPr>
          <p:spPr>
            <a:xfrm>
              <a:off x="2465460" y="-1627975"/>
              <a:ext cx="123720" cy="87012"/>
            </a:xfrm>
            <a:custGeom>
              <a:avLst/>
              <a:gdLst/>
              <a:ahLst/>
              <a:cxnLst/>
              <a:rect l="l" t="t" r="r" b="b"/>
              <a:pathLst>
                <a:path w="91" h="64" extrusionOk="0">
                  <a:moveTo>
                    <a:pt x="91" y="15"/>
                  </a:moveTo>
                  <a:lnTo>
                    <a:pt x="80" y="10"/>
                  </a:lnTo>
                  <a:lnTo>
                    <a:pt x="76" y="11"/>
                  </a:lnTo>
                  <a:lnTo>
                    <a:pt x="60" y="11"/>
                  </a:lnTo>
                  <a:lnTo>
                    <a:pt x="59" y="8"/>
                  </a:lnTo>
                  <a:lnTo>
                    <a:pt x="56" y="7"/>
                  </a:lnTo>
                  <a:lnTo>
                    <a:pt x="46" y="3"/>
                  </a:lnTo>
                  <a:lnTo>
                    <a:pt x="36" y="0"/>
                  </a:lnTo>
                  <a:lnTo>
                    <a:pt x="24" y="5"/>
                  </a:lnTo>
                  <a:lnTo>
                    <a:pt x="19" y="5"/>
                  </a:lnTo>
                  <a:lnTo>
                    <a:pt x="17" y="7"/>
                  </a:lnTo>
                  <a:lnTo>
                    <a:pt x="16" y="13"/>
                  </a:lnTo>
                  <a:lnTo>
                    <a:pt x="11" y="16"/>
                  </a:lnTo>
                  <a:lnTo>
                    <a:pt x="9" y="21"/>
                  </a:lnTo>
                  <a:lnTo>
                    <a:pt x="1" y="24"/>
                  </a:lnTo>
                  <a:lnTo>
                    <a:pt x="0" y="37"/>
                  </a:lnTo>
                  <a:lnTo>
                    <a:pt x="6" y="40"/>
                  </a:lnTo>
                  <a:lnTo>
                    <a:pt x="14" y="36"/>
                  </a:lnTo>
                  <a:lnTo>
                    <a:pt x="16" y="40"/>
                  </a:lnTo>
                  <a:lnTo>
                    <a:pt x="12" y="45"/>
                  </a:lnTo>
                  <a:lnTo>
                    <a:pt x="4" y="48"/>
                  </a:lnTo>
                  <a:lnTo>
                    <a:pt x="4" y="53"/>
                  </a:lnTo>
                  <a:lnTo>
                    <a:pt x="0" y="55"/>
                  </a:lnTo>
                  <a:lnTo>
                    <a:pt x="0" y="60"/>
                  </a:lnTo>
                  <a:lnTo>
                    <a:pt x="6" y="58"/>
                  </a:lnTo>
                  <a:lnTo>
                    <a:pt x="8" y="60"/>
                  </a:lnTo>
                  <a:lnTo>
                    <a:pt x="12" y="60"/>
                  </a:lnTo>
                  <a:lnTo>
                    <a:pt x="16" y="64"/>
                  </a:lnTo>
                  <a:lnTo>
                    <a:pt x="22" y="63"/>
                  </a:lnTo>
                  <a:lnTo>
                    <a:pt x="27" y="61"/>
                  </a:lnTo>
                  <a:lnTo>
                    <a:pt x="30" y="53"/>
                  </a:lnTo>
                  <a:lnTo>
                    <a:pt x="35" y="50"/>
                  </a:lnTo>
                  <a:lnTo>
                    <a:pt x="38" y="50"/>
                  </a:lnTo>
                  <a:lnTo>
                    <a:pt x="41" y="45"/>
                  </a:lnTo>
                  <a:lnTo>
                    <a:pt x="65" y="40"/>
                  </a:lnTo>
                  <a:lnTo>
                    <a:pt x="81" y="31"/>
                  </a:lnTo>
                  <a:lnTo>
                    <a:pt x="88" y="23"/>
                  </a:lnTo>
                  <a:lnTo>
                    <a:pt x="91" y="23"/>
                  </a:lnTo>
                  <a:lnTo>
                    <a:pt x="86" y="16"/>
                  </a:lnTo>
                  <a:lnTo>
                    <a:pt x="86" y="15"/>
                  </a:lnTo>
                  <a:lnTo>
                    <a:pt x="91" y="15"/>
                  </a:lnTo>
                  <a:lnTo>
                    <a:pt x="91" y="1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24" name="Google Shape;424;p9"/>
            <p:cNvSpPr/>
            <p:nvPr/>
          </p:nvSpPr>
          <p:spPr>
            <a:xfrm>
              <a:off x="2514405" y="-1780246"/>
              <a:ext cx="259676" cy="227046"/>
            </a:xfrm>
            <a:custGeom>
              <a:avLst/>
              <a:gdLst/>
              <a:ahLst/>
              <a:cxnLst/>
              <a:rect l="l" t="t" r="r" b="b"/>
              <a:pathLst>
                <a:path w="191" h="167" extrusionOk="0">
                  <a:moveTo>
                    <a:pt x="142" y="146"/>
                  </a:moveTo>
                  <a:lnTo>
                    <a:pt x="137" y="157"/>
                  </a:lnTo>
                  <a:lnTo>
                    <a:pt x="132" y="167"/>
                  </a:lnTo>
                  <a:lnTo>
                    <a:pt x="127" y="164"/>
                  </a:lnTo>
                  <a:lnTo>
                    <a:pt x="122" y="164"/>
                  </a:lnTo>
                  <a:lnTo>
                    <a:pt x="122" y="162"/>
                  </a:lnTo>
                  <a:lnTo>
                    <a:pt x="132" y="154"/>
                  </a:lnTo>
                  <a:lnTo>
                    <a:pt x="130" y="152"/>
                  </a:lnTo>
                  <a:lnTo>
                    <a:pt x="119" y="149"/>
                  </a:lnTo>
                  <a:lnTo>
                    <a:pt x="113" y="149"/>
                  </a:lnTo>
                  <a:lnTo>
                    <a:pt x="105" y="149"/>
                  </a:lnTo>
                  <a:lnTo>
                    <a:pt x="98" y="151"/>
                  </a:lnTo>
                  <a:lnTo>
                    <a:pt x="85" y="151"/>
                  </a:lnTo>
                  <a:lnTo>
                    <a:pt x="84" y="148"/>
                  </a:lnTo>
                  <a:lnTo>
                    <a:pt x="85" y="144"/>
                  </a:lnTo>
                  <a:lnTo>
                    <a:pt x="81" y="143"/>
                  </a:lnTo>
                  <a:lnTo>
                    <a:pt x="77" y="138"/>
                  </a:lnTo>
                  <a:lnTo>
                    <a:pt x="73" y="136"/>
                  </a:lnTo>
                  <a:lnTo>
                    <a:pt x="68" y="132"/>
                  </a:lnTo>
                  <a:lnTo>
                    <a:pt x="63" y="128"/>
                  </a:lnTo>
                  <a:lnTo>
                    <a:pt x="55" y="127"/>
                  </a:lnTo>
                  <a:lnTo>
                    <a:pt x="44" y="122"/>
                  </a:lnTo>
                  <a:lnTo>
                    <a:pt x="40" y="123"/>
                  </a:lnTo>
                  <a:lnTo>
                    <a:pt x="24" y="123"/>
                  </a:lnTo>
                  <a:lnTo>
                    <a:pt x="23" y="120"/>
                  </a:lnTo>
                  <a:lnTo>
                    <a:pt x="20" y="119"/>
                  </a:lnTo>
                  <a:lnTo>
                    <a:pt x="10" y="115"/>
                  </a:lnTo>
                  <a:lnTo>
                    <a:pt x="0" y="112"/>
                  </a:lnTo>
                  <a:lnTo>
                    <a:pt x="0" y="109"/>
                  </a:lnTo>
                  <a:lnTo>
                    <a:pt x="2" y="107"/>
                  </a:lnTo>
                  <a:lnTo>
                    <a:pt x="7" y="107"/>
                  </a:lnTo>
                  <a:lnTo>
                    <a:pt x="8" y="101"/>
                  </a:lnTo>
                  <a:lnTo>
                    <a:pt x="23" y="98"/>
                  </a:lnTo>
                  <a:lnTo>
                    <a:pt x="26" y="93"/>
                  </a:lnTo>
                  <a:lnTo>
                    <a:pt x="36" y="87"/>
                  </a:lnTo>
                  <a:lnTo>
                    <a:pt x="37" y="85"/>
                  </a:lnTo>
                  <a:lnTo>
                    <a:pt x="32" y="87"/>
                  </a:lnTo>
                  <a:lnTo>
                    <a:pt x="29" y="87"/>
                  </a:lnTo>
                  <a:lnTo>
                    <a:pt x="31" y="80"/>
                  </a:lnTo>
                  <a:lnTo>
                    <a:pt x="31" y="71"/>
                  </a:lnTo>
                  <a:lnTo>
                    <a:pt x="34" y="69"/>
                  </a:lnTo>
                  <a:lnTo>
                    <a:pt x="34" y="61"/>
                  </a:lnTo>
                  <a:lnTo>
                    <a:pt x="31" y="58"/>
                  </a:lnTo>
                  <a:lnTo>
                    <a:pt x="28" y="51"/>
                  </a:lnTo>
                  <a:lnTo>
                    <a:pt x="32" y="48"/>
                  </a:lnTo>
                  <a:lnTo>
                    <a:pt x="34" y="48"/>
                  </a:lnTo>
                  <a:lnTo>
                    <a:pt x="40" y="45"/>
                  </a:lnTo>
                  <a:lnTo>
                    <a:pt x="37" y="40"/>
                  </a:lnTo>
                  <a:lnTo>
                    <a:pt x="39" y="39"/>
                  </a:lnTo>
                  <a:lnTo>
                    <a:pt x="47" y="45"/>
                  </a:lnTo>
                  <a:lnTo>
                    <a:pt x="47" y="39"/>
                  </a:lnTo>
                  <a:lnTo>
                    <a:pt x="55" y="35"/>
                  </a:lnTo>
                  <a:lnTo>
                    <a:pt x="61" y="30"/>
                  </a:lnTo>
                  <a:lnTo>
                    <a:pt x="66" y="29"/>
                  </a:lnTo>
                  <a:lnTo>
                    <a:pt x="71" y="19"/>
                  </a:lnTo>
                  <a:lnTo>
                    <a:pt x="81" y="14"/>
                  </a:lnTo>
                  <a:lnTo>
                    <a:pt x="85" y="14"/>
                  </a:lnTo>
                  <a:lnTo>
                    <a:pt x="87" y="14"/>
                  </a:lnTo>
                  <a:lnTo>
                    <a:pt x="89" y="16"/>
                  </a:lnTo>
                  <a:lnTo>
                    <a:pt x="93" y="11"/>
                  </a:lnTo>
                  <a:lnTo>
                    <a:pt x="101" y="11"/>
                  </a:lnTo>
                  <a:lnTo>
                    <a:pt x="108" y="10"/>
                  </a:lnTo>
                  <a:lnTo>
                    <a:pt x="124" y="6"/>
                  </a:lnTo>
                  <a:lnTo>
                    <a:pt x="129" y="2"/>
                  </a:lnTo>
                  <a:lnTo>
                    <a:pt x="132" y="2"/>
                  </a:lnTo>
                  <a:lnTo>
                    <a:pt x="132" y="0"/>
                  </a:lnTo>
                  <a:lnTo>
                    <a:pt x="135" y="0"/>
                  </a:lnTo>
                  <a:lnTo>
                    <a:pt x="142" y="2"/>
                  </a:lnTo>
                  <a:lnTo>
                    <a:pt x="142" y="3"/>
                  </a:lnTo>
                  <a:lnTo>
                    <a:pt x="138" y="5"/>
                  </a:lnTo>
                  <a:lnTo>
                    <a:pt x="130" y="6"/>
                  </a:lnTo>
                  <a:lnTo>
                    <a:pt x="117" y="14"/>
                  </a:lnTo>
                  <a:lnTo>
                    <a:pt x="113" y="19"/>
                  </a:lnTo>
                  <a:lnTo>
                    <a:pt x="108" y="27"/>
                  </a:lnTo>
                  <a:lnTo>
                    <a:pt x="103" y="32"/>
                  </a:lnTo>
                  <a:lnTo>
                    <a:pt x="111" y="34"/>
                  </a:lnTo>
                  <a:lnTo>
                    <a:pt x="111" y="39"/>
                  </a:lnTo>
                  <a:lnTo>
                    <a:pt x="116" y="42"/>
                  </a:lnTo>
                  <a:lnTo>
                    <a:pt x="116" y="50"/>
                  </a:lnTo>
                  <a:lnTo>
                    <a:pt x="121" y="53"/>
                  </a:lnTo>
                  <a:lnTo>
                    <a:pt x="129" y="55"/>
                  </a:lnTo>
                  <a:lnTo>
                    <a:pt x="143" y="53"/>
                  </a:lnTo>
                  <a:lnTo>
                    <a:pt x="151" y="55"/>
                  </a:lnTo>
                  <a:lnTo>
                    <a:pt x="159" y="64"/>
                  </a:lnTo>
                  <a:lnTo>
                    <a:pt x="167" y="63"/>
                  </a:lnTo>
                  <a:lnTo>
                    <a:pt x="175" y="64"/>
                  </a:lnTo>
                  <a:lnTo>
                    <a:pt x="185" y="63"/>
                  </a:lnTo>
                  <a:lnTo>
                    <a:pt x="190" y="63"/>
                  </a:lnTo>
                  <a:lnTo>
                    <a:pt x="190" y="66"/>
                  </a:lnTo>
                  <a:lnTo>
                    <a:pt x="183" y="72"/>
                  </a:lnTo>
                  <a:lnTo>
                    <a:pt x="180" y="79"/>
                  </a:lnTo>
                  <a:lnTo>
                    <a:pt x="182" y="85"/>
                  </a:lnTo>
                  <a:lnTo>
                    <a:pt x="186" y="88"/>
                  </a:lnTo>
                  <a:lnTo>
                    <a:pt x="188" y="91"/>
                  </a:lnTo>
                  <a:lnTo>
                    <a:pt x="178" y="98"/>
                  </a:lnTo>
                  <a:lnTo>
                    <a:pt x="186" y="103"/>
                  </a:lnTo>
                  <a:lnTo>
                    <a:pt x="191" y="112"/>
                  </a:lnTo>
                  <a:lnTo>
                    <a:pt x="186" y="114"/>
                  </a:lnTo>
                  <a:lnTo>
                    <a:pt x="186" y="107"/>
                  </a:lnTo>
                  <a:lnTo>
                    <a:pt x="183" y="106"/>
                  </a:lnTo>
                  <a:lnTo>
                    <a:pt x="174" y="107"/>
                  </a:lnTo>
                  <a:lnTo>
                    <a:pt x="170" y="106"/>
                  </a:lnTo>
                  <a:lnTo>
                    <a:pt x="167" y="107"/>
                  </a:lnTo>
                  <a:lnTo>
                    <a:pt x="145" y="107"/>
                  </a:lnTo>
                  <a:lnTo>
                    <a:pt x="143" y="114"/>
                  </a:lnTo>
                  <a:lnTo>
                    <a:pt x="145" y="115"/>
                  </a:lnTo>
                  <a:lnTo>
                    <a:pt x="151" y="115"/>
                  </a:lnTo>
                  <a:lnTo>
                    <a:pt x="153" y="119"/>
                  </a:lnTo>
                  <a:lnTo>
                    <a:pt x="148" y="119"/>
                  </a:lnTo>
                  <a:lnTo>
                    <a:pt x="138" y="120"/>
                  </a:lnTo>
                  <a:lnTo>
                    <a:pt x="138" y="127"/>
                  </a:lnTo>
                  <a:lnTo>
                    <a:pt x="143" y="132"/>
                  </a:lnTo>
                  <a:lnTo>
                    <a:pt x="146" y="138"/>
                  </a:lnTo>
                  <a:lnTo>
                    <a:pt x="142" y="146"/>
                  </a:lnTo>
                  <a:lnTo>
                    <a:pt x="142" y="14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25" name="Google Shape;425;p9"/>
            <p:cNvSpPr/>
            <p:nvPr/>
          </p:nvSpPr>
          <p:spPr>
            <a:xfrm>
              <a:off x="2602775" y="-1682358"/>
              <a:ext cx="849724" cy="562857"/>
            </a:xfrm>
            <a:custGeom>
              <a:avLst/>
              <a:gdLst/>
              <a:ahLst/>
              <a:cxnLst/>
              <a:rect l="l" t="t" r="r" b="b"/>
              <a:pathLst>
                <a:path w="625" h="414" extrusionOk="0">
                  <a:moveTo>
                    <a:pt x="291" y="414"/>
                  </a:moveTo>
                  <a:lnTo>
                    <a:pt x="299" y="409"/>
                  </a:lnTo>
                  <a:lnTo>
                    <a:pt x="307" y="404"/>
                  </a:lnTo>
                  <a:lnTo>
                    <a:pt x="311" y="398"/>
                  </a:lnTo>
                  <a:lnTo>
                    <a:pt x="333" y="387"/>
                  </a:lnTo>
                  <a:lnTo>
                    <a:pt x="348" y="375"/>
                  </a:lnTo>
                  <a:lnTo>
                    <a:pt x="349" y="372"/>
                  </a:lnTo>
                  <a:lnTo>
                    <a:pt x="357" y="363"/>
                  </a:lnTo>
                  <a:lnTo>
                    <a:pt x="365" y="356"/>
                  </a:lnTo>
                  <a:lnTo>
                    <a:pt x="373" y="355"/>
                  </a:lnTo>
                  <a:lnTo>
                    <a:pt x="378" y="350"/>
                  </a:lnTo>
                  <a:lnTo>
                    <a:pt x="380" y="339"/>
                  </a:lnTo>
                  <a:lnTo>
                    <a:pt x="383" y="337"/>
                  </a:lnTo>
                  <a:lnTo>
                    <a:pt x="381" y="335"/>
                  </a:lnTo>
                  <a:lnTo>
                    <a:pt x="380" y="326"/>
                  </a:lnTo>
                  <a:lnTo>
                    <a:pt x="388" y="318"/>
                  </a:lnTo>
                  <a:lnTo>
                    <a:pt x="416" y="303"/>
                  </a:lnTo>
                  <a:lnTo>
                    <a:pt x="428" y="298"/>
                  </a:lnTo>
                  <a:lnTo>
                    <a:pt x="436" y="298"/>
                  </a:lnTo>
                  <a:lnTo>
                    <a:pt x="444" y="294"/>
                  </a:lnTo>
                  <a:lnTo>
                    <a:pt x="450" y="294"/>
                  </a:lnTo>
                  <a:lnTo>
                    <a:pt x="450" y="292"/>
                  </a:lnTo>
                  <a:lnTo>
                    <a:pt x="453" y="290"/>
                  </a:lnTo>
                  <a:lnTo>
                    <a:pt x="457" y="290"/>
                  </a:lnTo>
                  <a:lnTo>
                    <a:pt x="463" y="289"/>
                  </a:lnTo>
                  <a:lnTo>
                    <a:pt x="469" y="290"/>
                  </a:lnTo>
                  <a:lnTo>
                    <a:pt x="474" y="289"/>
                  </a:lnTo>
                  <a:lnTo>
                    <a:pt x="492" y="289"/>
                  </a:lnTo>
                  <a:lnTo>
                    <a:pt x="495" y="286"/>
                  </a:lnTo>
                  <a:lnTo>
                    <a:pt x="509" y="279"/>
                  </a:lnTo>
                  <a:lnTo>
                    <a:pt x="513" y="271"/>
                  </a:lnTo>
                  <a:lnTo>
                    <a:pt x="522" y="265"/>
                  </a:lnTo>
                  <a:lnTo>
                    <a:pt x="529" y="257"/>
                  </a:lnTo>
                  <a:lnTo>
                    <a:pt x="535" y="252"/>
                  </a:lnTo>
                  <a:lnTo>
                    <a:pt x="538" y="239"/>
                  </a:lnTo>
                  <a:lnTo>
                    <a:pt x="545" y="233"/>
                  </a:lnTo>
                  <a:lnTo>
                    <a:pt x="551" y="213"/>
                  </a:lnTo>
                  <a:lnTo>
                    <a:pt x="550" y="199"/>
                  </a:lnTo>
                  <a:lnTo>
                    <a:pt x="554" y="186"/>
                  </a:lnTo>
                  <a:lnTo>
                    <a:pt x="558" y="185"/>
                  </a:lnTo>
                  <a:lnTo>
                    <a:pt x="562" y="185"/>
                  </a:lnTo>
                  <a:lnTo>
                    <a:pt x="567" y="181"/>
                  </a:lnTo>
                  <a:lnTo>
                    <a:pt x="582" y="167"/>
                  </a:lnTo>
                  <a:lnTo>
                    <a:pt x="598" y="159"/>
                  </a:lnTo>
                  <a:lnTo>
                    <a:pt x="599" y="157"/>
                  </a:lnTo>
                  <a:lnTo>
                    <a:pt x="617" y="143"/>
                  </a:lnTo>
                  <a:lnTo>
                    <a:pt x="623" y="133"/>
                  </a:lnTo>
                  <a:lnTo>
                    <a:pt x="625" y="124"/>
                  </a:lnTo>
                  <a:lnTo>
                    <a:pt x="625" y="120"/>
                  </a:lnTo>
                  <a:lnTo>
                    <a:pt x="622" y="111"/>
                  </a:lnTo>
                  <a:lnTo>
                    <a:pt x="617" y="104"/>
                  </a:lnTo>
                  <a:lnTo>
                    <a:pt x="591" y="103"/>
                  </a:lnTo>
                  <a:lnTo>
                    <a:pt x="567" y="90"/>
                  </a:lnTo>
                  <a:lnTo>
                    <a:pt x="554" y="84"/>
                  </a:lnTo>
                  <a:lnTo>
                    <a:pt x="548" y="82"/>
                  </a:lnTo>
                  <a:lnTo>
                    <a:pt x="517" y="82"/>
                  </a:lnTo>
                  <a:lnTo>
                    <a:pt x="492" y="77"/>
                  </a:lnTo>
                  <a:lnTo>
                    <a:pt x="490" y="76"/>
                  </a:lnTo>
                  <a:lnTo>
                    <a:pt x="476" y="80"/>
                  </a:lnTo>
                  <a:lnTo>
                    <a:pt x="479" y="76"/>
                  </a:lnTo>
                  <a:lnTo>
                    <a:pt x="477" y="74"/>
                  </a:lnTo>
                  <a:lnTo>
                    <a:pt x="474" y="74"/>
                  </a:lnTo>
                  <a:lnTo>
                    <a:pt x="476" y="71"/>
                  </a:lnTo>
                  <a:lnTo>
                    <a:pt x="471" y="68"/>
                  </a:lnTo>
                  <a:lnTo>
                    <a:pt x="463" y="69"/>
                  </a:lnTo>
                  <a:lnTo>
                    <a:pt x="461" y="66"/>
                  </a:lnTo>
                  <a:lnTo>
                    <a:pt x="450" y="63"/>
                  </a:lnTo>
                  <a:lnTo>
                    <a:pt x="445" y="63"/>
                  </a:lnTo>
                  <a:lnTo>
                    <a:pt x="436" y="60"/>
                  </a:lnTo>
                  <a:lnTo>
                    <a:pt x="424" y="60"/>
                  </a:lnTo>
                  <a:lnTo>
                    <a:pt x="421" y="60"/>
                  </a:lnTo>
                  <a:lnTo>
                    <a:pt x="415" y="68"/>
                  </a:lnTo>
                  <a:lnTo>
                    <a:pt x="405" y="69"/>
                  </a:lnTo>
                  <a:lnTo>
                    <a:pt x="399" y="77"/>
                  </a:lnTo>
                  <a:lnTo>
                    <a:pt x="399" y="71"/>
                  </a:lnTo>
                  <a:lnTo>
                    <a:pt x="378" y="72"/>
                  </a:lnTo>
                  <a:lnTo>
                    <a:pt x="375" y="72"/>
                  </a:lnTo>
                  <a:lnTo>
                    <a:pt x="368" y="72"/>
                  </a:lnTo>
                  <a:lnTo>
                    <a:pt x="365" y="74"/>
                  </a:lnTo>
                  <a:lnTo>
                    <a:pt x="367" y="71"/>
                  </a:lnTo>
                  <a:lnTo>
                    <a:pt x="375" y="72"/>
                  </a:lnTo>
                  <a:lnTo>
                    <a:pt x="380" y="71"/>
                  </a:lnTo>
                  <a:lnTo>
                    <a:pt x="380" y="66"/>
                  </a:lnTo>
                  <a:lnTo>
                    <a:pt x="375" y="64"/>
                  </a:lnTo>
                  <a:lnTo>
                    <a:pt x="380" y="61"/>
                  </a:lnTo>
                  <a:lnTo>
                    <a:pt x="375" y="61"/>
                  </a:lnTo>
                  <a:lnTo>
                    <a:pt x="373" y="64"/>
                  </a:lnTo>
                  <a:lnTo>
                    <a:pt x="370" y="64"/>
                  </a:lnTo>
                  <a:lnTo>
                    <a:pt x="368" y="58"/>
                  </a:lnTo>
                  <a:lnTo>
                    <a:pt x="391" y="43"/>
                  </a:lnTo>
                  <a:lnTo>
                    <a:pt x="394" y="35"/>
                  </a:lnTo>
                  <a:lnTo>
                    <a:pt x="388" y="34"/>
                  </a:lnTo>
                  <a:lnTo>
                    <a:pt x="383" y="24"/>
                  </a:lnTo>
                  <a:lnTo>
                    <a:pt x="378" y="13"/>
                  </a:lnTo>
                  <a:lnTo>
                    <a:pt x="375" y="10"/>
                  </a:lnTo>
                  <a:lnTo>
                    <a:pt x="372" y="11"/>
                  </a:lnTo>
                  <a:lnTo>
                    <a:pt x="359" y="21"/>
                  </a:lnTo>
                  <a:lnTo>
                    <a:pt x="356" y="27"/>
                  </a:lnTo>
                  <a:lnTo>
                    <a:pt x="346" y="32"/>
                  </a:lnTo>
                  <a:lnTo>
                    <a:pt x="338" y="32"/>
                  </a:lnTo>
                  <a:lnTo>
                    <a:pt x="330" y="32"/>
                  </a:lnTo>
                  <a:lnTo>
                    <a:pt x="325" y="29"/>
                  </a:lnTo>
                  <a:lnTo>
                    <a:pt x="315" y="27"/>
                  </a:lnTo>
                  <a:lnTo>
                    <a:pt x="309" y="29"/>
                  </a:lnTo>
                  <a:lnTo>
                    <a:pt x="303" y="29"/>
                  </a:lnTo>
                  <a:lnTo>
                    <a:pt x="301" y="29"/>
                  </a:lnTo>
                  <a:lnTo>
                    <a:pt x="301" y="34"/>
                  </a:lnTo>
                  <a:lnTo>
                    <a:pt x="291" y="34"/>
                  </a:lnTo>
                  <a:lnTo>
                    <a:pt x="285" y="34"/>
                  </a:lnTo>
                  <a:lnTo>
                    <a:pt x="280" y="32"/>
                  </a:lnTo>
                  <a:lnTo>
                    <a:pt x="274" y="35"/>
                  </a:lnTo>
                  <a:lnTo>
                    <a:pt x="261" y="39"/>
                  </a:lnTo>
                  <a:lnTo>
                    <a:pt x="256" y="40"/>
                  </a:lnTo>
                  <a:lnTo>
                    <a:pt x="250" y="40"/>
                  </a:lnTo>
                  <a:lnTo>
                    <a:pt x="246" y="39"/>
                  </a:lnTo>
                  <a:lnTo>
                    <a:pt x="242" y="35"/>
                  </a:lnTo>
                  <a:lnTo>
                    <a:pt x="242" y="31"/>
                  </a:lnTo>
                  <a:lnTo>
                    <a:pt x="238" y="27"/>
                  </a:lnTo>
                  <a:lnTo>
                    <a:pt x="242" y="16"/>
                  </a:lnTo>
                  <a:lnTo>
                    <a:pt x="246" y="13"/>
                  </a:lnTo>
                  <a:lnTo>
                    <a:pt x="245" y="8"/>
                  </a:lnTo>
                  <a:lnTo>
                    <a:pt x="238" y="7"/>
                  </a:lnTo>
                  <a:lnTo>
                    <a:pt x="240" y="3"/>
                  </a:lnTo>
                  <a:lnTo>
                    <a:pt x="240" y="0"/>
                  </a:lnTo>
                  <a:lnTo>
                    <a:pt x="230" y="2"/>
                  </a:lnTo>
                  <a:lnTo>
                    <a:pt x="230" y="3"/>
                  </a:lnTo>
                  <a:lnTo>
                    <a:pt x="224" y="7"/>
                  </a:lnTo>
                  <a:lnTo>
                    <a:pt x="219" y="8"/>
                  </a:lnTo>
                  <a:lnTo>
                    <a:pt x="211" y="11"/>
                  </a:lnTo>
                  <a:lnTo>
                    <a:pt x="198" y="11"/>
                  </a:lnTo>
                  <a:lnTo>
                    <a:pt x="190" y="15"/>
                  </a:lnTo>
                  <a:lnTo>
                    <a:pt x="184" y="15"/>
                  </a:lnTo>
                  <a:lnTo>
                    <a:pt x="173" y="11"/>
                  </a:lnTo>
                  <a:lnTo>
                    <a:pt x="163" y="10"/>
                  </a:lnTo>
                  <a:lnTo>
                    <a:pt x="165" y="13"/>
                  </a:lnTo>
                  <a:lnTo>
                    <a:pt x="171" y="16"/>
                  </a:lnTo>
                  <a:lnTo>
                    <a:pt x="170" y="23"/>
                  </a:lnTo>
                  <a:lnTo>
                    <a:pt x="171" y="29"/>
                  </a:lnTo>
                  <a:lnTo>
                    <a:pt x="182" y="29"/>
                  </a:lnTo>
                  <a:lnTo>
                    <a:pt x="182" y="31"/>
                  </a:lnTo>
                  <a:lnTo>
                    <a:pt x="173" y="34"/>
                  </a:lnTo>
                  <a:lnTo>
                    <a:pt x="166" y="39"/>
                  </a:lnTo>
                  <a:lnTo>
                    <a:pt x="149" y="43"/>
                  </a:lnTo>
                  <a:lnTo>
                    <a:pt x="144" y="45"/>
                  </a:lnTo>
                  <a:lnTo>
                    <a:pt x="133" y="45"/>
                  </a:lnTo>
                  <a:lnTo>
                    <a:pt x="126" y="40"/>
                  </a:lnTo>
                  <a:lnTo>
                    <a:pt x="121" y="42"/>
                  </a:lnTo>
                  <a:lnTo>
                    <a:pt x="121" y="35"/>
                  </a:lnTo>
                  <a:lnTo>
                    <a:pt x="118" y="34"/>
                  </a:lnTo>
                  <a:lnTo>
                    <a:pt x="109" y="35"/>
                  </a:lnTo>
                  <a:lnTo>
                    <a:pt x="105" y="34"/>
                  </a:lnTo>
                  <a:lnTo>
                    <a:pt x="102" y="35"/>
                  </a:lnTo>
                  <a:lnTo>
                    <a:pt x="80" y="35"/>
                  </a:lnTo>
                  <a:lnTo>
                    <a:pt x="78" y="42"/>
                  </a:lnTo>
                  <a:lnTo>
                    <a:pt x="80" y="43"/>
                  </a:lnTo>
                  <a:lnTo>
                    <a:pt x="86" y="43"/>
                  </a:lnTo>
                  <a:lnTo>
                    <a:pt x="88" y="47"/>
                  </a:lnTo>
                  <a:lnTo>
                    <a:pt x="83" y="47"/>
                  </a:lnTo>
                  <a:lnTo>
                    <a:pt x="73" y="48"/>
                  </a:lnTo>
                  <a:lnTo>
                    <a:pt x="73" y="55"/>
                  </a:lnTo>
                  <a:lnTo>
                    <a:pt x="78" y="60"/>
                  </a:lnTo>
                  <a:lnTo>
                    <a:pt x="81" y="66"/>
                  </a:lnTo>
                  <a:lnTo>
                    <a:pt x="77" y="74"/>
                  </a:lnTo>
                  <a:lnTo>
                    <a:pt x="72" y="85"/>
                  </a:lnTo>
                  <a:lnTo>
                    <a:pt x="67" y="95"/>
                  </a:lnTo>
                  <a:lnTo>
                    <a:pt x="65" y="96"/>
                  </a:lnTo>
                  <a:lnTo>
                    <a:pt x="59" y="96"/>
                  </a:lnTo>
                  <a:lnTo>
                    <a:pt x="40" y="100"/>
                  </a:lnTo>
                  <a:lnTo>
                    <a:pt x="25" y="104"/>
                  </a:lnTo>
                  <a:lnTo>
                    <a:pt x="16" y="112"/>
                  </a:lnTo>
                  <a:lnTo>
                    <a:pt x="14" y="119"/>
                  </a:lnTo>
                  <a:lnTo>
                    <a:pt x="6" y="120"/>
                  </a:lnTo>
                  <a:lnTo>
                    <a:pt x="0" y="130"/>
                  </a:lnTo>
                  <a:lnTo>
                    <a:pt x="3" y="136"/>
                  </a:lnTo>
                  <a:lnTo>
                    <a:pt x="12" y="145"/>
                  </a:lnTo>
                  <a:lnTo>
                    <a:pt x="9" y="148"/>
                  </a:lnTo>
                  <a:lnTo>
                    <a:pt x="19" y="149"/>
                  </a:lnTo>
                  <a:lnTo>
                    <a:pt x="22" y="153"/>
                  </a:lnTo>
                  <a:lnTo>
                    <a:pt x="30" y="154"/>
                  </a:lnTo>
                  <a:lnTo>
                    <a:pt x="38" y="153"/>
                  </a:lnTo>
                  <a:lnTo>
                    <a:pt x="49" y="148"/>
                  </a:lnTo>
                  <a:lnTo>
                    <a:pt x="46" y="164"/>
                  </a:lnTo>
                  <a:lnTo>
                    <a:pt x="51" y="165"/>
                  </a:lnTo>
                  <a:lnTo>
                    <a:pt x="60" y="164"/>
                  </a:lnTo>
                  <a:lnTo>
                    <a:pt x="80" y="165"/>
                  </a:lnTo>
                  <a:lnTo>
                    <a:pt x="94" y="161"/>
                  </a:lnTo>
                  <a:lnTo>
                    <a:pt x="110" y="153"/>
                  </a:lnTo>
                  <a:lnTo>
                    <a:pt x="131" y="151"/>
                  </a:lnTo>
                  <a:lnTo>
                    <a:pt x="133" y="153"/>
                  </a:lnTo>
                  <a:lnTo>
                    <a:pt x="133" y="156"/>
                  </a:lnTo>
                  <a:lnTo>
                    <a:pt x="131" y="162"/>
                  </a:lnTo>
                  <a:lnTo>
                    <a:pt x="128" y="167"/>
                  </a:lnTo>
                  <a:lnTo>
                    <a:pt x="131" y="173"/>
                  </a:lnTo>
                  <a:lnTo>
                    <a:pt x="141" y="178"/>
                  </a:lnTo>
                  <a:lnTo>
                    <a:pt x="160" y="180"/>
                  </a:lnTo>
                  <a:lnTo>
                    <a:pt x="165" y="183"/>
                  </a:lnTo>
                  <a:lnTo>
                    <a:pt x="178" y="186"/>
                  </a:lnTo>
                  <a:lnTo>
                    <a:pt x="182" y="189"/>
                  </a:lnTo>
                  <a:lnTo>
                    <a:pt x="194" y="189"/>
                  </a:lnTo>
                  <a:lnTo>
                    <a:pt x="200" y="191"/>
                  </a:lnTo>
                  <a:lnTo>
                    <a:pt x="203" y="194"/>
                  </a:lnTo>
                  <a:lnTo>
                    <a:pt x="205" y="202"/>
                  </a:lnTo>
                  <a:lnTo>
                    <a:pt x="205" y="207"/>
                  </a:lnTo>
                  <a:lnTo>
                    <a:pt x="202" y="209"/>
                  </a:lnTo>
                  <a:lnTo>
                    <a:pt x="206" y="218"/>
                  </a:lnTo>
                  <a:lnTo>
                    <a:pt x="234" y="220"/>
                  </a:lnTo>
                  <a:lnTo>
                    <a:pt x="232" y="225"/>
                  </a:lnTo>
                  <a:lnTo>
                    <a:pt x="234" y="229"/>
                  </a:lnTo>
                  <a:lnTo>
                    <a:pt x="238" y="231"/>
                  </a:lnTo>
                  <a:lnTo>
                    <a:pt x="243" y="239"/>
                  </a:lnTo>
                  <a:lnTo>
                    <a:pt x="242" y="249"/>
                  </a:lnTo>
                  <a:lnTo>
                    <a:pt x="237" y="254"/>
                  </a:lnTo>
                  <a:lnTo>
                    <a:pt x="237" y="258"/>
                  </a:lnTo>
                  <a:lnTo>
                    <a:pt x="234" y="260"/>
                  </a:lnTo>
                  <a:lnTo>
                    <a:pt x="234" y="262"/>
                  </a:lnTo>
                  <a:lnTo>
                    <a:pt x="235" y="265"/>
                  </a:lnTo>
                  <a:lnTo>
                    <a:pt x="234" y="279"/>
                  </a:lnTo>
                  <a:lnTo>
                    <a:pt x="235" y="281"/>
                  </a:lnTo>
                  <a:lnTo>
                    <a:pt x="248" y="282"/>
                  </a:lnTo>
                  <a:lnTo>
                    <a:pt x="259" y="281"/>
                  </a:lnTo>
                  <a:lnTo>
                    <a:pt x="267" y="284"/>
                  </a:lnTo>
                  <a:lnTo>
                    <a:pt x="269" y="286"/>
                  </a:lnTo>
                  <a:lnTo>
                    <a:pt x="271" y="297"/>
                  </a:lnTo>
                  <a:lnTo>
                    <a:pt x="272" y="300"/>
                  </a:lnTo>
                  <a:lnTo>
                    <a:pt x="275" y="302"/>
                  </a:lnTo>
                  <a:lnTo>
                    <a:pt x="287" y="300"/>
                  </a:lnTo>
                  <a:lnTo>
                    <a:pt x="288" y="302"/>
                  </a:lnTo>
                  <a:lnTo>
                    <a:pt x="290" y="306"/>
                  </a:lnTo>
                  <a:lnTo>
                    <a:pt x="285" y="319"/>
                  </a:lnTo>
                  <a:lnTo>
                    <a:pt x="293" y="319"/>
                  </a:lnTo>
                  <a:lnTo>
                    <a:pt x="295" y="321"/>
                  </a:lnTo>
                  <a:lnTo>
                    <a:pt x="298" y="327"/>
                  </a:lnTo>
                  <a:lnTo>
                    <a:pt x="295" y="337"/>
                  </a:lnTo>
                  <a:lnTo>
                    <a:pt x="287" y="340"/>
                  </a:lnTo>
                  <a:lnTo>
                    <a:pt x="279" y="342"/>
                  </a:lnTo>
                  <a:lnTo>
                    <a:pt x="258" y="353"/>
                  </a:lnTo>
                  <a:lnTo>
                    <a:pt x="242" y="364"/>
                  </a:lnTo>
                  <a:lnTo>
                    <a:pt x="226" y="372"/>
                  </a:lnTo>
                  <a:lnTo>
                    <a:pt x="230" y="372"/>
                  </a:lnTo>
                  <a:lnTo>
                    <a:pt x="235" y="371"/>
                  </a:lnTo>
                  <a:lnTo>
                    <a:pt x="238" y="371"/>
                  </a:lnTo>
                  <a:lnTo>
                    <a:pt x="250" y="377"/>
                  </a:lnTo>
                  <a:lnTo>
                    <a:pt x="251" y="382"/>
                  </a:lnTo>
                  <a:lnTo>
                    <a:pt x="254" y="382"/>
                  </a:lnTo>
                  <a:lnTo>
                    <a:pt x="259" y="380"/>
                  </a:lnTo>
                  <a:lnTo>
                    <a:pt x="266" y="385"/>
                  </a:lnTo>
                  <a:lnTo>
                    <a:pt x="274" y="387"/>
                  </a:lnTo>
                  <a:lnTo>
                    <a:pt x="279" y="390"/>
                  </a:lnTo>
                  <a:lnTo>
                    <a:pt x="287" y="393"/>
                  </a:lnTo>
                  <a:lnTo>
                    <a:pt x="290" y="398"/>
                  </a:lnTo>
                  <a:lnTo>
                    <a:pt x="296" y="403"/>
                  </a:lnTo>
                  <a:lnTo>
                    <a:pt x="290" y="407"/>
                  </a:lnTo>
                  <a:lnTo>
                    <a:pt x="290" y="412"/>
                  </a:lnTo>
                  <a:lnTo>
                    <a:pt x="291" y="414"/>
                  </a:lnTo>
                  <a:lnTo>
                    <a:pt x="291" y="41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26" name="Google Shape;426;p9"/>
            <p:cNvSpPr/>
            <p:nvPr/>
          </p:nvSpPr>
          <p:spPr>
            <a:xfrm>
              <a:off x="4283188" y="-3029679"/>
              <a:ext cx="451373" cy="432339"/>
            </a:xfrm>
            <a:custGeom>
              <a:avLst/>
              <a:gdLst/>
              <a:ahLst/>
              <a:cxnLst/>
              <a:rect l="l" t="t" r="r" b="b"/>
              <a:pathLst>
                <a:path w="332" h="318" extrusionOk="0">
                  <a:moveTo>
                    <a:pt x="10" y="278"/>
                  </a:moveTo>
                  <a:lnTo>
                    <a:pt x="8" y="273"/>
                  </a:lnTo>
                  <a:lnTo>
                    <a:pt x="5" y="274"/>
                  </a:lnTo>
                  <a:lnTo>
                    <a:pt x="1" y="271"/>
                  </a:lnTo>
                  <a:lnTo>
                    <a:pt x="10" y="265"/>
                  </a:lnTo>
                  <a:lnTo>
                    <a:pt x="3" y="266"/>
                  </a:lnTo>
                  <a:lnTo>
                    <a:pt x="0" y="262"/>
                  </a:lnTo>
                  <a:lnTo>
                    <a:pt x="5" y="263"/>
                  </a:lnTo>
                  <a:lnTo>
                    <a:pt x="5" y="260"/>
                  </a:lnTo>
                  <a:lnTo>
                    <a:pt x="1" y="262"/>
                  </a:lnTo>
                  <a:lnTo>
                    <a:pt x="1" y="258"/>
                  </a:lnTo>
                  <a:lnTo>
                    <a:pt x="1" y="257"/>
                  </a:lnTo>
                  <a:lnTo>
                    <a:pt x="22" y="255"/>
                  </a:lnTo>
                  <a:lnTo>
                    <a:pt x="26" y="257"/>
                  </a:lnTo>
                  <a:lnTo>
                    <a:pt x="26" y="260"/>
                  </a:lnTo>
                  <a:lnTo>
                    <a:pt x="29" y="258"/>
                  </a:lnTo>
                  <a:lnTo>
                    <a:pt x="27" y="257"/>
                  </a:lnTo>
                  <a:lnTo>
                    <a:pt x="27" y="255"/>
                  </a:lnTo>
                  <a:lnTo>
                    <a:pt x="35" y="254"/>
                  </a:lnTo>
                  <a:lnTo>
                    <a:pt x="35" y="252"/>
                  </a:lnTo>
                  <a:lnTo>
                    <a:pt x="32" y="254"/>
                  </a:lnTo>
                  <a:lnTo>
                    <a:pt x="34" y="246"/>
                  </a:lnTo>
                  <a:lnTo>
                    <a:pt x="30" y="247"/>
                  </a:lnTo>
                  <a:lnTo>
                    <a:pt x="30" y="252"/>
                  </a:lnTo>
                  <a:lnTo>
                    <a:pt x="27" y="254"/>
                  </a:lnTo>
                  <a:lnTo>
                    <a:pt x="19" y="254"/>
                  </a:lnTo>
                  <a:lnTo>
                    <a:pt x="21" y="249"/>
                  </a:lnTo>
                  <a:lnTo>
                    <a:pt x="18" y="254"/>
                  </a:lnTo>
                  <a:lnTo>
                    <a:pt x="1" y="255"/>
                  </a:lnTo>
                  <a:lnTo>
                    <a:pt x="0" y="250"/>
                  </a:lnTo>
                  <a:lnTo>
                    <a:pt x="3" y="247"/>
                  </a:lnTo>
                  <a:lnTo>
                    <a:pt x="3" y="246"/>
                  </a:lnTo>
                  <a:lnTo>
                    <a:pt x="0" y="242"/>
                  </a:lnTo>
                  <a:lnTo>
                    <a:pt x="5" y="239"/>
                  </a:lnTo>
                  <a:lnTo>
                    <a:pt x="13" y="239"/>
                  </a:lnTo>
                  <a:lnTo>
                    <a:pt x="16" y="238"/>
                  </a:lnTo>
                  <a:lnTo>
                    <a:pt x="1" y="238"/>
                  </a:lnTo>
                  <a:lnTo>
                    <a:pt x="1" y="234"/>
                  </a:lnTo>
                  <a:lnTo>
                    <a:pt x="6" y="236"/>
                  </a:lnTo>
                  <a:lnTo>
                    <a:pt x="6" y="233"/>
                  </a:lnTo>
                  <a:lnTo>
                    <a:pt x="11" y="233"/>
                  </a:lnTo>
                  <a:lnTo>
                    <a:pt x="13" y="233"/>
                  </a:lnTo>
                  <a:lnTo>
                    <a:pt x="18" y="229"/>
                  </a:lnTo>
                  <a:lnTo>
                    <a:pt x="21" y="233"/>
                  </a:lnTo>
                  <a:lnTo>
                    <a:pt x="19" y="228"/>
                  </a:lnTo>
                  <a:lnTo>
                    <a:pt x="21" y="226"/>
                  </a:lnTo>
                  <a:lnTo>
                    <a:pt x="18" y="226"/>
                  </a:lnTo>
                  <a:lnTo>
                    <a:pt x="19" y="225"/>
                  </a:lnTo>
                  <a:lnTo>
                    <a:pt x="18" y="225"/>
                  </a:lnTo>
                  <a:lnTo>
                    <a:pt x="34" y="225"/>
                  </a:lnTo>
                  <a:lnTo>
                    <a:pt x="32" y="223"/>
                  </a:lnTo>
                  <a:lnTo>
                    <a:pt x="34" y="221"/>
                  </a:lnTo>
                  <a:lnTo>
                    <a:pt x="26" y="220"/>
                  </a:lnTo>
                  <a:lnTo>
                    <a:pt x="27" y="218"/>
                  </a:lnTo>
                  <a:lnTo>
                    <a:pt x="26" y="218"/>
                  </a:lnTo>
                  <a:lnTo>
                    <a:pt x="27" y="215"/>
                  </a:lnTo>
                  <a:lnTo>
                    <a:pt x="32" y="217"/>
                  </a:lnTo>
                  <a:lnTo>
                    <a:pt x="34" y="213"/>
                  </a:lnTo>
                  <a:lnTo>
                    <a:pt x="34" y="212"/>
                  </a:lnTo>
                  <a:lnTo>
                    <a:pt x="38" y="210"/>
                  </a:lnTo>
                  <a:lnTo>
                    <a:pt x="40" y="209"/>
                  </a:lnTo>
                  <a:lnTo>
                    <a:pt x="43" y="209"/>
                  </a:lnTo>
                  <a:lnTo>
                    <a:pt x="43" y="207"/>
                  </a:lnTo>
                  <a:lnTo>
                    <a:pt x="46" y="204"/>
                  </a:lnTo>
                  <a:lnTo>
                    <a:pt x="53" y="202"/>
                  </a:lnTo>
                  <a:lnTo>
                    <a:pt x="54" y="207"/>
                  </a:lnTo>
                  <a:lnTo>
                    <a:pt x="58" y="205"/>
                  </a:lnTo>
                  <a:lnTo>
                    <a:pt x="56" y="202"/>
                  </a:lnTo>
                  <a:lnTo>
                    <a:pt x="61" y="199"/>
                  </a:lnTo>
                  <a:lnTo>
                    <a:pt x="66" y="205"/>
                  </a:lnTo>
                  <a:lnTo>
                    <a:pt x="67" y="205"/>
                  </a:lnTo>
                  <a:lnTo>
                    <a:pt x="69" y="202"/>
                  </a:lnTo>
                  <a:lnTo>
                    <a:pt x="75" y="202"/>
                  </a:lnTo>
                  <a:lnTo>
                    <a:pt x="74" y="199"/>
                  </a:lnTo>
                  <a:lnTo>
                    <a:pt x="83" y="196"/>
                  </a:lnTo>
                  <a:lnTo>
                    <a:pt x="85" y="194"/>
                  </a:lnTo>
                  <a:lnTo>
                    <a:pt x="83" y="194"/>
                  </a:lnTo>
                  <a:lnTo>
                    <a:pt x="67" y="202"/>
                  </a:lnTo>
                  <a:lnTo>
                    <a:pt x="64" y="199"/>
                  </a:lnTo>
                  <a:lnTo>
                    <a:pt x="66" y="196"/>
                  </a:lnTo>
                  <a:lnTo>
                    <a:pt x="62" y="197"/>
                  </a:lnTo>
                  <a:lnTo>
                    <a:pt x="61" y="194"/>
                  </a:lnTo>
                  <a:lnTo>
                    <a:pt x="67" y="193"/>
                  </a:lnTo>
                  <a:lnTo>
                    <a:pt x="66" y="188"/>
                  </a:lnTo>
                  <a:lnTo>
                    <a:pt x="77" y="177"/>
                  </a:lnTo>
                  <a:lnTo>
                    <a:pt x="83" y="178"/>
                  </a:lnTo>
                  <a:lnTo>
                    <a:pt x="83" y="173"/>
                  </a:lnTo>
                  <a:lnTo>
                    <a:pt x="82" y="173"/>
                  </a:lnTo>
                  <a:lnTo>
                    <a:pt x="83" y="169"/>
                  </a:lnTo>
                  <a:lnTo>
                    <a:pt x="88" y="164"/>
                  </a:lnTo>
                  <a:lnTo>
                    <a:pt x="96" y="162"/>
                  </a:lnTo>
                  <a:lnTo>
                    <a:pt x="94" y="159"/>
                  </a:lnTo>
                  <a:lnTo>
                    <a:pt x="91" y="161"/>
                  </a:lnTo>
                  <a:lnTo>
                    <a:pt x="94" y="157"/>
                  </a:lnTo>
                  <a:lnTo>
                    <a:pt x="94" y="154"/>
                  </a:lnTo>
                  <a:lnTo>
                    <a:pt x="99" y="157"/>
                  </a:lnTo>
                  <a:lnTo>
                    <a:pt x="96" y="153"/>
                  </a:lnTo>
                  <a:lnTo>
                    <a:pt x="99" y="151"/>
                  </a:lnTo>
                  <a:lnTo>
                    <a:pt x="99" y="145"/>
                  </a:lnTo>
                  <a:lnTo>
                    <a:pt x="106" y="146"/>
                  </a:lnTo>
                  <a:lnTo>
                    <a:pt x="103" y="141"/>
                  </a:lnTo>
                  <a:lnTo>
                    <a:pt x="96" y="145"/>
                  </a:lnTo>
                  <a:lnTo>
                    <a:pt x="103" y="136"/>
                  </a:lnTo>
                  <a:lnTo>
                    <a:pt x="107" y="136"/>
                  </a:lnTo>
                  <a:lnTo>
                    <a:pt x="109" y="135"/>
                  </a:lnTo>
                  <a:lnTo>
                    <a:pt x="106" y="135"/>
                  </a:lnTo>
                  <a:lnTo>
                    <a:pt x="104" y="130"/>
                  </a:lnTo>
                  <a:lnTo>
                    <a:pt x="109" y="128"/>
                  </a:lnTo>
                  <a:lnTo>
                    <a:pt x="106" y="128"/>
                  </a:lnTo>
                  <a:lnTo>
                    <a:pt x="106" y="125"/>
                  </a:lnTo>
                  <a:lnTo>
                    <a:pt x="112" y="122"/>
                  </a:lnTo>
                  <a:lnTo>
                    <a:pt x="111" y="120"/>
                  </a:lnTo>
                  <a:lnTo>
                    <a:pt x="112" y="117"/>
                  </a:lnTo>
                  <a:lnTo>
                    <a:pt x="117" y="117"/>
                  </a:lnTo>
                  <a:lnTo>
                    <a:pt x="120" y="112"/>
                  </a:lnTo>
                  <a:lnTo>
                    <a:pt x="119" y="109"/>
                  </a:lnTo>
                  <a:lnTo>
                    <a:pt x="122" y="104"/>
                  </a:lnTo>
                  <a:lnTo>
                    <a:pt x="127" y="103"/>
                  </a:lnTo>
                  <a:lnTo>
                    <a:pt x="133" y="106"/>
                  </a:lnTo>
                  <a:lnTo>
                    <a:pt x="138" y="101"/>
                  </a:lnTo>
                  <a:lnTo>
                    <a:pt x="130" y="101"/>
                  </a:lnTo>
                  <a:lnTo>
                    <a:pt x="135" y="98"/>
                  </a:lnTo>
                  <a:lnTo>
                    <a:pt x="133" y="98"/>
                  </a:lnTo>
                  <a:lnTo>
                    <a:pt x="135" y="96"/>
                  </a:lnTo>
                  <a:lnTo>
                    <a:pt x="133" y="93"/>
                  </a:lnTo>
                  <a:lnTo>
                    <a:pt x="136" y="92"/>
                  </a:lnTo>
                  <a:lnTo>
                    <a:pt x="135" y="90"/>
                  </a:lnTo>
                  <a:lnTo>
                    <a:pt x="138" y="87"/>
                  </a:lnTo>
                  <a:lnTo>
                    <a:pt x="139" y="87"/>
                  </a:lnTo>
                  <a:lnTo>
                    <a:pt x="141" y="93"/>
                  </a:lnTo>
                  <a:lnTo>
                    <a:pt x="146" y="92"/>
                  </a:lnTo>
                  <a:lnTo>
                    <a:pt x="143" y="87"/>
                  </a:lnTo>
                  <a:lnTo>
                    <a:pt x="144" y="85"/>
                  </a:lnTo>
                  <a:lnTo>
                    <a:pt x="143" y="82"/>
                  </a:lnTo>
                  <a:lnTo>
                    <a:pt x="143" y="80"/>
                  </a:lnTo>
                  <a:lnTo>
                    <a:pt x="146" y="79"/>
                  </a:lnTo>
                  <a:lnTo>
                    <a:pt x="157" y="82"/>
                  </a:lnTo>
                  <a:lnTo>
                    <a:pt x="157" y="79"/>
                  </a:lnTo>
                  <a:lnTo>
                    <a:pt x="146" y="77"/>
                  </a:lnTo>
                  <a:lnTo>
                    <a:pt x="149" y="74"/>
                  </a:lnTo>
                  <a:lnTo>
                    <a:pt x="157" y="72"/>
                  </a:lnTo>
                  <a:lnTo>
                    <a:pt x="159" y="71"/>
                  </a:lnTo>
                  <a:lnTo>
                    <a:pt x="157" y="69"/>
                  </a:lnTo>
                  <a:lnTo>
                    <a:pt x="160" y="71"/>
                  </a:lnTo>
                  <a:lnTo>
                    <a:pt x="160" y="68"/>
                  </a:lnTo>
                  <a:lnTo>
                    <a:pt x="159" y="66"/>
                  </a:lnTo>
                  <a:lnTo>
                    <a:pt x="159" y="63"/>
                  </a:lnTo>
                  <a:lnTo>
                    <a:pt x="165" y="58"/>
                  </a:lnTo>
                  <a:lnTo>
                    <a:pt x="163" y="55"/>
                  </a:lnTo>
                  <a:lnTo>
                    <a:pt x="167" y="50"/>
                  </a:lnTo>
                  <a:lnTo>
                    <a:pt x="167" y="50"/>
                  </a:lnTo>
                  <a:lnTo>
                    <a:pt x="167" y="55"/>
                  </a:lnTo>
                  <a:lnTo>
                    <a:pt x="173" y="55"/>
                  </a:lnTo>
                  <a:lnTo>
                    <a:pt x="175" y="53"/>
                  </a:lnTo>
                  <a:lnTo>
                    <a:pt x="170" y="48"/>
                  </a:lnTo>
                  <a:lnTo>
                    <a:pt x="173" y="48"/>
                  </a:lnTo>
                  <a:lnTo>
                    <a:pt x="183" y="56"/>
                  </a:lnTo>
                  <a:lnTo>
                    <a:pt x="181" y="53"/>
                  </a:lnTo>
                  <a:lnTo>
                    <a:pt x="176" y="50"/>
                  </a:lnTo>
                  <a:lnTo>
                    <a:pt x="176" y="45"/>
                  </a:lnTo>
                  <a:lnTo>
                    <a:pt x="178" y="42"/>
                  </a:lnTo>
                  <a:lnTo>
                    <a:pt x="184" y="40"/>
                  </a:lnTo>
                  <a:lnTo>
                    <a:pt x="186" y="50"/>
                  </a:lnTo>
                  <a:lnTo>
                    <a:pt x="186" y="42"/>
                  </a:lnTo>
                  <a:lnTo>
                    <a:pt x="192" y="37"/>
                  </a:lnTo>
                  <a:lnTo>
                    <a:pt x="194" y="48"/>
                  </a:lnTo>
                  <a:lnTo>
                    <a:pt x="191" y="53"/>
                  </a:lnTo>
                  <a:lnTo>
                    <a:pt x="197" y="45"/>
                  </a:lnTo>
                  <a:lnTo>
                    <a:pt x="197" y="42"/>
                  </a:lnTo>
                  <a:lnTo>
                    <a:pt x="199" y="39"/>
                  </a:lnTo>
                  <a:lnTo>
                    <a:pt x="202" y="35"/>
                  </a:lnTo>
                  <a:lnTo>
                    <a:pt x="200" y="39"/>
                  </a:lnTo>
                  <a:lnTo>
                    <a:pt x="202" y="40"/>
                  </a:lnTo>
                  <a:lnTo>
                    <a:pt x="207" y="37"/>
                  </a:lnTo>
                  <a:lnTo>
                    <a:pt x="205" y="34"/>
                  </a:lnTo>
                  <a:lnTo>
                    <a:pt x="215" y="42"/>
                  </a:lnTo>
                  <a:lnTo>
                    <a:pt x="215" y="32"/>
                  </a:lnTo>
                  <a:lnTo>
                    <a:pt x="208" y="31"/>
                  </a:lnTo>
                  <a:lnTo>
                    <a:pt x="208" y="26"/>
                  </a:lnTo>
                  <a:lnTo>
                    <a:pt x="212" y="29"/>
                  </a:lnTo>
                  <a:lnTo>
                    <a:pt x="213" y="26"/>
                  </a:lnTo>
                  <a:lnTo>
                    <a:pt x="220" y="31"/>
                  </a:lnTo>
                  <a:lnTo>
                    <a:pt x="220" y="31"/>
                  </a:lnTo>
                  <a:lnTo>
                    <a:pt x="220" y="27"/>
                  </a:lnTo>
                  <a:lnTo>
                    <a:pt x="226" y="29"/>
                  </a:lnTo>
                  <a:lnTo>
                    <a:pt x="226" y="31"/>
                  </a:lnTo>
                  <a:lnTo>
                    <a:pt x="231" y="35"/>
                  </a:lnTo>
                  <a:lnTo>
                    <a:pt x="231" y="27"/>
                  </a:lnTo>
                  <a:lnTo>
                    <a:pt x="237" y="19"/>
                  </a:lnTo>
                  <a:lnTo>
                    <a:pt x="244" y="19"/>
                  </a:lnTo>
                  <a:lnTo>
                    <a:pt x="242" y="18"/>
                  </a:lnTo>
                  <a:lnTo>
                    <a:pt x="247" y="15"/>
                  </a:lnTo>
                  <a:lnTo>
                    <a:pt x="244" y="10"/>
                  </a:lnTo>
                  <a:lnTo>
                    <a:pt x="247" y="10"/>
                  </a:lnTo>
                  <a:lnTo>
                    <a:pt x="247" y="5"/>
                  </a:lnTo>
                  <a:lnTo>
                    <a:pt x="252" y="3"/>
                  </a:lnTo>
                  <a:lnTo>
                    <a:pt x="255" y="10"/>
                  </a:lnTo>
                  <a:lnTo>
                    <a:pt x="263" y="8"/>
                  </a:lnTo>
                  <a:lnTo>
                    <a:pt x="255" y="19"/>
                  </a:lnTo>
                  <a:lnTo>
                    <a:pt x="255" y="26"/>
                  </a:lnTo>
                  <a:lnTo>
                    <a:pt x="252" y="31"/>
                  </a:lnTo>
                  <a:lnTo>
                    <a:pt x="253" y="32"/>
                  </a:lnTo>
                  <a:lnTo>
                    <a:pt x="255" y="32"/>
                  </a:lnTo>
                  <a:lnTo>
                    <a:pt x="272" y="5"/>
                  </a:lnTo>
                  <a:lnTo>
                    <a:pt x="274" y="11"/>
                  </a:lnTo>
                  <a:lnTo>
                    <a:pt x="271" y="13"/>
                  </a:lnTo>
                  <a:lnTo>
                    <a:pt x="274" y="16"/>
                  </a:lnTo>
                  <a:lnTo>
                    <a:pt x="274" y="23"/>
                  </a:lnTo>
                  <a:lnTo>
                    <a:pt x="279" y="19"/>
                  </a:lnTo>
                  <a:lnTo>
                    <a:pt x="279" y="16"/>
                  </a:lnTo>
                  <a:lnTo>
                    <a:pt x="281" y="15"/>
                  </a:lnTo>
                  <a:lnTo>
                    <a:pt x="285" y="0"/>
                  </a:lnTo>
                  <a:lnTo>
                    <a:pt x="297" y="3"/>
                  </a:lnTo>
                  <a:lnTo>
                    <a:pt x="295" y="10"/>
                  </a:lnTo>
                  <a:lnTo>
                    <a:pt x="289" y="10"/>
                  </a:lnTo>
                  <a:lnTo>
                    <a:pt x="292" y="13"/>
                  </a:lnTo>
                  <a:lnTo>
                    <a:pt x="289" y="15"/>
                  </a:lnTo>
                  <a:lnTo>
                    <a:pt x="295" y="15"/>
                  </a:lnTo>
                  <a:lnTo>
                    <a:pt x="292" y="19"/>
                  </a:lnTo>
                  <a:lnTo>
                    <a:pt x="300" y="19"/>
                  </a:lnTo>
                  <a:lnTo>
                    <a:pt x="298" y="11"/>
                  </a:lnTo>
                  <a:lnTo>
                    <a:pt x="306" y="7"/>
                  </a:lnTo>
                  <a:lnTo>
                    <a:pt x="308" y="13"/>
                  </a:lnTo>
                  <a:lnTo>
                    <a:pt x="317" y="11"/>
                  </a:lnTo>
                  <a:lnTo>
                    <a:pt x="322" y="15"/>
                  </a:lnTo>
                  <a:lnTo>
                    <a:pt x="319" y="16"/>
                  </a:lnTo>
                  <a:lnTo>
                    <a:pt x="330" y="21"/>
                  </a:lnTo>
                  <a:lnTo>
                    <a:pt x="332" y="23"/>
                  </a:lnTo>
                  <a:lnTo>
                    <a:pt x="319" y="31"/>
                  </a:lnTo>
                  <a:lnTo>
                    <a:pt x="301" y="29"/>
                  </a:lnTo>
                  <a:lnTo>
                    <a:pt x="319" y="37"/>
                  </a:lnTo>
                  <a:lnTo>
                    <a:pt x="314" y="43"/>
                  </a:lnTo>
                  <a:lnTo>
                    <a:pt x="322" y="42"/>
                  </a:lnTo>
                  <a:lnTo>
                    <a:pt x="332" y="40"/>
                  </a:lnTo>
                  <a:lnTo>
                    <a:pt x="332" y="47"/>
                  </a:lnTo>
                  <a:lnTo>
                    <a:pt x="324" y="45"/>
                  </a:lnTo>
                  <a:lnTo>
                    <a:pt x="322" y="50"/>
                  </a:lnTo>
                  <a:lnTo>
                    <a:pt x="313" y="55"/>
                  </a:lnTo>
                  <a:lnTo>
                    <a:pt x="309" y="61"/>
                  </a:lnTo>
                  <a:lnTo>
                    <a:pt x="308" y="56"/>
                  </a:lnTo>
                  <a:lnTo>
                    <a:pt x="313" y="50"/>
                  </a:lnTo>
                  <a:lnTo>
                    <a:pt x="309" y="42"/>
                  </a:lnTo>
                  <a:lnTo>
                    <a:pt x="293" y="31"/>
                  </a:lnTo>
                  <a:lnTo>
                    <a:pt x="281" y="35"/>
                  </a:lnTo>
                  <a:lnTo>
                    <a:pt x="268" y="40"/>
                  </a:lnTo>
                  <a:lnTo>
                    <a:pt x="266" y="45"/>
                  </a:lnTo>
                  <a:lnTo>
                    <a:pt x="266" y="63"/>
                  </a:lnTo>
                  <a:lnTo>
                    <a:pt x="252" y="72"/>
                  </a:lnTo>
                  <a:lnTo>
                    <a:pt x="244" y="66"/>
                  </a:lnTo>
                  <a:lnTo>
                    <a:pt x="236" y="71"/>
                  </a:lnTo>
                  <a:lnTo>
                    <a:pt x="224" y="69"/>
                  </a:lnTo>
                  <a:lnTo>
                    <a:pt x="213" y="56"/>
                  </a:lnTo>
                  <a:lnTo>
                    <a:pt x="207" y="53"/>
                  </a:lnTo>
                  <a:lnTo>
                    <a:pt x="204" y="55"/>
                  </a:lnTo>
                  <a:lnTo>
                    <a:pt x="205" y="60"/>
                  </a:lnTo>
                  <a:lnTo>
                    <a:pt x="199" y="61"/>
                  </a:lnTo>
                  <a:lnTo>
                    <a:pt x="191" y="61"/>
                  </a:lnTo>
                  <a:lnTo>
                    <a:pt x="194" y="66"/>
                  </a:lnTo>
                  <a:lnTo>
                    <a:pt x="191" y="74"/>
                  </a:lnTo>
                  <a:lnTo>
                    <a:pt x="192" y="77"/>
                  </a:lnTo>
                  <a:lnTo>
                    <a:pt x="192" y="79"/>
                  </a:lnTo>
                  <a:lnTo>
                    <a:pt x="170" y="76"/>
                  </a:lnTo>
                  <a:lnTo>
                    <a:pt x="167" y="79"/>
                  </a:lnTo>
                  <a:lnTo>
                    <a:pt x="167" y="85"/>
                  </a:lnTo>
                  <a:lnTo>
                    <a:pt x="165" y="92"/>
                  </a:lnTo>
                  <a:lnTo>
                    <a:pt x="157" y="88"/>
                  </a:lnTo>
                  <a:lnTo>
                    <a:pt x="149" y="95"/>
                  </a:lnTo>
                  <a:lnTo>
                    <a:pt x="147" y="100"/>
                  </a:lnTo>
                  <a:lnTo>
                    <a:pt x="143" y="108"/>
                  </a:lnTo>
                  <a:lnTo>
                    <a:pt x="146" y="112"/>
                  </a:lnTo>
                  <a:lnTo>
                    <a:pt x="146" y="116"/>
                  </a:lnTo>
                  <a:lnTo>
                    <a:pt x="135" y="128"/>
                  </a:lnTo>
                  <a:lnTo>
                    <a:pt x="131" y="138"/>
                  </a:lnTo>
                  <a:lnTo>
                    <a:pt x="123" y="141"/>
                  </a:lnTo>
                  <a:lnTo>
                    <a:pt x="125" y="153"/>
                  </a:lnTo>
                  <a:lnTo>
                    <a:pt x="123" y="162"/>
                  </a:lnTo>
                  <a:lnTo>
                    <a:pt x="114" y="175"/>
                  </a:lnTo>
                  <a:lnTo>
                    <a:pt x="120" y="183"/>
                  </a:lnTo>
                  <a:lnTo>
                    <a:pt x="120" y="188"/>
                  </a:lnTo>
                  <a:lnTo>
                    <a:pt x="117" y="191"/>
                  </a:lnTo>
                  <a:lnTo>
                    <a:pt x="104" y="191"/>
                  </a:lnTo>
                  <a:lnTo>
                    <a:pt x="94" y="199"/>
                  </a:lnTo>
                  <a:lnTo>
                    <a:pt x="93" y="205"/>
                  </a:lnTo>
                  <a:lnTo>
                    <a:pt x="96" y="212"/>
                  </a:lnTo>
                  <a:lnTo>
                    <a:pt x="93" y="223"/>
                  </a:lnTo>
                  <a:lnTo>
                    <a:pt x="96" y="228"/>
                  </a:lnTo>
                  <a:lnTo>
                    <a:pt x="96" y="241"/>
                  </a:lnTo>
                  <a:lnTo>
                    <a:pt x="104" y="246"/>
                  </a:lnTo>
                  <a:lnTo>
                    <a:pt x="106" y="250"/>
                  </a:lnTo>
                  <a:lnTo>
                    <a:pt x="104" y="254"/>
                  </a:lnTo>
                  <a:lnTo>
                    <a:pt x="98" y="258"/>
                  </a:lnTo>
                  <a:lnTo>
                    <a:pt x="99" y="260"/>
                  </a:lnTo>
                  <a:lnTo>
                    <a:pt x="103" y="266"/>
                  </a:lnTo>
                  <a:lnTo>
                    <a:pt x="101" y="271"/>
                  </a:lnTo>
                  <a:lnTo>
                    <a:pt x="101" y="276"/>
                  </a:lnTo>
                  <a:lnTo>
                    <a:pt x="93" y="281"/>
                  </a:lnTo>
                  <a:lnTo>
                    <a:pt x="93" y="282"/>
                  </a:lnTo>
                  <a:lnTo>
                    <a:pt x="90" y="287"/>
                  </a:lnTo>
                  <a:lnTo>
                    <a:pt x="91" y="292"/>
                  </a:lnTo>
                  <a:lnTo>
                    <a:pt x="90" y="298"/>
                  </a:lnTo>
                  <a:lnTo>
                    <a:pt x="88" y="300"/>
                  </a:lnTo>
                  <a:lnTo>
                    <a:pt x="88" y="298"/>
                  </a:lnTo>
                  <a:lnTo>
                    <a:pt x="86" y="302"/>
                  </a:lnTo>
                  <a:lnTo>
                    <a:pt x="86" y="295"/>
                  </a:lnTo>
                  <a:lnTo>
                    <a:pt x="83" y="295"/>
                  </a:lnTo>
                  <a:lnTo>
                    <a:pt x="78" y="294"/>
                  </a:lnTo>
                  <a:lnTo>
                    <a:pt x="77" y="284"/>
                  </a:lnTo>
                  <a:lnTo>
                    <a:pt x="78" y="281"/>
                  </a:lnTo>
                  <a:lnTo>
                    <a:pt x="77" y="281"/>
                  </a:lnTo>
                  <a:lnTo>
                    <a:pt x="74" y="281"/>
                  </a:lnTo>
                  <a:lnTo>
                    <a:pt x="75" y="287"/>
                  </a:lnTo>
                  <a:lnTo>
                    <a:pt x="74" y="287"/>
                  </a:lnTo>
                  <a:lnTo>
                    <a:pt x="72" y="284"/>
                  </a:lnTo>
                  <a:lnTo>
                    <a:pt x="72" y="287"/>
                  </a:lnTo>
                  <a:lnTo>
                    <a:pt x="75" y="292"/>
                  </a:lnTo>
                  <a:lnTo>
                    <a:pt x="72" y="297"/>
                  </a:lnTo>
                  <a:lnTo>
                    <a:pt x="64" y="297"/>
                  </a:lnTo>
                  <a:lnTo>
                    <a:pt x="64" y="298"/>
                  </a:lnTo>
                  <a:lnTo>
                    <a:pt x="58" y="305"/>
                  </a:lnTo>
                  <a:lnTo>
                    <a:pt x="45" y="314"/>
                  </a:lnTo>
                  <a:lnTo>
                    <a:pt x="43" y="311"/>
                  </a:lnTo>
                  <a:lnTo>
                    <a:pt x="38" y="316"/>
                  </a:lnTo>
                  <a:lnTo>
                    <a:pt x="35" y="318"/>
                  </a:lnTo>
                  <a:lnTo>
                    <a:pt x="32" y="316"/>
                  </a:lnTo>
                  <a:lnTo>
                    <a:pt x="34" y="314"/>
                  </a:lnTo>
                  <a:lnTo>
                    <a:pt x="29" y="314"/>
                  </a:lnTo>
                  <a:lnTo>
                    <a:pt x="29" y="316"/>
                  </a:lnTo>
                  <a:lnTo>
                    <a:pt x="24" y="316"/>
                  </a:lnTo>
                  <a:lnTo>
                    <a:pt x="26" y="310"/>
                  </a:lnTo>
                  <a:lnTo>
                    <a:pt x="22" y="313"/>
                  </a:lnTo>
                  <a:lnTo>
                    <a:pt x="21" y="313"/>
                  </a:lnTo>
                  <a:lnTo>
                    <a:pt x="8" y="305"/>
                  </a:lnTo>
                  <a:lnTo>
                    <a:pt x="10" y="298"/>
                  </a:lnTo>
                  <a:lnTo>
                    <a:pt x="14" y="300"/>
                  </a:lnTo>
                  <a:lnTo>
                    <a:pt x="13" y="297"/>
                  </a:lnTo>
                  <a:lnTo>
                    <a:pt x="18" y="294"/>
                  </a:lnTo>
                  <a:lnTo>
                    <a:pt x="18" y="292"/>
                  </a:lnTo>
                  <a:lnTo>
                    <a:pt x="16" y="292"/>
                  </a:lnTo>
                  <a:lnTo>
                    <a:pt x="19" y="289"/>
                  </a:lnTo>
                  <a:lnTo>
                    <a:pt x="5" y="292"/>
                  </a:lnTo>
                  <a:lnTo>
                    <a:pt x="5" y="289"/>
                  </a:lnTo>
                  <a:lnTo>
                    <a:pt x="8" y="286"/>
                  </a:lnTo>
                  <a:lnTo>
                    <a:pt x="13" y="286"/>
                  </a:lnTo>
                  <a:lnTo>
                    <a:pt x="19" y="282"/>
                  </a:lnTo>
                  <a:lnTo>
                    <a:pt x="11" y="281"/>
                  </a:lnTo>
                  <a:lnTo>
                    <a:pt x="18" y="276"/>
                  </a:lnTo>
                  <a:lnTo>
                    <a:pt x="16" y="274"/>
                  </a:lnTo>
                  <a:lnTo>
                    <a:pt x="21" y="270"/>
                  </a:lnTo>
                  <a:lnTo>
                    <a:pt x="22" y="271"/>
                  </a:lnTo>
                  <a:lnTo>
                    <a:pt x="24" y="268"/>
                  </a:lnTo>
                  <a:lnTo>
                    <a:pt x="27" y="266"/>
                  </a:lnTo>
                  <a:lnTo>
                    <a:pt x="21" y="266"/>
                  </a:lnTo>
                  <a:lnTo>
                    <a:pt x="18" y="268"/>
                  </a:lnTo>
                  <a:lnTo>
                    <a:pt x="10" y="278"/>
                  </a:lnTo>
                  <a:lnTo>
                    <a:pt x="10" y="27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27" name="Google Shape;427;p9"/>
            <p:cNvSpPr/>
            <p:nvPr/>
          </p:nvSpPr>
          <p:spPr>
            <a:xfrm>
              <a:off x="5252552" y="-1986898"/>
              <a:ext cx="110125" cy="54382"/>
            </a:xfrm>
            <a:custGeom>
              <a:avLst/>
              <a:gdLst/>
              <a:ahLst/>
              <a:cxnLst/>
              <a:rect l="l" t="t" r="r" b="b"/>
              <a:pathLst>
                <a:path w="81" h="40" extrusionOk="0">
                  <a:moveTo>
                    <a:pt x="65" y="40"/>
                  </a:moveTo>
                  <a:lnTo>
                    <a:pt x="53" y="38"/>
                  </a:lnTo>
                  <a:lnTo>
                    <a:pt x="42" y="37"/>
                  </a:lnTo>
                  <a:lnTo>
                    <a:pt x="29" y="35"/>
                  </a:lnTo>
                  <a:lnTo>
                    <a:pt x="18" y="33"/>
                  </a:lnTo>
                  <a:lnTo>
                    <a:pt x="12" y="25"/>
                  </a:lnTo>
                  <a:lnTo>
                    <a:pt x="2" y="21"/>
                  </a:lnTo>
                  <a:lnTo>
                    <a:pt x="0" y="17"/>
                  </a:lnTo>
                  <a:lnTo>
                    <a:pt x="7" y="16"/>
                  </a:lnTo>
                  <a:lnTo>
                    <a:pt x="5" y="21"/>
                  </a:lnTo>
                  <a:lnTo>
                    <a:pt x="12" y="21"/>
                  </a:lnTo>
                  <a:lnTo>
                    <a:pt x="13" y="22"/>
                  </a:lnTo>
                  <a:lnTo>
                    <a:pt x="21" y="22"/>
                  </a:lnTo>
                  <a:lnTo>
                    <a:pt x="26" y="21"/>
                  </a:lnTo>
                  <a:lnTo>
                    <a:pt x="45" y="22"/>
                  </a:lnTo>
                  <a:lnTo>
                    <a:pt x="52" y="19"/>
                  </a:lnTo>
                  <a:lnTo>
                    <a:pt x="52" y="17"/>
                  </a:lnTo>
                  <a:lnTo>
                    <a:pt x="53" y="17"/>
                  </a:lnTo>
                  <a:lnTo>
                    <a:pt x="55" y="14"/>
                  </a:lnTo>
                  <a:lnTo>
                    <a:pt x="65" y="8"/>
                  </a:lnTo>
                  <a:lnTo>
                    <a:pt x="74" y="0"/>
                  </a:lnTo>
                  <a:lnTo>
                    <a:pt x="74" y="3"/>
                  </a:lnTo>
                  <a:lnTo>
                    <a:pt x="77" y="4"/>
                  </a:lnTo>
                  <a:lnTo>
                    <a:pt x="81" y="13"/>
                  </a:lnTo>
                  <a:lnTo>
                    <a:pt x="76" y="13"/>
                  </a:lnTo>
                  <a:lnTo>
                    <a:pt x="71" y="13"/>
                  </a:lnTo>
                  <a:lnTo>
                    <a:pt x="74" y="17"/>
                  </a:lnTo>
                  <a:lnTo>
                    <a:pt x="77" y="22"/>
                  </a:lnTo>
                  <a:lnTo>
                    <a:pt x="68" y="24"/>
                  </a:lnTo>
                  <a:lnTo>
                    <a:pt x="68" y="30"/>
                  </a:lnTo>
                  <a:lnTo>
                    <a:pt x="68" y="37"/>
                  </a:lnTo>
                  <a:lnTo>
                    <a:pt x="65" y="40"/>
                  </a:lnTo>
                  <a:lnTo>
                    <a:pt x="65" y="4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28" name="Google Shape;428;p9"/>
            <p:cNvSpPr/>
            <p:nvPr/>
          </p:nvSpPr>
          <p:spPr>
            <a:xfrm>
              <a:off x="5287901" y="-1969225"/>
              <a:ext cx="150911" cy="121001"/>
            </a:xfrm>
            <a:custGeom>
              <a:avLst/>
              <a:gdLst/>
              <a:ahLst/>
              <a:cxnLst/>
              <a:rect l="l" t="t" r="r" b="b"/>
              <a:pathLst>
                <a:path w="111" h="89" extrusionOk="0">
                  <a:moveTo>
                    <a:pt x="50" y="32"/>
                  </a:moveTo>
                  <a:lnTo>
                    <a:pt x="48" y="38"/>
                  </a:lnTo>
                  <a:lnTo>
                    <a:pt x="47" y="43"/>
                  </a:lnTo>
                  <a:lnTo>
                    <a:pt x="45" y="48"/>
                  </a:lnTo>
                  <a:lnTo>
                    <a:pt x="43" y="54"/>
                  </a:lnTo>
                  <a:lnTo>
                    <a:pt x="32" y="56"/>
                  </a:lnTo>
                  <a:lnTo>
                    <a:pt x="21" y="59"/>
                  </a:lnTo>
                  <a:lnTo>
                    <a:pt x="10" y="62"/>
                  </a:lnTo>
                  <a:lnTo>
                    <a:pt x="0" y="65"/>
                  </a:lnTo>
                  <a:lnTo>
                    <a:pt x="10" y="76"/>
                  </a:lnTo>
                  <a:lnTo>
                    <a:pt x="19" y="89"/>
                  </a:lnTo>
                  <a:lnTo>
                    <a:pt x="35" y="86"/>
                  </a:lnTo>
                  <a:lnTo>
                    <a:pt x="48" y="86"/>
                  </a:lnTo>
                  <a:lnTo>
                    <a:pt x="51" y="83"/>
                  </a:lnTo>
                  <a:lnTo>
                    <a:pt x="51" y="80"/>
                  </a:lnTo>
                  <a:lnTo>
                    <a:pt x="56" y="76"/>
                  </a:lnTo>
                  <a:lnTo>
                    <a:pt x="69" y="75"/>
                  </a:lnTo>
                  <a:lnTo>
                    <a:pt x="72" y="67"/>
                  </a:lnTo>
                  <a:lnTo>
                    <a:pt x="79" y="65"/>
                  </a:lnTo>
                  <a:lnTo>
                    <a:pt x="87" y="64"/>
                  </a:lnTo>
                  <a:lnTo>
                    <a:pt x="85" y="52"/>
                  </a:lnTo>
                  <a:lnTo>
                    <a:pt x="88" y="49"/>
                  </a:lnTo>
                  <a:lnTo>
                    <a:pt x="92" y="48"/>
                  </a:lnTo>
                  <a:lnTo>
                    <a:pt x="93" y="49"/>
                  </a:lnTo>
                  <a:lnTo>
                    <a:pt x="96" y="49"/>
                  </a:lnTo>
                  <a:lnTo>
                    <a:pt x="100" y="41"/>
                  </a:lnTo>
                  <a:lnTo>
                    <a:pt x="109" y="33"/>
                  </a:lnTo>
                  <a:lnTo>
                    <a:pt x="111" y="27"/>
                  </a:lnTo>
                  <a:lnTo>
                    <a:pt x="103" y="24"/>
                  </a:lnTo>
                  <a:lnTo>
                    <a:pt x="93" y="16"/>
                  </a:lnTo>
                  <a:lnTo>
                    <a:pt x="75" y="12"/>
                  </a:lnTo>
                  <a:lnTo>
                    <a:pt x="64" y="8"/>
                  </a:lnTo>
                  <a:lnTo>
                    <a:pt x="56" y="3"/>
                  </a:lnTo>
                  <a:lnTo>
                    <a:pt x="55" y="0"/>
                  </a:lnTo>
                  <a:lnTo>
                    <a:pt x="50" y="0"/>
                  </a:lnTo>
                  <a:lnTo>
                    <a:pt x="45" y="0"/>
                  </a:lnTo>
                  <a:lnTo>
                    <a:pt x="48" y="4"/>
                  </a:lnTo>
                  <a:lnTo>
                    <a:pt x="51" y="9"/>
                  </a:lnTo>
                  <a:lnTo>
                    <a:pt x="42" y="11"/>
                  </a:lnTo>
                  <a:lnTo>
                    <a:pt x="42" y="17"/>
                  </a:lnTo>
                  <a:lnTo>
                    <a:pt x="42" y="24"/>
                  </a:lnTo>
                  <a:lnTo>
                    <a:pt x="50" y="32"/>
                  </a:lnTo>
                  <a:lnTo>
                    <a:pt x="50" y="3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29" name="Google Shape;429;p9"/>
            <p:cNvSpPr/>
            <p:nvPr/>
          </p:nvSpPr>
          <p:spPr>
            <a:xfrm>
              <a:off x="5098922" y="-1880853"/>
              <a:ext cx="214810" cy="92450"/>
            </a:xfrm>
            <a:custGeom>
              <a:avLst/>
              <a:gdLst/>
              <a:ahLst/>
              <a:cxnLst/>
              <a:rect l="l" t="t" r="r" b="b"/>
              <a:pathLst>
                <a:path w="158" h="68" extrusionOk="0">
                  <a:moveTo>
                    <a:pt x="139" y="0"/>
                  </a:moveTo>
                  <a:lnTo>
                    <a:pt x="126" y="2"/>
                  </a:lnTo>
                  <a:lnTo>
                    <a:pt x="115" y="3"/>
                  </a:lnTo>
                  <a:lnTo>
                    <a:pt x="102" y="5"/>
                  </a:lnTo>
                  <a:lnTo>
                    <a:pt x="91" y="7"/>
                  </a:lnTo>
                  <a:lnTo>
                    <a:pt x="81" y="15"/>
                  </a:lnTo>
                  <a:lnTo>
                    <a:pt x="73" y="21"/>
                  </a:lnTo>
                  <a:lnTo>
                    <a:pt x="65" y="29"/>
                  </a:lnTo>
                  <a:lnTo>
                    <a:pt x="56" y="36"/>
                  </a:lnTo>
                  <a:lnTo>
                    <a:pt x="54" y="24"/>
                  </a:lnTo>
                  <a:lnTo>
                    <a:pt x="40" y="21"/>
                  </a:lnTo>
                  <a:lnTo>
                    <a:pt x="25" y="18"/>
                  </a:lnTo>
                  <a:lnTo>
                    <a:pt x="11" y="21"/>
                  </a:lnTo>
                  <a:lnTo>
                    <a:pt x="4" y="24"/>
                  </a:lnTo>
                  <a:lnTo>
                    <a:pt x="3" y="26"/>
                  </a:lnTo>
                  <a:lnTo>
                    <a:pt x="0" y="28"/>
                  </a:lnTo>
                  <a:lnTo>
                    <a:pt x="1" y="32"/>
                  </a:lnTo>
                  <a:lnTo>
                    <a:pt x="0" y="34"/>
                  </a:lnTo>
                  <a:lnTo>
                    <a:pt x="1" y="39"/>
                  </a:lnTo>
                  <a:lnTo>
                    <a:pt x="0" y="39"/>
                  </a:lnTo>
                  <a:lnTo>
                    <a:pt x="4" y="42"/>
                  </a:lnTo>
                  <a:lnTo>
                    <a:pt x="9" y="52"/>
                  </a:lnTo>
                  <a:lnTo>
                    <a:pt x="11" y="55"/>
                  </a:lnTo>
                  <a:lnTo>
                    <a:pt x="12" y="61"/>
                  </a:lnTo>
                  <a:lnTo>
                    <a:pt x="17" y="66"/>
                  </a:lnTo>
                  <a:lnTo>
                    <a:pt x="24" y="68"/>
                  </a:lnTo>
                  <a:lnTo>
                    <a:pt x="38" y="66"/>
                  </a:lnTo>
                  <a:lnTo>
                    <a:pt x="48" y="63"/>
                  </a:lnTo>
                  <a:lnTo>
                    <a:pt x="53" y="60"/>
                  </a:lnTo>
                  <a:lnTo>
                    <a:pt x="67" y="60"/>
                  </a:lnTo>
                  <a:lnTo>
                    <a:pt x="75" y="58"/>
                  </a:lnTo>
                  <a:lnTo>
                    <a:pt x="83" y="53"/>
                  </a:lnTo>
                  <a:lnTo>
                    <a:pt x="94" y="53"/>
                  </a:lnTo>
                  <a:lnTo>
                    <a:pt x="96" y="52"/>
                  </a:lnTo>
                  <a:lnTo>
                    <a:pt x="101" y="47"/>
                  </a:lnTo>
                  <a:lnTo>
                    <a:pt x="109" y="45"/>
                  </a:lnTo>
                  <a:lnTo>
                    <a:pt x="134" y="40"/>
                  </a:lnTo>
                  <a:lnTo>
                    <a:pt x="139" y="37"/>
                  </a:lnTo>
                  <a:lnTo>
                    <a:pt x="147" y="36"/>
                  </a:lnTo>
                  <a:lnTo>
                    <a:pt x="147" y="32"/>
                  </a:lnTo>
                  <a:lnTo>
                    <a:pt x="149" y="29"/>
                  </a:lnTo>
                  <a:lnTo>
                    <a:pt x="158" y="24"/>
                  </a:lnTo>
                  <a:lnTo>
                    <a:pt x="149" y="11"/>
                  </a:lnTo>
                  <a:lnTo>
                    <a:pt x="139" y="0"/>
                  </a:lnTo>
                  <a:lnTo>
                    <a:pt x="139"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30" name="Google Shape;430;p9"/>
            <p:cNvSpPr/>
            <p:nvPr/>
          </p:nvSpPr>
          <p:spPr>
            <a:xfrm>
              <a:off x="4878674" y="-1470267"/>
              <a:ext cx="235204" cy="237923"/>
            </a:xfrm>
            <a:custGeom>
              <a:avLst/>
              <a:gdLst/>
              <a:ahLst/>
              <a:cxnLst/>
              <a:rect l="l" t="t" r="r" b="b"/>
              <a:pathLst>
                <a:path w="173" h="175" extrusionOk="0">
                  <a:moveTo>
                    <a:pt x="77" y="32"/>
                  </a:moveTo>
                  <a:lnTo>
                    <a:pt x="73" y="21"/>
                  </a:lnTo>
                  <a:lnTo>
                    <a:pt x="77" y="11"/>
                  </a:lnTo>
                  <a:lnTo>
                    <a:pt x="88" y="11"/>
                  </a:lnTo>
                  <a:lnTo>
                    <a:pt x="93" y="11"/>
                  </a:lnTo>
                  <a:lnTo>
                    <a:pt x="101" y="13"/>
                  </a:lnTo>
                  <a:lnTo>
                    <a:pt x="109" y="11"/>
                  </a:lnTo>
                  <a:lnTo>
                    <a:pt x="120" y="11"/>
                  </a:lnTo>
                  <a:lnTo>
                    <a:pt x="125" y="9"/>
                  </a:lnTo>
                  <a:lnTo>
                    <a:pt x="131" y="8"/>
                  </a:lnTo>
                  <a:lnTo>
                    <a:pt x="134" y="9"/>
                  </a:lnTo>
                  <a:lnTo>
                    <a:pt x="141" y="9"/>
                  </a:lnTo>
                  <a:lnTo>
                    <a:pt x="157" y="5"/>
                  </a:lnTo>
                  <a:lnTo>
                    <a:pt x="163" y="1"/>
                  </a:lnTo>
                  <a:lnTo>
                    <a:pt x="163" y="0"/>
                  </a:lnTo>
                  <a:lnTo>
                    <a:pt x="165" y="1"/>
                  </a:lnTo>
                  <a:lnTo>
                    <a:pt x="166" y="1"/>
                  </a:lnTo>
                  <a:lnTo>
                    <a:pt x="168" y="6"/>
                  </a:lnTo>
                  <a:lnTo>
                    <a:pt x="163" y="14"/>
                  </a:lnTo>
                  <a:lnTo>
                    <a:pt x="166" y="24"/>
                  </a:lnTo>
                  <a:lnTo>
                    <a:pt x="165" y="25"/>
                  </a:lnTo>
                  <a:lnTo>
                    <a:pt x="166" y="27"/>
                  </a:lnTo>
                  <a:lnTo>
                    <a:pt x="166" y="38"/>
                  </a:lnTo>
                  <a:lnTo>
                    <a:pt x="170" y="38"/>
                  </a:lnTo>
                  <a:lnTo>
                    <a:pt x="171" y="40"/>
                  </a:lnTo>
                  <a:lnTo>
                    <a:pt x="170" y="41"/>
                  </a:lnTo>
                  <a:lnTo>
                    <a:pt x="173" y="41"/>
                  </a:lnTo>
                  <a:lnTo>
                    <a:pt x="173" y="43"/>
                  </a:lnTo>
                  <a:lnTo>
                    <a:pt x="168" y="49"/>
                  </a:lnTo>
                  <a:lnTo>
                    <a:pt x="170" y="49"/>
                  </a:lnTo>
                  <a:lnTo>
                    <a:pt x="170" y="53"/>
                  </a:lnTo>
                  <a:lnTo>
                    <a:pt x="162" y="59"/>
                  </a:lnTo>
                  <a:lnTo>
                    <a:pt x="157" y="61"/>
                  </a:lnTo>
                  <a:lnTo>
                    <a:pt x="158" y="62"/>
                  </a:lnTo>
                  <a:lnTo>
                    <a:pt x="158" y="64"/>
                  </a:lnTo>
                  <a:lnTo>
                    <a:pt x="149" y="67"/>
                  </a:lnTo>
                  <a:lnTo>
                    <a:pt x="147" y="69"/>
                  </a:lnTo>
                  <a:lnTo>
                    <a:pt x="134" y="70"/>
                  </a:lnTo>
                  <a:lnTo>
                    <a:pt x="122" y="75"/>
                  </a:lnTo>
                  <a:lnTo>
                    <a:pt x="115" y="78"/>
                  </a:lnTo>
                  <a:lnTo>
                    <a:pt x="114" y="80"/>
                  </a:lnTo>
                  <a:lnTo>
                    <a:pt x="109" y="82"/>
                  </a:lnTo>
                  <a:lnTo>
                    <a:pt x="110" y="83"/>
                  </a:lnTo>
                  <a:lnTo>
                    <a:pt x="104" y="88"/>
                  </a:lnTo>
                  <a:lnTo>
                    <a:pt x="104" y="88"/>
                  </a:lnTo>
                  <a:lnTo>
                    <a:pt x="102" y="86"/>
                  </a:lnTo>
                  <a:lnTo>
                    <a:pt x="101" y="90"/>
                  </a:lnTo>
                  <a:lnTo>
                    <a:pt x="85" y="99"/>
                  </a:lnTo>
                  <a:lnTo>
                    <a:pt x="81" y="99"/>
                  </a:lnTo>
                  <a:lnTo>
                    <a:pt x="81" y="107"/>
                  </a:lnTo>
                  <a:lnTo>
                    <a:pt x="86" y="110"/>
                  </a:lnTo>
                  <a:lnTo>
                    <a:pt x="88" y="110"/>
                  </a:lnTo>
                  <a:lnTo>
                    <a:pt x="94" y="125"/>
                  </a:lnTo>
                  <a:lnTo>
                    <a:pt x="96" y="123"/>
                  </a:lnTo>
                  <a:lnTo>
                    <a:pt x="97" y="125"/>
                  </a:lnTo>
                  <a:lnTo>
                    <a:pt x="97" y="136"/>
                  </a:lnTo>
                  <a:lnTo>
                    <a:pt x="94" y="144"/>
                  </a:lnTo>
                  <a:lnTo>
                    <a:pt x="96" y="146"/>
                  </a:lnTo>
                  <a:lnTo>
                    <a:pt x="97" y="142"/>
                  </a:lnTo>
                  <a:lnTo>
                    <a:pt x="97" y="146"/>
                  </a:lnTo>
                  <a:lnTo>
                    <a:pt x="93" y="150"/>
                  </a:lnTo>
                  <a:lnTo>
                    <a:pt x="88" y="154"/>
                  </a:lnTo>
                  <a:lnTo>
                    <a:pt x="69" y="157"/>
                  </a:lnTo>
                  <a:lnTo>
                    <a:pt x="57" y="162"/>
                  </a:lnTo>
                  <a:lnTo>
                    <a:pt x="53" y="166"/>
                  </a:lnTo>
                  <a:lnTo>
                    <a:pt x="57" y="170"/>
                  </a:lnTo>
                  <a:lnTo>
                    <a:pt x="59" y="168"/>
                  </a:lnTo>
                  <a:lnTo>
                    <a:pt x="59" y="175"/>
                  </a:lnTo>
                  <a:lnTo>
                    <a:pt x="46" y="175"/>
                  </a:lnTo>
                  <a:lnTo>
                    <a:pt x="45" y="163"/>
                  </a:lnTo>
                  <a:lnTo>
                    <a:pt x="41" y="147"/>
                  </a:lnTo>
                  <a:lnTo>
                    <a:pt x="33" y="130"/>
                  </a:lnTo>
                  <a:lnTo>
                    <a:pt x="33" y="123"/>
                  </a:lnTo>
                  <a:lnTo>
                    <a:pt x="41" y="118"/>
                  </a:lnTo>
                  <a:lnTo>
                    <a:pt x="51" y="101"/>
                  </a:lnTo>
                  <a:lnTo>
                    <a:pt x="48" y="90"/>
                  </a:lnTo>
                  <a:lnTo>
                    <a:pt x="51" y="82"/>
                  </a:lnTo>
                  <a:lnTo>
                    <a:pt x="51" y="73"/>
                  </a:lnTo>
                  <a:lnTo>
                    <a:pt x="46" y="64"/>
                  </a:lnTo>
                  <a:lnTo>
                    <a:pt x="45" y="62"/>
                  </a:lnTo>
                  <a:lnTo>
                    <a:pt x="22" y="57"/>
                  </a:lnTo>
                  <a:lnTo>
                    <a:pt x="4" y="57"/>
                  </a:lnTo>
                  <a:lnTo>
                    <a:pt x="4" y="54"/>
                  </a:lnTo>
                  <a:lnTo>
                    <a:pt x="0" y="48"/>
                  </a:lnTo>
                  <a:lnTo>
                    <a:pt x="11" y="45"/>
                  </a:lnTo>
                  <a:lnTo>
                    <a:pt x="24" y="43"/>
                  </a:lnTo>
                  <a:lnTo>
                    <a:pt x="38" y="40"/>
                  </a:lnTo>
                  <a:lnTo>
                    <a:pt x="49" y="37"/>
                  </a:lnTo>
                  <a:lnTo>
                    <a:pt x="57" y="43"/>
                  </a:lnTo>
                  <a:lnTo>
                    <a:pt x="70" y="41"/>
                  </a:lnTo>
                  <a:lnTo>
                    <a:pt x="72" y="43"/>
                  </a:lnTo>
                  <a:lnTo>
                    <a:pt x="75" y="49"/>
                  </a:lnTo>
                  <a:lnTo>
                    <a:pt x="70" y="57"/>
                  </a:lnTo>
                  <a:lnTo>
                    <a:pt x="73" y="61"/>
                  </a:lnTo>
                  <a:lnTo>
                    <a:pt x="85" y="67"/>
                  </a:lnTo>
                  <a:lnTo>
                    <a:pt x="85" y="69"/>
                  </a:lnTo>
                  <a:lnTo>
                    <a:pt x="88" y="69"/>
                  </a:lnTo>
                  <a:lnTo>
                    <a:pt x="88" y="65"/>
                  </a:lnTo>
                  <a:lnTo>
                    <a:pt x="86" y="64"/>
                  </a:lnTo>
                  <a:lnTo>
                    <a:pt x="88" y="61"/>
                  </a:lnTo>
                  <a:lnTo>
                    <a:pt x="96" y="57"/>
                  </a:lnTo>
                  <a:lnTo>
                    <a:pt x="96" y="53"/>
                  </a:lnTo>
                  <a:lnTo>
                    <a:pt x="94" y="49"/>
                  </a:lnTo>
                  <a:lnTo>
                    <a:pt x="96" y="46"/>
                  </a:lnTo>
                  <a:lnTo>
                    <a:pt x="93" y="43"/>
                  </a:lnTo>
                  <a:lnTo>
                    <a:pt x="77" y="32"/>
                  </a:lnTo>
                  <a:lnTo>
                    <a:pt x="77" y="3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31" name="Google Shape;431;p9"/>
            <p:cNvSpPr/>
            <p:nvPr/>
          </p:nvSpPr>
          <p:spPr>
            <a:xfrm>
              <a:off x="4934416" y="-1483862"/>
              <a:ext cx="74776" cy="107405"/>
            </a:xfrm>
            <a:custGeom>
              <a:avLst/>
              <a:gdLst/>
              <a:ahLst/>
              <a:cxnLst/>
              <a:rect l="l" t="t" r="r" b="b"/>
              <a:pathLst>
                <a:path w="55" h="79" extrusionOk="0">
                  <a:moveTo>
                    <a:pt x="36" y="42"/>
                  </a:moveTo>
                  <a:lnTo>
                    <a:pt x="36" y="43"/>
                  </a:lnTo>
                  <a:lnTo>
                    <a:pt x="39" y="45"/>
                  </a:lnTo>
                  <a:lnTo>
                    <a:pt x="42" y="51"/>
                  </a:lnTo>
                  <a:lnTo>
                    <a:pt x="37" y="48"/>
                  </a:lnTo>
                  <a:lnTo>
                    <a:pt x="36" y="50"/>
                  </a:lnTo>
                  <a:lnTo>
                    <a:pt x="31" y="48"/>
                  </a:lnTo>
                  <a:lnTo>
                    <a:pt x="31" y="45"/>
                  </a:lnTo>
                  <a:lnTo>
                    <a:pt x="28" y="42"/>
                  </a:lnTo>
                  <a:lnTo>
                    <a:pt x="24" y="34"/>
                  </a:lnTo>
                  <a:lnTo>
                    <a:pt x="20" y="29"/>
                  </a:lnTo>
                  <a:lnTo>
                    <a:pt x="24" y="23"/>
                  </a:lnTo>
                  <a:lnTo>
                    <a:pt x="23" y="10"/>
                  </a:lnTo>
                  <a:lnTo>
                    <a:pt x="16" y="5"/>
                  </a:lnTo>
                  <a:lnTo>
                    <a:pt x="16" y="2"/>
                  </a:lnTo>
                  <a:lnTo>
                    <a:pt x="13" y="2"/>
                  </a:lnTo>
                  <a:lnTo>
                    <a:pt x="10" y="2"/>
                  </a:lnTo>
                  <a:lnTo>
                    <a:pt x="0" y="0"/>
                  </a:lnTo>
                  <a:lnTo>
                    <a:pt x="2" y="2"/>
                  </a:lnTo>
                  <a:lnTo>
                    <a:pt x="5" y="2"/>
                  </a:lnTo>
                  <a:lnTo>
                    <a:pt x="7" y="3"/>
                  </a:lnTo>
                  <a:lnTo>
                    <a:pt x="13" y="13"/>
                  </a:lnTo>
                  <a:lnTo>
                    <a:pt x="8" y="15"/>
                  </a:lnTo>
                  <a:lnTo>
                    <a:pt x="8" y="21"/>
                  </a:lnTo>
                  <a:lnTo>
                    <a:pt x="8" y="29"/>
                  </a:lnTo>
                  <a:lnTo>
                    <a:pt x="12" y="31"/>
                  </a:lnTo>
                  <a:lnTo>
                    <a:pt x="5" y="34"/>
                  </a:lnTo>
                  <a:lnTo>
                    <a:pt x="5" y="39"/>
                  </a:lnTo>
                  <a:lnTo>
                    <a:pt x="2" y="43"/>
                  </a:lnTo>
                  <a:lnTo>
                    <a:pt x="5" y="47"/>
                  </a:lnTo>
                  <a:lnTo>
                    <a:pt x="8" y="47"/>
                  </a:lnTo>
                  <a:lnTo>
                    <a:pt x="16" y="53"/>
                  </a:lnTo>
                  <a:lnTo>
                    <a:pt x="29" y="51"/>
                  </a:lnTo>
                  <a:lnTo>
                    <a:pt x="31" y="53"/>
                  </a:lnTo>
                  <a:lnTo>
                    <a:pt x="34" y="59"/>
                  </a:lnTo>
                  <a:lnTo>
                    <a:pt x="29" y="67"/>
                  </a:lnTo>
                  <a:lnTo>
                    <a:pt x="32" y="71"/>
                  </a:lnTo>
                  <a:lnTo>
                    <a:pt x="44" y="77"/>
                  </a:lnTo>
                  <a:lnTo>
                    <a:pt x="44" y="79"/>
                  </a:lnTo>
                  <a:lnTo>
                    <a:pt x="47" y="79"/>
                  </a:lnTo>
                  <a:lnTo>
                    <a:pt x="47" y="75"/>
                  </a:lnTo>
                  <a:lnTo>
                    <a:pt x="45" y="74"/>
                  </a:lnTo>
                  <a:lnTo>
                    <a:pt x="47" y="71"/>
                  </a:lnTo>
                  <a:lnTo>
                    <a:pt x="55" y="67"/>
                  </a:lnTo>
                  <a:lnTo>
                    <a:pt x="55" y="63"/>
                  </a:lnTo>
                  <a:lnTo>
                    <a:pt x="53" y="59"/>
                  </a:lnTo>
                  <a:lnTo>
                    <a:pt x="55" y="56"/>
                  </a:lnTo>
                  <a:lnTo>
                    <a:pt x="52" y="53"/>
                  </a:lnTo>
                  <a:lnTo>
                    <a:pt x="36" y="42"/>
                  </a:lnTo>
                  <a:lnTo>
                    <a:pt x="36" y="4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32" name="Google Shape;432;p9"/>
            <p:cNvSpPr/>
            <p:nvPr/>
          </p:nvSpPr>
          <p:spPr>
            <a:xfrm>
              <a:off x="4856921" y="-1600784"/>
              <a:ext cx="243361" cy="148192"/>
            </a:xfrm>
            <a:custGeom>
              <a:avLst/>
              <a:gdLst/>
              <a:ahLst/>
              <a:cxnLst/>
              <a:rect l="l" t="t" r="r" b="b"/>
              <a:pathLst>
                <a:path w="179" h="109" extrusionOk="0">
                  <a:moveTo>
                    <a:pt x="27" y="76"/>
                  </a:moveTo>
                  <a:lnTo>
                    <a:pt x="17" y="65"/>
                  </a:lnTo>
                  <a:lnTo>
                    <a:pt x="16" y="60"/>
                  </a:lnTo>
                  <a:lnTo>
                    <a:pt x="11" y="57"/>
                  </a:lnTo>
                  <a:lnTo>
                    <a:pt x="4" y="54"/>
                  </a:lnTo>
                  <a:lnTo>
                    <a:pt x="3" y="52"/>
                  </a:lnTo>
                  <a:lnTo>
                    <a:pt x="4" y="49"/>
                  </a:lnTo>
                  <a:lnTo>
                    <a:pt x="3" y="43"/>
                  </a:lnTo>
                  <a:lnTo>
                    <a:pt x="0" y="41"/>
                  </a:lnTo>
                  <a:lnTo>
                    <a:pt x="0" y="35"/>
                  </a:lnTo>
                  <a:lnTo>
                    <a:pt x="8" y="33"/>
                  </a:lnTo>
                  <a:lnTo>
                    <a:pt x="17" y="22"/>
                  </a:lnTo>
                  <a:lnTo>
                    <a:pt x="16" y="19"/>
                  </a:lnTo>
                  <a:lnTo>
                    <a:pt x="11" y="17"/>
                  </a:lnTo>
                  <a:lnTo>
                    <a:pt x="12" y="14"/>
                  </a:lnTo>
                  <a:lnTo>
                    <a:pt x="17" y="9"/>
                  </a:lnTo>
                  <a:lnTo>
                    <a:pt x="9" y="0"/>
                  </a:lnTo>
                  <a:lnTo>
                    <a:pt x="30" y="0"/>
                  </a:lnTo>
                  <a:lnTo>
                    <a:pt x="30" y="1"/>
                  </a:lnTo>
                  <a:lnTo>
                    <a:pt x="30" y="4"/>
                  </a:lnTo>
                  <a:lnTo>
                    <a:pt x="30" y="8"/>
                  </a:lnTo>
                  <a:lnTo>
                    <a:pt x="30" y="11"/>
                  </a:lnTo>
                  <a:lnTo>
                    <a:pt x="32" y="16"/>
                  </a:lnTo>
                  <a:lnTo>
                    <a:pt x="32" y="16"/>
                  </a:lnTo>
                  <a:lnTo>
                    <a:pt x="33" y="17"/>
                  </a:lnTo>
                  <a:lnTo>
                    <a:pt x="35" y="17"/>
                  </a:lnTo>
                  <a:lnTo>
                    <a:pt x="36" y="16"/>
                  </a:lnTo>
                  <a:lnTo>
                    <a:pt x="38" y="16"/>
                  </a:lnTo>
                  <a:lnTo>
                    <a:pt x="36" y="14"/>
                  </a:lnTo>
                  <a:lnTo>
                    <a:pt x="38" y="12"/>
                  </a:lnTo>
                  <a:lnTo>
                    <a:pt x="40" y="14"/>
                  </a:lnTo>
                  <a:lnTo>
                    <a:pt x="43" y="16"/>
                  </a:lnTo>
                  <a:lnTo>
                    <a:pt x="45" y="16"/>
                  </a:lnTo>
                  <a:lnTo>
                    <a:pt x="46" y="16"/>
                  </a:lnTo>
                  <a:lnTo>
                    <a:pt x="48" y="16"/>
                  </a:lnTo>
                  <a:lnTo>
                    <a:pt x="49" y="19"/>
                  </a:lnTo>
                  <a:lnTo>
                    <a:pt x="51" y="19"/>
                  </a:lnTo>
                  <a:lnTo>
                    <a:pt x="51" y="17"/>
                  </a:lnTo>
                  <a:lnTo>
                    <a:pt x="51" y="16"/>
                  </a:lnTo>
                  <a:lnTo>
                    <a:pt x="53" y="16"/>
                  </a:lnTo>
                  <a:lnTo>
                    <a:pt x="56" y="16"/>
                  </a:lnTo>
                  <a:lnTo>
                    <a:pt x="57" y="16"/>
                  </a:lnTo>
                  <a:lnTo>
                    <a:pt x="59" y="14"/>
                  </a:lnTo>
                  <a:lnTo>
                    <a:pt x="62" y="12"/>
                  </a:lnTo>
                  <a:lnTo>
                    <a:pt x="62" y="12"/>
                  </a:lnTo>
                  <a:lnTo>
                    <a:pt x="62" y="11"/>
                  </a:lnTo>
                  <a:lnTo>
                    <a:pt x="57" y="12"/>
                  </a:lnTo>
                  <a:lnTo>
                    <a:pt x="56" y="11"/>
                  </a:lnTo>
                  <a:lnTo>
                    <a:pt x="56" y="11"/>
                  </a:lnTo>
                  <a:lnTo>
                    <a:pt x="57" y="9"/>
                  </a:lnTo>
                  <a:lnTo>
                    <a:pt x="57" y="9"/>
                  </a:lnTo>
                  <a:lnTo>
                    <a:pt x="57" y="8"/>
                  </a:lnTo>
                  <a:lnTo>
                    <a:pt x="61" y="8"/>
                  </a:lnTo>
                  <a:lnTo>
                    <a:pt x="61" y="8"/>
                  </a:lnTo>
                  <a:lnTo>
                    <a:pt x="62" y="6"/>
                  </a:lnTo>
                  <a:lnTo>
                    <a:pt x="62" y="4"/>
                  </a:lnTo>
                  <a:lnTo>
                    <a:pt x="64" y="4"/>
                  </a:lnTo>
                  <a:lnTo>
                    <a:pt x="64" y="3"/>
                  </a:lnTo>
                  <a:lnTo>
                    <a:pt x="65" y="3"/>
                  </a:lnTo>
                  <a:lnTo>
                    <a:pt x="65" y="3"/>
                  </a:lnTo>
                  <a:lnTo>
                    <a:pt x="64" y="1"/>
                  </a:lnTo>
                  <a:lnTo>
                    <a:pt x="65" y="1"/>
                  </a:lnTo>
                  <a:lnTo>
                    <a:pt x="69" y="0"/>
                  </a:lnTo>
                  <a:lnTo>
                    <a:pt x="69" y="0"/>
                  </a:lnTo>
                  <a:lnTo>
                    <a:pt x="126" y="20"/>
                  </a:lnTo>
                  <a:lnTo>
                    <a:pt x="131" y="28"/>
                  </a:lnTo>
                  <a:lnTo>
                    <a:pt x="154" y="36"/>
                  </a:lnTo>
                  <a:lnTo>
                    <a:pt x="149" y="51"/>
                  </a:lnTo>
                  <a:lnTo>
                    <a:pt x="149" y="54"/>
                  </a:lnTo>
                  <a:lnTo>
                    <a:pt x="162" y="62"/>
                  </a:lnTo>
                  <a:lnTo>
                    <a:pt x="158" y="67"/>
                  </a:lnTo>
                  <a:lnTo>
                    <a:pt x="160" y="70"/>
                  </a:lnTo>
                  <a:lnTo>
                    <a:pt x="160" y="73"/>
                  </a:lnTo>
                  <a:lnTo>
                    <a:pt x="158" y="73"/>
                  </a:lnTo>
                  <a:lnTo>
                    <a:pt x="158" y="73"/>
                  </a:lnTo>
                  <a:lnTo>
                    <a:pt x="163" y="80"/>
                  </a:lnTo>
                  <a:lnTo>
                    <a:pt x="162" y="80"/>
                  </a:lnTo>
                  <a:lnTo>
                    <a:pt x="166" y="83"/>
                  </a:lnTo>
                  <a:lnTo>
                    <a:pt x="170" y="91"/>
                  </a:lnTo>
                  <a:lnTo>
                    <a:pt x="179" y="96"/>
                  </a:lnTo>
                  <a:lnTo>
                    <a:pt x="179" y="97"/>
                  </a:lnTo>
                  <a:lnTo>
                    <a:pt x="173" y="101"/>
                  </a:lnTo>
                  <a:lnTo>
                    <a:pt x="157" y="105"/>
                  </a:lnTo>
                  <a:lnTo>
                    <a:pt x="150" y="105"/>
                  </a:lnTo>
                  <a:lnTo>
                    <a:pt x="147" y="104"/>
                  </a:lnTo>
                  <a:lnTo>
                    <a:pt x="141" y="105"/>
                  </a:lnTo>
                  <a:lnTo>
                    <a:pt x="136" y="107"/>
                  </a:lnTo>
                  <a:lnTo>
                    <a:pt x="125" y="107"/>
                  </a:lnTo>
                  <a:lnTo>
                    <a:pt x="117" y="109"/>
                  </a:lnTo>
                  <a:lnTo>
                    <a:pt x="109" y="107"/>
                  </a:lnTo>
                  <a:lnTo>
                    <a:pt x="104" y="107"/>
                  </a:lnTo>
                  <a:lnTo>
                    <a:pt x="93" y="107"/>
                  </a:lnTo>
                  <a:lnTo>
                    <a:pt x="88" y="104"/>
                  </a:lnTo>
                  <a:lnTo>
                    <a:pt x="83" y="91"/>
                  </a:lnTo>
                  <a:lnTo>
                    <a:pt x="78" y="88"/>
                  </a:lnTo>
                  <a:lnTo>
                    <a:pt x="75" y="88"/>
                  </a:lnTo>
                  <a:lnTo>
                    <a:pt x="73" y="88"/>
                  </a:lnTo>
                  <a:lnTo>
                    <a:pt x="70" y="88"/>
                  </a:lnTo>
                  <a:lnTo>
                    <a:pt x="67" y="88"/>
                  </a:lnTo>
                  <a:lnTo>
                    <a:pt x="57" y="86"/>
                  </a:lnTo>
                  <a:lnTo>
                    <a:pt x="38" y="81"/>
                  </a:lnTo>
                  <a:lnTo>
                    <a:pt x="32" y="76"/>
                  </a:lnTo>
                  <a:lnTo>
                    <a:pt x="27" y="76"/>
                  </a:lnTo>
                  <a:lnTo>
                    <a:pt x="27" y="7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33" name="Google Shape;433;p9"/>
            <p:cNvSpPr/>
            <p:nvPr/>
          </p:nvSpPr>
          <p:spPr>
            <a:xfrm>
              <a:off x="4472167" y="-1534166"/>
              <a:ext cx="274631" cy="172664"/>
            </a:xfrm>
            <a:custGeom>
              <a:avLst/>
              <a:gdLst/>
              <a:ahLst/>
              <a:cxnLst/>
              <a:rect l="l" t="t" r="r" b="b"/>
              <a:pathLst>
                <a:path w="202" h="127" extrusionOk="0">
                  <a:moveTo>
                    <a:pt x="109" y="119"/>
                  </a:moveTo>
                  <a:lnTo>
                    <a:pt x="92" y="119"/>
                  </a:lnTo>
                  <a:lnTo>
                    <a:pt x="74" y="119"/>
                  </a:lnTo>
                  <a:lnTo>
                    <a:pt x="55" y="119"/>
                  </a:lnTo>
                  <a:lnTo>
                    <a:pt x="37" y="119"/>
                  </a:lnTo>
                  <a:lnTo>
                    <a:pt x="28" y="114"/>
                  </a:lnTo>
                  <a:lnTo>
                    <a:pt x="24" y="114"/>
                  </a:lnTo>
                  <a:lnTo>
                    <a:pt x="18" y="114"/>
                  </a:lnTo>
                  <a:lnTo>
                    <a:pt x="10" y="117"/>
                  </a:lnTo>
                  <a:lnTo>
                    <a:pt x="7" y="117"/>
                  </a:lnTo>
                  <a:lnTo>
                    <a:pt x="0" y="119"/>
                  </a:lnTo>
                  <a:lnTo>
                    <a:pt x="0" y="112"/>
                  </a:lnTo>
                  <a:lnTo>
                    <a:pt x="2" y="114"/>
                  </a:lnTo>
                  <a:lnTo>
                    <a:pt x="0" y="104"/>
                  </a:lnTo>
                  <a:lnTo>
                    <a:pt x="4" y="103"/>
                  </a:lnTo>
                  <a:lnTo>
                    <a:pt x="7" y="96"/>
                  </a:lnTo>
                  <a:lnTo>
                    <a:pt x="10" y="82"/>
                  </a:lnTo>
                  <a:lnTo>
                    <a:pt x="13" y="77"/>
                  </a:lnTo>
                  <a:lnTo>
                    <a:pt x="18" y="74"/>
                  </a:lnTo>
                  <a:lnTo>
                    <a:pt x="18" y="72"/>
                  </a:lnTo>
                  <a:lnTo>
                    <a:pt x="24" y="71"/>
                  </a:lnTo>
                  <a:lnTo>
                    <a:pt x="29" y="66"/>
                  </a:lnTo>
                  <a:lnTo>
                    <a:pt x="31" y="61"/>
                  </a:lnTo>
                  <a:lnTo>
                    <a:pt x="31" y="53"/>
                  </a:lnTo>
                  <a:lnTo>
                    <a:pt x="32" y="53"/>
                  </a:lnTo>
                  <a:lnTo>
                    <a:pt x="31" y="48"/>
                  </a:lnTo>
                  <a:lnTo>
                    <a:pt x="24" y="44"/>
                  </a:lnTo>
                  <a:lnTo>
                    <a:pt x="20" y="36"/>
                  </a:lnTo>
                  <a:lnTo>
                    <a:pt x="23" y="31"/>
                  </a:lnTo>
                  <a:lnTo>
                    <a:pt x="21" y="26"/>
                  </a:lnTo>
                  <a:lnTo>
                    <a:pt x="15" y="13"/>
                  </a:lnTo>
                  <a:lnTo>
                    <a:pt x="5" y="5"/>
                  </a:lnTo>
                  <a:lnTo>
                    <a:pt x="21" y="0"/>
                  </a:lnTo>
                  <a:lnTo>
                    <a:pt x="32" y="0"/>
                  </a:lnTo>
                  <a:lnTo>
                    <a:pt x="45" y="0"/>
                  </a:lnTo>
                  <a:lnTo>
                    <a:pt x="57" y="0"/>
                  </a:lnTo>
                  <a:lnTo>
                    <a:pt x="68" y="0"/>
                  </a:lnTo>
                  <a:lnTo>
                    <a:pt x="74" y="3"/>
                  </a:lnTo>
                  <a:lnTo>
                    <a:pt x="81" y="15"/>
                  </a:lnTo>
                  <a:lnTo>
                    <a:pt x="90" y="23"/>
                  </a:lnTo>
                  <a:lnTo>
                    <a:pt x="95" y="24"/>
                  </a:lnTo>
                  <a:lnTo>
                    <a:pt x="108" y="23"/>
                  </a:lnTo>
                  <a:lnTo>
                    <a:pt x="119" y="23"/>
                  </a:lnTo>
                  <a:lnTo>
                    <a:pt x="122" y="11"/>
                  </a:lnTo>
                  <a:lnTo>
                    <a:pt x="142" y="11"/>
                  </a:lnTo>
                  <a:lnTo>
                    <a:pt x="142" y="15"/>
                  </a:lnTo>
                  <a:lnTo>
                    <a:pt x="156" y="15"/>
                  </a:lnTo>
                  <a:lnTo>
                    <a:pt x="158" y="18"/>
                  </a:lnTo>
                  <a:lnTo>
                    <a:pt x="161" y="32"/>
                  </a:lnTo>
                  <a:lnTo>
                    <a:pt x="161" y="37"/>
                  </a:lnTo>
                  <a:lnTo>
                    <a:pt x="166" y="48"/>
                  </a:lnTo>
                  <a:lnTo>
                    <a:pt x="164" y="55"/>
                  </a:lnTo>
                  <a:lnTo>
                    <a:pt x="170" y="56"/>
                  </a:lnTo>
                  <a:lnTo>
                    <a:pt x="174" y="53"/>
                  </a:lnTo>
                  <a:lnTo>
                    <a:pt x="183" y="53"/>
                  </a:lnTo>
                  <a:lnTo>
                    <a:pt x="194" y="53"/>
                  </a:lnTo>
                  <a:lnTo>
                    <a:pt x="198" y="52"/>
                  </a:lnTo>
                  <a:lnTo>
                    <a:pt x="199" y="53"/>
                  </a:lnTo>
                  <a:lnTo>
                    <a:pt x="198" y="71"/>
                  </a:lnTo>
                  <a:lnTo>
                    <a:pt x="202" y="74"/>
                  </a:lnTo>
                  <a:lnTo>
                    <a:pt x="190" y="74"/>
                  </a:lnTo>
                  <a:lnTo>
                    <a:pt x="178" y="74"/>
                  </a:lnTo>
                  <a:lnTo>
                    <a:pt x="167" y="74"/>
                  </a:lnTo>
                  <a:lnTo>
                    <a:pt x="167" y="82"/>
                  </a:lnTo>
                  <a:lnTo>
                    <a:pt x="169" y="88"/>
                  </a:lnTo>
                  <a:lnTo>
                    <a:pt x="169" y="100"/>
                  </a:lnTo>
                  <a:lnTo>
                    <a:pt x="170" y="111"/>
                  </a:lnTo>
                  <a:lnTo>
                    <a:pt x="190" y="122"/>
                  </a:lnTo>
                  <a:lnTo>
                    <a:pt x="161" y="127"/>
                  </a:lnTo>
                  <a:lnTo>
                    <a:pt x="138" y="124"/>
                  </a:lnTo>
                  <a:lnTo>
                    <a:pt x="122" y="124"/>
                  </a:lnTo>
                  <a:lnTo>
                    <a:pt x="116" y="124"/>
                  </a:lnTo>
                  <a:lnTo>
                    <a:pt x="109" y="119"/>
                  </a:lnTo>
                  <a:lnTo>
                    <a:pt x="109" y="11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34" name="Google Shape;434;p9"/>
            <p:cNvSpPr/>
            <p:nvPr/>
          </p:nvSpPr>
          <p:spPr>
            <a:xfrm>
              <a:off x="4773988" y="-1396851"/>
              <a:ext cx="174023" cy="103326"/>
            </a:xfrm>
            <a:custGeom>
              <a:avLst/>
              <a:gdLst/>
              <a:ahLst/>
              <a:cxnLst/>
              <a:rect l="l" t="t" r="r" b="b"/>
              <a:pathLst>
                <a:path w="128" h="76" extrusionOk="0">
                  <a:moveTo>
                    <a:pt x="30" y="23"/>
                  </a:moveTo>
                  <a:lnTo>
                    <a:pt x="33" y="23"/>
                  </a:lnTo>
                  <a:lnTo>
                    <a:pt x="40" y="18"/>
                  </a:lnTo>
                  <a:lnTo>
                    <a:pt x="46" y="15"/>
                  </a:lnTo>
                  <a:lnTo>
                    <a:pt x="46" y="13"/>
                  </a:lnTo>
                  <a:lnTo>
                    <a:pt x="53" y="11"/>
                  </a:lnTo>
                  <a:lnTo>
                    <a:pt x="57" y="13"/>
                  </a:lnTo>
                  <a:lnTo>
                    <a:pt x="59" y="11"/>
                  </a:lnTo>
                  <a:lnTo>
                    <a:pt x="56" y="10"/>
                  </a:lnTo>
                  <a:lnTo>
                    <a:pt x="56" y="8"/>
                  </a:lnTo>
                  <a:lnTo>
                    <a:pt x="56" y="3"/>
                  </a:lnTo>
                  <a:lnTo>
                    <a:pt x="72" y="0"/>
                  </a:lnTo>
                  <a:lnTo>
                    <a:pt x="77" y="0"/>
                  </a:lnTo>
                  <a:lnTo>
                    <a:pt x="81" y="0"/>
                  </a:lnTo>
                  <a:lnTo>
                    <a:pt x="81" y="3"/>
                  </a:lnTo>
                  <a:lnTo>
                    <a:pt x="99" y="3"/>
                  </a:lnTo>
                  <a:lnTo>
                    <a:pt x="122" y="8"/>
                  </a:lnTo>
                  <a:lnTo>
                    <a:pt x="123" y="10"/>
                  </a:lnTo>
                  <a:lnTo>
                    <a:pt x="128" y="19"/>
                  </a:lnTo>
                  <a:lnTo>
                    <a:pt x="128" y="28"/>
                  </a:lnTo>
                  <a:lnTo>
                    <a:pt x="125" y="36"/>
                  </a:lnTo>
                  <a:lnTo>
                    <a:pt x="128" y="47"/>
                  </a:lnTo>
                  <a:lnTo>
                    <a:pt x="118" y="64"/>
                  </a:lnTo>
                  <a:lnTo>
                    <a:pt x="110" y="69"/>
                  </a:lnTo>
                  <a:lnTo>
                    <a:pt x="110" y="76"/>
                  </a:lnTo>
                  <a:lnTo>
                    <a:pt x="102" y="71"/>
                  </a:lnTo>
                  <a:lnTo>
                    <a:pt x="97" y="71"/>
                  </a:lnTo>
                  <a:lnTo>
                    <a:pt x="86" y="71"/>
                  </a:lnTo>
                  <a:lnTo>
                    <a:pt x="77" y="69"/>
                  </a:lnTo>
                  <a:lnTo>
                    <a:pt x="72" y="69"/>
                  </a:lnTo>
                  <a:lnTo>
                    <a:pt x="62" y="66"/>
                  </a:lnTo>
                  <a:lnTo>
                    <a:pt x="54" y="66"/>
                  </a:lnTo>
                  <a:lnTo>
                    <a:pt x="49" y="63"/>
                  </a:lnTo>
                  <a:lnTo>
                    <a:pt x="45" y="53"/>
                  </a:lnTo>
                  <a:lnTo>
                    <a:pt x="30" y="47"/>
                  </a:lnTo>
                  <a:lnTo>
                    <a:pt x="25" y="45"/>
                  </a:lnTo>
                  <a:lnTo>
                    <a:pt x="16" y="40"/>
                  </a:lnTo>
                  <a:lnTo>
                    <a:pt x="9" y="31"/>
                  </a:lnTo>
                  <a:lnTo>
                    <a:pt x="1" y="26"/>
                  </a:lnTo>
                  <a:lnTo>
                    <a:pt x="0" y="23"/>
                  </a:lnTo>
                  <a:lnTo>
                    <a:pt x="13" y="24"/>
                  </a:lnTo>
                  <a:lnTo>
                    <a:pt x="21" y="24"/>
                  </a:lnTo>
                  <a:lnTo>
                    <a:pt x="24" y="26"/>
                  </a:lnTo>
                  <a:lnTo>
                    <a:pt x="29" y="24"/>
                  </a:lnTo>
                  <a:lnTo>
                    <a:pt x="30" y="23"/>
                  </a:lnTo>
                  <a:lnTo>
                    <a:pt x="30" y="2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35" name="Google Shape;435;p9"/>
            <p:cNvSpPr/>
            <p:nvPr/>
          </p:nvSpPr>
          <p:spPr>
            <a:xfrm>
              <a:off x="4208412" y="-1946112"/>
              <a:ext cx="327654" cy="169945"/>
            </a:xfrm>
            <a:custGeom>
              <a:avLst/>
              <a:gdLst/>
              <a:ahLst/>
              <a:cxnLst/>
              <a:rect l="l" t="t" r="r" b="b"/>
              <a:pathLst>
                <a:path w="241" h="125" extrusionOk="0">
                  <a:moveTo>
                    <a:pt x="61" y="47"/>
                  </a:moveTo>
                  <a:lnTo>
                    <a:pt x="61" y="56"/>
                  </a:lnTo>
                  <a:lnTo>
                    <a:pt x="61" y="64"/>
                  </a:lnTo>
                  <a:lnTo>
                    <a:pt x="61" y="72"/>
                  </a:lnTo>
                  <a:lnTo>
                    <a:pt x="63" y="80"/>
                  </a:lnTo>
                  <a:lnTo>
                    <a:pt x="58" y="82"/>
                  </a:lnTo>
                  <a:lnTo>
                    <a:pt x="52" y="88"/>
                  </a:lnTo>
                  <a:lnTo>
                    <a:pt x="36" y="88"/>
                  </a:lnTo>
                  <a:lnTo>
                    <a:pt x="18" y="88"/>
                  </a:lnTo>
                  <a:lnTo>
                    <a:pt x="12" y="92"/>
                  </a:lnTo>
                  <a:lnTo>
                    <a:pt x="2" y="92"/>
                  </a:lnTo>
                  <a:lnTo>
                    <a:pt x="0" y="96"/>
                  </a:lnTo>
                  <a:lnTo>
                    <a:pt x="4" y="98"/>
                  </a:lnTo>
                  <a:lnTo>
                    <a:pt x="4" y="101"/>
                  </a:lnTo>
                  <a:lnTo>
                    <a:pt x="13" y="108"/>
                  </a:lnTo>
                  <a:lnTo>
                    <a:pt x="20" y="116"/>
                  </a:lnTo>
                  <a:lnTo>
                    <a:pt x="24" y="117"/>
                  </a:lnTo>
                  <a:lnTo>
                    <a:pt x="29" y="116"/>
                  </a:lnTo>
                  <a:lnTo>
                    <a:pt x="32" y="116"/>
                  </a:lnTo>
                  <a:lnTo>
                    <a:pt x="34" y="119"/>
                  </a:lnTo>
                  <a:lnTo>
                    <a:pt x="31" y="119"/>
                  </a:lnTo>
                  <a:lnTo>
                    <a:pt x="31" y="120"/>
                  </a:lnTo>
                  <a:lnTo>
                    <a:pt x="36" y="124"/>
                  </a:lnTo>
                  <a:lnTo>
                    <a:pt x="39" y="122"/>
                  </a:lnTo>
                  <a:lnTo>
                    <a:pt x="36" y="120"/>
                  </a:lnTo>
                  <a:lnTo>
                    <a:pt x="44" y="119"/>
                  </a:lnTo>
                  <a:lnTo>
                    <a:pt x="55" y="125"/>
                  </a:lnTo>
                  <a:lnTo>
                    <a:pt x="55" y="117"/>
                  </a:lnTo>
                  <a:lnTo>
                    <a:pt x="60" y="114"/>
                  </a:lnTo>
                  <a:lnTo>
                    <a:pt x="63" y="108"/>
                  </a:lnTo>
                  <a:lnTo>
                    <a:pt x="73" y="104"/>
                  </a:lnTo>
                  <a:lnTo>
                    <a:pt x="85" y="104"/>
                  </a:lnTo>
                  <a:lnTo>
                    <a:pt x="97" y="108"/>
                  </a:lnTo>
                  <a:lnTo>
                    <a:pt x="106" y="112"/>
                  </a:lnTo>
                  <a:lnTo>
                    <a:pt x="109" y="112"/>
                  </a:lnTo>
                  <a:lnTo>
                    <a:pt x="116" y="109"/>
                  </a:lnTo>
                  <a:lnTo>
                    <a:pt x="122" y="109"/>
                  </a:lnTo>
                  <a:lnTo>
                    <a:pt x="133" y="112"/>
                  </a:lnTo>
                  <a:lnTo>
                    <a:pt x="143" y="114"/>
                  </a:lnTo>
                  <a:lnTo>
                    <a:pt x="146" y="114"/>
                  </a:lnTo>
                  <a:lnTo>
                    <a:pt x="158" y="109"/>
                  </a:lnTo>
                  <a:lnTo>
                    <a:pt x="178" y="108"/>
                  </a:lnTo>
                  <a:lnTo>
                    <a:pt x="190" y="111"/>
                  </a:lnTo>
                  <a:lnTo>
                    <a:pt x="196" y="106"/>
                  </a:lnTo>
                  <a:lnTo>
                    <a:pt x="199" y="106"/>
                  </a:lnTo>
                  <a:lnTo>
                    <a:pt x="202" y="103"/>
                  </a:lnTo>
                  <a:lnTo>
                    <a:pt x="207" y="103"/>
                  </a:lnTo>
                  <a:lnTo>
                    <a:pt x="206" y="98"/>
                  </a:lnTo>
                  <a:lnTo>
                    <a:pt x="204" y="96"/>
                  </a:lnTo>
                  <a:lnTo>
                    <a:pt x="209" y="95"/>
                  </a:lnTo>
                  <a:lnTo>
                    <a:pt x="209" y="90"/>
                  </a:lnTo>
                  <a:lnTo>
                    <a:pt x="234" y="71"/>
                  </a:lnTo>
                  <a:lnTo>
                    <a:pt x="234" y="53"/>
                  </a:lnTo>
                  <a:lnTo>
                    <a:pt x="238" y="37"/>
                  </a:lnTo>
                  <a:lnTo>
                    <a:pt x="241" y="34"/>
                  </a:lnTo>
                  <a:lnTo>
                    <a:pt x="231" y="29"/>
                  </a:lnTo>
                  <a:lnTo>
                    <a:pt x="226" y="23"/>
                  </a:lnTo>
                  <a:lnTo>
                    <a:pt x="225" y="5"/>
                  </a:lnTo>
                  <a:lnTo>
                    <a:pt x="220" y="7"/>
                  </a:lnTo>
                  <a:lnTo>
                    <a:pt x="217" y="3"/>
                  </a:lnTo>
                  <a:lnTo>
                    <a:pt x="209" y="0"/>
                  </a:lnTo>
                  <a:lnTo>
                    <a:pt x="175" y="0"/>
                  </a:lnTo>
                  <a:lnTo>
                    <a:pt x="167" y="3"/>
                  </a:lnTo>
                  <a:lnTo>
                    <a:pt x="161" y="7"/>
                  </a:lnTo>
                  <a:lnTo>
                    <a:pt x="153" y="10"/>
                  </a:lnTo>
                  <a:lnTo>
                    <a:pt x="146" y="13"/>
                  </a:lnTo>
                  <a:lnTo>
                    <a:pt x="140" y="16"/>
                  </a:lnTo>
                  <a:lnTo>
                    <a:pt x="132" y="19"/>
                  </a:lnTo>
                  <a:lnTo>
                    <a:pt x="125" y="23"/>
                  </a:lnTo>
                  <a:lnTo>
                    <a:pt x="117" y="26"/>
                  </a:lnTo>
                  <a:lnTo>
                    <a:pt x="109" y="31"/>
                  </a:lnTo>
                  <a:lnTo>
                    <a:pt x="101" y="35"/>
                  </a:lnTo>
                  <a:lnTo>
                    <a:pt x="93" y="39"/>
                  </a:lnTo>
                  <a:lnTo>
                    <a:pt x="84" y="43"/>
                  </a:lnTo>
                  <a:lnTo>
                    <a:pt x="73" y="45"/>
                  </a:lnTo>
                  <a:lnTo>
                    <a:pt x="61" y="47"/>
                  </a:lnTo>
                  <a:lnTo>
                    <a:pt x="61" y="4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36" name="Google Shape;436;p9"/>
            <p:cNvSpPr/>
            <p:nvPr/>
          </p:nvSpPr>
          <p:spPr>
            <a:xfrm>
              <a:off x="5835802" y="-2054876"/>
              <a:ext cx="171304" cy="61180"/>
            </a:xfrm>
            <a:custGeom>
              <a:avLst/>
              <a:gdLst/>
              <a:ahLst/>
              <a:cxnLst/>
              <a:rect l="l" t="t" r="r" b="b"/>
              <a:pathLst>
                <a:path w="126" h="45" extrusionOk="0">
                  <a:moveTo>
                    <a:pt x="123" y="37"/>
                  </a:moveTo>
                  <a:lnTo>
                    <a:pt x="121" y="32"/>
                  </a:lnTo>
                  <a:lnTo>
                    <a:pt x="123" y="27"/>
                  </a:lnTo>
                  <a:lnTo>
                    <a:pt x="120" y="27"/>
                  </a:lnTo>
                  <a:lnTo>
                    <a:pt x="118" y="29"/>
                  </a:lnTo>
                  <a:lnTo>
                    <a:pt x="112" y="29"/>
                  </a:lnTo>
                  <a:lnTo>
                    <a:pt x="101" y="26"/>
                  </a:lnTo>
                  <a:lnTo>
                    <a:pt x="99" y="27"/>
                  </a:lnTo>
                  <a:lnTo>
                    <a:pt x="93" y="27"/>
                  </a:lnTo>
                  <a:lnTo>
                    <a:pt x="91" y="27"/>
                  </a:lnTo>
                  <a:lnTo>
                    <a:pt x="86" y="24"/>
                  </a:lnTo>
                  <a:lnTo>
                    <a:pt x="81" y="24"/>
                  </a:lnTo>
                  <a:lnTo>
                    <a:pt x="78" y="22"/>
                  </a:lnTo>
                  <a:lnTo>
                    <a:pt x="77" y="19"/>
                  </a:lnTo>
                  <a:lnTo>
                    <a:pt x="72" y="19"/>
                  </a:lnTo>
                  <a:lnTo>
                    <a:pt x="65" y="19"/>
                  </a:lnTo>
                  <a:lnTo>
                    <a:pt x="64" y="18"/>
                  </a:lnTo>
                  <a:lnTo>
                    <a:pt x="62" y="18"/>
                  </a:lnTo>
                  <a:lnTo>
                    <a:pt x="61" y="11"/>
                  </a:lnTo>
                  <a:lnTo>
                    <a:pt x="56" y="11"/>
                  </a:lnTo>
                  <a:lnTo>
                    <a:pt x="53" y="14"/>
                  </a:lnTo>
                  <a:lnTo>
                    <a:pt x="49" y="13"/>
                  </a:lnTo>
                  <a:lnTo>
                    <a:pt x="46" y="8"/>
                  </a:lnTo>
                  <a:lnTo>
                    <a:pt x="32" y="2"/>
                  </a:lnTo>
                  <a:lnTo>
                    <a:pt x="16" y="0"/>
                  </a:lnTo>
                  <a:lnTo>
                    <a:pt x="16" y="3"/>
                  </a:lnTo>
                  <a:lnTo>
                    <a:pt x="11" y="2"/>
                  </a:lnTo>
                  <a:lnTo>
                    <a:pt x="8" y="2"/>
                  </a:lnTo>
                  <a:lnTo>
                    <a:pt x="1" y="6"/>
                  </a:lnTo>
                  <a:lnTo>
                    <a:pt x="3" y="13"/>
                  </a:lnTo>
                  <a:lnTo>
                    <a:pt x="0" y="16"/>
                  </a:lnTo>
                  <a:lnTo>
                    <a:pt x="1" y="18"/>
                  </a:lnTo>
                  <a:lnTo>
                    <a:pt x="3" y="18"/>
                  </a:lnTo>
                  <a:lnTo>
                    <a:pt x="8" y="21"/>
                  </a:lnTo>
                  <a:lnTo>
                    <a:pt x="9" y="21"/>
                  </a:lnTo>
                  <a:lnTo>
                    <a:pt x="12" y="21"/>
                  </a:lnTo>
                  <a:lnTo>
                    <a:pt x="25" y="27"/>
                  </a:lnTo>
                  <a:lnTo>
                    <a:pt x="40" y="30"/>
                  </a:lnTo>
                  <a:lnTo>
                    <a:pt x="45" y="34"/>
                  </a:lnTo>
                  <a:lnTo>
                    <a:pt x="69" y="35"/>
                  </a:lnTo>
                  <a:lnTo>
                    <a:pt x="80" y="40"/>
                  </a:lnTo>
                  <a:lnTo>
                    <a:pt x="113" y="45"/>
                  </a:lnTo>
                  <a:lnTo>
                    <a:pt x="126" y="45"/>
                  </a:lnTo>
                  <a:lnTo>
                    <a:pt x="126" y="40"/>
                  </a:lnTo>
                  <a:lnTo>
                    <a:pt x="123" y="38"/>
                  </a:lnTo>
                  <a:lnTo>
                    <a:pt x="123" y="37"/>
                  </a:lnTo>
                  <a:lnTo>
                    <a:pt x="123" y="3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37" name="Google Shape;437;p9"/>
            <p:cNvSpPr/>
            <p:nvPr/>
          </p:nvSpPr>
          <p:spPr>
            <a:xfrm>
              <a:off x="5599239" y="-2218023"/>
              <a:ext cx="5438" cy="1360"/>
            </a:xfrm>
            <a:custGeom>
              <a:avLst/>
              <a:gdLst/>
              <a:ahLst/>
              <a:cxnLst/>
              <a:rect l="l" t="t" r="r" b="b"/>
              <a:pathLst>
                <a:path w="4" h="1" extrusionOk="0">
                  <a:moveTo>
                    <a:pt x="4" y="1"/>
                  </a:moveTo>
                  <a:lnTo>
                    <a:pt x="0" y="0"/>
                  </a:lnTo>
                  <a:lnTo>
                    <a:pt x="2" y="1"/>
                  </a:lnTo>
                  <a:lnTo>
                    <a:pt x="4" y="1"/>
                  </a:lnTo>
                  <a:lnTo>
                    <a:pt x="4"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38" name="Google Shape;438;p9"/>
            <p:cNvSpPr/>
            <p:nvPr/>
          </p:nvSpPr>
          <p:spPr>
            <a:xfrm>
              <a:off x="5608756" y="-2222102"/>
              <a:ext cx="6798" cy="4079"/>
            </a:xfrm>
            <a:custGeom>
              <a:avLst/>
              <a:gdLst/>
              <a:ahLst/>
              <a:cxnLst/>
              <a:rect l="l" t="t" r="r" b="b"/>
              <a:pathLst>
                <a:path w="5" h="3" extrusionOk="0">
                  <a:moveTo>
                    <a:pt x="5" y="3"/>
                  </a:moveTo>
                  <a:lnTo>
                    <a:pt x="1" y="0"/>
                  </a:lnTo>
                  <a:lnTo>
                    <a:pt x="0" y="0"/>
                  </a:lnTo>
                  <a:lnTo>
                    <a:pt x="1" y="3"/>
                  </a:lnTo>
                  <a:lnTo>
                    <a:pt x="5" y="3"/>
                  </a:lnTo>
                  <a:lnTo>
                    <a:pt x="5"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39" name="Google Shape;439;p9"/>
            <p:cNvSpPr/>
            <p:nvPr/>
          </p:nvSpPr>
          <p:spPr>
            <a:xfrm>
              <a:off x="5620992" y="-2218023"/>
              <a:ext cx="5438" cy="1360"/>
            </a:xfrm>
            <a:custGeom>
              <a:avLst/>
              <a:gdLst/>
              <a:ahLst/>
              <a:cxnLst/>
              <a:rect l="l" t="t" r="r" b="b"/>
              <a:pathLst>
                <a:path w="4" h="120000" extrusionOk="0">
                  <a:moveTo>
                    <a:pt x="4" y="0"/>
                  </a:moveTo>
                  <a:lnTo>
                    <a:pt x="0" y="0"/>
                  </a:lnTo>
                  <a:lnTo>
                    <a:pt x="2" y="0"/>
                  </a:lnTo>
                  <a:lnTo>
                    <a:pt x="4" y="0"/>
                  </a:lnTo>
                  <a:lnTo>
                    <a:pt x="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40" name="Google Shape;440;p9"/>
            <p:cNvSpPr/>
            <p:nvPr/>
          </p:nvSpPr>
          <p:spPr>
            <a:xfrm>
              <a:off x="5576127" y="-2279204"/>
              <a:ext cx="209372" cy="72057"/>
            </a:xfrm>
            <a:custGeom>
              <a:avLst/>
              <a:gdLst/>
              <a:ahLst/>
              <a:cxnLst/>
              <a:rect l="l" t="t" r="r" b="b"/>
              <a:pathLst>
                <a:path w="154" h="53" extrusionOk="0">
                  <a:moveTo>
                    <a:pt x="16" y="11"/>
                  </a:moveTo>
                  <a:lnTo>
                    <a:pt x="17" y="6"/>
                  </a:lnTo>
                  <a:lnTo>
                    <a:pt x="24" y="5"/>
                  </a:lnTo>
                  <a:lnTo>
                    <a:pt x="37" y="6"/>
                  </a:lnTo>
                  <a:lnTo>
                    <a:pt x="51" y="9"/>
                  </a:lnTo>
                  <a:lnTo>
                    <a:pt x="53" y="3"/>
                  </a:lnTo>
                  <a:lnTo>
                    <a:pt x="61" y="0"/>
                  </a:lnTo>
                  <a:lnTo>
                    <a:pt x="69" y="3"/>
                  </a:lnTo>
                  <a:lnTo>
                    <a:pt x="80" y="5"/>
                  </a:lnTo>
                  <a:lnTo>
                    <a:pt x="104" y="3"/>
                  </a:lnTo>
                  <a:lnTo>
                    <a:pt x="136" y="6"/>
                  </a:lnTo>
                  <a:lnTo>
                    <a:pt x="141" y="9"/>
                  </a:lnTo>
                  <a:lnTo>
                    <a:pt x="154" y="13"/>
                  </a:lnTo>
                  <a:lnTo>
                    <a:pt x="154" y="17"/>
                  </a:lnTo>
                  <a:lnTo>
                    <a:pt x="133" y="24"/>
                  </a:lnTo>
                  <a:lnTo>
                    <a:pt x="128" y="29"/>
                  </a:lnTo>
                  <a:lnTo>
                    <a:pt x="109" y="32"/>
                  </a:lnTo>
                  <a:lnTo>
                    <a:pt x="106" y="38"/>
                  </a:lnTo>
                  <a:lnTo>
                    <a:pt x="102" y="40"/>
                  </a:lnTo>
                  <a:lnTo>
                    <a:pt x="93" y="40"/>
                  </a:lnTo>
                  <a:lnTo>
                    <a:pt x="91" y="38"/>
                  </a:lnTo>
                  <a:lnTo>
                    <a:pt x="88" y="37"/>
                  </a:lnTo>
                  <a:lnTo>
                    <a:pt x="82" y="38"/>
                  </a:lnTo>
                  <a:lnTo>
                    <a:pt x="80" y="40"/>
                  </a:lnTo>
                  <a:lnTo>
                    <a:pt x="69" y="45"/>
                  </a:lnTo>
                  <a:lnTo>
                    <a:pt x="67" y="48"/>
                  </a:lnTo>
                  <a:lnTo>
                    <a:pt x="67" y="50"/>
                  </a:lnTo>
                  <a:lnTo>
                    <a:pt x="62" y="50"/>
                  </a:lnTo>
                  <a:lnTo>
                    <a:pt x="62" y="51"/>
                  </a:lnTo>
                  <a:lnTo>
                    <a:pt x="53" y="51"/>
                  </a:lnTo>
                  <a:lnTo>
                    <a:pt x="45" y="53"/>
                  </a:lnTo>
                  <a:lnTo>
                    <a:pt x="38" y="53"/>
                  </a:lnTo>
                  <a:lnTo>
                    <a:pt x="37" y="50"/>
                  </a:lnTo>
                  <a:lnTo>
                    <a:pt x="32" y="50"/>
                  </a:lnTo>
                  <a:lnTo>
                    <a:pt x="25" y="51"/>
                  </a:lnTo>
                  <a:lnTo>
                    <a:pt x="19" y="50"/>
                  </a:lnTo>
                  <a:lnTo>
                    <a:pt x="1" y="50"/>
                  </a:lnTo>
                  <a:lnTo>
                    <a:pt x="0" y="48"/>
                  </a:lnTo>
                  <a:lnTo>
                    <a:pt x="0" y="43"/>
                  </a:lnTo>
                  <a:lnTo>
                    <a:pt x="5" y="42"/>
                  </a:lnTo>
                  <a:lnTo>
                    <a:pt x="11" y="42"/>
                  </a:lnTo>
                  <a:lnTo>
                    <a:pt x="17" y="43"/>
                  </a:lnTo>
                  <a:lnTo>
                    <a:pt x="22" y="40"/>
                  </a:lnTo>
                  <a:lnTo>
                    <a:pt x="37" y="40"/>
                  </a:lnTo>
                  <a:lnTo>
                    <a:pt x="41" y="37"/>
                  </a:lnTo>
                  <a:lnTo>
                    <a:pt x="46" y="37"/>
                  </a:lnTo>
                  <a:lnTo>
                    <a:pt x="53" y="32"/>
                  </a:lnTo>
                  <a:lnTo>
                    <a:pt x="40" y="29"/>
                  </a:lnTo>
                  <a:lnTo>
                    <a:pt x="33" y="27"/>
                  </a:lnTo>
                  <a:lnTo>
                    <a:pt x="33" y="25"/>
                  </a:lnTo>
                  <a:lnTo>
                    <a:pt x="30" y="24"/>
                  </a:lnTo>
                  <a:lnTo>
                    <a:pt x="27" y="29"/>
                  </a:lnTo>
                  <a:lnTo>
                    <a:pt x="19" y="27"/>
                  </a:lnTo>
                  <a:lnTo>
                    <a:pt x="16" y="24"/>
                  </a:lnTo>
                  <a:lnTo>
                    <a:pt x="9" y="24"/>
                  </a:lnTo>
                  <a:lnTo>
                    <a:pt x="9" y="22"/>
                  </a:lnTo>
                  <a:lnTo>
                    <a:pt x="22" y="14"/>
                  </a:lnTo>
                  <a:lnTo>
                    <a:pt x="21" y="13"/>
                  </a:lnTo>
                  <a:lnTo>
                    <a:pt x="16" y="11"/>
                  </a:lnTo>
                  <a:lnTo>
                    <a:pt x="16" y="1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41" name="Google Shape;441;p9"/>
            <p:cNvSpPr/>
            <p:nvPr/>
          </p:nvSpPr>
          <p:spPr>
            <a:xfrm>
              <a:off x="5421137" y="-2192192"/>
              <a:ext cx="277350" cy="152270"/>
            </a:xfrm>
            <a:custGeom>
              <a:avLst/>
              <a:gdLst/>
              <a:ahLst/>
              <a:cxnLst/>
              <a:rect l="l" t="t" r="r" b="b"/>
              <a:pathLst>
                <a:path w="204" h="112" extrusionOk="0">
                  <a:moveTo>
                    <a:pt x="8" y="37"/>
                  </a:moveTo>
                  <a:lnTo>
                    <a:pt x="8" y="46"/>
                  </a:lnTo>
                  <a:lnTo>
                    <a:pt x="5" y="50"/>
                  </a:lnTo>
                  <a:lnTo>
                    <a:pt x="5" y="53"/>
                  </a:lnTo>
                  <a:lnTo>
                    <a:pt x="0" y="54"/>
                  </a:lnTo>
                  <a:lnTo>
                    <a:pt x="0" y="56"/>
                  </a:lnTo>
                  <a:lnTo>
                    <a:pt x="0" y="61"/>
                  </a:lnTo>
                  <a:lnTo>
                    <a:pt x="5" y="61"/>
                  </a:lnTo>
                  <a:lnTo>
                    <a:pt x="5" y="62"/>
                  </a:lnTo>
                  <a:lnTo>
                    <a:pt x="3" y="71"/>
                  </a:lnTo>
                  <a:lnTo>
                    <a:pt x="6" y="75"/>
                  </a:lnTo>
                  <a:lnTo>
                    <a:pt x="8" y="85"/>
                  </a:lnTo>
                  <a:lnTo>
                    <a:pt x="11" y="87"/>
                  </a:lnTo>
                  <a:lnTo>
                    <a:pt x="19" y="87"/>
                  </a:lnTo>
                  <a:lnTo>
                    <a:pt x="24" y="91"/>
                  </a:lnTo>
                  <a:lnTo>
                    <a:pt x="24" y="98"/>
                  </a:lnTo>
                  <a:lnTo>
                    <a:pt x="18" y="103"/>
                  </a:lnTo>
                  <a:lnTo>
                    <a:pt x="16" y="107"/>
                  </a:lnTo>
                  <a:lnTo>
                    <a:pt x="40" y="112"/>
                  </a:lnTo>
                  <a:lnTo>
                    <a:pt x="54" y="111"/>
                  </a:lnTo>
                  <a:lnTo>
                    <a:pt x="64" y="112"/>
                  </a:lnTo>
                  <a:lnTo>
                    <a:pt x="67" y="111"/>
                  </a:lnTo>
                  <a:lnTo>
                    <a:pt x="79" y="111"/>
                  </a:lnTo>
                  <a:lnTo>
                    <a:pt x="95" y="107"/>
                  </a:lnTo>
                  <a:lnTo>
                    <a:pt x="96" y="106"/>
                  </a:lnTo>
                  <a:lnTo>
                    <a:pt x="96" y="104"/>
                  </a:lnTo>
                  <a:lnTo>
                    <a:pt x="95" y="95"/>
                  </a:lnTo>
                  <a:lnTo>
                    <a:pt x="99" y="90"/>
                  </a:lnTo>
                  <a:lnTo>
                    <a:pt x="114" y="90"/>
                  </a:lnTo>
                  <a:lnTo>
                    <a:pt x="114" y="88"/>
                  </a:lnTo>
                  <a:lnTo>
                    <a:pt x="112" y="88"/>
                  </a:lnTo>
                  <a:lnTo>
                    <a:pt x="119" y="83"/>
                  </a:lnTo>
                  <a:lnTo>
                    <a:pt x="125" y="85"/>
                  </a:lnTo>
                  <a:lnTo>
                    <a:pt x="123" y="83"/>
                  </a:lnTo>
                  <a:lnTo>
                    <a:pt x="125" y="83"/>
                  </a:lnTo>
                  <a:lnTo>
                    <a:pt x="130" y="87"/>
                  </a:lnTo>
                  <a:lnTo>
                    <a:pt x="136" y="82"/>
                  </a:lnTo>
                  <a:lnTo>
                    <a:pt x="133" y="77"/>
                  </a:lnTo>
                  <a:lnTo>
                    <a:pt x="136" y="74"/>
                  </a:lnTo>
                  <a:lnTo>
                    <a:pt x="136" y="67"/>
                  </a:lnTo>
                  <a:lnTo>
                    <a:pt x="143" y="67"/>
                  </a:lnTo>
                  <a:lnTo>
                    <a:pt x="147" y="64"/>
                  </a:lnTo>
                  <a:lnTo>
                    <a:pt x="144" y="61"/>
                  </a:lnTo>
                  <a:lnTo>
                    <a:pt x="141" y="58"/>
                  </a:lnTo>
                  <a:lnTo>
                    <a:pt x="141" y="56"/>
                  </a:lnTo>
                  <a:lnTo>
                    <a:pt x="151" y="58"/>
                  </a:lnTo>
                  <a:lnTo>
                    <a:pt x="155" y="56"/>
                  </a:lnTo>
                  <a:lnTo>
                    <a:pt x="157" y="53"/>
                  </a:lnTo>
                  <a:lnTo>
                    <a:pt x="155" y="51"/>
                  </a:lnTo>
                  <a:lnTo>
                    <a:pt x="162" y="43"/>
                  </a:lnTo>
                  <a:lnTo>
                    <a:pt x="162" y="38"/>
                  </a:lnTo>
                  <a:lnTo>
                    <a:pt x="159" y="34"/>
                  </a:lnTo>
                  <a:lnTo>
                    <a:pt x="154" y="32"/>
                  </a:lnTo>
                  <a:lnTo>
                    <a:pt x="155" y="30"/>
                  </a:lnTo>
                  <a:lnTo>
                    <a:pt x="159" y="26"/>
                  </a:lnTo>
                  <a:lnTo>
                    <a:pt x="162" y="27"/>
                  </a:lnTo>
                  <a:lnTo>
                    <a:pt x="165" y="24"/>
                  </a:lnTo>
                  <a:lnTo>
                    <a:pt x="172" y="22"/>
                  </a:lnTo>
                  <a:lnTo>
                    <a:pt x="188" y="21"/>
                  </a:lnTo>
                  <a:lnTo>
                    <a:pt x="196" y="21"/>
                  </a:lnTo>
                  <a:lnTo>
                    <a:pt x="202" y="19"/>
                  </a:lnTo>
                  <a:lnTo>
                    <a:pt x="199" y="18"/>
                  </a:lnTo>
                  <a:lnTo>
                    <a:pt x="202" y="16"/>
                  </a:lnTo>
                  <a:lnTo>
                    <a:pt x="204" y="14"/>
                  </a:lnTo>
                  <a:lnTo>
                    <a:pt x="197" y="14"/>
                  </a:lnTo>
                  <a:lnTo>
                    <a:pt x="189" y="16"/>
                  </a:lnTo>
                  <a:lnTo>
                    <a:pt x="188" y="14"/>
                  </a:lnTo>
                  <a:lnTo>
                    <a:pt x="183" y="13"/>
                  </a:lnTo>
                  <a:lnTo>
                    <a:pt x="173" y="19"/>
                  </a:lnTo>
                  <a:lnTo>
                    <a:pt x="159" y="24"/>
                  </a:lnTo>
                  <a:lnTo>
                    <a:pt x="154" y="18"/>
                  </a:lnTo>
                  <a:lnTo>
                    <a:pt x="154" y="8"/>
                  </a:lnTo>
                  <a:lnTo>
                    <a:pt x="149" y="6"/>
                  </a:lnTo>
                  <a:lnTo>
                    <a:pt x="149" y="3"/>
                  </a:lnTo>
                  <a:lnTo>
                    <a:pt x="143" y="0"/>
                  </a:lnTo>
                  <a:lnTo>
                    <a:pt x="139" y="2"/>
                  </a:lnTo>
                  <a:lnTo>
                    <a:pt x="133" y="8"/>
                  </a:lnTo>
                  <a:lnTo>
                    <a:pt x="136" y="10"/>
                  </a:lnTo>
                  <a:lnTo>
                    <a:pt x="133" y="13"/>
                  </a:lnTo>
                  <a:lnTo>
                    <a:pt x="125" y="11"/>
                  </a:lnTo>
                  <a:lnTo>
                    <a:pt x="122" y="14"/>
                  </a:lnTo>
                  <a:lnTo>
                    <a:pt x="123" y="16"/>
                  </a:lnTo>
                  <a:lnTo>
                    <a:pt x="123" y="18"/>
                  </a:lnTo>
                  <a:lnTo>
                    <a:pt x="117" y="16"/>
                  </a:lnTo>
                  <a:lnTo>
                    <a:pt x="104" y="19"/>
                  </a:lnTo>
                  <a:lnTo>
                    <a:pt x="99" y="16"/>
                  </a:lnTo>
                  <a:lnTo>
                    <a:pt x="80" y="14"/>
                  </a:lnTo>
                  <a:lnTo>
                    <a:pt x="77" y="14"/>
                  </a:lnTo>
                  <a:lnTo>
                    <a:pt x="69" y="13"/>
                  </a:lnTo>
                  <a:lnTo>
                    <a:pt x="67" y="13"/>
                  </a:lnTo>
                  <a:lnTo>
                    <a:pt x="66" y="16"/>
                  </a:lnTo>
                  <a:lnTo>
                    <a:pt x="58" y="16"/>
                  </a:lnTo>
                  <a:lnTo>
                    <a:pt x="56" y="19"/>
                  </a:lnTo>
                  <a:lnTo>
                    <a:pt x="54" y="29"/>
                  </a:lnTo>
                  <a:lnTo>
                    <a:pt x="43" y="34"/>
                  </a:lnTo>
                  <a:lnTo>
                    <a:pt x="35" y="34"/>
                  </a:lnTo>
                  <a:lnTo>
                    <a:pt x="37" y="35"/>
                  </a:lnTo>
                  <a:lnTo>
                    <a:pt x="35" y="40"/>
                  </a:lnTo>
                  <a:lnTo>
                    <a:pt x="30" y="42"/>
                  </a:lnTo>
                  <a:lnTo>
                    <a:pt x="24" y="42"/>
                  </a:lnTo>
                  <a:lnTo>
                    <a:pt x="18" y="40"/>
                  </a:lnTo>
                  <a:lnTo>
                    <a:pt x="11" y="38"/>
                  </a:lnTo>
                  <a:lnTo>
                    <a:pt x="8" y="37"/>
                  </a:lnTo>
                  <a:lnTo>
                    <a:pt x="8" y="3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42" name="Google Shape;442;p9"/>
            <p:cNvSpPr/>
            <p:nvPr/>
          </p:nvSpPr>
          <p:spPr>
            <a:xfrm>
              <a:off x="5540778" y="-2239776"/>
              <a:ext cx="159069" cy="80214"/>
            </a:xfrm>
            <a:custGeom>
              <a:avLst/>
              <a:gdLst/>
              <a:ahLst/>
              <a:cxnLst/>
              <a:rect l="l" t="t" r="r" b="b"/>
              <a:pathLst>
                <a:path w="117" h="59" extrusionOk="0">
                  <a:moveTo>
                    <a:pt x="93" y="21"/>
                  </a:moveTo>
                  <a:lnTo>
                    <a:pt x="93" y="30"/>
                  </a:lnTo>
                  <a:lnTo>
                    <a:pt x="96" y="33"/>
                  </a:lnTo>
                  <a:lnTo>
                    <a:pt x="100" y="35"/>
                  </a:lnTo>
                  <a:lnTo>
                    <a:pt x="109" y="35"/>
                  </a:lnTo>
                  <a:lnTo>
                    <a:pt x="112" y="37"/>
                  </a:lnTo>
                  <a:lnTo>
                    <a:pt x="112" y="40"/>
                  </a:lnTo>
                  <a:lnTo>
                    <a:pt x="116" y="45"/>
                  </a:lnTo>
                  <a:lnTo>
                    <a:pt x="117" y="51"/>
                  </a:lnTo>
                  <a:lnTo>
                    <a:pt x="114" y="51"/>
                  </a:lnTo>
                  <a:lnTo>
                    <a:pt x="116" y="49"/>
                  </a:lnTo>
                  <a:lnTo>
                    <a:pt x="109" y="49"/>
                  </a:lnTo>
                  <a:lnTo>
                    <a:pt x="101" y="51"/>
                  </a:lnTo>
                  <a:lnTo>
                    <a:pt x="100" y="49"/>
                  </a:lnTo>
                  <a:lnTo>
                    <a:pt x="95" y="48"/>
                  </a:lnTo>
                  <a:lnTo>
                    <a:pt x="85" y="54"/>
                  </a:lnTo>
                  <a:lnTo>
                    <a:pt x="71" y="59"/>
                  </a:lnTo>
                  <a:lnTo>
                    <a:pt x="66" y="53"/>
                  </a:lnTo>
                  <a:lnTo>
                    <a:pt x="66" y="43"/>
                  </a:lnTo>
                  <a:lnTo>
                    <a:pt x="61" y="41"/>
                  </a:lnTo>
                  <a:lnTo>
                    <a:pt x="61" y="38"/>
                  </a:lnTo>
                  <a:lnTo>
                    <a:pt x="55" y="35"/>
                  </a:lnTo>
                  <a:lnTo>
                    <a:pt x="51" y="37"/>
                  </a:lnTo>
                  <a:lnTo>
                    <a:pt x="45" y="43"/>
                  </a:lnTo>
                  <a:lnTo>
                    <a:pt x="48" y="45"/>
                  </a:lnTo>
                  <a:lnTo>
                    <a:pt x="45" y="48"/>
                  </a:lnTo>
                  <a:lnTo>
                    <a:pt x="37" y="46"/>
                  </a:lnTo>
                  <a:lnTo>
                    <a:pt x="34" y="49"/>
                  </a:lnTo>
                  <a:lnTo>
                    <a:pt x="35" y="51"/>
                  </a:lnTo>
                  <a:lnTo>
                    <a:pt x="35" y="53"/>
                  </a:lnTo>
                  <a:lnTo>
                    <a:pt x="29" y="51"/>
                  </a:lnTo>
                  <a:lnTo>
                    <a:pt x="16" y="54"/>
                  </a:lnTo>
                  <a:lnTo>
                    <a:pt x="11" y="51"/>
                  </a:lnTo>
                  <a:lnTo>
                    <a:pt x="11" y="49"/>
                  </a:lnTo>
                  <a:lnTo>
                    <a:pt x="10" y="48"/>
                  </a:lnTo>
                  <a:lnTo>
                    <a:pt x="11" y="45"/>
                  </a:lnTo>
                  <a:lnTo>
                    <a:pt x="18" y="38"/>
                  </a:lnTo>
                  <a:lnTo>
                    <a:pt x="11" y="32"/>
                  </a:lnTo>
                  <a:lnTo>
                    <a:pt x="11" y="29"/>
                  </a:lnTo>
                  <a:lnTo>
                    <a:pt x="5" y="27"/>
                  </a:lnTo>
                  <a:lnTo>
                    <a:pt x="0" y="24"/>
                  </a:lnTo>
                  <a:lnTo>
                    <a:pt x="2" y="22"/>
                  </a:lnTo>
                  <a:lnTo>
                    <a:pt x="2" y="21"/>
                  </a:lnTo>
                  <a:lnTo>
                    <a:pt x="16" y="21"/>
                  </a:lnTo>
                  <a:lnTo>
                    <a:pt x="18" y="14"/>
                  </a:lnTo>
                  <a:lnTo>
                    <a:pt x="24" y="13"/>
                  </a:lnTo>
                  <a:lnTo>
                    <a:pt x="24" y="8"/>
                  </a:lnTo>
                  <a:lnTo>
                    <a:pt x="26" y="6"/>
                  </a:lnTo>
                  <a:lnTo>
                    <a:pt x="31" y="6"/>
                  </a:lnTo>
                  <a:lnTo>
                    <a:pt x="40" y="0"/>
                  </a:lnTo>
                  <a:lnTo>
                    <a:pt x="42" y="0"/>
                  </a:lnTo>
                  <a:lnTo>
                    <a:pt x="45" y="4"/>
                  </a:lnTo>
                  <a:lnTo>
                    <a:pt x="40" y="8"/>
                  </a:lnTo>
                  <a:lnTo>
                    <a:pt x="43" y="11"/>
                  </a:lnTo>
                  <a:lnTo>
                    <a:pt x="43" y="11"/>
                  </a:lnTo>
                  <a:lnTo>
                    <a:pt x="48" y="11"/>
                  </a:lnTo>
                  <a:lnTo>
                    <a:pt x="43" y="14"/>
                  </a:lnTo>
                  <a:lnTo>
                    <a:pt x="37" y="13"/>
                  </a:lnTo>
                  <a:lnTo>
                    <a:pt x="31" y="13"/>
                  </a:lnTo>
                  <a:lnTo>
                    <a:pt x="26" y="14"/>
                  </a:lnTo>
                  <a:lnTo>
                    <a:pt x="26" y="19"/>
                  </a:lnTo>
                  <a:lnTo>
                    <a:pt x="27" y="21"/>
                  </a:lnTo>
                  <a:lnTo>
                    <a:pt x="45" y="21"/>
                  </a:lnTo>
                  <a:lnTo>
                    <a:pt x="51" y="22"/>
                  </a:lnTo>
                  <a:lnTo>
                    <a:pt x="58" y="21"/>
                  </a:lnTo>
                  <a:lnTo>
                    <a:pt x="63" y="21"/>
                  </a:lnTo>
                  <a:lnTo>
                    <a:pt x="64" y="24"/>
                  </a:lnTo>
                  <a:lnTo>
                    <a:pt x="71" y="24"/>
                  </a:lnTo>
                  <a:lnTo>
                    <a:pt x="79" y="22"/>
                  </a:lnTo>
                  <a:lnTo>
                    <a:pt x="88" y="22"/>
                  </a:lnTo>
                  <a:lnTo>
                    <a:pt x="88" y="21"/>
                  </a:lnTo>
                  <a:lnTo>
                    <a:pt x="93" y="21"/>
                  </a:lnTo>
                  <a:lnTo>
                    <a:pt x="93" y="2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43" name="Google Shape;443;p9"/>
            <p:cNvSpPr/>
            <p:nvPr/>
          </p:nvSpPr>
          <p:spPr>
            <a:xfrm>
              <a:off x="5236238" y="-2271046"/>
              <a:ext cx="293664" cy="135956"/>
            </a:xfrm>
            <a:custGeom>
              <a:avLst/>
              <a:gdLst/>
              <a:ahLst/>
              <a:cxnLst/>
              <a:rect l="l" t="t" r="r" b="b"/>
              <a:pathLst>
                <a:path w="216" h="100" extrusionOk="0">
                  <a:moveTo>
                    <a:pt x="32" y="72"/>
                  </a:moveTo>
                  <a:lnTo>
                    <a:pt x="40" y="71"/>
                  </a:lnTo>
                  <a:lnTo>
                    <a:pt x="51" y="63"/>
                  </a:lnTo>
                  <a:lnTo>
                    <a:pt x="64" y="63"/>
                  </a:lnTo>
                  <a:lnTo>
                    <a:pt x="65" y="61"/>
                  </a:lnTo>
                  <a:lnTo>
                    <a:pt x="75" y="61"/>
                  </a:lnTo>
                  <a:lnTo>
                    <a:pt x="83" y="64"/>
                  </a:lnTo>
                  <a:lnTo>
                    <a:pt x="97" y="69"/>
                  </a:lnTo>
                  <a:lnTo>
                    <a:pt x="110" y="71"/>
                  </a:lnTo>
                  <a:lnTo>
                    <a:pt x="113" y="76"/>
                  </a:lnTo>
                  <a:lnTo>
                    <a:pt x="133" y="82"/>
                  </a:lnTo>
                  <a:lnTo>
                    <a:pt x="139" y="82"/>
                  </a:lnTo>
                  <a:lnTo>
                    <a:pt x="144" y="92"/>
                  </a:lnTo>
                  <a:lnTo>
                    <a:pt x="144" y="95"/>
                  </a:lnTo>
                  <a:lnTo>
                    <a:pt x="147" y="96"/>
                  </a:lnTo>
                  <a:lnTo>
                    <a:pt x="154" y="98"/>
                  </a:lnTo>
                  <a:lnTo>
                    <a:pt x="160" y="100"/>
                  </a:lnTo>
                  <a:lnTo>
                    <a:pt x="166" y="100"/>
                  </a:lnTo>
                  <a:lnTo>
                    <a:pt x="171" y="98"/>
                  </a:lnTo>
                  <a:lnTo>
                    <a:pt x="173" y="93"/>
                  </a:lnTo>
                  <a:lnTo>
                    <a:pt x="171" y="92"/>
                  </a:lnTo>
                  <a:lnTo>
                    <a:pt x="179" y="92"/>
                  </a:lnTo>
                  <a:lnTo>
                    <a:pt x="190" y="87"/>
                  </a:lnTo>
                  <a:lnTo>
                    <a:pt x="192" y="77"/>
                  </a:lnTo>
                  <a:lnTo>
                    <a:pt x="194" y="74"/>
                  </a:lnTo>
                  <a:lnTo>
                    <a:pt x="202" y="74"/>
                  </a:lnTo>
                  <a:lnTo>
                    <a:pt x="203" y="71"/>
                  </a:lnTo>
                  <a:lnTo>
                    <a:pt x="205" y="71"/>
                  </a:lnTo>
                  <a:lnTo>
                    <a:pt x="213" y="72"/>
                  </a:lnTo>
                  <a:lnTo>
                    <a:pt x="216" y="72"/>
                  </a:lnTo>
                  <a:lnTo>
                    <a:pt x="215" y="68"/>
                  </a:lnTo>
                  <a:lnTo>
                    <a:pt x="216" y="64"/>
                  </a:lnTo>
                  <a:lnTo>
                    <a:pt x="215" y="63"/>
                  </a:lnTo>
                  <a:lnTo>
                    <a:pt x="205" y="60"/>
                  </a:lnTo>
                  <a:lnTo>
                    <a:pt x="198" y="61"/>
                  </a:lnTo>
                  <a:lnTo>
                    <a:pt x="184" y="53"/>
                  </a:lnTo>
                  <a:lnTo>
                    <a:pt x="176" y="52"/>
                  </a:lnTo>
                  <a:lnTo>
                    <a:pt x="168" y="45"/>
                  </a:lnTo>
                  <a:lnTo>
                    <a:pt x="154" y="40"/>
                  </a:lnTo>
                  <a:lnTo>
                    <a:pt x="149" y="36"/>
                  </a:lnTo>
                  <a:lnTo>
                    <a:pt x="147" y="31"/>
                  </a:lnTo>
                  <a:lnTo>
                    <a:pt x="142" y="29"/>
                  </a:lnTo>
                  <a:lnTo>
                    <a:pt x="139" y="23"/>
                  </a:lnTo>
                  <a:lnTo>
                    <a:pt x="134" y="19"/>
                  </a:lnTo>
                  <a:lnTo>
                    <a:pt x="130" y="23"/>
                  </a:lnTo>
                  <a:lnTo>
                    <a:pt x="112" y="19"/>
                  </a:lnTo>
                  <a:lnTo>
                    <a:pt x="110" y="18"/>
                  </a:lnTo>
                  <a:lnTo>
                    <a:pt x="110" y="15"/>
                  </a:lnTo>
                  <a:lnTo>
                    <a:pt x="112" y="13"/>
                  </a:lnTo>
                  <a:lnTo>
                    <a:pt x="109" y="11"/>
                  </a:lnTo>
                  <a:lnTo>
                    <a:pt x="107" y="8"/>
                  </a:lnTo>
                  <a:lnTo>
                    <a:pt x="99" y="7"/>
                  </a:lnTo>
                  <a:lnTo>
                    <a:pt x="86" y="0"/>
                  </a:lnTo>
                  <a:lnTo>
                    <a:pt x="85" y="2"/>
                  </a:lnTo>
                  <a:lnTo>
                    <a:pt x="81" y="3"/>
                  </a:lnTo>
                  <a:lnTo>
                    <a:pt x="86" y="7"/>
                  </a:lnTo>
                  <a:lnTo>
                    <a:pt x="80" y="5"/>
                  </a:lnTo>
                  <a:lnTo>
                    <a:pt x="78" y="5"/>
                  </a:lnTo>
                  <a:lnTo>
                    <a:pt x="78" y="8"/>
                  </a:lnTo>
                  <a:lnTo>
                    <a:pt x="69" y="8"/>
                  </a:lnTo>
                  <a:lnTo>
                    <a:pt x="65" y="13"/>
                  </a:lnTo>
                  <a:lnTo>
                    <a:pt x="65" y="13"/>
                  </a:lnTo>
                  <a:lnTo>
                    <a:pt x="69" y="21"/>
                  </a:lnTo>
                  <a:lnTo>
                    <a:pt x="67" y="21"/>
                  </a:lnTo>
                  <a:lnTo>
                    <a:pt x="53" y="19"/>
                  </a:lnTo>
                  <a:lnTo>
                    <a:pt x="49" y="21"/>
                  </a:lnTo>
                  <a:lnTo>
                    <a:pt x="41" y="19"/>
                  </a:lnTo>
                  <a:lnTo>
                    <a:pt x="32" y="10"/>
                  </a:lnTo>
                  <a:lnTo>
                    <a:pt x="24" y="7"/>
                  </a:lnTo>
                  <a:lnTo>
                    <a:pt x="8" y="10"/>
                  </a:lnTo>
                  <a:lnTo>
                    <a:pt x="0" y="15"/>
                  </a:lnTo>
                  <a:lnTo>
                    <a:pt x="0" y="15"/>
                  </a:lnTo>
                  <a:lnTo>
                    <a:pt x="1" y="18"/>
                  </a:lnTo>
                  <a:lnTo>
                    <a:pt x="8" y="23"/>
                  </a:lnTo>
                  <a:lnTo>
                    <a:pt x="4" y="16"/>
                  </a:lnTo>
                  <a:lnTo>
                    <a:pt x="6" y="15"/>
                  </a:lnTo>
                  <a:lnTo>
                    <a:pt x="14" y="11"/>
                  </a:lnTo>
                  <a:lnTo>
                    <a:pt x="19" y="11"/>
                  </a:lnTo>
                  <a:lnTo>
                    <a:pt x="24" y="18"/>
                  </a:lnTo>
                  <a:lnTo>
                    <a:pt x="35" y="24"/>
                  </a:lnTo>
                  <a:lnTo>
                    <a:pt x="33" y="27"/>
                  </a:lnTo>
                  <a:lnTo>
                    <a:pt x="29" y="29"/>
                  </a:lnTo>
                  <a:lnTo>
                    <a:pt x="32" y="29"/>
                  </a:lnTo>
                  <a:lnTo>
                    <a:pt x="30" y="31"/>
                  </a:lnTo>
                  <a:lnTo>
                    <a:pt x="11" y="29"/>
                  </a:lnTo>
                  <a:lnTo>
                    <a:pt x="8" y="24"/>
                  </a:lnTo>
                  <a:lnTo>
                    <a:pt x="9" y="29"/>
                  </a:lnTo>
                  <a:lnTo>
                    <a:pt x="8" y="34"/>
                  </a:lnTo>
                  <a:lnTo>
                    <a:pt x="11" y="40"/>
                  </a:lnTo>
                  <a:lnTo>
                    <a:pt x="17" y="39"/>
                  </a:lnTo>
                  <a:lnTo>
                    <a:pt x="24" y="39"/>
                  </a:lnTo>
                  <a:lnTo>
                    <a:pt x="25" y="42"/>
                  </a:lnTo>
                  <a:lnTo>
                    <a:pt x="20" y="40"/>
                  </a:lnTo>
                  <a:lnTo>
                    <a:pt x="19" y="42"/>
                  </a:lnTo>
                  <a:lnTo>
                    <a:pt x="25" y="44"/>
                  </a:lnTo>
                  <a:lnTo>
                    <a:pt x="19" y="47"/>
                  </a:lnTo>
                  <a:lnTo>
                    <a:pt x="30" y="52"/>
                  </a:lnTo>
                  <a:lnTo>
                    <a:pt x="27" y="60"/>
                  </a:lnTo>
                  <a:lnTo>
                    <a:pt x="32" y="72"/>
                  </a:lnTo>
                  <a:lnTo>
                    <a:pt x="32" y="7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44" name="Google Shape;444;p9"/>
            <p:cNvSpPr/>
            <p:nvPr/>
          </p:nvSpPr>
          <p:spPr>
            <a:xfrm>
              <a:off x="5440171" y="-2166360"/>
              <a:ext cx="320855" cy="213451"/>
            </a:xfrm>
            <a:custGeom>
              <a:avLst/>
              <a:gdLst/>
              <a:ahLst/>
              <a:cxnLst/>
              <a:rect l="l" t="t" r="r" b="b"/>
              <a:pathLst>
                <a:path w="236" h="157" extrusionOk="0">
                  <a:moveTo>
                    <a:pt x="2" y="88"/>
                  </a:moveTo>
                  <a:lnTo>
                    <a:pt x="26" y="93"/>
                  </a:lnTo>
                  <a:lnTo>
                    <a:pt x="40" y="92"/>
                  </a:lnTo>
                  <a:lnTo>
                    <a:pt x="50" y="93"/>
                  </a:lnTo>
                  <a:lnTo>
                    <a:pt x="53" y="92"/>
                  </a:lnTo>
                  <a:lnTo>
                    <a:pt x="65" y="92"/>
                  </a:lnTo>
                  <a:lnTo>
                    <a:pt x="81" y="88"/>
                  </a:lnTo>
                  <a:lnTo>
                    <a:pt x="82" y="87"/>
                  </a:lnTo>
                  <a:lnTo>
                    <a:pt x="82" y="85"/>
                  </a:lnTo>
                  <a:lnTo>
                    <a:pt x="81" y="76"/>
                  </a:lnTo>
                  <a:lnTo>
                    <a:pt x="85" y="71"/>
                  </a:lnTo>
                  <a:lnTo>
                    <a:pt x="100" y="71"/>
                  </a:lnTo>
                  <a:lnTo>
                    <a:pt x="100" y="69"/>
                  </a:lnTo>
                  <a:lnTo>
                    <a:pt x="98" y="69"/>
                  </a:lnTo>
                  <a:lnTo>
                    <a:pt x="105" y="64"/>
                  </a:lnTo>
                  <a:lnTo>
                    <a:pt x="111" y="66"/>
                  </a:lnTo>
                  <a:lnTo>
                    <a:pt x="109" y="64"/>
                  </a:lnTo>
                  <a:lnTo>
                    <a:pt x="111" y="64"/>
                  </a:lnTo>
                  <a:lnTo>
                    <a:pt x="116" y="68"/>
                  </a:lnTo>
                  <a:lnTo>
                    <a:pt x="122" y="63"/>
                  </a:lnTo>
                  <a:lnTo>
                    <a:pt x="119" y="58"/>
                  </a:lnTo>
                  <a:lnTo>
                    <a:pt x="122" y="55"/>
                  </a:lnTo>
                  <a:lnTo>
                    <a:pt x="122" y="48"/>
                  </a:lnTo>
                  <a:lnTo>
                    <a:pt x="129" y="48"/>
                  </a:lnTo>
                  <a:lnTo>
                    <a:pt x="133" y="45"/>
                  </a:lnTo>
                  <a:lnTo>
                    <a:pt x="130" y="42"/>
                  </a:lnTo>
                  <a:lnTo>
                    <a:pt x="127" y="39"/>
                  </a:lnTo>
                  <a:lnTo>
                    <a:pt x="127" y="37"/>
                  </a:lnTo>
                  <a:lnTo>
                    <a:pt x="137" y="39"/>
                  </a:lnTo>
                  <a:lnTo>
                    <a:pt x="141" y="37"/>
                  </a:lnTo>
                  <a:lnTo>
                    <a:pt x="143" y="34"/>
                  </a:lnTo>
                  <a:lnTo>
                    <a:pt x="141" y="32"/>
                  </a:lnTo>
                  <a:lnTo>
                    <a:pt x="148" y="24"/>
                  </a:lnTo>
                  <a:lnTo>
                    <a:pt x="148" y="19"/>
                  </a:lnTo>
                  <a:lnTo>
                    <a:pt x="145" y="15"/>
                  </a:lnTo>
                  <a:lnTo>
                    <a:pt x="140" y="13"/>
                  </a:lnTo>
                  <a:lnTo>
                    <a:pt x="141" y="11"/>
                  </a:lnTo>
                  <a:lnTo>
                    <a:pt x="145" y="7"/>
                  </a:lnTo>
                  <a:lnTo>
                    <a:pt x="148" y="8"/>
                  </a:lnTo>
                  <a:lnTo>
                    <a:pt x="151" y="5"/>
                  </a:lnTo>
                  <a:lnTo>
                    <a:pt x="158" y="3"/>
                  </a:lnTo>
                  <a:lnTo>
                    <a:pt x="174" y="2"/>
                  </a:lnTo>
                  <a:lnTo>
                    <a:pt x="182" y="2"/>
                  </a:lnTo>
                  <a:lnTo>
                    <a:pt x="188" y="0"/>
                  </a:lnTo>
                  <a:lnTo>
                    <a:pt x="198" y="2"/>
                  </a:lnTo>
                  <a:lnTo>
                    <a:pt x="201" y="3"/>
                  </a:lnTo>
                  <a:lnTo>
                    <a:pt x="202" y="3"/>
                  </a:lnTo>
                  <a:lnTo>
                    <a:pt x="206" y="5"/>
                  </a:lnTo>
                  <a:lnTo>
                    <a:pt x="209" y="7"/>
                  </a:lnTo>
                  <a:lnTo>
                    <a:pt x="210" y="10"/>
                  </a:lnTo>
                  <a:lnTo>
                    <a:pt x="209" y="11"/>
                  </a:lnTo>
                  <a:lnTo>
                    <a:pt x="214" y="15"/>
                  </a:lnTo>
                  <a:lnTo>
                    <a:pt x="218" y="15"/>
                  </a:lnTo>
                  <a:lnTo>
                    <a:pt x="220" y="16"/>
                  </a:lnTo>
                  <a:lnTo>
                    <a:pt x="222" y="16"/>
                  </a:lnTo>
                  <a:lnTo>
                    <a:pt x="236" y="19"/>
                  </a:lnTo>
                  <a:lnTo>
                    <a:pt x="228" y="24"/>
                  </a:lnTo>
                  <a:lnTo>
                    <a:pt x="226" y="29"/>
                  </a:lnTo>
                  <a:lnTo>
                    <a:pt x="220" y="27"/>
                  </a:lnTo>
                  <a:lnTo>
                    <a:pt x="217" y="29"/>
                  </a:lnTo>
                  <a:lnTo>
                    <a:pt x="214" y="29"/>
                  </a:lnTo>
                  <a:lnTo>
                    <a:pt x="207" y="31"/>
                  </a:lnTo>
                  <a:lnTo>
                    <a:pt x="188" y="27"/>
                  </a:lnTo>
                  <a:lnTo>
                    <a:pt x="183" y="29"/>
                  </a:lnTo>
                  <a:lnTo>
                    <a:pt x="182" y="32"/>
                  </a:lnTo>
                  <a:lnTo>
                    <a:pt x="185" y="34"/>
                  </a:lnTo>
                  <a:lnTo>
                    <a:pt x="183" y="35"/>
                  </a:lnTo>
                  <a:lnTo>
                    <a:pt x="190" y="39"/>
                  </a:lnTo>
                  <a:lnTo>
                    <a:pt x="186" y="40"/>
                  </a:lnTo>
                  <a:lnTo>
                    <a:pt x="191" y="43"/>
                  </a:lnTo>
                  <a:lnTo>
                    <a:pt x="188" y="47"/>
                  </a:lnTo>
                  <a:lnTo>
                    <a:pt x="194" y="50"/>
                  </a:lnTo>
                  <a:lnTo>
                    <a:pt x="194" y="52"/>
                  </a:lnTo>
                  <a:lnTo>
                    <a:pt x="199" y="53"/>
                  </a:lnTo>
                  <a:lnTo>
                    <a:pt x="201" y="56"/>
                  </a:lnTo>
                  <a:lnTo>
                    <a:pt x="209" y="56"/>
                  </a:lnTo>
                  <a:lnTo>
                    <a:pt x="212" y="60"/>
                  </a:lnTo>
                  <a:lnTo>
                    <a:pt x="210" y="61"/>
                  </a:lnTo>
                  <a:lnTo>
                    <a:pt x="202" y="63"/>
                  </a:lnTo>
                  <a:lnTo>
                    <a:pt x="201" y="66"/>
                  </a:lnTo>
                  <a:lnTo>
                    <a:pt x="204" y="69"/>
                  </a:lnTo>
                  <a:lnTo>
                    <a:pt x="202" y="72"/>
                  </a:lnTo>
                  <a:lnTo>
                    <a:pt x="207" y="74"/>
                  </a:lnTo>
                  <a:lnTo>
                    <a:pt x="204" y="74"/>
                  </a:lnTo>
                  <a:lnTo>
                    <a:pt x="199" y="76"/>
                  </a:lnTo>
                  <a:lnTo>
                    <a:pt x="194" y="82"/>
                  </a:lnTo>
                  <a:lnTo>
                    <a:pt x="194" y="85"/>
                  </a:lnTo>
                  <a:lnTo>
                    <a:pt x="188" y="87"/>
                  </a:lnTo>
                  <a:lnTo>
                    <a:pt x="182" y="98"/>
                  </a:lnTo>
                  <a:lnTo>
                    <a:pt x="175" y="101"/>
                  </a:lnTo>
                  <a:lnTo>
                    <a:pt x="169" y="109"/>
                  </a:lnTo>
                  <a:lnTo>
                    <a:pt x="159" y="111"/>
                  </a:lnTo>
                  <a:lnTo>
                    <a:pt x="156" y="112"/>
                  </a:lnTo>
                  <a:lnTo>
                    <a:pt x="150" y="109"/>
                  </a:lnTo>
                  <a:lnTo>
                    <a:pt x="138" y="119"/>
                  </a:lnTo>
                  <a:lnTo>
                    <a:pt x="138" y="125"/>
                  </a:lnTo>
                  <a:lnTo>
                    <a:pt x="150" y="127"/>
                  </a:lnTo>
                  <a:lnTo>
                    <a:pt x="150" y="133"/>
                  </a:lnTo>
                  <a:lnTo>
                    <a:pt x="153" y="135"/>
                  </a:lnTo>
                  <a:lnTo>
                    <a:pt x="158" y="136"/>
                  </a:lnTo>
                  <a:lnTo>
                    <a:pt x="159" y="140"/>
                  </a:lnTo>
                  <a:lnTo>
                    <a:pt x="166" y="146"/>
                  </a:lnTo>
                  <a:lnTo>
                    <a:pt x="166" y="149"/>
                  </a:lnTo>
                  <a:lnTo>
                    <a:pt x="167" y="151"/>
                  </a:lnTo>
                  <a:lnTo>
                    <a:pt x="162" y="151"/>
                  </a:lnTo>
                  <a:lnTo>
                    <a:pt x="158" y="149"/>
                  </a:lnTo>
                  <a:lnTo>
                    <a:pt x="151" y="153"/>
                  </a:lnTo>
                  <a:lnTo>
                    <a:pt x="148" y="153"/>
                  </a:lnTo>
                  <a:lnTo>
                    <a:pt x="145" y="151"/>
                  </a:lnTo>
                  <a:lnTo>
                    <a:pt x="133" y="151"/>
                  </a:lnTo>
                  <a:lnTo>
                    <a:pt x="132" y="151"/>
                  </a:lnTo>
                  <a:lnTo>
                    <a:pt x="133" y="154"/>
                  </a:lnTo>
                  <a:lnTo>
                    <a:pt x="125" y="154"/>
                  </a:lnTo>
                  <a:lnTo>
                    <a:pt x="122" y="157"/>
                  </a:lnTo>
                  <a:lnTo>
                    <a:pt x="122" y="157"/>
                  </a:lnTo>
                  <a:lnTo>
                    <a:pt x="114" y="156"/>
                  </a:lnTo>
                  <a:lnTo>
                    <a:pt x="113" y="154"/>
                  </a:lnTo>
                  <a:lnTo>
                    <a:pt x="106" y="146"/>
                  </a:lnTo>
                  <a:lnTo>
                    <a:pt x="100" y="145"/>
                  </a:lnTo>
                  <a:lnTo>
                    <a:pt x="98" y="141"/>
                  </a:lnTo>
                  <a:lnTo>
                    <a:pt x="95" y="140"/>
                  </a:lnTo>
                  <a:lnTo>
                    <a:pt x="90" y="138"/>
                  </a:lnTo>
                  <a:lnTo>
                    <a:pt x="73" y="140"/>
                  </a:lnTo>
                  <a:lnTo>
                    <a:pt x="69" y="140"/>
                  </a:lnTo>
                  <a:lnTo>
                    <a:pt x="68" y="141"/>
                  </a:lnTo>
                  <a:lnTo>
                    <a:pt x="60" y="140"/>
                  </a:lnTo>
                  <a:lnTo>
                    <a:pt x="52" y="140"/>
                  </a:lnTo>
                  <a:lnTo>
                    <a:pt x="47" y="141"/>
                  </a:lnTo>
                  <a:lnTo>
                    <a:pt x="36" y="141"/>
                  </a:lnTo>
                  <a:lnTo>
                    <a:pt x="31" y="141"/>
                  </a:lnTo>
                  <a:lnTo>
                    <a:pt x="29" y="141"/>
                  </a:lnTo>
                  <a:lnTo>
                    <a:pt x="24" y="143"/>
                  </a:lnTo>
                  <a:lnTo>
                    <a:pt x="21" y="141"/>
                  </a:lnTo>
                  <a:lnTo>
                    <a:pt x="24" y="132"/>
                  </a:lnTo>
                  <a:lnTo>
                    <a:pt x="29" y="127"/>
                  </a:lnTo>
                  <a:lnTo>
                    <a:pt x="40" y="125"/>
                  </a:lnTo>
                  <a:lnTo>
                    <a:pt x="44" y="122"/>
                  </a:lnTo>
                  <a:lnTo>
                    <a:pt x="42" y="119"/>
                  </a:lnTo>
                  <a:lnTo>
                    <a:pt x="36" y="117"/>
                  </a:lnTo>
                  <a:lnTo>
                    <a:pt x="32" y="108"/>
                  </a:lnTo>
                  <a:lnTo>
                    <a:pt x="15" y="101"/>
                  </a:lnTo>
                  <a:lnTo>
                    <a:pt x="7" y="93"/>
                  </a:lnTo>
                  <a:lnTo>
                    <a:pt x="0" y="88"/>
                  </a:lnTo>
                  <a:lnTo>
                    <a:pt x="2" y="88"/>
                  </a:lnTo>
                  <a:lnTo>
                    <a:pt x="2" y="8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45" name="Google Shape;445;p9"/>
            <p:cNvSpPr/>
            <p:nvPr/>
          </p:nvSpPr>
          <p:spPr>
            <a:xfrm>
              <a:off x="5078529" y="-2213945"/>
              <a:ext cx="421463" cy="239282"/>
            </a:xfrm>
            <a:custGeom>
              <a:avLst/>
              <a:gdLst/>
              <a:ahLst/>
              <a:cxnLst/>
              <a:rect l="l" t="t" r="r" b="b"/>
              <a:pathLst>
                <a:path w="310" h="176" extrusionOk="0">
                  <a:moveTo>
                    <a:pt x="287" y="176"/>
                  </a:moveTo>
                  <a:lnTo>
                    <a:pt x="290" y="167"/>
                  </a:lnTo>
                  <a:lnTo>
                    <a:pt x="295" y="162"/>
                  </a:lnTo>
                  <a:lnTo>
                    <a:pt x="306" y="160"/>
                  </a:lnTo>
                  <a:lnTo>
                    <a:pt x="310" y="157"/>
                  </a:lnTo>
                  <a:lnTo>
                    <a:pt x="308" y="154"/>
                  </a:lnTo>
                  <a:lnTo>
                    <a:pt x="302" y="152"/>
                  </a:lnTo>
                  <a:lnTo>
                    <a:pt x="298" y="143"/>
                  </a:lnTo>
                  <a:lnTo>
                    <a:pt x="281" y="136"/>
                  </a:lnTo>
                  <a:lnTo>
                    <a:pt x="273" y="128"/>
                  </a:lnTo>
                  <a:lnTo>
                    <a:pt x="266" y="123"/>
                  </a:lnTo>
                  <a:lnTo>
                    <a:pt x="268" y="123"/>
                  </a:lnTo>
                  <a:lnTo>
                    <a:pt x="270" y="119"/>
                  </a:lnTo>
                  <a:lnTo>
                    <a:pt x="276" y="114"/>
                  </a:lnTo>
                  <a:lnTo>
                    <a:pt x="276" y="107"/>
                  </a:lnTo>
                  <a:lnTo>
                    <a:pt x="271" y="103"/>
                  </a:lnTo>
                  <a:lnTo>
                    <a:pt x="263" y="103"/>
                  </a:lnTo>
                  <a:lnTo>
                    <a:pt x="260" y="101"/>
                  </a:lnTo>
                  <a:lnTo>
                    <a:pt x="258" y="91"/>
                  </a:lnTo>
                  <a:lnTo>
                    <a:pt x="255" y="87"/>
                  </a:lnTo>
                  <a:lnTo>
                    <a:pt x="257" y="78"/>
                  </a:lnTo>
                  <a:lnTo>
                    <a:pt x="257" y="77"/>
                  </a:lnTo>
                  <a:lnTo>
                    <a:pt x="252" y="77"/>
                  </a:lnTo>
                  <a:lnTo>
                    <a:pt x="252" y="72"/>
                  </a:lnTo>
                  <a:lnTo>
                    <a:pt x="252" y="70"/>
                  </a:lnTo>
                  <a:lnTo>
                    <a:pt x="257" y="69"/>
                  </a:lnTo>
                  <a:lnTo>
                    <a:pt x="257" y="66"/>
                  </a:lnTo>
                  <a:lnTo>
                    <a:pt x="260" y="62"/>
                  </a:lnTo>
                  <a:lnTo>
                    <a:pt x="260" y="53"/>
                  </a:lnTo>
                  <a:lnTo>
                    <a:pt x="260" y="50"/>
                  </a:lnTo>
                  <a:lnTo>
                    <a:pt x="255" y="40"/>
                  </a:lnTo>
                  <a:lnTo>
                    <a:pt x="249" y="40"/>
                  </a:lnTo>
                  <a:lnTo>
                    <a:pt x="229" y="34"/>
                  </a:lnTo>
                  <a:lnTo>
                    <a:pt x="226" y="29"/>
                  </a:lnTo>
                  <a:lnTo>
                    <a:pt x="213" y="27"/>
                  </a:lnTo>
                  <a:lnTo>
                    <a:pt x="199" y="22"/>
                  </a:lnTo>
                  <a:lnTo>
                    <a:pt x="191" y="19"/>
                  </a:lnTo>
                  <a:lnTo>
                    <a:pt x="181" y="19"/>
                  </a:lnTo>
                  <a:lnTo>
                    <a:pt x="180" y="21"/>
                  </a:lnTo>
                  <a:lnTo>
                    <a:pt x="167" y="21"/>
                  </a:lnTo>
                  <a:lnTo>
                    <a:pt x="156" y="29"/>
                  </a:lnTo>
                  <a:lnTo>
                    <a:pt x="148" y="30"/>
                  </a:lnTo>
                  <a:lnTo>
                    <a:pt x="151" y="37"/>
                  </a:lnTo>
                  <a:lnTo>
                    <a:pt x="140" y="38"/>
                  </a:lnTo>
                  <a:lnTo>
                    <a:pt x="116" y="42"/>
                  </a:lnTo>
                  <a:lnTo>
                    <a:pt x="101" y="37"/>
                  </a:lnTo>
                  <a:lnTo>
                    <a:pt x="92" y="30"/>
                  </a:lnTo>
                  <a:lnTo>
                    <a:pt x="85" y="30"/>
                  </a:lnTo>
                  <a:lnTo>
                    <a:pt x="76" y="29"/>
                  </a:lnTo>
                  <a:lnTo>
                    <a:pt x="71" y="16"/>
                  </a:lnTo>
                  <a:lnTo>
                    <a:pt x="66" y="16"/>
                  </a:lnTo>
                  <a:lnTo>
                    <a:pt x="56" y="13"/>
                  </a:lnTo>
                  <a:lnTo>
                    <a:pt x="61" y="10"/>
                  </a:lnTo>
                  <a:lnTo>
                    <a:pt x="60" y="3"/>
                  </a:lnTo>
                  <a:lnTo>
                    <a:pt x="53" y="2"/>
                  </a:lnTo>
                  <a:lnTo>
                    <a:pt x="43" y="5"/>
                  </a:lnTo>
                  <a:lnTo>
                    <a:pt x="39" y="11"/>
                  </a:lnTo>
                  <a:lnTo>
                    <a:pt x="34" y="11"/>
                  </a:lnTo>
                  <a:lnTo>
                    <a:pt x="29" y="13"/>
                  </a:lnTo>
                  <a:lnTo>
                    <a:pt x="27" y="11"/>
                  </a:lnTo>
                  <a:lnTo>
                    <a:pt x="19" y="11"/>
                  </a:lnTo>
                  <a:lnTo>
                    <a:pt x="8" y="2"/>
                  </a:lnTo>
                  <a:lnTo>
                    <a:pt x="7" y="0"/>
                  </a:lnTo>
                  <a:lnTo>
                    <a:pt x="3" y="5"/>
                  </a:lnTo>
                  <a:lnTo>
                    <a:pt x="0" y="6"/>
                  </a:lnTo>
                  <a:lnTo>
                    <a:pt x="3" y="10"/>
                  </a:lnTo>
                  <a:lnTo>
                    <a:pt x="5" y="26"/>
                  </a:lnTo>
                  <a:lnTo>
                    <a:pt x="13" y="30"/>
                  </a:lnTo>
                  <a:lnTo>
                    <a:pt x="13" y="34"/>
                  </a:lnTo>
                  <a:lnTo>
                    <a:pt x="16" y="38"/>
                  </a:lnTo>
                  <a:lnTo>
                    <a:pt x="23" y="43"/>
                  </a:lnTo>
                  <a:lnTo>
                    <a:pt x="24" y="48"/>
                  </a:lnTo>
                  <a:lnTo>
                    <a:pt x="27" y="50"/>
                  </a:lnTo>
                  <a:lnTo>
                    <a:pt x="39" y="51"/>
                  </a:lnTo>
                  <a:lnTo>
                    <a:pt x="35" y="54"/>
                  </a:lnTo>
                  <a:lnTo>
                    <a:pt x="37" y="58"/>
                  </a:lnTo>
                  <a:lnTo>
                    <a:pt x="32" y="64"/>
                  </a:lnTo>
                  <a:lnTo>
                    <a:pt x="32" y="66"/>
                  </a:lnTo>
                  <a:lnTo>
                    <a:pt x="29" y="67"/>
                  </a:lnTo>
                  <a:lnTo>
                    <a:pt x="27" y="74"/>
                  </a:lnTo>
                  <a:lnTo>
                    <a:pt x="29" y="77"/>
                  </a:lnTo>
                  <a:lnTo>
                    <a:pt x="32" y="77"/>
                  </a:lnTo>
                  <a:lnTo>
                    <a:pt x="39" y="83"/>
                  </a:lnTo>
                  <a:lnTo>
                    <a:pt x="39" y="85"/>
                  </a:lnTo>
                  <a:lnTo>
                    <a:pt x="60" y="93"/>
                  </a:lnTo>
                  <a:lnTo>
                    <a:pt x="66" y="101"/>
                  </a:lnTo>
                  <a:lnTo>
                    <a:pt x="66" y="111"/>
                  </a:lnTo>
                  <a:lnTo>
                    <a:pt x="69" y="111"/>
                  </a:lnTo>
                  <a:lnTo>
                    <a:pt x="72" y="117"/>
                  </a:lnTo>
                  <a:lnTo>
                    <a:pt x="82" y="122"/>
                  </a:lnTo>
                  <a:lnTo>
                    <a:pt x="84" y="120"/>
                  </a:lnTo>
                  <a:lnTo>
                    <a:pt x="85" y="120"/>
                  </a:lnTo>
                  <a:lnTo>
                    <a:pt x="84" y="115"/>
                  </a:lnTo>
                  <a:lnTo>
                    <a:pt x="85" y="115"/>
                  </a:lnTo>
                  <a:lnTo>
                    <a:pt x="90" y="117"/>
                  </a:lnTo>
                  <a:lnTo>
                    <a:pt x="92" y="120"/>
                  </a:lnTo>
                  <a:lnTo>
                    <a:pt x="96" y="122"/>
                  </a:lnTo>
                  <a:lnTo>
                    <a:pt x="101" y="120"/>
                  </a:lnTo>
                  <a:lnTo>
                    <a:pt x="103" y="120"/>
                  </a:lnTo>
                  <a:lnTo>
                    <a:pt x="109" y="127"/>
                  </a:lnTo>
                  <a:lnTo>
                    <a:pt x="111" y="127"/>
                  </a:lnTo>
                  <a:lnTo>
                    <a:pt x="114" y="131"/>
                  </a:lnTo>
                  <a:lnTo>
                    <a:pt x="120" y="135"/>
                  </a:lnTo>
                  <a:lnTo>
                    <a:pt x="130" y="147"/>
                  </a:lnTo>
                  <a:lnTo>
                    <a:pt x="145" y="151"/>
                  </a:lnTo>
                  <a:lnTo>
                    <a:pt x="151" y="155"/>
                  </a:lnTo>
                  <a:lnTo>
                    <a:pt x="162" y="157"/>
                  </a:lnTo>
                  <a:lnTo>
                    <a:pt x="161" y="159"/>
                  </a:lnTo>
                  <a:lnTo>
                    <a:pt x="164" y="160"/>
                  </a:lnTo>
                  <a:lnTo>
                    <a:pt x="170" y="160"/>
                  </a:lnTo>
                  <a:lnTo>
                    <a:pt x="180" y="162"/>
                  </a:lnTo>
                  <a:lnTo>
                    <a:pt x="189" y="160"/>
                  </a:lnTo>
                  <a:lnTo>
                    <a:pt x="193" y="157"/>
                  </a:lnTo>
                  <a:lnTo>
                    <a:pt x="205" y="155"/>
                  </a:lnTo>
                  <a:lnTo>
                    <a:pt x="213" y="157"/>
                  </a:lnTo>
                  <a:lnTo>
                    <a:pt x="223" y="171"/>
                  </a:lnTo>
                  <a:lnTo>
                    <a:pt x="242" y="171"/>
                  </a:lnTo>
                  <a:lnTo>
                    <a:pt x="249" y="175"/>
                  </a:lnTo>
                  <a:lnTo>
                    <a:pt x="250" y="173"/>
                  </a:lnTo>
                  <a:lnTo>
                    <a:pt x="260" y="175"/>
                  </a:lnTo>
                  <a:lnTo>
                    <a:pt x="270" y="175"/>
                  </a:lnTo>
                  <a:lnTo>
                    <a:pt x="271" y="175"/>
                  </a:lnTo>
                  <a:lnTo>
                    <a:pt x="278" y="176"/>
                  </a:lnTo>
                  <a:lnTo>
                    <a:pt x="287" y="176"/>
                  </a:lnTo>
                  <a:lnTo>
                    <a:pt x="287" y="17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46" name="Google Shape;446;p9"/>
            <p:cNvSpPr/>
            <p:nvPr/>
          </p:nvSpPr>
          <p:spPr>
            <a:xfrm>
              <a:off x="5056776" y="-2242495"/>
              <a:ext cx="67978" cy="46225"/>
            </a:xfrm>
            <a:custGeom>
              <a:avLst/>
              <a:gdLst/>
              <a:ahLst/>
              <a:cxnLst/>
              <a:rect l="l" t="t" r="r" b="b"/>
              <a:pathLst>
                <a:path w="50" h="34" extrusionOk="0">
                  <a:moveTo>
                    <a:pt x="24" y="23"/>
                  </a:moveTo>
                  <a:lnTo>
                    <a:pt x="26" y="21"/>
                  </a:lnTo>
                  <a:lnTo>
                    <a:pt x="32" y="24"/>
                  </a:lnTo>
                  <a:lnTo>
                    <a:pt x="39" y="24"/>
                  </a:lnTo>
                  <a:lnTo>
                    <a:pt x="42" y="27"/>
                  </a:lnTo>
                  <a:lnTo>
                    <a:pt x="43" y="32"/>
                  </a:lnTo>
                  <a:lnTo>
                    <a:pt x="45" y="34"/>
                  </a:lnTo>
                  <a:lnTo>
                    <a:pt x="50" y="32"/>
                  </a:lnTo>
                  <a:lnTo>
                    <a:pt x="47" y="29"/>
                  </a:lnTo>
                  <a:lnTo>
                    <a:pt x="50" y="29"/>
                  </a:lnTo>
                  <a:lnTo>
                    <a:pt x="50" y="27"/>
                  </a:lnTo>
                  <a:lnTo>
                    <a:pt x="48" y="26"/>
                  </a:lnTo>
                  <a:lnTo>
                    <a:pt x="48" y="23"/>
                  </a:lnTo>
                  <a:lnTo>
                    <a:pt x="45" y="23"/>
                  </a:lnTo>
                  <a:lnTo>
                    <a:pt x="37" y="19"/>
                  </a:lnTo>
                  <a:lnTo>
                    <a:pt x="37" y="18"/>
                  </a:lnTo>
                  <a:lnTo>
                    <a:pt x="39" y="18"/>
                  </a:lnTo>
                  <a:lnTo>
                    <a:pt x="39" y="15"/>
                  </a:lnTo>
                  <a:lnTo>
                    <a:pt x="32" y="11"/>
                  </a:lnTo>
                  <a:lnTo>
                    <a:pt x="31" y="5"/>
                  </a:lnTo>
                  <a:lnTo>
                    <a:pt x="27" y="3"/>
                  </a:lnTo>
                  <a:lnTo>
                    <a:pt x="23" y="0"/>
                  </a:lnTo>
                  <a:lnTo>
                    <a:pt x="23" y="0"/>
                  </a:lnTo>
                  <a:lnTo>
                    <a:pt x="0" y="3"/>
                  </a:lnTo>
                  <a:lnTo>
                    <a:pt x="3" y="5"/>
                  </a:lnTo>
                  <a:lnTo>
                    <a:pt x="7" y="6"/>
                  </a:lnTo>
                  <a:lnTo>
                    <a:pt x="8" y="13"/>
                  </a:lnTo>
                  <a:lnTo>
                    <a:pt x="10" y="15"/>
                  </a:lnTo>
                  <a:lnTo>
                    <a:pt x="23" y="21"/>
                  </a:lnTo>
                  <a:lnTo>
                    <a:pt x="24" y="23"/>
                  </a:lnTo>
                  <a:lnTo>
                    <a:pt x="24" y="2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47" name="Google Shape;447;p9"/>
            <p:cNvSpPr/>
            <p:nvPr/>
          </p:nvSpPr>
          <p:spPr>
            <a:xfrm>
              <a:off x="5089405" y="-2213945"/>
              <a:ext cx="25832" cy="14956"/>
            </a:xfrm>
            <a:custGeom>
              <a:avLst/>
              <a:gdLst/>
              <a:ahLst/>
              <a:cxnLst/>
              <a:rect l="l" t="t" r="r" b="b"/>
              <a:pathLst>
                <a:path w="19" h="11" extrusionOk="0">
                  <a:moveTo>
                    <a:pt x="0" y="2"/>
                  </a:moveTo>
                  <a:lnTo>
                    <a:pt x="2" y="0"/>
                  </a:lnTo>
                  <a:lnTo>
                    <a:pt x="8" y="3"/>
                  </a:lnTo>
                  <a:lnTo>
                    <a:pt x="15" y="3"/>
                  </a:lnTo>
                  <a:lnTo>
                    <a:pt x="18" y="6"/>
                  </a:lnTo>
                  <a:lnTo>
                    <a:pt x="19" y="11"/>
                  </a:lnTo>
                  <a:lnTo>
                    <a:pt x="11" y="11"/>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48" name="Google Shape;448;p9"/>
            <p:cNvSpPr/>
            <p:nvPr/>
          </p:nvSpPr>
          <p:spPr>
            <a:xfrm>
              <a:off x="4983360" y="-2173158"/>
              <a:ext cx="206653" cy="137316"/>
            </a:xfrm>
            <a:custGeom>
              <a:avLst/>
              <a:gdLst/>
              <a:ahLst/>
              <a:cxnLst/>
              <a:rect l="l" t="t" r="r" b="b"/>
              <a:pathLst>
                <a:path w="152" h="101" extrusionOk="0">
                  <a:moveTo>
                    <a:pt x="125" y="101"/>
                  </a:moveTo>
                  <a:lnTo>
                    <a:pt x="128" y="100"/>
                  </a:lnTo>
                  <a:lnTo>
                    <a:pt x="133" y="92"/>
                  </a:lnTo>
                  <a:lnTo>
                    <a:pt x="138" y="90"/>
                  </a:lnTo>
                  <a:lnTo>
                    <a:pt x="144" y="92"/>
                  </a:lnTo>
                  <a:lnTo>
                    <a:pt x="146" y="92"/>
                  </a:lnTo>
                  <a:lnTo>
                    <a:pt x="150" y="93"/>
                  </a:lnTo>
                  <a:lnTo>
                    <a:pt x="152" y="92"/>
                  </a:lnTo>
                  <a:lnTo>
                    <a:pt x="142" y="87"/>
                  </a:lnTo>
                  <a:lnTo>
                    <a:pt x="139" y="81"/>
                  </a:lnTo>
                  <a:lnTo>
                    <a:pt x="136" y="81"/>
                  </a:lnTo>
                  <a:lnTo>
                    <a:pt x="136" y="71"/>
                  </a:lnTo>
                  <a:lnTo>
                    <a:pt x="130" y="63"/>
                  </a:lnTo>
                  <a:lnTo>
                    <a:pt x="109" y="55"/>
                  </a:lnTo>
                  <a:lnTo>
                    <a:pt x="109" y="53"/>
                  </a:lnTo>
                  <a:lnTo>
                    <a:pt x="102" y="47"/>
                  </a:lnTo>
                  <a:lnTo>
                    <a:pt x="99" y="47"/>
                  </a:lnTo>
                  <a:lnTo>
                    <a:pt x="97" y="44"/>
                  </a:lnTo>
                  <a:lnTo>
                    <a:pt x="99" y="37"/>
                  </a:lnTo>
                  <a:lnTo>
                    <a:pt x="102" y="36"/>
                  </a:lnTo>
                  <a:lnTo>
                    <a:pt x="102" y="34"/>
                  </a:lnTo>
                  <a:lnTo>
                    <a:pt x="107" y="28"/>
                  </a:lnTo>
                  <a:lnTo>
                    <a:pt x="105" y="24"/>
                  </a:lnTo>
                  <a:lnTo>
                    <a:pt x="109" y="21"/>
                  </a:lnTo>
                  <a:lnTo>
                    <a:pt x="97" y="20"/>
                  </a:lnTo>
                  <a:lnTo>
                    <a:pt x="94" y="18"/>
                  </a:lnTo>
                  <a:lnTo>
                    <a:pt x="93" y="13"/>
                  </a:lnTo>
                  <a:lnTo>
                    <a:pt x="86" y="8"/>
                  </a:lnTo>
                  <a:lnTo>
                    <a:pt x="83" y="4"/>
                  </a:lnTo>
                  <a:lnTo>
                    <a:pt x="81" y="4"/>
                  </a:lnTo>
                  <a:lnTo>
                    <a:pt x="78" y="4"/>
                  </a:lnTo>
                  <a:lnTo>
                    <a:pt x="75" y="2"/>
                  </a:lnTo>
                  <a:lnTo>
                    <a:pt x="62" y="2"/>
                  </a:lnTo>
                  <a:lnTo>
                    <a:pt x="56" y="0"/>
                  </a:lnTo>
                  <a:lnTo>
                    <a:pt x="48" y="5"/>
                  </a:lnTo>
                  <a:lnTo>
                    <a:pt x="46" y="7"/>
                  </a:lnTo>
                  <a:lnTo>
                    <a:pt x="41" y="12"/>
                  </a:lnTo>
                  <a:lnTo>
                    <a:pt x="33" y="13"/>
                  </a:lnTo>
                  <a:lnTo>
                    <a:pt x="35" y="34"/>
                  </a:lnTo>
                  <a:lnTo>
                    <a:pt x="33" y="39"/>
                  </a:lnTo>
                  <a:lnTo>
                    <a:pt x="0" y="53"/>
                  </a:lnTo>
                  <a:lnTo>
                    <a:pt x="8" y="66"/>
                  </a:lnTo>
                  <a:lnTo>
                    <a:pt x="30" y="71"/>
                  </a:lnTo>
                  <a:lnTo>
                    <a:pt x="49" y="79"/>
                  </a:lnTo>
                  <a:lnTo>
                    <a:pt x="64" y="82"/>
                  </a:lnTo>
                  <a:lnTo>
                    <a:pt x="69" y="87"/>
                  </a:lnTo>
                  <a:lnTo>
                    <a:pt x="77" y="87"/>
                  </a:lnTo>
                  <a:lnTo>
                    <a:pt x="80" y="97"/>
                  </a:lnTo>
                  <a:lnTo>
                    <a:pt x="97" y="101"/>
                  </a:lnTo>
                  <a:lnTo>
                    <a:pt x="125" y="101"/>
                  </a:lnTo>
                  <a:lnTo>
                    <a:pt x="125" y="10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49" name="Google Shape;449;p9"/>
            <p:cNvSpPr/>
            <p:nvPr/>
          </p:nvSpPr>
          <p:spPr>
            <a:xfrm>
              <a:off x="5153304" y="-2050798"/>
              <a:ext cx="36708" cy="24472"/>
            </a:xfrm>
            <a:custGeom>
              <a:avLst/>
              <a:gdLst/>
              <a:ahLst/>
              <a:cxnLst/>
              <a:rect l="l" t="t" r="r" b="b"/>
              <a:pathLst>
                <a:path w="27" h="18" extrusionOk="0">
                  <a:moveTo>
                    <a:pt x="27" y="18"/>
                  </a:moveTo>
                  <a:lnTo>
                    <a:pt x="21" y="10"/>
                  </a:lnTo>
                  <a:lnTo>
                    <a:pt x="16" y="10"/>
                  </a:lnTo>
                  <a:lnTo>
                    <a:pt x="24" y="5"/>
                  </a:lnTo>
                  <a:lnTo>
                    <a:pt x="19" y="2"/>
                  </a:lnTo>
                  <a:lnTo>
                    <a:pt x="13" y="0"/>
                  </a:lnTo>
                  <a:lnTo>
                    <a:pt x="8" y="2"/>
                  </a:lnTo>
                  <a:lnTo>
                    <a:pt x="3" y="10"/>
                  </a:lnTo>
                  <a:lnTo>
                    <a:pt x="0" y="11"/>
                  </a:lnTo>
                  <a:lnTo>
                    <a:pt x="13" y="15"/>
                  </a:lnTo>
                  <a:lnTo>
                    <a:pt x="17" y="18"/>
                  </a:lnTo>
                  <a:lnTo>
                    <a:pt x="27" y="18"/>
                  </a:lnTo>
                  <a:lnTo>
                    <a:pt x="27" y="1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50" name="Google Shape;450;p9"/>
            <p:cNvSpPr/>
            <p:nvPr/>
          </p:nvSpPr>
          <p:spPr>
            <a:xfrm>
              <a:off x="5353159" y="-1989618"/>
              <a:ext cx="6798" cy="8157"/>
            </a:xfrm>
            <a:custGeom>
              <a:avLst/>
              <a:gdLst/>
              <a:ahLst/>
              <a:cxnLst/>
              <a:rect l="l" t="t" r="r" b="b"/>
              <a:pathLst>
                <a:path w="5" h="6" extrusionOk="0">
                  <a:moveTo>
                    <a:pt x="3" y="6"/>
                  </a:moveTo>
                  <a:lnTo>
                    <a:pt x="0" y="5"/>
                  </a:lnTo>
                  <a:lnTo>
                    <a:pt x="0" y="2"/>
                  </a:lnTo>
                  <a:lnTo>
                    <a:pt x="2" y="0"/>
                  </a:lnTo>
                  <a:lnTo>
                    <a:pt x="5" y="0"/>
                  </a:lnTo>
                  <a:lnTo>
                    <a:pt x="3" y="6"/>
                  </a:lnTo>
                  <a:lnTo>
                    <a:pt x="3" y="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51" name="Google Shape;451;p9"/>
            <p:cNvSpPr/>
            <p:nvPr/>
          </p:nvSpPr>
          <p:spPr>
            <a:xfrm>
              <a:off x="5247114" y="-1989618"/>
              <a:ext cx="16315" cy="25832"/>
            </a:xfrm>
            <a:custGeom>
              <a:avLst/>
              <a:gdLst/>
              <a:ahLst/>
              <a:cxnLst/>
              <a:rect l="l" t="t" r="r" b="b"/>
              <a:pathLst>
                <a:path w="12" h="19" extrusionOk="0">
                  <a:moveTo>
                    <a:pt x="4" y="19"/>
                  </a:moveTo>
                  <a:lnTo>
                    <a:pt x="11" y="18"/>
                  </a:lnTo>
                  <a:lnTo>
                    <a:pt x="12" y="13"/>
                  </a:lnTo>
                  <a:lnTo>
                    <a:pt x="9" y="8"/>
                  </a:lnTo>
                  <a:lnTo>
                    <a:pt x="11" y="3"/>
                  </a:lnTo>
                  <a:lnTo>
                    <a:pt x="4" y="0"/>
                  </a:lnTo>
                  <a:lnTo>
                    <a:pt x="0" y="8"/>
                  </a:lnTo>
                  <a:lnTo>
                    <a:pt x="1" y="16"/>
                  </a:lnTo>
                  <a:lnTo>
                    <a:pt x="4" y="19"/>
                  </a:lnTo>
                  <a:lnTo>
                    <a:pt x="4" y="1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52" name="Google Shape;452;p9"/>
            <p:cNvSpPr/>
            <p:nvPr/>
          </p:nvSpPr>
          <p:spPr>
            <a:xfrm>
              <a:off x="4905865" y="-2101101"/>
              <a:ext cx="88372" cy="67978"/>
            </a:xfrm>
            <a:custGeom>
              <a:avLst/>
              <a:gdLst/>
              <a:ahLst/>
              <a:cxnLst/>
              <a:rect l="l" t="t" r="r" b="b"/>
              <a:pathLst>
                <a:path w="65" h="50" extrusionOk="0">
                  <a:moveTo>
                    <a:pt x="5" y="47"/>
                  </a:moveTo>
                  <a:lnTo>
                    <a:pt x="7" y="48"/>
                  </a:lnTo>
                  <a:lnTo>
                    <a:pt x="23" y="50"/>
                  </a:lnTo>
                  <a:lnTo>
                    <a:pt x="28" y="47"/>
                  </a:lnTo>
                  <a:lnTo>
                    <a:pt x="31" y="40"/>
                  </a:lnTo>
                  <a:lnTo>
                    <a:pt x="42" y="39"/>
                  </a:lnTo>
                  <a:lnTo>
                    <a:pt x="44" y="34"/>
                  </a:lnTo>
                  <a:lnTo>
                    <a:pt x="50" y="32"/>
                  </a:lnTo>
                  <a:lnTo>
                    <a:pt x="33" y="21"/>
                  </a:lnTo>
                  <a:lnTo>
                    <a:pt x="60" y="16"/>
                  </a:lnTo>
                  <a:lnTo>
                    <a:pt x="65" y="13"/>
                  </a:lnTo>
                  <a:lnTo>
                    <a:pt x="57" y="0"/>
                  </a:lnTo>
                  <a:lnTo>
                    <a:pt x="57" y="0"/>
                  </a:lnTo>
                  <a:lnTo>
                    <a:pt x="25" y="12"/>
                  </a:lnTo>
                  <a:lnTo>
                    <a:pt x="20" y="12"/>
                  </a:lnTo>
                  <a:lnTo>
                    <a:pt x="13" y="7"/>
                  </a:lnTo>
                  <a:lnTo>
                    <a:pt x="10" y="7"/>
                  </a:lnTo>
                  <a:lnTo>
                    <a:pt x="10" y="12"/>
                  </a:lnTo>
                  <a:lnTo>
                    <a:pt x="7" y="10"/>
                  </a:lnTo>
                  <a:lnTo>
                    <a:pt x="4" y="10"/>
                  </a:lnTo>
                  <a:lnTo>
                    <a:pt x="0" y="13"/>
                  </a:lnTo>
                  <a:lnTo>
                    <a:pt x="2" y="18"/>
                  </a:lnTo>
                  <a:lnTo>
                    <a:pt x="5" y="18"/>
                  </a:lnTo>
                  <a:lnTo>
                    <a:pt x="4" y="20"/>
                  </a:lnTo>
                  <a:lnTo>
                    <a:pt x="2" y="23"/>
                  </a:lnTo>
                  <a:lnTo>
                    <a:pt x="2" y="24"/>
                  </a:lnTo>
                  <a:lnTo>
                    <a:pt x="9" y="21"/>
                  </a:lnTo>
                  <a:lnTo>
                    <a:pt x="10" y="23"/>
                  </a:lnTo>
                  <a:lnTo>
                    <a:pt x="10" y="28"/>
                  </a:lnTo>
                  <a:lnTo>
                    <a:pt x="7" y="34"/>
                  </a:lnTo>
                  <a:lnTo>
                    <a:pt x="5" y="47"/>
                  </a:lnTo>
                  <a:lnTo>
                    <a:pt x="5" y="47"/>
                  </a:lnTo>
                  <a:lnTo>
                    <a:pt x="5" y="4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53" name="Google Shape;453;p9"/>
            <p:cNvSpPr/>
            <p:nvPr/>
          </p:nvSpPr>
          <p:spPr>
            <a:xfrm>
              <a:off x="4720965" y="-2256091"/>
              <a:ext cx="375238" cy="114203"/>
            </a:xfrm>
            <a:custGeom>
              <a:avLst/>
              <a:gdLst/>
              <a:ahLst/>
              <a:cxnLst/>
              <a:rect l="l" t="t" r="r" b="b"/>
              <a:pathLst>
                <a:path w="276" h="84" extrusionOk="0">
                  <a:moveTo>
                    <a:pt x="270" y="31"/>
                  </a:moveTo>
                  <a:lnTo>
                    <a:pt x="257" y="25"/>
                  </a:lnTo>
                  <a:lnTo>
                    <a:pt x="255" y="23"/>
                  </a:lnTo>
                  <a:lnTo>
                    <a:pt x="254" y="16"/>
                  </a:lnTo>
                  <a:lnTo>
                    <a:pt x="250" y="15"/>
                  </a:lnTo>
                  <a:lnTo>
                    <a:pt x="247" y="13"/>
                  </a:lnTo>
                  <a:lnTo>
                    <a:pt x="239" y="7"/>
                  </a:lnTo>
                  <a:lnTo>
                    <a:pt x="233" y="8"/>
                  </a:lnTo>
                  <a:lnTo>
                    <a:pt x="221" y="8"/>
                  </a:lnTo>
                  <a:lnTo>
                    <a:pt x="220" y="7"/>
                  </a:lnTo>
                  <a:lnTo>
                    <a:pt x="205" y="15"/>
                  </a:lnTo>
                  <a:lnTo>
                    <a:pt x="189" y="15"/>
                  </a:lnTo>
                  <a:lnTo>
                    <a:pt x="172" y="16"/>
                  </a:lnTo>
                  <a:lnTo>
                    <a:pt x="167" y="15"/>
                  </a:lnTo>
                  <a:lnTo>
                    <a:pt x="164" y="16"/>
                  </a:lnTo>
                  <a:lnTo>
                    <a:pt x="154" y="12"/>
                  </a:lnTo>
                  <a:lnTo>
                    <a:pt x="146" y="12"/>
                  </a:lnTo>
                  <a:lnTo>
                    <a:pt x="141" y="5"/>
                  </a:lnTo>
                  <a:lnTo>
                    <a:pt x="138" y="7"/>
                  </a:lnTo>
                  <a:lnTo>
                    <a:pt x="135" y="7"/>
                  </a:lnTo>
                  <a:lnTo>
                    <a:pt x="132" y="5"/>
                  </a:lnTo>
                  <a:lnTo>
                    <a:pt x="127" y="0"/>
                  </a:lnTo>
                  <a:lnTo>
                    <a:pt x="122" y="2"/>
                  </a:lnTo>
                  <a:lnTo>
                    <a:pt x="101" y="2"/>
                  </a:lnTo>
                  <a:lnTo>
                    <a:pt x="88" y="7"/>
                  </a:lnTo>
                  <a:lnTo>
                    <a:pt x="71" y="15"/>
                  </a:lnTo>
                  <a:lnTo>
                    <a:pt x="42" y="13"/>
                  </a:lnTo>
                  <a:lnTo>
                    <a:pt x="40" y="16"/>
                  </a:lnTo>
                  <a:lnTo>
                    <a:pt x="43" y="18"/>
                  </a:lnTo>
                  <a:lnTo>
                    <a:pt x="52" y="20"/>
                  </a:lnTo>
                  <a:lnTo>
                    <a:pt x="40" y="21"/>
                  </a:lnTo>
                  <a:lnTo>
                    <a:pt x="39" y="21"/>
                  </a:lnTo>
                  <a:lnTo>
                    <a:pt x="42" y="23"/>
                  </a:lnTo>
                  <a:lnTo>
                    <a:pt x="37" y="25"/>
                  </a:lnTo>
                  <a:lnTo>
                    <a:pt x="26" y="25"/>
                  </a:lnTo>
                  <a:lnTo>
                    <a:pt x="26" y="23"/>
                  </a:lnTo>
                  <a:lnTo>
                    <a:pt x="21" y="23"/>
                  </a:lnTo>
                  <a:lnTo>
                    <a:pt x="23" y="25"/>
                  </a:lnTo>
                  <a:lnTo>
                    <a:pt x="15" y="23"/>
                  </a:lnTo>
                  <a:lnTo>
                    <a:pt x="8" y="25"/>
                  </a:lnTo>
                  <a:lnTo>
                    <a:pt x="2" y="29"/>
                  </a:lnTo>
                  <a:lnTo>
                    <a:pt x="0" y="31"/>
                  </a:lnTo>
                  <a:lnTo>
                    <a:pt x="0" y="36"/>
                  </a:lnTo>
                  <a:lnTo>
                    <a:pt x="10" y="36"/>
                  </a:lnTo>
                  <a:lnTo>
                    <a:pt x="8" y="41"/>
                  </a:lnTo>
                  <a:lnTo>
                    <a:pt x="13" y="45"/>
                  </a:lnTo>
                  <a:lnTo>
                    <a:pt x="10" y="47"/>
                  </a:lnTo>
                  <a:lnTo>
                    <a:pt x="15" y="50"/>
                  </a:lnTo>
                  <a:lnTo>
                    <a:pt x="8" y="50"/>
                  </a:lnTo>
                  <a:lnTo>
                    <a:pt x="5" y="47"/>
                  </a:lnTo>
                  <a:lnTo>
                    <a:pt x="5" y="50"/>
                  </a:lnTo>
                  <a:lnTo>
                    <a:pt x="3" y="52"/>
                  </a:lnTo>
                  <a:lnTo>
                    <a:pt x="16" y="55"/>
                  </a:lnTo>
                  <a:lnTo>
                    <a:pt x="18" y="57"/>
                  </a:lnTo>
                  <a:lnTo>
                    <a:pt x="16" y="60"/>
                  </a:lnTo>
                  <a:lnTo>
                    <a:pt x="16" y="61"/>
                  </a:lnTo>
                  <a:lnTo>
                    <a:pt x="21" y="60"/>
                  </a:lnTo>
                  <a:lnTo>
                    <a:pt x="19" y="63"/>
                  </a:lnTo>
                  <a:lnTo>
                    <a:pt x="23" y="65"/>
                  </a:lnTo>
                  <a:lnTo>
                    <a:pt x="19" y="68"/>
                  </a:lnTo>
                  <a:lnTo>
                    <a:pt x="21" y="68"/>
                  </a:lnTo>
                  <a:lnTo>
                    <a:pt x="32" y="68"/>
                  </a:lnTo>
                  <a:lnTo>
                    <a:pt x="35" y="68"/>
                  </a:lnTo>
                  <a:lnTo>
                    <a:pt x="24" y="71"/>
                  </a:lnTo>
                  <a:lnTo>
                    <a:pt x="23" y="73"/>
                  </a:lnTo>
                  <a:lnTo>
                    <a:pt x="31" y="71"/>
                  </a:lnTo>
                  <a:lnTo>
                    <a:pt x="32" y="73"/>
                  </a:lnTo>
                  <a:lnTo>
                    <a:pt x="34" y="71"/>
                  </a:lnTo>
                  <a:lnTo>
                    <a:pt x="39" y="71"/>
                  </a:lnTo>
                  <a:lnTo>
                    <a:pt x="43" y="73"/>
                  </a:lnTo>
                  <a:lnTo>
                    <a:pt x="45" y="71"/>
                  </a:lnTo>
                  <a:lnTo>
                    <a:pt x="47" y="73"/>
                  </a:lnTo>
                  <a:lnTo>
                    <a:pt x="48" y="76"/>
                  </a:lnTo>
                  <a:lnTo>
                    <a:pt x="50" y="77"/>
                  </a:lnTo>
                  <a:lnTo>
                    <a:pt x="60" y="79"/>
                  </a:lnTo>
                  <a:lnTo>
                    <a:pt x="68" y="77"/>
                  </a:lnTo>
                  <a:lnTo>
                    <a:pt x="69" y="69"/>
                  </a:lnTo>
                  <a:lnTo>
                    <a:pt x="74" y="69"/>
                  </a:lnTo>
                  <a:lnTo>
                    <a:pt x="88" y="74"/>
                  </a:lnTo>
                  <a:lnTo>
                    <a:pt x="98" y="79"/>
                  </a:lnTo>
                  <a:lnTo>
                    <a:pt x="103" y="81"/>
                  </a:lnTo>
                  <a:lnTo>
                    <a:pt x="120" y="76"/>
                  </a:lnTo>
                  <a:lnTo>
                    <a:pt x="127" y="71"/>
                  </a:lnTo>
                  <a:lnTo>
                    <a:pt x="128" y="71"/>
                  </a:lnTo>
                  <a:lnTo>
                    <a:pt x="141" y="74"/>
                  </a:lnTo>
                  <a:lnTo>
                    <a:pt x="143" y="73"/>
                  </a:lnTo>
                  <a:lnTo>
                    <a:pt x="145" y="71"/>
                  </a:lnTo>
                  <a:lnTo>
                    <a:pt x="148" y="69"/>
                  </a:lnTo>
                  <a:lnTo>
                    <a:pt x="151" y="71"/>
                  </a:lnTo>
                  <a:lnTo>
                    <a:pt x="148" y="74"/>
                  </a:lnTo>
                  <a:lnTo>
                    <a:pt x="148" y="84"/>
                  </a:lnTo>
                  <a:lnTo>
                    <a:pt x="151" y="84"/>
                  </a:lnTo>
                  <a:lnTo>
                    <a:pt x="151" y="82"/>
                  </a:lnTo>
                  <a:lnTo>
                    <a:pt x="154" y="81"/>
                  </a:lnTo>
                  <a:lnTo>
                    <a:pt x="154" y="77"/>
                  </a:lnTo>
                  <a:lnTo>
                    <a:pt x="159" y="77"/>
                  </a:lnTo>
                  <a:lnTo>
                    <a:pt x="156" y="74"/>
                  </a:lnTo>
                  <a:lnTo>
                    <a:pt x="157" y="69"/>
                  </a:lnTo>
                  <a:lnTo>
                    <a:pt x="164" y="71"/>
                  </a:lnTo>
                  <a:lnTo>
                    <a:pt x="164" y="73"/>
                  </a:lnTo>
                  <a:lnTo>
                    <a:pt x="170" y="73"/>
                  </a:lnTo>
                  <a:lnTo>
                    <a:pt x="183" y="69"/>
                  </a:lnTo>
                  <a:lnTo>
                    <a:pt x="188" y="71"/>
                  </a:lnTo>
                  <a:lnTo>
                    <a:pt x="196" y="71"/>
                  </a:lnTo>
                  <a:lnTo>
                    <a:pt x="217" y="66"/>
                  </a:lnTo>
                  <a:lnTo>
                    <a:pt x="233" y="66"/>
                  </a:lnTo>
                  <a:lnTo>
                    <a:pt x="239" y="63"/>
                  </a:lnTo>
                  <a:lnTo>
                    <a:pt x="241" y="66"/>
                  </a:lnTo>
                  <a:lnTo>
                    <a:pt x="241" y="66"/>
                  </a:lnTo>
                  <a:lnTo>
                    <a:pt x="249" y="61"/>
                  </a:lnTo>
                  <a:lnTo>
                    <a:pt x="255" y="63"/>
                  </a:lnTo>
                  <a:lnTo>
                    <a:pt x="268" y="63"/>
                  </a:lnTo>
                  <a:lnTo>
                    <a:pt x="271" y="65"/>
                  </a:lnTo>
                  <a:lnTo>
                    <a:pt x="274" y="65"/>
                  </a:lnTo>
                  <a:lnTo>
                    <a:pt x="276" y="65"/>
                  </a:lnTo>
                  <a:lnTo>
                    <a:pt x="276" y="61"/>
                  </a:lnTo>
                  <a:lnTo>
                    <a:pt x="268" y="57"/>
                  </a:lnTo>
                  <a:lnTo>
                    <a:pt x="266" y="41"/>
                  </a:lnTo>
                  <a:lnTo>
                    <a:pt x="263" y="37"/>
                  </a:lnTo>
                  <a:lnTo>
                    <a:pt x="266" y="36"/>
                  </a:lnTo>
                  <a:lnTo>
                    <a:pt x="270" y="31"/>
                  </a:lnTo>
                  <a:lnTo>
                    <a:pt x="270" y="3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54" name="Google Shape;454;p9"/>
            <p:cNvSpPr/>
            <p:nvPr/>
          </p:nvSpPr>
          <p:spPr>
            <a:xfrm>
              <a:off x="4919460" y="-2170439"/>
              <a:ext cx="129158" cy="85653"/>
            </a:xfrm>
            <a:custGeom>
              <a:avLst/>
              <a:gdLst/>
              <a:ahLst/>
              <a:cxnLst/>
              <a:rect l="l" t="t" r="r" b="b"/>
              <a:pathLst>
                <a:path w="95" h="63" extrusionOk="0">
                  <a:moveTo>
                    <a:pt x="95" y="3"/>
                  </a:moveTo>
                  <a:lnTo>
                    <a:pt x="95" y="3"/>
                  </a:lnTo>
                  <a:lnTo>
                    <a:pt x="93" y="0"/>
                  </a:lnTo>
                  <a:lnTo>
                    <a:pt x="87" y="3"/>
                  </a:lnTo>
                  <a:lnTo>
                    <a:pt x="71" y="3"/>
                  </a:lnTo>
                  <a:lnTo>
                    <a:pt x="50" y="8"/>
                  </a:lnTo>
                  <a:lnTo>
                    <a:pt x="42" y="8"/>
                  </a:lnTo>
                  <a:lnTo>
                    <a:pt x="37" y="6"/>
                  </a:lnTo>
                  <a:lnTo>
                    <a:pt x="24" y="10"/>
                  </a:lnTo>
                  <a:lnTo>
                    <a:pt x="18" y="10"/>
                  </a:lnTo>
                  <a:lnTo>
                    <a:pt x="18" y="8"/>
                  </a:lnTo>
                  <a:lnTo>
                    <a:pt x="11" y="6"/>
                  </a:lnTo>
                  <a:lnTo>
                    <a:pt x="10" y="11"/>
                  </a:lnTo>
                  <a:lnTo>
                    <a:pt x="13" y="14"/>
                  </a:lnTo>
                  <a:lnTo>
                    <a:pt x="8" y="14"/>
                  </a:lnTo>
                  <a:lnTo>
                    <a:pt x="8" y="18"/>
                  </a:lnTo>
                  <a:lnTo>
                    <a:pt x="5" y="19"/>
                  </a:lnTo>
                  <a:lnTo>
                    <a:pt x="5" y="21"/>
                  </a:lnTo>
                  <a:lnTo>
                    <a:pt x="2" y="21"/>
                  </a:lnTo>
                  <a:lnTo>
                    <a:pt x="2" y="22"/>
                  </a:lnTo>
                  <a:lnTo>
                    <a:pt x="3" y="26"/>
                  </a:lnTo>
                  <a:lnTo>
                    <a:pt x="5" y="34"/>
                  </a:lnTo>
                  <a:lnTo>
                    <a:pt x="11" y="34"/>
                  </a:lnTo>
                  <a:lnTo>
                    <a:pt x="11" y="35"/>
                  </a:lnTo>
                  <a:lnTo>
                    <a:pt x="15" y="37"/>
                  </a:lnTo>
                  <a:lnTo>
                    <a:pt x="16" y="40"/>
                  </a:lnTo>
                  <a:lnTo>
                    <a:pt x="10" y="43"/>
                  </a:lnTo>
                  <a:lnTo>
                    <a:pt x="11" y="45"/>
                  </a:lnTo>
                  <a:lnTo>
                    <a:pt x="7" y="45"/>
                  </a:lnTo>
                  <a:lnTo>
                    <a:pt x="5" y="46"/>
                  </a:lnTo>
                  <a:lnTo>
                    <a:pt x="7" y="48"/>
                  </a:lnTo>
                  <a:lnTo>
                    <a:pt x="0" y="51"/>
                  </a:lnTo>
                  <a:lnTo>
                    <a:pt x="0" y="58"/>
                  </a:lnTo>
                  <a:lnTo>
                    <a:pt x="3" y="58"/>
                  </a:lnTo>
                  <a:lnTo>
                    <a:pt x="10" y="63"/>
                  </a:lnTo>
                  <a:lnTo>
                    <a:pt x="15" y="63"/>
                  </a:lnTo>
                  <a:lnTo>
                    <a:pt x="47" y="51"/>
                  </a:lnTo>
                  <a:lnTo>
                    <a:pt x="80" y="37"/>
                  </a:lnTo>
                  <a:lnTo>
                    <a:pt x="82" y="32"/>
                  </a:lnTo>
                  <a:lnTo>
                    <a:pt x="80" y="11"/>
                  </a:lnTo>
                  <a:lnTo>
                    <a:pt x="88" y="10"/>
                  </a:lnTo>
                  <a:lnTo>
                    <a:pt x="93" y="5"/>
                  </a:lnTo>
                  <a:lnTo>
                    <a:pt x="95" y="3"/>
                  </a:lnTo>
                  <a:lnTo>
                    <a:pt x="95"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55" name="Google Shape;455;p9"/>
            <p:cNvSpPr/>
            <p:nvPr/>
          </p:nvSpPr>
          <p:spPr>
            <a:xfrm>
              <a:off x="4908584" y="-2124214"/>
              <a:ext cx="32629" cy="28551"/>
            </a:xfrm>
            <a:custGeom>
              <a:avLst/>
              <a:gdLst/>
              <a:ahLst/>
              <a:cxnLst/>
              <a:rect l="l" t="t" r="r" b="b"/>
              <a:pathLst>
                <a:path w="24" h="21" extrusionOk="0">
                  <a:moveTo>
                    <a:pt x="0" y="19"/>
                  </a:moveTo>
                  <a:lnTo>
                    <a:pt x="10" y="4"/>
                  </a:lnTo>
                  <a:lnTo>
                    <a:pt x="13" y="1"/>
                  </a:lnTo>
                  <a:lnTo>
                    <a:pt x="13" y="0"/>
                  </a:lnTo>
                  <a:lnTo>
                    <a:pt x="19" y="0"/>
                  </a:lnTo>
                  <a:lnTo>
                    <a:pt x="19" y="1"/>
                  </a:lnTo>
                  <a:lnTo>
                    <a:pt x="23" y="3"/>
                  </a:lnTo>
                  <a:lnTo>
                    <a:pt x="24" y="6"/>
                  </a:lnTo>
                  <a:lnTo>
                    <a:pt x="18" y="9"/>
                  </a:lnTo>
                  <a:lnTo>
                    <a:pt x="19" y="11"/>
                  </a:lnTo>
                  <a:lnTo>
                    <a:pt x="15" y="11"/>
                  </a:lnTo>
                  <a:lnTo>
                    <a:pt x="13" y="12"/>
                  </a:lnTo>
                  <a:lnTo>
                    <a:pt x="15" y="14"/>
                  </a:lnTo>
                  <a:lnTo>
                    <a:pt x="8" y="17"/>
                  </a:lnTo>
                  <a:lnTo>
                    <a:pt x="7" y="17"/>
                  </a:lnTo>
                  <a:lnTo>
                    <a:pt x="7" y="21"/>
                  </a:lnTo>
                  <a:lnTo>
                    <a:pt x="0" y="19"/>
                  </a:lnTo>
                  <a:lnTo>
                    <a:pt x="0" y="1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56" name="Google Shape;456;p9"/>
            <p:cNvSpPr/>
            <p:nvPr/>
          </p:nvSpPr>
          <p:spPr>
            <a:xfrm>
              <a:off x="4983360" y="-2283282"/>
              <a:ext cx="138675" cy="44866"/>
            </a:xfrm>
            <a:custGeom>
              <a:avLst/>
              <a:gdLst/>
              <a:ahLst/>
              <a:cxnLst/>
              <a:rect l="l" t="t" r="r" b="b"/>
              <a:pathLst>
                <a:path w="102" h="33" extrusionOk="0">
                  <a:moveTo>
                    <a:pt x="0" y="1"/>
                  </a:moveTo>
                  <a:lnTo>
                    <a:pt x="11" y="0"/>
                  </a:lnTo>
                  <a:lnTo>
                    <a:pt x="27" y="4"/>
                  </a:lnTo>
                  <a:lnTo>
                    <a:pt x="45" y="4"/>
                  </a:lnTo>
                  <a:lnTo>
                    <a:pt x="61" y="12"/>
                  </a:lnTo>
                  <a:lnTo>
                    <a:pt x="78" y="11"/>
                  </a:lnTo>
                  <a:lnTo>
                    <a:pt x="86" y="14"/>
                  </a:lnTo>
                  <a:lnTo>
                    <a:pt x="86" y="17"/>
                  </a:lnTo>
                  <a:lnTo>
                    <a:pt x="97" y="22"/>
                  </a:lnTo>
                  <a:lnTo>
                    <a:pt x="94" y="25"/>
                  </a:lnTo>
                  <a:lnTo>
                    <a:pt x="101" y="30"/>
                  </a:lnTo>
                  <a:lnTo>
                    <a:pt x="102" y="32"/>
                  </a:lnTo>
                  <a:lnTo>
                    <a:pt x="101" y="32"/>
                  </a:lnTo>
                  <a:lnTo>
                    <a:pt x="93" y="32"/>
                  </a:lnTo>
                  <a:lnTo>
                    <a:pt x="85" y="28"/>
                  </a:lnTo>
                  <a:lnTo>
                    <a:pt x="77" y="30"/>
                  </a:lnTo>
                  <a:lnTo>
                    <a:pt x="54" y="33"/>
                  </a:lnTo>
                  <a:lnTo>
                    <a:pt x="46" y="27"/>
                  </a:lnTo>
                  <a:lnTo>
                    <a:pt x="40" y="28"/>
                  </a:lnTo>
                  <a:lnTo>
                    <a:pt x="28" y="28"/>
                  </a:lnTo>
                  <a:lnTo>
                    <a:pt x="27" y="27"/>
                  </a:lnTo>
                  <a:lnTo>
                    <a:pt x="30" y="25"/>
                  </a:lnTo>
                  <a:lnTo>
                    <a:pt x="30" y="20"/>
                  </a:lnTo>
                  <a:lnTo>
                    <a:pt x="22" y="11"/>
                  </a:lnTo>
                  <a:lnTo>
                    <a:pt x="16" y="8"/>
                  </a:lnTo>
                  <a:lnTo>
                    <a:pt x="6" y="4"/>
                  </a:lnTo>
                  <a:lnTo>
                    <a:pt x="0" y="1"/>
                  </a:lnTo>
                  <a:lnTo>
                    <a:pt x="0"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57" name="Google Shape;457;p9"/>
            <p:cNvSpPr/>
            <p:nvPr/>
          </p:nvSpPr>
          <p:spPr>
            <a:xfrm>
              <a:off x="4716887" y="-2253372"/>
              <a:ext cx="58461" cy="36708"/>
            </a:xfrm>
            <a:custGeom>
              <a:avLst/>
              <a:gdLst/>
              <a:ahLst/>
              <a:cxnLst/>
              <a:rect l="l" t="t" r="r" b="b"/>
              <a:pathLst>
                <a:path w="43" h="27" extrusionOk="0">
                  <a:moveTo>
                    <a:pt x="27" y="2"/>
                  </a:moveTo>
                  <a:lnTo>
                    <a:pt x="18" y="2"/>
                  </a:lnTo>
                  <a:lnTo>
                    <a:pt x="13" y="0"/>
                  </a:lnTo>
                  <a:lnTo>
                    <a:pt x="2" y="3"/>
                  </a:lnTo>
                  <a:lnTo>
                    <a:pt x="6" y="6"/>
                  </a:lnTo>
                  <a:lnTo>
                    <a:pt x="5" y="8"/>
                  </a:lnTo>
                  <a:lnTo>
                    <a:pt x="3" y="10"/>
                  </a:lnTo>
                  <a:lnTo>
                    <a:pt x="2" y="16"/>
                  </a:lnTo>
                  <a:lnTo>
                    <a:pt x="0" y="18"/>
                  </a:lnTo>
                  <a:lnTo>
                    <a:pt x="2" y="19"/>
                  </a:lnTo>
                  <a:lnTo>
                    <a:pt x="11" y="19"/>
                  </a:lnTo>
                  <a:lnTo>
                    <a:pt x="3" y="23"/>
                  </a:lnTo>
                  <a:lnTo>
                    <a:pt x="3" y="27"/>
                  </a:lnTo>
                  <a:lnTo>
                    <a:pt x="21" y="14"/>
                  </a:lnTo>
                  <a:lnTo>
                    <a:pt x="42" y="14"/>
                  </a:lnTo>
                  <a:lnTo>
                    <a:pt x="43" y="11"/>
                  </a:lnTo>
                  <a:lnTo>
                    <a:pt x="29" y="6"/>
                  </a:lnTo>
                  <a:lnTo>
                    <a:pt x="27" y="5"/>
                  </a:lnTo>
                  <a:lnTo>
                    <a:pt x="27" y="2"/>
                  </a:lnTo>
                  <a:lnTo>
                    <a:pt x="27"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58" name="Google Shape;458;p9"/>
            <p:cNvSpPr/>
            <p:nvPr/>
          </p:nvSpPr>
          <p:spPr>
            <a:xfrm>
              <a:off x="4601324" y="-2249293"/>
              <a:ext cx="123720" cy="74776"/>
            </a:xfrm>
            <a:custGeom>
              <a:avLst/>
              <a:gdLst/>
              <a:ahLst/>
              <a:cxnLst/>
              <a:rect l="l" t="t" r="r" b="b"/>
              <a:pathLst>
                <a:path w="91" h="55" extrusionOk="0">
                  <a:moveTo>
                    <a:pt x="0" y="29"/>
                  </a:moveTo>
                  <a:lnTo>
                    <a:pt x="11" y="18"/>
                  </a:lnTo>
                  <a:lnTo>
                    <a:pt x="10" y="13"/>
                  </a:lnTo>
                  <a:lnTo>
                    <a:pt x="19" y="13"/>
                  </a:lnTo>
                  <a:lnTo>
                    <a:pt x="27" y="10"/>
                  </a:lnTo>
                  <a:lnTo>
                    <a:pt x="32" y="10"/>
                  </a:lnTo>
                  <a:lnTo>
                    <a:pt x="38" y="7"/>
                  </a:lnTo>
                  <a:lnTo>
                    <a:pt x="59" y="3"/>
                  </a:lnTo>
                  <a:lnTo>
                    <a:pt x="75" y="8"/>
                  </a:lnTo>
                  <a:lnTo>
                    <a:pt x="80" y="7"/>
                  </a:lnTo>
                  <a:lnTo>
                    <a:pt x="83" y="5"/>
                  </a:lnTo>
                  <a:lnTo>
                    <a:pt x="85" y="0"/>
                  </a:lnTo>
                  <a:lnTo>
                    <a:pt x="87" y="0"/>
                  </a:lnTo>
                  <a:lnTo>
                    <a:pt x="91" y="3"/>
                  </a:lnTo>
                  <a:lnTo>
                    <a:pt x="90" y="5"/>
                  </a:lnTo>
                  <a:lnTo>
                    <a:pt x="88" y="7"/>
                  </a:lnTo>
                  <a:lnTo>
                    <a:pt x="87" y="13"/>
                  </a:lnTo>
                  <a:lnTo>
                    <a:pt x="85" y="15"/>
                  </a:lnTo>
                  <a:lnTo>
                    <a:pt x="69" y="11"/>
                  </a:lnTo>
                  <a:lnTo>
                    <a:pt x="66" y="13"/>
                  </a:lnTo>
                  <a:lnTo>
                    <a:pt x="61" y="13"/>
                  </a:lnTo>
                  <a:lnTo>
                    <a:pt x="50" y="16"/>
                  </a:lnTo>
                  <a:lnTo>
                    <a:pt x="56" y="20"/>
                  </a:lnTo>
                  <a:lnTo>
                    <a:pt x="59" y="23"/>
                  </a:lnTo>
                  <a:lnTo>
                    <a:pt x="51" y="20"/>
                  </a:lnTo>
                  <a:lnTo>
                    <a:pt x="51" y="21"/>
                  </a:lnTo>
                  <a:lnTo>
                    <a:pt x="55" y="23"/>
                  </a:lnTo>
                  <a:lnTo>
                    <a:pt x="55" y="26"/>
                  </a:lnTo>
                  <a:lnTo>
                    <a:pt x="51" y="23"/>
                  </a:lnTo>
                  <a:lnTo>
                    <a:pt x="47" y="21"/>
                  </a:lnTo>
                  <a:lnTo>
                    <a:pt x="50" y="26"/>
                  </a:lnTo>
                  <a:lnTo>
                    <a:pt x="48" y="26"/>
                  </a:lnTo>
                  <a:lnTo>
                    <a:pt x="45" y="21"/>
                  </a:lnTo>
                  <a:lnTo>
                    <a:pt x="38" y="20"/>
                  </a:lnTo>
                  <a:lnTo>
                    <a:pt x="38" y="16"/>
                  </a:lnTo>
                  <a:lnTo>
                    <a:pt x="35" y="18"/>
                  </a:lnTo>
                  <a:lnTo>
                    <a:pt x="35" y="26"/>
                  </a:lnTo>
                  <a:lnTo>
                    <a:pt x="45" y="36"/>
                  </a:lnTo>
                  <a:lnTo>
                    <a:pt x="43" y="37"/>
                  </a:lnTo>
                  <a:lnTo>
                    <a:pt x="42" y="34"/>
                  </a:lnTo>
                  <a:lnTo>
                    <a:pt x="40" y="34"/>
                  </a:lnTo>
                  <a:lnTo>
                    <a:pt x="42" y="39"/>
                  </a:lnTo>
                  <a:lnTo>
                    <a:pt x="35" y="39"/>
                  </a:lnTo>
                  <a:lnTo>
                    <a:pt x="47" y="42"/>
                  </a:lnTo>
                  <a:lnTo>
                    <a:pt x="48" y="45"/>
                  </a:lnTo>
                  <a:lnTo>
                    <a:pt x="58" y="48"/>
                  </a:lnTo>
                  <a:lnTo>
                    <a:pt x="58" y="55"/>
                  </a:lnTo>
                  <a:lnTo>
                    <a:pt x="51" y="52"/>
                  </a:lnTo>
                  <a:lnTo>
                    <a:pt x="43" y="52"/>
                  </a:lnTo>
                  <a:lnTo>
                    <a:pt x="42" y="52"/>
                  </a:lnTo>
                  <a:lnTo>
                    <a:pt x="45" y="50"/>
                  </a:lnTo>
                  <a:lnTo>
                    <a:pt x="45" y="48"/>
                  </a:lnTo>
                  <a:lnTo>
                    <a:pt x="37" y="47"/>
                  </a:lnTo>
                  <a:lnTo>
                    <a:pt x="35" y="47"/>
                  </a:lnTo>
                  <a:lnTo>
                    <a:pt x="18" y="45"/>
                  </a:lnTo>
                  <a:lnTo>
                    <a:pt x="14" y="47"/>
                  </a:lnTo>
                  <a:lnTo>
                    <a:pt x="8" y="40"/>
                  </a:lnTo>
                  <a:lnTo>
                    <a:pt x="14" y="40"/>
                  </a:lnTo>
                  <a:lnTo>
                    <a:pt x="13" y="39"/>
                  </a:lnTo>
                  <a:lnTo>
                    <a:pt x="10" y="37"/>
                  </a:lnTo>
                  <a:lnTo>
                    <a:pt x="8" y="39"/>
                  </a:lnTo>
                  <a:lnTo>
                    <a:pt x="0" y="29"/>
                  </a:lnTo>
                  <a:lnTo>
                    <a:pt x="0" y="2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59" name="Google Shape;459;p9"/>
            <p:cNvSpPr/>
            <p:nvPr/>
          </p:nvSpPr>
          <p:spPr>
            <a:xfrm>
              <a:off x="4638032" y="-2292799"/>
              <a:ext cx="125079" cy="54382"/>
            </a:xfrm>
            <a:custGeom>
              <a:avLst/>
              <a:gdLst/>
              <a:ahLst/>
              <a:cxnLst/>
              <a:rect l="l" t="t" r="r" b="b"/>
              <a:pathLst>
                <a:path w="92" h="40" extrusionOk="0">
                  <a:moveTo>
                    <a:pt x="11" y="39"/>
                  </a:moveTo>
                  <a:lnTo>
                    <a:pt x="8" y="31"/>
                  </a:lnTo>
                  <a:lnTo>
                    <a:pt x="2" y="26"/>
                  </a:lnTo>
                  <a:lnTo>
                    <a:pt x="2" y="23"/>
                  </a:lnTo>
                  <a:lnTo>
                    <a:pt x="8" y="15"/>
                  </a:lnTo>
                  <a:lnTo>
                    <a:pt x="0" y="10"/>
                  </a:lnTo>
                  <a:lnTo>
                    <a:pt x="0" y="5"/>
                  </a:lnTo>
                  <a:lnTo>
                    <a:pt x="0" y="2"/>
                  </a:lnTo>
                  <a:lnTo>
                    <a:pt x="5" y="0"/>
                  </a:lnTo>
                  <a:lnTo>
                    <a:pt x="8" y="0"/>
                  </a:lnTo>
                  <a:lnTo>
                    <a:pt x="7" y="3"/>
                  </a:lnTo>
                  <a:lnTo>
                    <a:pt x="10" y="5"/>
                  </a:lnTo>
                  <a:lnTo>
                    <a:pt x="45" y="7"/>
                  </a:lnTo>
                  <a:lnTo>
                    <a:pt x="66" y="0"/>
                  </a:lnTo>
                  <a:lnTo>
                    <a:pt x="71" y="0"/>
                  </a:lnTo>
                  <a:lnTo>
                    <a:pt x="80" y="3"/>
                  </a:lnTo>
                  <a:lnTo>
                    <a:pt x="87" y="5"/>
                  </a:lnTo>
                  <a:lnTo>
                    <a:pt x="92" y="5"/>
                  </a:lnTo>
                  <a:lnTo>
                    <a:pt x="90" y="10"/>
                  </a:lnTo>
                  <a:lnTo>
                    <a:pt x="85" y="11"/>
                  </a:lnTo>
                  <a:lnTo>
                    <a:pt x="82" y="15"/>
                  </a:lnTo>
                  <a:lnTo>
                    <a:pt x="82" y="19"/>
                  </a:lnTo>
                  <a:lnTo>
                    <a:pt x="77" y="23"/>
                  </a:lnTo>
                  <a:lnTo>
                    <a:pt x="85" y="31"/>
                  </a:lnTo>
                  <a:lnTo>
                    <a:pt x="76" y="31"/>
                  </a:lnTo>
                  <a:lnTo>
                    <a:pt x="71" y="29"/>
                  </a:lnTo>
                  <a:lnTo>
                    <a:pt x="60" y="32"/>
                  </a:lnTo>
                  <a:lnTo>
                    <a:pt x="58" y="32"/>
                  </a:lnTo>
                  <a:lnTo>
                    <a:pt x="56" y="37"/>
                  </a:lnTo>
                  <a:lnTo>
                    <a:pt x="53" y="39"/>
                  </a:lnTo>
                  <a:lnTo>
                    <a:pt x="48" y="40"/>
                  </a:lnTo>
                  <a:lnTo>
                    <a:pt x="32" y="35"/>
                  </a:lnTo>
                  <a:lnTo>
                    <a:pt x="11" y="39"/>
                  </a:lnTo>
                  <a:lnTo>
                    <a:pt x="11" y="3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60" name="Google Shape;460;p9"/>
            <p:cNvSpPr/>
            <p:nvPr/>
          </p:nvSpPr>
          <p:spPr>
            <a:xfrm>
              <a:off x="4510234" y="-2379811"/>
              <a:ext cx="127798" cy="57101"/>
            </a:xfrm>
            <a:custGeom>
              <a:avLst/>
              <a:gdLst/>
              <a:ahLst/>
              <a:cxnLst/>
              <a:rect l="l" t="t" r="r" b="b"/>
              <a:pathLst>
                <a:path w="94" h="42" extrusionOk="0">
                  <a:moveTo>
                    <a:pt x="94" y="8"/>
                  </a:moveTo>
                  <a:lnTo>
                    <a:pt x="91" y="5"/>
                  </a:lnTo>
                  <a:lnTo>
                    <a:pt x="85" y="2"/>
                  </a:lnTo>
                  <a:lnTo>
                    <a:pt x="65" y="0"/>
                  </a:lnTo>
                  <a:lnTo>
                    <a:pt x="61" y="2"/>
                  </a:lnTo>
                  <a:lnTo>
                    <a:pt x="59" y="3"/>
                  </a:lnTo>
                  <a:lnTo>
                    <a:pt x="54" y="5"/>
                  </a:lnTo>
                  <a:lnTo>
                    <a:pt x="49" y="5"/>
                  </a:lnTo>
                  <a:lnTo>
                    <a:pt x="37" y="8"/>
                  </a:lnTo>
                  <a:lnTo>
                    <a:pt x="32" y="11"/>
                  </a:lnTo>
                  <a:lnTo>
                    <a:pt x="24" y="11"/>
                  </a:lnTo>
                  <a:lnTo>
                    <a:pt x="14" y="6"/>
                  </a:lnTo>
                  <a:lnTo>
                    <a:pt x="12" y="13"/>
                  </a:lnTo>
                  <a:lnTo>
                    <a:pt x="6" y="13"/>
                  </a:lnTo>
                  <a:lnTo>
                    <a:pt x="4" y="14"/>
                  </a:lnTo>
                  <a:lnTo>
                    <a:pt x="6" y="16"/>
                  </a:lnTo>
                  <a:lnTo>
                    <a:pt x="4" y="19"/>
                  </a:lnTo>
                  <a:lnTo>
                    <a:pt x="4" y="22"/>
                  </a:lnTo>
                  <a:lnTo>
                    <a:pt x="0" y="26"/>
                  </a:lnTo>
                  <a:lnTo>
                    <a:pt x="3" y="26"/>
                  </a:lnTo>
                  <a:lnTo>
                    <a:pt x="8" y="31"/>
                  </a:lnTo>
                  <a:lnTo>
                    <a:pt x="20" y="39"/>
                  </a:lnTo>
                  <a:lnTo>
                    <a:pt x="27" y="42"/>
                  </a:lnTo>
                  <a:lnTo>
                    <a:pt x="38" y="39"/>
                  </a:lnTo>
                  <a:lnTo>
                    <a:pt x="53" y="35"/>
                  </a:lnTo>
                  <a:lnTo>
                    <a:pt x="57" y="34"/>
                  </a:lnTo>
                  <a:lnTo>
                    <a:pt x="61" y="35"/>
                  </a:lnTo>
                  <a:lnTo>
                    <a:pt x="72" y="32"/>
                  </a:lnTo>
                  <a:lnTo>
                    <a:pt x="81" y="19"/>
                  </a:lnTo>
                  <a:lnTo>
                    <a:pt x="85" y="14"/>
                  </a:lnTo>
                  <a:lnTo>
                    <a:pt x="94" y="8"/>
                  </a:lnTo>
                  <a:lnTo>
                    <a:pt x="94" y="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61" name="Google Shape;461;p9"/>
            <p:cNvSpPr/>
            <p:nvPr/>
          </p:nvSpPr>
          <p:spPr>
            <a:xfrm>
              <a:off x="4459930" y="-2344462"/>
              <a:ext cx="61180" cy="29910"/>
            </a:xfrm>
            <a:custGeom>
              <a:avLst/>
              <a:gdLst/>
              <a:ahLst/>
              <a:cxnLst/>
              <a:rect l="l" t="t" r="r" b="b"/>
              <a:pathLst>
                <a:path w="45" h="22" extrusionOk="0">
                  <a:moveTo>
                    <a:pt x="1" y="19"/>
                  </a:moveTo>
                  <a:lnTo>
                    <a:pt x="14" y="21"/>
                  </a:lnTo>
                  <a:lnTo>
                    <a:pt x="16" y="17"/>
                  </a:lnTo>
                  <a:lnTo>
                    <a:pt x="19" y="21"/>
                  </a:lnTo>
                  <a:lnTo>
                    <a:pt x="21" y="21"/>
                  </a:lnTo>
                  <a:lnTo>
                    <a:pt x="25" y="22"/>
                  </a:lnTo>
                  <a:lnTo>
                    <a:pt x="27" y="21"/>
                  </a:lnTo>
                  <a:lnTo>
                    <a:pt x="25" y="17"/>
                  </a:lnTo>
                  <a:lnTo>
                    <a:pt x="32" y="14"/>
                  </a:lnTo>
                  <a:lnTo>
                    <a:pt x="32" y="13"/>
                  </a:lnTo>
                  <a:lnTo>
                    <a:pt x="30" y="11"/>
                  </a:lnTo>
                  <a:lnTo>
                    <a:pt x="30" y="9"/>
                  </a:lnTo>
                  <a:lnTo>
                    <a:pt x="40" y="6"/>
                  </a:lnTo>
                  <a:lnTo>
                    <a:pt x="40" y="3"/>
                  </a:lnTo>
                  <a:lnTo>
                    <a:pt x="43" y="5"/>
                  </a:lnTo>
                  <a:lnTo>
                    <a:pt x="45" y="5"/>
                  </a:lnTo>
                  <a:lnTo>
                    <a:pt x="40" y="0"/>
                  </a:lnTo>
                  <a:lnTo>
                    <a:pt x="37" y="0"/>
                  </a:lnTo>
                  <a:lnTo>
                    <a:pt x="33" y="1"/>
                  </a:lnTo>
                  <a:lnTo>
                    <a:pt x="19" y="3"/>
                  </a:lnTo>
                  <a:lnTo>
                    <a:pt x="14" y="6"/>
                  </a:lnTo>
                  <a:lnTo>
                    <a:pt x="3" y="5"/>
                  </a:lnTo>
                  <a:lnTo>
                    <a:pt x="0" y="9"/>
                  </a:lnTo>
                  <a:lnTo>
                    <a:pt x="1" y="9"/>
                  </a:lnTo>
                  <a:lnTo>
                    <a:pt x="0" y="13"/>
                  </a:lnTo>
                  <a:lnTo>
                    <a:pt x="1" y="14"/>
                  </a:lnTo>
                  <a:lnTo>
                    <a:pt x="6" y="17"/>
                  </a:lnTo>
                  <a:lnTo>
                    <a:pt x="3" y="19"/>
                  </a:lnTo>
                  <a:lnTo>
                    <a:pt x="1" y="19"/>
                  </a:lnTo>
                  <a:lnTo>
                    <a:pt x="1" y="1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62" name="Google Shape;462;p9"/>
            <p:cNvSpPr/>
            <p:nvPr/>
          </p:nvSpPr>
          <p:spPr>
            <a:xfrm>
              <a:off x="4522470" y="-2401564"/>
              <a:ext cx="107405" cy="36708"/>
            </a:xfrm>
            <a:custGeom>
              <a:avLst/>
              <a:gdLst/>
              <a:ahLst/>
              <a:cxnLst/>
              <a:rect l="l" t="t" r="r" b="b"/>
              <a:pathLst>
                <a:path w="79" h="27" extrusionOk="0">
                  <a:moveTo>
                    <a:pt x="76" y="18"/>
                  </a:moveTo>
                  <a:lnTo>
                    <a:pt x="56" y="16"/>
                  </a:lnTo>
                  <a:lnTo>
                    <a:pt x="52" y="18"/>
                  </a:lnTo>
                  <a:lnTo>
                    <a:pt x="50" y="19"/>
                  </a:lnTo>
                  <a:lnTo>
                    <a:pt x="45" y="21"/>
                  </a:lnTo>
                  <a:lnTo>
                    <a:pt x="40" y="21"/>
                  </a:lnTo>
                  <a:lnTo>
                    <a:pt x="28" y="24"/>
                  </a:lnTo>
                  <a:lnTo>
                    <a:pt x="23" y="27"/>
                  </a:lnTo>
                  <a:lnTo>
                    <a:pt x="15" y="27"/>
                  </a:lnTo>
                  <a:lnTo>
                    <a:pt x="5" y="22"/>
                  </a:lnTo>
                  <a:lnTo>
                    <a:pt x="0" y="16"/>
                  </a:lnTo>
                  <a:lnTo>
                    <a:pt x="3" y="13"/>
                  </a:lnTo>
                  <a:lnTo>
                    <a:pt x="10" y="13"/>
                  </a:lnTo>
                  <a:lnTo>
                    <a:pt x="13" y="11"/>
                  </a:lnTo>
                  <a:lnTo>
                    <a:pt x="18" y="8"/>
                  </a:lnTo>
                  <a:lnTo>
                    <a:pt x="18" y="5"/>
                  </a:lnTo>
                  <a:lnTo>
                    <a:pt x="28" y="0"/>
                  </a:lnTo>
                  <a:lnTo>
                    <a:pt x="31" y="2"/>
                  </a:lnTo>
                  <a:lnTo>
                    <a:pt x="36" y="0"/>
                  </a:lnTo>
                  <a:lnTo>
                    <a:pt x="42" y="5"/>
                  </a:lnTo>
                  <a:lnTo>
                    <a:pt x="50" y="3"/>
                  </a:lnTo>
                  <a:lnTo>
                    <a:pt x="56" y="3"/>
                  </a:lnTo>
                  <a:lnTo>
                    <a:pt x="64" y="2"/>
                  </a:lnTo>
                  <a:lnTo>
                    <a:pt x="79" y="6"/>
                  </a:lnTo>
                  <a:lnTo>
                    <a:pt x="76" y="18"/>
                  </a:lnTo>
                  <a:lnTo>
                    <a:pt x="76" y="1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63" name="Google Shape;463;p9"/>
            <p:cNvSpPr/>
            <p:nvPr/>
          </p:nvSpPr>
          <p:spPr>
            <a:xfrm>
              <a:off x="4424582" y="-2434193"/>
              <a:ext cx="135956" cy="54382"/>
            </a:xfrm>
            <a:custGeom>
              <a:avLst/>
              <a:gdLst/>
              <a:ahLst/>
              <a:cxnLst/>
              <a:rect l="l" t="t" r="r" b="b"/>
              <a:pathLst>
                <a:path w="100" h="40" extrusionOk="0">
                  <a:moveTo>
                    <a:pt x="100" y="24"/>
                  </a:moveTo>
                  <a:lnTo>
                    <a:pt x="95" y="22"/>
                  </a:lnTo>
                  <a:lnTo>
                    <a:pt x="88" y="18"/>
                  </a:lnTo>
                  <a:lnTo>
                    <a:pt x="83" y="16"/>
                  </a:lnTo>
                  <a:lnTo>
                    <a:pt x="82" y="13"/>
                  </a:lnTo>
                  <a:lnTo>
                    <a:pt x="71" y="11"/>
                  </a:lnTo>
                  <a:lnTo>
                    <a:pt x="72" y="13"/>
                  </a:lnTo>
                  <a:lnTo>
                    <a:pt x="69" y="14"/>
                  </a:lnTo>
                  <a:lnTo>
                    <a:pt x="61" y="11"/>
                  </a:lnTo>
                  <a:lnTo>
                    <a:pt x="63" y="8"/>
                  </a:lnTo>
                  <a:lnTo>
                    <a:pt x="56" y="5"/>
                  </a:lnTo>
                  <a:lnTo>
                    <a:pt x="50" y="5"/>
                  </a:lnTo>
                  <a:lnTo>
                    <a:pt x="45" y="2"/>
                  </a:lnTo>
                  <a:lnTo>
                    <a:pt x="42" y="5"/>
                  </a:lnTo>
                  <a:lnTo>
                    <a:pt x="40" y="3"/>
                  </a:lnTo>
                  <a:lnTo>
                    <a:pt x="32" y="0"/>
                  </a:lnTo>
                  <a:lnTo>
                    <a:pt x="31" y="3"/>
                  </a:lnTo>
                  <a:lnTo>
                    <a:pt x="7" y="13"/>
                  </a:lnTo>
                  <a:lnTo>
                    <a:pt x="5" y="14"/>
                  </a:lnTo>
                  <a:lnTo>
                    <a:pt x="0" y="13"/>
                  </a:lnTo>
                  <a:lnTo>
                    <a:pt x="0" y="14"/>
                  </a:lnTo>
                  <a:lnTo>
                    <a:pt x="7" y="18"/>
                  </a:lnTo>
                  <a:lnTo>
                    <a:pt x="7" y="24"/>
                  </a:lnTo>
                  <a:lnTo>
                    <a:pt x="10" y="26"/>
                  </a:lnTo>
                  <a:lnTo>
                    <a:pt x="27" y="37"/>
                  </a:lnTo>
                  <a:lnTo>
                    <a:pt x="34" y="38"/>
                  </a:lnTo>
                  <a:lnTo>
                    <a:pt x="39" y="38"/>
                  </a:lnTo>
                  <a:lnTo>
                    <a:pt x="43" y="37"/>
                  </a:lnTo>
                  <a:lnTo>
                    <a:pt x="47" y="34"/>
                  </a:lnTo>
                  <a:lnTo>
                    <a:pt x="55" y="34"/>
                  </a:lnTo>
                  <a:lnTo>
                    <a:pt x="61" y="37"/>
                  </a:lnTo>
                  <a:lnTo>
                    <a:pt x="71" y="35"/>
                  </a:lnTo>
                  <a:lnTo>
                    <a:pt x="72" y="40"/>
                  </a:lnTo>
                  <a:lnTo>
                    <a:pt x="75" y="37"/>
                  </a:lnTo>
                  <a:lnTo>
                    <a:pt x="82" y="37"/>
                  </a:lnTo>
                  <a:lnTo>
                    <a:pt x="85" y="35"/>
                  </a:lnTo>
                  <a:lnTo>
                    <a:pt x="90" y="32"/>
                  </a:lnTo>
                  <a:lnTo>
                    <a:pt x="90" y="29"/>
                  </a:lnTo>
                  <a:lnTo>
                    <a:pt x="100" y="24"/>
                  </a:lnTo>
                  <a:lnTo>
                    <a:pt x="100" y="2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64" name="Google Shape;464;p9"/>
            <p:cNvSpPr/>
            <p:nvPr/>
          </p:nvSpPr>
          <p:spPr>
            <a:xfrm>
              <a:off x="4381076" y="-2387968"/>
              <a:ext cx="148192" cy="51663"/>
            </a:xfrm>
            <a:custGeom>
              <a:avLst/>
              <a:gdLst/>
              <a:ahLst/>
              <a:cxnLst/>
              <a:rect l="l" t="t" r="r" b="b"/>
              <a:pathLst>
                <a:path w="109" h="38" extrusionOk="0">
                  <a:moveTo>
                    <a:pt x="61" y="37"/>
                  </a:moveTo>
                  <a:lnTo>
                    <a:pt x="43" y="33"/>
                  </a:lnTo>
                  <a:lnTo>
                    <a:pt x="40" y="33"/>
                  </a:lnTo>
                  <a:lnTo>
                    <a:pt x="37" y="28"/>
                  </a:lnTo>
                  <a:lnTo>
                    <a:pt x="18" y="32"/>
                  </a:lnTo>
                  <a:lnTo>
                    <a:pt x="13" y="32"/>
                  </a:lnTo>
                  <a:lnTo>
                    <a:pt x="2" y="30"/>
                  </a:lnTo>
                  <a:lnTo>
                    <a:pt x="0" y="27"/>
                  </a:lnTo>
                  <a:lnTo>
                    <a:pt x="2" y="24"/>
                  </a:lnTo>
                  <a:lnTo>
                    <a:pt x="0" y="22"/>
                  </a:lnTo>
                  <a:lnTo>
                    <a:pt x="5" y="22"/>
                  </a:lnTo>
                  <a:lnTo>
                    <a:pt x="11" y="24"/>
                  </a:lnTo>
                  <a:lnTo>
                    <a:pt x="14" y="22"/>
                  </a:lnTo>
                  <a:lnTo>
                    <a:pt x="24" y="24"/>
                  </a:lnTo>
                  <a:lnTo>
                    <a:pt x="39" y="19"/>
                  </a:lnTo>
                  <a:lnTo>
                    <a:pt x="47" y="19"/>
                  </a:lnTo>
                  <a:lnTo>
                    <a:pt x="47" y="20"/>
                  </a:lnTo>
                  <a:lnTo>
                    <a:pt x="50" y="20"/>
                  </a:lnTo>
                  <a:lnTo>
                    <a:pt x="47" y="12"/>
                  </a:lnTo>
                  <a:lnTo>
                    <a:pt x="48" y="11"/>
                  </a:lnTo>
                  <a:lnTo>
                    <a:pt x="53" y="9"/>
                  </a:lnTo>
                  <a:lnTo>
                    <a:pt x="55" y="6"/>
                  </a:lnTo>
                  <a:lnTo>
                    <a:pt x="59" y="4"/>
                  </a:lnTo>
                  <a:lnTo>
                    <a:pt x="59" y="3"/>
                  </a:lnTo>
                  <a:lnTo>
                    <a:pt x="66" y="4"/>
                  </a:lnTo>
                  <a:lnTo>
                    <a:pt x="71" y="4"/>
                  </a:lnTo>
                  <a:lnTo>
                    <a:pt x="75" y="3"/>
                  </a:lnTo>
                  <a:lnTo>
                    <a:pt x="79" y="0"/>
                  </a:lnTo>
                  <a:lnTo>
                    <a:pt x="87" y="0"/>
                  </a:lnTo>
                  <a:lnTo>
                    <a:pt x="93" y="3"/>
                  </a:lnTo>
                  <a:lnTo>
                    <a:pt x="103" y="1"/>
                  </a:lnTo>
                  <a:lnTo>
                    <a:pt x="104" y="6"/>
                  </a:lnTo>
                  <a:lnTo>
                    <a:pt x="109" y="12"/>
                  </a:lnTo>
                  <a:lnTo>
                    <a:pt x="107" y="19"/>
                  </a:lnTo>
                  <a:lnTo>
                    <a:pt x="101" y="19"/>
                  </a:lnTo>
                  <a:lnTo>
                    <a:pt x="99" y="20"/>
                  </a:lnTo>
                  <a:lnTo>
                    <a:pt x="101" y="22"/>
                  </a:lnTo>
                  <a:lnTo>
                    <a:pt x="99" y="25"/>
                  </a:lnTo>
                  <a:lnTo>
                    <a:pt x="99" y="28"/>
                  </a:lnTo>
                  <a:lnTo>
                    <a:pt x="95" y="32"/>
                  </a:lnTo>
                  <a:lnTo>
                    <a:pt x="91" y="33"/>
                  </a:lnTo>
                  <a:lnTo>
                    <a:pt x="77" y="35"/>
                  </a:lnTo>
                  <a:lnTo>
                    <a:pt x="72" y="38"/>
                  </a:lnTo>
                  <a:lnTo>
                    <a:pt x="61" y="37"/>
                  </a:lnTo>
                  <a:lnTo>
                    <a:pt x="61" y="3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65" name="Google Shape;465;p9"/>
            <p:cNvSpPr/>
            <p:nvPr/>
          </p:nvSpPr>
          <p:spPr>
            <a:xfrm>
              <a:off x="4381076" y="-2355339"/>
              <a:ext cx="4079" cy="8157"/>
            </a:xfrm>
            <a:custGeom>
              <a:avLst/>
              <a:gdLst/>
              <a:ahLst/>
              <a:cxnLst/>
              <a:rect l="l" t="t" r="r" b="b"/>
              <a:pathLst>
                <a:path w="3" h="6" extrusionOk="0">
                  <a:moveTo>
                    <a:pt x="2" y="6"/>
                  </a:moveTo>
                  <a:lnTo>
                    <a:pt x="3" y="3"/>
                  </a:lnTo>
                  <a:lnTo>
                    <a:pt x="2" y="0"/>
                  </a:lnTo>
                  <a:lnTo>
                    <a:pt x="0" y="3"/>
                  </a:lnTo>
                  <a:lnTo>
                    <a:pt x="2" y="6"/>
                  </a:lnTo>
                  <a:lnTo>
                    <a:pt x="2" y="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66" name="Google Shape;466;p9"/>
            <p:cNvSpPr/>
            <p:nvPr/>
          </p:nvSpPr>
          <p:spPr>
            <a:xfrm>
              <a:off x="4329413" y="-2349901"/>
              <a:ext cx="236563" cy="171304"/>
            </a:xfrm>
            <a:custGeom>
              <a:avLst/>
              <a:gdLst/>
              <a:ahLst/>
              <a:cxnLst/>
              <a:rect l="l" t="t" r="r" b="b"/>
              <a:pathLst>
                <a:path w="174" h="126" extrusionOk="0">
                  <a:moveTo>
                    <a:pt x="12" y="47"/>
                  </a:moveTo>
                  <a:lnTo>
                    <a:pt x="20" y="47"/>
                  </a:lnTo>
                  <a:lnTo>
                    <a:pt x="25" y="41"/>
                  </a:lnTo>
                  <a:lnTo>
                    <a:pt x="30" y="39"/>
                  </a:lnTo>
                  <a:lnTo>
                    <a:pt x="35" y="41"/>
                  </a:lnTo>
                  <a:lnTo>
                    <a:pt x="51" y="45"/>
                  </a:lnTo>
                  <a:lnTo>
                    <a:pt x="56" y="58"/>
                  </a:lnTo>
                  <a:lnTo>
                    <a:pt x="65" y="65"/>
                  </a:lnTo>
                  <a:lnTo>
                    <a:pt x="65" y="68"/>
                  </a:lnTo>
                  <a:lnTo>
                    <a:pt x="70" y="66"/>
                  </a:lnTo>
                  <a:lnTo>
                    <a:pt x="72" y="68"/>
                  </a:lnTo>
                  <a:lnTo>
                    <a:pt x="77" y="71"/>
                  </a:lnTo>
                  <a:lnTo>
                    <a:pt x="78" y="73"/>
                  </a:lnTo>
                  <a:lnTo>
                    <a:pt x="94" y="82"/>
                  </a:lnTo>
                  <a:lnTo>
                    <a:pt x="104" y="82"/>
                  </a:lnTo>
                  <a:lnTo>
                    <a:pt x="109" y="87"/>
                  </a:lnTo>
                  <a:lnTo>
                    <a:pt x="113" y="89"/>
                  </a:lnTo>
                  <a:lnTo>
                    <a:pt x="113" y="90"/>
                  </a:lnTo>
                  <a:lnTo>
                    <a:pt x="120" y="90"/>
                  </a:lnTo>
                  <a:lnTo>
                    <a:pt x="123" y="97"/>
                  </a:lnTo>
                  <a:lnTo>
                    <a:pt x="129" y="100"/>
                  </a:lnTo>
                  <a:lnTo>
                    <a:pt x="133" y="98"/>
                  </a:lnTo>
                  <a:lnTo>
                    <a:pt x="142" y="114"/>
                  </a:lnTo>
                  <a:lnTo>
                    <a:pt x="136" y="118"/>
                  </a:lnTo>
                  <a:lnTo>
                    <a:pt x="137" y="119"/>
                  </a:lnTo>
                  <a:lnTo>
                    <a:pt x="134" y="122"/>
                  </a:lnTo>
                  <a:lnTo>
                    <a:pt x="136" y="126"/>
                  </a:lnTo>
                  <a:lnTo>
                    <a:pt x="141" y="126"/>
                  </a:lnTo>
                  <a:lnTo>
                    <a:pt x="144" y="122"/>
                  </a:lnTo>
                  <a:lnTo>
                    <a:pt x="147" y="121"/>
                  </a:lnTo>
                  <a:lnTo>
                    <a:pt x="149" y="114"/>
                  </a:lnTo>
                  <a:lnTo>
                    <a:pt x="155" y="113"/>
                  </a:lnTo>
                  <a:lnTo>
                    <a:pt x="153" y="106"/>
                  </a:lnTo>
                  <a:lnTo>
                    <a:pt x="145" y="103"/>
                  </a:lnTo>
                  <a:lnTo>
                    <a:pt x="147" y="97"/>
                  </a:lnTo>
                  <a:lnTo>
                    <a:pt x="149" y="95"/>
                  </a:lnTo>
                  <a:lnTo>
                    <a:pt x="155" y="92"/>
                  </a:lnTo>
                  <a:lnTo>
                    <a:pt x="166" y="97"/>
                  </a:lnTo>
                  <a:lnTo>
                    <a:pt x="170" y="100"/>
                  </a:lnTo>
                  <a:lnTo>
                    <a:pt x="173" y="102"/>
                  </a:lnTo>
                  <a:lnTo>
                    <a:pt x="174" y="98"/>
                  </a:lnTo>
                  <a:lnTo>
                    <a:pt x="166" y="89"/>
                  </a:lnTo>
                  <a:lnTo>
                    <a:pt x="136" y="79"/>
                  </a:lnTo>
                  <a:lnTo>
                    <a:pt x="134" y="77"/>
                  </a:lnTo>
                  <a:lnTo>
                    <a:pt x="139" y="76"/>
                  </a:lnTo>
                  <a:lnTo>
                    <a:pt x="139" y="74"/>
                  </a:lnTo>
                  <a:lnTo>
                    <a:pt x="137" y="73"/>
                  </a:lnTo>
                  <a:lnTo>
                    <a:pt x="125" y="73"/>
                  </a:lnTo>
                  <a:lnTo>
                    <a:pt x="125" y="74"/>
                  </a:lnTo>
                  <a:lnTo>
                    <a:pt x="117" y="71"/>
                  </a:lnTo>
                  <a:lnTo>
                    <a:pt x="109" y="65"/>
                  </a:lnTo>
                  <a:lnTo>
                    <a:pt x="99" y="50"/>
                  </a:lnTo>
                  <a:lnTo>
                    <a:pt x="83" y="42"/>
                  </a:lnTo>
                  <a:lnTo>
                    <a:pt x="80" y="39"/>
                  </a:lnTo>
                  <a:lnTo>
                    <a:pt x="80" y="36"/>
                  </a:lnTo>
                  <a:lnTo>
                    <a:pt x="83" y="33"/>
                  </a:lnTo>
                  <a:lnTo>
                    <a:pt x="83" y="31"/>
                  </a:lnTo>
                  <a:lnTo>
                    <a:pt x="80" y="29"/>
                  </a:lnTo>
                  <a:lnTo>
                    <a:pt x="80" y="25"/>
                  </a:lnTo>
                  <a:lnTo>
                    <a:pt x="93" y="20"/>
                  </a:lnTo>
                  <a:lnTo>
                    <a:pt x="99" y="20"/>
                  </a:lnTo>
                  <a:lnTo>
                    <a:pt x="99" y="23"/>
                  </a:lnTo>
                  <a:lnTo>
                    <a:pt x="102" y="21"/>
                  </a:lnTo>
                  <a:lnTo>
                    <a:pt x="97" y="18"/>
                  </a:lnTo>
                  <a:lnTo>
                    <a:pt x="96" y="17"/>
                  </a:lnTo>
                  <a:lnTo>
                    <a:pt x="97" y="13"/>
                  </a:lnTo>
                  <a:lnTo>
                    <a:pt x="96" y="13"/>
                  </a:lnTo>
                  <a:lnTo>
                    <a:pt x="99" y="9"/>
                  </a:lnTo>
                  <a:lnTo>
                    <a:pt x="81" y="5"/>
                  </a:lnTo>
                  <a:lnTo>
                    <a:pt x="78" y="5"/>
                  </a:lnTo>
                  <a:lnTo>
                    <a:pt x="75" y="0"/>
                  </a:lnTo>
                  <a:lnTo>
                    <a:pt x="56" y="4"/>
                  </a:lnTo>
                  <a:lnTo>
                    <a:pt x="51" y="4"/>
                  </a:lnTo>
                  <a:lnTo>
                    <a:pt x="51" y="7"/>
                  </a:lnTo>
                  <a:lnTo>
                    <a:pt x="48" y="7"/>
                  </a:lnTo>
                  <a:lnTo>
                    <a:pt x="48" y="12"/>
                  </a:lnTo>
                  <a:lnTo>
                    <a:pt x="35" y="10"/>
                  </a:lnTo>
                  <a:lnTo>
                    <a:pt x="32" y="18"/>
                  </a:lnTo>
                  <a:lnTo>
                    <a:pt x="25" y="13"/>
                  </a:lnTo>
                  <a:lnTo>
                    <a:pt x="24" y="10"/>
                  </a:lnTo>
                  <a:lnTo>
                    <a:pt x="16" y="17"/>
                  </a:lnTo>
                  <a:lnTo>
                    <a:pt x="3" y="18"/>
                  </a:lnTo>
                  <a:lnTo>
                    <a:pt x="0" y="20"/>
                  </a:lnTo>
                  <a:lnTo>
                    <a:pt x="4" y="28"/>
                  </a:lnTo>
                  <a:lnTo>
                    <a:pt x="0" y="29"/>
                  </a:lnTo>
                  <a:lnTo>
                    <a:pt x="0" y="33"/>
                  </a:lnTo>
                  <a:lnTo>
                    <a:pt x="3" y="34"/>
                  </a:lnTo>
                  <a:lnTo>
                    <a:pt x="3" y="39"/>
                  </a:lnTo>
                  <a:lnTo>
                    <a:pt x="4" y="42"/>
                  </a:lnTo>
                  <a:lnTo>
                    <a:pt x="12" y="42"/>
                  </a:lnTo>
                  <a:lnTo>
                    <a:pt x="12" y="47"/>
                  </a:lnTo>
                  <a:lnTo>
                    <a:pt x="12" y="4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67" name="Google Shape;467;p9"/>
            <p:cNvSpPr/>
            <p:nvPr/>
          </p:nvSpPr>
          <p:spPr>
            <a:xfrm>
              <a:off x="4461290" y="-2340383"/>
              <a:ext cx="115563" cy="69338"/>
            </a:xfrm>
            <a:custGeom>
              <a:avLst/>
              <a:gdLst/>
              <a:ahLst/>
              <a:cxnLst/>
              <a:rect l="l" t="t" r="r" b="b"/>
              <a:pathLst>
                <a:path w="85" h="51" extrusionOk="0">
                  <a:moveTo>
                    <a:pt x="74" y="10"/>
                  </a:moveTo>
                  <a:lnTo>
                    <a:pt x="63" y="13"/>
                  </a:lnTo>
                  <a:lnTo>
                    <a:pt x="56" y="10"/>
                  </a:lnTo>
                  <a:lnTo>
                    <a:pt x="44" y="2"/>
                  </a:lnTo>
                  <a:lnTo>
                    <a:pt x="42" y="2"/>
                  </a:lnTo>
                  <a:lnTo>
                    <a:pt x="39" y="0"/>
                  </a:lnTo>
                  <a:lnTo>
                    <a:pt x="39" y="3"/>
                  </a:lnTo>
                  <a:lnTo>
                    <a:pt x="29" y="6"/>
                  </a:lnTo>
                  <a:lnTo>
                    <a:pt x="29" y="8"/>
                  </a:lnTo>
                  <a:lnTo>
                    <a:pt x="31" y="10"/>
                  </a:lnTo>
                  <a:lnTo>
                    <a:pt x="31" y="11"/>
                  </a:lnTo>
                  <a:lnTo>
                    <a:pt x="24" y="14"/>
                  </a:lnTo>
                  <a:lnTo>
                    <a:pt x="26" y="18"/>
                  </a:lnTo>
                  <a:lnTo>
                    <a:pt x="24" y="19"/>
                  </a:lnTo>
                  <a:lnTo>
                    <a:pt x="20" y="18"/>
                  </a:lnTo>
                  <a:lnTo>
                    <a:pt x="18" y="18"/>
                  </a:lnTo>
                  <a:lnTo>
                    <a:pt x="15" y="14"/>
                  </a:lnTo>
                  <a:lnTo>
                    <a:pt x="13" y="18"/>
                  </a:lnTo>
                  <a:lnTo>
                    <a:pt x="0" y="16"/>
                  </a:lnTo>
                  <a:lnTo>
                    <a:pt x="0" y="16"/>
                  </a:lnTo>
                  <a:lnTo>
                    <a:pt x="2" y="21"/>
                  </a:lnTo>
                  <a:lnTo>
                    <a:pt x="5" y="26"/>
                  </a:lnTo>
                  <a:lnTo>
                    <a:pt x="8" y="26"/>
                  </a:lnTo>
                  <a:lnTo>
                    <a:pt x="12" y="19"/>
                  </a:lnTo>
                  <a:lnTo>
                    <a:pt x="15" y="19"/>
                  </a:lnTo>
                  <a:lnTo>
                    <a:pt x="20" y="22"/>
                  </a:lnTo>
                  <a:lnTo>
                    <a:pt x="23" y="30"/>
                  </a:lnTo>
                  <a:lnTo>
                    <a:pt x="29" y="34"/>
                  </a:lnTo>
                  <a:lnTo>
                    <a:pt x="26" y="34"/>
                  </a:lnTo>
                  <a:lnTo>
                    <a:pt x="26" y="35"/>
                  </a:lnTo>
                  <a:lnTo>
                    <a:pt x="36" y="42"/>
                  </a:lnTo>
                  <a:lnTo>
                    <a:pt x="37" y="45"/>
                  </a:lnTo>
                  <a:lnTo>
                    <a:pt x="50" y="46"/>
                  </a:lnTo>
                  <a:lnTo>
                    <a:pt x="60" y="51"/>
                  </a:lnTo>
                  <a:lnTo>
                    <a:pt x="60" y="51"/>
                  </a:lnTo>
                  <a:lnTo>
                    <a:pt x="63" y="51"/>
                  </a:lnTo>
                  <a:lnTo>
                    <a:pt x="56" y="46"/>
                  </a:lnTo>
                  <a:lnTo>
                    <a:pt x="55" y="45"/>
                  </a:lnTo>
                  <a:lnTo>
                    <a:pt x="39" y="34"/>
                  </a:lnTo>
                  <a:lnTo>
                    <a:pt x="39" y="29"/>
                  </a:lnTo>
                  <a:lnTo>
                    <a:pt x="36" y="26"/>
                  </a:lnTo>
                  <a:lnTo>
                    <a:pt x="32" y="24"/>
                  </a:lnTo>
                  <a:lnTo>
                    <a:pt x="32" y="19"/>
                  </a:lnTo>
                  <a:lnTo>
                    <a:pt x="37" y="19"/>
                  </a:lnTo>
                  <a:lnTo>
                    <a:pt x="42" y="22"/>
                  </a:lnTo>
                  <a:lnTo>
                    <a:pt x="44" y="19"/>
                  </a:lnTo>
                  <a:lnTo>
                    <a:pt x="47" y="19"/>
                  </a:lnTo>
                  <a:lnTo>
                    <a:pt x="50" y="18"/>
                  </a:lnTo>
                  <a:lnTo>
                    <a:pt x="63" y="21"/>
                  </a:lnTo>
                  <a:lnTo>
                    <a:pt x="65" y="21"/>
                  </a:lnTo>
                  <a:lnTo>
                    <a:pt x="76" y="21"/>
                  </a:lnTo>
                  <a:lnTo>
                    <a:pt x="77" y="24"/>
                  </a:lnTo>
                  <a:lnTo>
                    <a:pt x="82" y="24"/>
                  </a:lnTo>
                  <a:lnTo>
                    <a:pt x="82" y="19"/>
                  </a:lnTo>
                  <a:lnTo>
                    <a:pt x="85" y="19"/>
                  </a:lnTo>
                  <a:lnTo>
                    <a:pt x="79" y="18"/>
                  </a:lnTo>
                  <a:lnTo>
                    <a:pt x="79" y="14"/>
                  </a:lnTo>
                  <a:lnTo>
                    <a:pt x="77" y="14"/>
                  </a:lnTo>
                  <a:lnTo>
                    <a:pt x="77" y="11"/>
                  </a:lnTo>
                  <a:lnTo>
                    <a:pt x="74" y="10"/>
                  </a:lnTo>
                  <a:lnTo>
                    <a:pt x="74" y="1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68" name="Google Shape;468;p9"/>
            <p:cNvSpPr/>
            <p:nvPr/>
          </p:nvSpPr>
          <p:spPr>
            <a:xfrm>
              <a:off x="4629875" y="-2646284"/>
              <a:ext cx="89731" cy="55742"/>
            </a:xfrm>
            <a:custGeom>
              <a:avLst/>
              <a:gdLst/>
              <a:ahLst/>
              <a:cxnLst/>
              <a:rect l="l" t="t" r="r" b="b"/>
              <a:pathLst>
                <a:path w="66" h="41" extrusionOk="0">
                  <a:moveTo>
                    <a:pt x="14" y="36"/>
                  </a:moveTo>
                  <a:lnTo>
                    <a:pt x="16" y="26"/>
                  </a:lnTo>
                  <a:lnTo>
                    <a:pt x="13" y="26"/>
                  </a:lnTo>
                  <a:lnTo>
                    <a:pt x="9" y="29"/>
                  </a:lnTo>
                  <a:lnTo>
                    <a:pt x="5" y="28"/>
                  </a:lnTo>
                  <a:lnTo>
                    <a:pt x="1" y="21"/>
                  </a:lnTo>
                  <a:lnTo>
                    <a:pt x="5" y="20"/>
                  </a:lnTo>
                  <a:lnTo>
                    <a:pt x="0" y="18"/>
                  </a:lnTo>
                  <a:lnTo>
                    <a:pt x="0" y="10"/>
                  </a:lnTo>
                  <a:lnTo>
                    <a:pt x="13" y="5"/>
                  </a:lnTo>
                  <a:lnTo>
                    <a:pt x="17" y="5"/>
                  </a:lnTo>
                  <a:lnTo>
                    <a:pt x="17" y="4"/>
                  </a:lnTo>
                  <a:lnTo>
                    <a:pt x="26" y="4"/>
                  </a:lnTo>
                  <a:lnTo>
                    <a:pt x="30" y="0"/>
                  </a:lnTo>
                  <a:lnTo>
                    <a:pt x="48" y="5"/>
                  </a:lnTo>
                  <a:lnTo>
                    <a:pt x="59" y="5"/>
                  </a:lnTo>
                  <a:lnTo>
                    <a:pt x="62" y="5"/>
                  </a:lnTo>
                  <a:lnTo>
                    <a:pt x="62" y="4"/>
                  </a:lnTo>
                  <a:lnTo>
                    <a:pt x="66" y="5"/>
                  </a:lnTo>
                  <a:lnTo>
                    <a:pt x="61" y="12"/>
                  </a:lnTo>
                  <a:lnTo>
                    <a:pt x="50" y="15"/>
                  </a:lnTo>
                  <a:lnTo>
                    <a:pt x="62" y="36"/>
                  </a:lnTo>
                  <a:lnTo>
                    <a:pt x="58" y="41"/>
                  </a:lnTo>
                  <a:lnTo>
                    <a:pt x="58" y="41"/>
                  </a:lnTo>
                  <a:lnTo>
                    <a:pt x="46" y="41"/>
                  </a:lnTo>
                  <a:lnTo>
                    <a:pt x="38" y="36"/>
                  </a:lnTo>
                  <a:lnTo>
                    <a:pt x="27" y="32"/>
                  </a:lnTo>
                  <a:lnTo>
                    <a:pt x="14" y="36"/>
                  </a:lnTo>
                  <a:lnTo>
                    <a:pt x="14" y="3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69" name="Google Shape;469;p9"/>
            <p:cNvSpPr/>
            <p:nvPr/>
          </p:nvSpPr>
          <p:spPr>
            <a:xfrm>
              <a:off x="4464009" y="-2521205"/>
              <a:ext cx="194417" cy="127798"/>
            </a:xfrm>
            <a:custGeom>
              <a:avLst/>
              <a:gdLst/>
              <a:ahLst/>
              <a:cxnLst/>
              <a:rect l="l" t="t" r="r" b="b"/>
              <a:pathLst>
                <a:path w="143" h="94" extrusionOk="0">
                  <a:moveTo>
                    <a:pt x="0" y="19"/>
                  </a:moveTo>
                  <a:lnTo>
                    <a:pt x="2" y="24"/>
                  </a:lnTo>
                  <a:lnTo>
                    <a:pt x="3" y="27"/>
                  </a:lnTo>
                  <a:lnTo>
                    <a:pt x="0" y="35"/>
                  </a:lnTo>
                  <a:lnTo>
                    <a:pt x="3" y="38"/>
                  </a:lnTo>
                  <a:lnTo>
                    <a:pt x="6" y="48"/>
                  </a:lnTo>
                  <a:lnTo>
                    <a:pt x="8" y="54"/>
                  </a:lnTo>
                  <a:lnTo>
                    <a:pt x="13" y="59"/>
                  </a:lnTo>
                  <a:lnTo>
                    <a:pt x="11" y="67"/>
                  </a:lnTo>
                  <a:lnTo>
                    <a:pt x="13" y="69"/>
                  </a:lnTo>
                  <a:lnTo>
                    <a:pt x="16" y="66"/>
                  </a:lnTo>
                  <a:lnTo>
                    <a:pt x="21" y="69"/>
                  </a:lnTo>
                  <a:lnTo>
                    <a:pt x="27" y="69"/>
                  </a:lnTo>
                  <a:lnTo>
                    <a:pt x="34" y="72"/>
                  </a:lnTo>
                  <a:lnTo>
                    <a:pt x="32" y="75"/>
                  </a:lnTo>
                  <a:lnTo>
                    <a:pt x="40" y="78"/>
                  </a:lnTo>
                  <a:lnTo>
                    <a:pt x="43" y="77"/>
                  </a:lnTo>
                  <a:lnTo>
                    <a:pt x="42" y="75"/>
                  </a:lnTo>
                  <a:lnTo>
                    <a:pt x="53" y="77"/>
                  </a:lnTo>
                  <a:lnTo>
                    <a:pt x="54" y="80"/>
                  </a:lnTo>
                  <a:lnTo>
                    <a:pt x="59" y="82"/>
                  </a:lnTo>
                  <a:lnTo>
                    <a:pt x="66" y="86"/>
                  </a:lnTo>
                  <a:lnTo>
                    <a:pt x="71" y="88"/>
                  </a:lnTo>
                  <a:lnTo>
                    <a:pt x="74" y="90"/>
                  </a:lnTo>
                  <a:lnTo>
                    <a:pt x="79" y="88"/>
                  </a:lnTo>
                  <a:lnTo>
                    <a:pt x="85" y="93"/>
                  </a:lnTo>
                  <a:lnTo>
                    <a:pt x="93" y="91"/>
                  </a:lnTo>
                  <a:lnTo>
                    <a:pt x="99" y="91"/>
                  </a:lnTo>
                  <a:lnTo>
                    <a:pt x="107" y="90"/>
                  </a:lnTo>
                  <a:lnTo>
                    <a:pt x="122" y="94"/>
                  </a:lnTo>
                  <a:lnTo>
                    <a:pt x="125" y="94"/>
                  </a:lnTo>
                  <a:lnTo>
                    <a:pt x="125" y="90"/>
                  </a:lnTo>
                  <a:lnTo>
                    <a:pt x="130" y="83"/>
                  </a:lnTo>
                  <a:lnTo>
                    <a:pt x="143" y="74"/>
                  </a:lnTo>
                  <a:lnTo>
                    <a:pt x="143" y="72"/>
                  </a:lnTo>
                  <a:lnTo>
                    <a:pt x="141" y="66"/>
                  </a:lnTo>
                  <a:lnTo>
                    <a:pt x="138" y="64"/>
                  </a:lnTo>
                  <a:lnTo>
                    <a:pt x="133" y="54"/>
                  </a:lnTo>
                  <a:lnTo>
                    <a:pt x="135" y="48"/>
                  </a:lnTo>
                  <a:lnTo>
                    <a:pt x="128" y="43"/>
                  </a:lnTo>
                  <a:lnTo>
                    <a:pt x="138" y="37"/>
                  </a:lnTo>
                  <a:lnTo>
                    <a:pt x="136" y="30"/>
                  </a:lnTo>
                  <a:lnTo>
                    <a:pt x="130" y="14"/>
                  </a:lnTo>
                  <a:lnTo>
                    <a:pt x="130" y="11"/>
                  </a:lnTo>
                  <a:lnTo>
                    <a:pt x="120" y="8"/>
                  </a:lnTo>
                  <a:lnTo>
                    <a:pt x="95" y="9"/>
                  </a:lnTo>
                  <a:lnTo>
                    <a:pt x="75" y="8"/>
                  </a:lnTo>
                  <a:lnTo>
                    <a:pt x="64" y="9"/>
                  </a:lnTo>
                  <a:lnTo>
                    <a:pt x="59" y="3"/>
                  </a:lnTo>
                  <a:lnTo>
                    <a:pt x="63" y="5"/>
                  </a:lnTo>
                  <a:lnTo>
                    <a:pt x="61" y="1"/>
                  </a:lnTo>
                  <a:lnTo>
                    <a:pt x="53" y="0"/>
                  </a:lnTo>
                  <a:lnTo>
                    <a:pt x="42" y="1"/>
                  </a:lnTo>
                  <a:lnTo>
                    <a:pt x="24" y="11"/>
                  </a:lnTo>
                  <a:lnTo>
                    <a:pt x="3" y="17"/>
                  </a:lnTo>
                  <a:lnTo>
                    <a:pt x="0" y="17"/>
                  </a:lnTo>
                  <a:lnTo>
                    <a:pt x="5" y="19"/>
                  </a:lnTo>
                  <a:lnTo>
                    <a:pt x="3" y="21"/>
                  </a:lnTo>
                  <a:lnTo>
                    <a:pt x="0" y="19"/>
                  </a:lnTo>
                  <a:lnTo>
                    <a:pt x="0" y="1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70" name="Google Shape;470;p9"/>
            <p:cNvSpPr/>
            <p:nvPr/>
          </p:nvSpPr>
          <p:spPr>
            <a:xfrm>
              <a:off x="4587728" y="-2602778"/>
              <a:ext cx="140035" cy="59821"/>
            </a:xfrm>
            <a:custGeom>
              <a:avLst/>
              <a:gdLst/>
              <a:ahLst/>
              <a:cxnLst/>
              <a:rect l="l" t="t" r="r" b="b"/>
              <a:pathLst>
                <a:path w="103" h="44" extrusionOk="0">
                  <a:moveTo>
                    <a:pt x="82" y="44"/>
                  </a:moveTo>
                  <a:lnTo>
                    <a:pt x="87" y="42"/>
                  </a:lnTo>
                  <a:lnTo>
                    <a:pt x="93" y="42"/>
                  </a:lnTo>
                  <a:lnTo>
                    <a:pt x="98" y="36"/>
                  </a:lnTo>
                  <a:lnTo>
                    <a:pt x="103" y="36"/>
                  </a:lnTo>
                  <a:lnTo>
                    <a:pt x="101" y="28"/>
                  </a:lnTo>
                  <a:lnTo>
                    <a:pt x="93" y="21"/>
                  </a:lnTo>
                  <a:lnTo>
                    <a:pt x="95" y="13"/>
                  </a:lnTo>
                  <a:lnTo>
                    <a:pt x="89" y="9"/>
                  </a:lnTo>
                  <a:lnTo>
                    <a:pt x="89" y="9"/>
                  </a:lnTo>
                  <a:lnTo>
                    <a:pt x="77" y="9"/>
                  </a:lnTo>
                  <a:lnTo>
                    <a:pt x="69" y="4"/>
                  </a:lnTo>
                  <a:lnTo>
                    <a:pt x="58" y="0"/>
                  </a:lnTo>
                  <a:lnTo>
                    <a:pt x="45" y="4"/>
                  </a:lnTo>
                  <a:lnTo>
                    <a:pt x="45" y="5"/>
                  </a:lnTo>
                  <a:lnTo>
                    <a:pt x="47" y="17"/>
                  </a:lnTo>
                  <a:lnTo>
                    <a:pt x="44" y="21"/>
                  </a:lnTo>
                  <a:lnTo>
                    <a:pt x="42" y="20"/>
                  </a:lnTo>
                  <a:lnTo>
                    <a:pt x="37" y="21"/>
                  </a:lnTo>
                  <a:lnTo>
                    <a:pt x="32" y="20"/>
                  </a:lnTo>
                  <a:lnTo>
                    <a:pt x="29" y="15"/>
                  </a:lnTo>
                  <a:lnTo>
                    <a:pt x="29" y="17"/>
                  </a:lnTo>
                  <a:lnTo>
                    <a:pt x="20" y="7"/>
                  </a:lnTo>
                  <a:lnTo>
                    <a:pt x="10" y="10"/>
                  </a:lnTo>
                  <a:lnTo>
                    <a:pt x="2" y="26"/>
                  </a:lnTo>
                  <a:lnTo>
                    <a:pt x="0" y="36"/>
                  </a:lnTo>
                  <a:lnTo>
                    <a:pt x="0" y="37"/>
                  </a:lnTo>
                  <a:lnTo>
                    <a:pt x="4" y="37"/>
                  </a:lnTo>
                  <a:lnTo>
                    <a:pt x="7" y="34"/>
                  </a:lnTo>
                  <a:lnTo>
                    <a:pt x="16" y="31"/>
                  </a:lnTo>
                  <a:lnTo>
                    <a:pt x="39" y="31"/>
                  </a:lnTo>
                  <a:lnTo>
                    <a:pt x="47" y="33"/>
                  </a:lnTo>
                  <a:lnTo>
                    <a:pt x="55" y="29"/>
                  </a:lnTo>
                  <a:lnTo>
                    <a:pt x="60" y="36"/>
                  </a:lnTo>
                  <a:lnTo>
                    <a:pt x="66" y="36"/>
                  </a:lnTo>
                  <a:lnTo>
                    <a:pt x="82" y="44"/>
                  </a:lnTo>
                  <a:lnTo>
                    <a:pt x="82" y="4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71" name="Google Shape;471;p9"/>
            <p:cNvSpPr/>
            <p:nvPr/>
          </p:nvSpPr>
          <p:spPr>
            <a:xfrm>
              <a:off x="4587728" y="-2563351"/>
              <a:ext cx="114203" cy="61180"/>
            </a:xfrm>
            <a:custGeom>
              <a:avLst/>
              <a:gdLst/>
              <a:ahLst/>
              <a:cxnLst/>
              <a:rect l="l" t="t" r="r" b="b"/>
              <a:pathLst>
                <a:path w="84" h="45" extrusionOk="0">
                  <a:moveTo>
                    <a:pt x="58" y="45"/>
                  </a:moveTo>
                  <a:lnTo>
                    <a:pt x="57" y="42"/>
                  </a:lnTo>
                  <a:lnTo>
                    <a:pt x="65" y="40"/>
                  </a:lnTo>
                  <a:lnTo>
                    <a:pt x="71" y="42"/>
                  </a:lnTo>
                  <a:lnTo>
                    <a:pt x="68" y="37"/>
                  </a:lnTo>
                  <a:lnTo>
                    <a:pt x="71" y="34"/>
                  </a:lnTo>
                  <a:lnTo>
                    <a:pt x="71" y="28"/>
                  </a:lnTo>
                  <a:lnTo>
                    <a:pt x="81" y="24"/>
                  </a:lnTo>
                  <a:lnTo>
                    <a:pt x="84" y="21"/>
                  </a:lnTo>
                  <a:lnTo>
                    <a:pt x="79" y="21"/>
                  </a:lnTo>
                  <a:lnTo>
                    <a:pt x="79" y="18"/>
                  </a:lnTo>
                  <a:lnTo>
                    <a:pt x="82" y="15"/>
                  </a:lnTo>
                  <a:lnTo>
                    <a:pt x="82" y="15"/>
                  </a:lnTo>
                  <a:lnTo>
                    <a:pt x="66" y="7"/>
                  </a:lnTo>
                  <a:lnTo>
                    <a:pt x="60" y="7"/>
                  </a:lnTo>
                  <a:lnTo>
                    <a:pt x="55" y="0"/>
                  </a:lnTo>
                  <a:lnTo>
                    <a:pt x="47" y="4"/>
                  </a:lnTo>
                  <a:lnTo>
                    <a:pt x="39" y="2"/>
                  </a:lnTo>
                  <a:lnTo>
                    <a:pt x="16" y="2"/>
                  </a:lnTo>
                  <a:lnTo>
                    <a:pt x="7" y="5"/>
                  </a:lnTo>
                  <a:lnTo>
                    <a:pt x="4" y="8"/>
                  </a:lnTo>
                  <a:lnTo>
                    <a:pt x="0" y="8"/>
                  </a:lnTo>
                  <a:lnTo>
                    <a:pt x="7" y="23"/>
                  </a:lnTo>
                  <a:lnTo>
                    <a:pt x="26" y="26"/>
                  </a:lnTo>
                  <a:lnTo>
                    <a:pt x="29" y="31"/>
                  </a:lnTo>
                  <a:lnTo>
                    <a:pt x="28" y="34"/>
                  </a:lnTo>
                  <a:lnTo>
                    <a:pt x="29" y="39"/>
                  </a:lnTo>
                  <a:lnTo>
                    <a:pt x="39" y="42"/>
                  </a:lnTo>
                  <a:lnTo>
                    <a:pt x="39" y="45"/>
                  </a:lnTo>
                  <a:lnTo>
                    <a:pt x="58" y="45"/>
                  </a:lnTo>
                  <a:lnTo>
                    <a:pt x="58" y="4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72" name="Google Shape;472;p9"/>
            <p:cNvSpPr/>
            <p:nvPr/>
          </p:nvSpPr>
          <p:spPr>
            <a:xfrm>
              <a:off x="4565976" y="-2541598"/>
              <a:ext cx="61180" cy="32629"/>
            </a:xfrm>
            <a:custGeom>
              <a:avLst/>
              <a:gdLst/>
              <a:ahLst/>
              <a:cxnLst/>
              <a:rect l="l" t="t" r="r" b="b"/>
              <a:pathLst>
                <a:path w="45" h="24" extrusionOk="0">
                  <a:moveTo>
                    <a:pt x="0" y="23"/>
                  </a:moveTo>
                  <a:lnTo>
                    <a:pt x="20" y="24"/>
                  </a:lnTo>
                  <a:lnTo>
                    <a:pt x="45" y="23"/>
                  </a:lnTo>
                  <a:lnTo>
                    <a:pt x="44" y="18"/>
                  </a:lnTo>
                  <a:lnTo>
                    <a:pt x="45" y="15"/>
                  </a:lnTo>
                  <a:lnTo>
                    <a:pt x="42" y="10"/>
                  </a:lnTo>
                  <a:lnTo>
                    <a:pt x="23" y="7"/>
                  </a:lnTo>
                  <a:lnTo>
                    <a:pt x="21" y="13"/>
                  </a:lnTo>
                  <a:lnTo>
                    <a:pt x="13" y="12"/>
                  </a:lnTo>
                  <a:lnTo>
                    <a:pt x="20" y="5"/>
                  </a:lnTo>
                  <a:lnTo>
                    <a:pt x="20" y="0"/>
                  </a:lnTo>
                  <a:lnTo>
                    <a:pt x="15" y="8"/>
                  </a:lnTo>
                  <a:lnTo>
                    <a:pt x="12" y="13"/>
                  </a:lnTo>
                  <a:lnTo>
                    <a:pt x="5" y="13"/>
                  </a:lnTo>
                  <a:lnTo>
                    <a:pt x="4" y="20"/>
                  </a:lnTo>
                  <a:lnTo>
                    <a:pt x="0" y="23"/>
                  </a:lnTo>
                  <a:lnTo>
                    <a:pt x="0" y="2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73" name="Google Shape;473;p9"/>
            <p:cNvSpPr/>
            <p:nvPr/>
          </p:nvSpPr>
          <p:spPr>
            <a:xfrm>
              <a:off x="4016715" y="-2281923"/>
              <a:ext cx="248799" cy="137316"/>
            </a:xfrm>
            <a:custGeom>
              <a:avLst/>
              <a:gdLst/>
              <a:ahLst/>
              <a:cxnLst/>
              <a:rect l="l" t="t" r="r" b="b"/>
              <a:pathLst>
                <a:path w="183" h="101" extrusionOk="0">
                  <a:moveTo>
                    <a:pt x="28" y="87"/>
                  </a:moveTo>
                  <a:lnTo>
                    <a:pt x="28" y="82"/>
                  </a:lnTo>
                  <a:lnTo>
                    <a:pt x="34" y="76"/>
                  </a:lnTo>
                  <a:lnTo>
                    <a:pt x="31" y="69"/>
                  </a:lnTo>
                  <a:lnTo>
                    <a:pt x="34" y="63"/>
                  </a:lnTo>
                  <a:lnTo>
                    <a:pt x="29" y="56"/>
                  </a:lnTo>
                  <a:lnTo>
                    <a:pt x="37" y="52"/>
                  </a:lnTo>
                  <a:lnTo>
                    <a:pt x="36" y="47"/>
                  </a:lnTo>
                  <a:lnTo>
                    <a:pt x="37" y="37"/>
                  </a:lnTo>
                  <a:lnTo>
                    <a:pt x="44" y="34"/>
                  </a:lnTo>
                  <a:lnTo>
                    <a:pt x="45" y="29"/>
                  </a:lnTo>
                  <a:lnTo>
                    <a:pt x="42" y="26"/>
                  </a:lnTo>
                  <a:lnTo>
                    <a:pt x="19" y="26"/>
                  </a:lnTo>
                  <a:lnTo>
                    <a:pt x="18" y="26"/>
                  </a:lnTo>
                  <a:lnTo>
                    <a:pt x="18" y="23"/>
                  </a:lnTo>
                  <a:lnTo>
                    <a:pt x="10" y="24"/>
                  </a:lnTo>
                  <a:lnTo>
                    <a:pt x="8" y="26"/>
                  </a:lnTo>
                  <a:lnTo>
                    <a:pt x="7" y="24"/>
                  </a:lnTo>
                  <a:lnTo>
                    <a:pt x="10" y="19"/>
                  </a:lnTo>
                  <a:lnTo>
                    <a:pt x="7" y="19"/>
                  </a:lnTo>
                  <a:lnTo>
                    <a:pt x="8" y="18"/>
                  </a:lnTo>
                  <a:lnTo>
                    <a:pt x="5" y="18"/>
                  </a:lnTo>
                  <a:lnTo>
                    <a:pt x="8" y="15"/>
                  </a:lnTo>
                  <a:lnTo>
                    <a:pt x="5" y="15"/>
                  </a:lnTo>
                  <a:lnTo>
                    <a:pt x="5" y="13"/>
                  </a:lnTo>
                  <a:lnTo>
                    <a:pt x="0" y="11"/>
                  </a:lnTo>
                  <a:lnTo>
                    <a:pt x="5" y="7"/>
                  </a:lnTo>
                  <a:lnTo>
                    <a:pt x="13" y="7"/>
                  </a:lnTo>
                  <a:lnTo>
                    <a:pt x="16" y="2"/>
                  </a:lnTo>
                  <a:lnTo>
                    <a:pt x="23" y="0"/>
                  </a:lnTo>
                  <a:lnTo>
                    <a:pt x="34" y="2"/>
                  </a:lnTo>
                  <a:lnTo>
                    <a:pt x="48" y="2"/>
                  </a:lnTo>
                  <a:lnTo>
                    <a:pt x="68" y="3"/>
                  </a:lnTo>
                  <a:lnTo>
                    <a:pt x="82" y="3"/>
                  </a:lnTo>
                  <a:lnTo>
                    <a:pt x="108" y="5"/>
                  </a:lnTo>
                  <a:lnTo>
                    <a:pt x="114" y="8"/>
                  </a:lnTo>
                  <a:lnTo>
                    <a:pt x="125" y="13"/>
                  </a:lnTo>
                  <a:lnTo>
                    <a:pt x="141" y="15"/>
                  </a:lnTo>
                  <a:lnTo>
                    <a:pt x="148" y="13"/>
                  </a:lnTo>
                  <a:lnTo>
                    <a:pt x="154" y="15"/>
                  </a:lnTo>
                  <a:lnTo>
                    <a:pt x="156" y="18"/>
                  </a:lnTo>
                  <a:lnTo>
                    <a:pt x="159" y="16"/>
                  </a:lnTo>
                  <a:lnTo>
                    <a:pt x="164" y="19"/>
                  </a:lnTo>
                  <a:lnTo>
                    <a:pt x="180" y="18"/>
                  </a:lnTo>
                  <a:lnTo>
                    <a:pt x="183" y="19"/>
                  </a:lnTo>
                  <a:lnTo>
                    <a:pt x="180" y="21"/>
                  </a:lnTo>
                  <a:lnTo>
                    <a:pt x="181" y="24"/>
                  </a:lnTo>
                  <a:lnTo>
                    <a:pt x="180" y="26"/>
                  </a:lnTo>
                  <a:lnTo>
                    <a:pt x="165" y="32"/>
                  </a:lnTo>
                  <a:lnTo>
                    <a:pt x="151" y="37"/>
                  </a:lnTo>
                  <a:lnTo>
                    <a:pt x="148" y="40"/>
                  </a:lnTo>
                  <a:lnTo>
                    <a:pt x="133" y="55"/>
                  </a:lnTo>
                  <a:lnTo>
                    <a:pt x="130" y="60"/>
                  </a:lnTo>
                  <a:lnTo>
                    <a:pt x="133" y="63"/>
                  </a:lnTo>
                  <a:lnTo>
                    <a:pt x="138" y="66"/>
                  </a:lnTo>
                  <a:lnTo>
                    <a:pt x="138" y="68"/>
                  </a:lnTo>
                  <a:lnTo>
                    <a:pt x="130" y="72"/>
                  </a:lnTo>
                  <a:lnTo>
                    <a:pt x="125" y="79"/>
                  </a:lnTo>
                  <a:lnTo>
                    <a:pt x="125" y="82"/>
                  </a:lnTo>
                  <a:lnTo>
                    <a:pt x="117" y="82"/>
                  </a:lnTo>
                  <a:lnTo>
                    <a:pt x="111" y="85"/>
                  </a:lnTo>
                  <a:lnTo>
                    <a:pt x="108" y="92"/>
                  </a:lnTo>
                  <a:lnTo>
                    <a:pt x="72" y="93"/>
                  </a:lnTo>
                  <a:lnTo>
                    <a:pt x="69" y="95"/>
                  </a:lnTo>
                  <a:lnTo>
                    <a:pt x="63" y="96"/>
                  </a:lnTo>
                  <a:lnTo>
                    <a:pt x="56" y="101"/>
                  </a:lnTo>
                  <a:lnTo>
                    <a:pt x="48" y="100"/>
                  </a:lnTo>
                  <a:lnTo>
                    <a:pt x="44" y="90"/>
                  </a:lnTo>
                  <a:lnTo>
                    <a:pt x="40" y="88"/>
                  </a:lnTo>
                  <a:lnTo>
                    <a:pt x="34" y="87"/>
                  </a:lnTo>
                  <a:lnTo>
                    <a:pt x="28" y="87"/>
                  </a:lnTo>
                  <a:lnTo>
                    <a:pt x="28" y="8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74" name="Google Shape;474;p9"/>
            <p:cNvSpPr/>
            <p:nvPr/>
          </p:nvSpPr>
          <p:spPr>
            <a:xfrm>
              <a:off x="4106445" y="-2431474"/>
              <a:ext cx="244720" cy="175383"/>
            </a:xfrm>
            <a:custGeom>
              <a:avLst/>
              <a:gdLst/>
              <a:ahLst/>
              <a:cxnLst/>
              <a:rect l="l" t="t" r="r" b="b"/>
              <a:pathLst>
                <a:path w="180" h="129" extrusionOk="0">
                  <a:moveTo>
                    <a:pt x="104" y="0"/>
                  </a:moveTo>
                  <a:lnTo>
                    <a:pt x="91" y="3"/>
                  </a:lnTo>
                  <a:lnTo>
                    <a:pt x="90" y="6"/>
                  </a:lnTo>
                  <a:lnTo>
                    <a:pt x="90" y="14"/>
                  </a:lnTo>
                  <a:lnTo>
                    <a:pt x="83" y="17"/>
                  </a:lnTo>
                  <a:lnTo>
                    <a:pt x="71" y="20"/>
                  </a:lnTo>
                  <a:lnTo>
                    <a:pt x="69" y="25"/>
                  </a:lnTo>
                  <a:lnTo>
                    <a:pt x="74" y="25"/>
                  </a:lnTo>
                  <a:lnTo>
                    <a:pt x="64" y="28"/>
                  </a:lnTo>
                  <a:lnTo>
                    <a:pt x="51" y="27"/>
                  </a:lnTo>
                  <a:lnTo>
                    <a:pt x="48" y="24"/>
                  </a:lnTo>
                  <a:lnTo>
                    <a:pt x="50" y="22"/>
                  </a:lnTo>
                  <a:lnTo>
                    <a:pt x="40" y="22"/>
                  </a:lnTo>
                  <a:lnTo>
                    <a:pt x="45" y="36"/>
                  </a:lnTo>
                  <a:lnTo>
                    <a:pt x="46" y="38"/>
                  </a:lnTo>
                  <a:lnTo>
                    <a:pt x="46" y="38"/>
                  </a:lnTo>
                  <a:lnTo>
                    <a:pt x="42" y="38"/>
                  </a:lnTo>
                  <a:lnTo>
                    <a:pt x="30" y="40"/>
                  </a:lnTo>
                  <a:lnTo>
                    <a:pt x="24" y="35"/>
                  </a:lnTo>
                  <a:lnTo>
                    <a:pt x="18" y="35"/>
                  </a:lnTo>
                  <a:lnTo>
                    <a:pt x="16" y="36"/>
                  </a:lnTo>
                  <a:lnTo>
                    <a:pt x="0" y="40"/>
                  </a:lnTo>
                  <a:lnTo>
                    <a:pt x="0" y="43"/>
                  </a:lnTo>
                  <a:lnTo>
                    <a:pt x="5" y="43"/>
                  </a:lnTo>
                  <a:lnTo>
                    <a:pt x="2" y="44"/>
                  </a:lnTo>
                  <a:lnTo>
                    <a:pt x="5" y="46"/>
                  </a:lnTo>
                  <a:lnTo>
                    <a:pt x="0" y="48"/>
                  </a:lnTo>
                  <a:lnTo>
                    <a:pt x="5" y="51"/>
                  </a:lnTo>
                  <a:lnTo>
                    <a:pt x="11" y="49"/>
                  </a:lnTo>
                  <a:lnTo>
                    <a:pt x="22" y="54"/>
                  </a:lnTo>
                  <a:lnTo>
                    <a:pt x="32" y="54"/>
                  </a:lnTo>
                  <a:lnTo>
                    <a:pt x="32" y="59"/>
                  </a:lnTo>
                  <a:lnTo>
                    <a:pt x="43" y="59"/>
                  </a:lnTo>
                  <a:lnTo>
                    <a:pt x="37" y="60"/>
                  </a:lnTo>
                  <a:lnTo>
                    <a:pt x="38" y="65"/>
                  </a:lnTo>
                  <a:lnTo>
                    <a:pt x="43" y="70"/>
                  </a:lnTo>
                  <a:lnTo>
                    <a:pt x="51" y="73"/>
                  </a:lnTo>
                  <a:lnTo>
                    <a:pt x="53" y="78"/>
                  </a:lnTo>
                  <a:lnTo>
                    <a:pt x="51" y="81"/>
                  </a:lnTo>
                  <a:lnTo>
                    <a:pt x="58" y="86"/>
                  </a:lnTo>
                  <a:lnTo>
                    <a:pt x="58" y="88"/>
                  </a:lnTo>
                  <a:lnTo>
                    <a:pt x="55" y="85"/>
                  </a:lnTo>
                  <a:lnTo>
                    <a:pt x="51" y="96"/>
                  </a:lnTo>
                  <a:lnTo>
                    <a:pt x="55" y="97"/>
                  </a:lnTo>
                  <a:lnTo>
                    <a:pt x="51" y="101"/>
                  </a:lnTo>
                  <a:lnTo>
                    <a:pt x="48" y="112"/>
                  </a:lnTo>
                  <a:lnTo>
                    <a:pt x="48" y="113"/>
                  </a:lnTo>
                  <a:lnTo>
                    <a:pt x="42" y="115"/>
                  </a:lnTo>
                  <a:lnTo>
                    <a:pt x="48" y="118"/>
                  </a:lnTo>
                  <a:lnTo>
                    <a:pt x="59" y="123"/>
                  </a:lnTo>
                  <a:lnTo>
                    <a:pt x="75" y="125"/>
                  </a:lnTo>
                  <a:lnTo>
                    <a:pt x="82" y="123"/>
                  </a:lnTo>
                  <a:lnTo>
                    <a:pt x="88" y="125"/>
                  </a:lnTo>
                  <a:lnTo>
                    <a:pt x="91" y="125"/>
                  </a:lnTo>
                  <a:lnTo>
                    <a:pt x="93" y="126"/>
                  </a:lnTo>
                  <a:lnTo>
                    <a:pt x="98" y="129"/>
                  </a:lnTo>
                  <a:lnTo>
                    <a:pt x="114" y="128"/>
                  </a:lnTo>
                  <a:lnTo>
                    <a:pt x="112" y="121"/>
                  </a:lnTo>
                  <a:lnTo>
                    <a:pt x="114" y="117"/>
                  </a:lnTo>
                  <a:lnTo>
                    <a:pt x="127" y="112"/>
                  </a:lnTo>
                  <a:lnTo>
                    <a:pt x="136" y="115"/>
                  </a:lnTo>
                  <a:lnTo>
                    <a:pt x="141" y="115"/>
                  </a:lnTo>
                  <a:lnTo>
                    <a:pt x="157" y="118"/>
                  </a:lnTo>
                  <a:lnTo>
                    <a:pt x="164" y="117"/>
                  </a:lnTo>
                  <a:lnTo>
                    <a:pt x="172" y="110"/>
                  </a:lnTo>
                  <a:lnTo>
                    <a:pt x="176" y="107"/>
                  </a:lnTo>
                  <a:lnTo>
                    <a:pt x="176" y="102"/>
                  </a:lnTo>
                  <a:lnTo>
                    <a:pt x="168" y="102"/>
                  </a:lnTo>
                  <a:lnTo>
                    <a:pt x="167" y="99"/>
                  </a:lnTo>
                  <a:lnTo>
                    <a:pt x="167" y="94"/>
                  </a:lnTo>
                  <a:lnTo>
                    <a:pt x="164" y="93"/>
                  </a:lnTo>
                  <a:lnTo>
                    <a:pt x="164" y="89"/>
                  </a:lnTo>
                  <a:lnTo>
                    <a:pt x="168" y="88"/>
                  </a:lnTo>
                  <a:lnTo>
                    <a:pt x="164" y="80"/>
                  </a:lnTo>
                  <a:lnTo>
                    <a:pt x="167" y="78"/>
                  </a:lnTo>
                  <a:lnTo>
                    <a:pt x="167" y="77"/>
                  </a:lnTo>
                  <a:lnTo>
                    <a:pt x="164" y="77"/>
                  </a:lnTo>
                  <a:lnTo>
                    <a:pt x="164" y="72"/>
                  </a:lnTo>
                  <a:lnTo>
                    <a:pt x="157" y="70"/>
                  </a:lnTo>
                  <a:lnTo>
                    <a:pt x="154" y="75"/>
                  </a:lnTo>
                  <a:lnTo>
                    <a:pt x="152" y="70"/>
                  </a:lnTo>
                  <a:lnTo>
                    <a:pt x="160" y="60"/>
                  </a:lnTo>
                  <a:lnTo>
                    <a:pt x="165" y="56"/>
                  </a:lnTo>
                  <a:lnTo>
                    <a:pt x="165" y="56"/>
                  </a:lnTo>
                  <a:lnTo>
                    <a:pt x="165" y="54"/>
                  </a:lnTo>
                  <a:lnTo>
                    <a:pt x="173" y="52"/>
                  </a:lnTo>
                  <a:lnTo>
                    <a:pt x="173" y="44"/>
                  </a:lnTo>
                  <a:lnTo>
                    <a:pt x="175" y="38"/>
                  </a:lnTo>
                  <a:lnTo>
                    <a:pt x="180" y="32"/>
                  </a:lnTo>
                  <a:lnTo>
                    <a:pt x="160" y="28"/>
                  </a:lnTo>
                  <a:lnTo>
                    <a:pt x="154" y="24"/>
                  </a:lnTo>
                  <a:lnTo>
                    <a:pt x="146" y="22"/>
                  </a:lnTo>
                  <a:lnTo>
                    <a:pt x="141" y="22"/>
                  </a:lnTo>
                  <a:lnTo>
                    <a:pt x="136" y="20"/>
                  </a:lnTo>
                  <a:lnTo>
                    <a:pt x="136" y="14"/>
                  </a:lnTo>
                  <a:lnTo>
                    <a:pt x="131" y="17"/>
                  </a:lnTo>
                  <a:lnTo>
                    <a:pt x="127" y="16"/>
                  </a:lnTo>
                  <a:lnTo>
                    <a:pt x="123" y="11"/>
                  </a:lnTo>
                  <a:lnTo>
                    <a:pt x="114" y="8"/>
                  </a:lnTo>
                  <a:lnTo>
                    <a:pt x="111" y="4"/>
                  </a:lnTo>
                  <a:lnTo>
                    <a:pt x="106" y="4"/>
                  </a:lnTo>
                  <a:lnTo>
                    <a:pt x="104" y="0"/>
                  </a:lnTo>
                  <a:lnTo>
                    <a:pt x="10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75" name="Google Shape;475;p9"/>
            <p:cNvSpPr/>
            <p:nvPr/>
          </p:nvSpPr>
          <p:spPr>
            <a:xfrm>
              <a:off x="4015355" y="-2250653"/>
              <a:ext cx="62540" cy="88372"/>
            </a:xfrm>
            <a:custGeom>
              <a:avLst/>
              <a:gdLst/>
              <a:ahLst/>
              <a:cxnLst/>
              <a:rect l="l" t="t" r="r" b="b"/>
              <a:pathLst>
                <a:path w="46" h="65" extrusionOk="0">
                  <a:moveTo>
                    <a:pt x="9" y="3"/>
                  </a:moveTo>
                  <a:lnTo>
                    <a:pt x="11" y="1"/>
                  </a:lnTo>
                  <a:lnTo>
                    <a:pt x="19" y="0"/>
                  </a:lnTo>
                  <a:lnTo>
                    <a:pt x="19" y="3"/>
                  </a:lnTo>
                  <a:lnTo>
                    <a:pt x="20" y="3"/>
                  </a:lnTo>
                  <a:lnTo>
                    <a:pt x="43" y="3"/>
                  </a:lnTo>
                  <a:lnTo>
                    <a:pt x="46" y="6"/>
                  </a:lnTo>
                  <a:lnTo>
                    <a:pt x="45" y="11"/>
                  </a:lnTo>
                  <a:lnTo>
                    <a:pt x="38" y="14"/>
                  </a:lnTo>
                  <a:lnTo>
                    <a:pt x="37" y="24"/>
                  </a:lnTo>
                  <a:lnTo>
                    <a:pt x="38" y="29"/>
                  </a:lnTo>
                  <a:lnTo>
                    <a:pt x="30" y="33"/>
                  </a:lnTo>
                  <a:lnTo>
                    <a:pt x="35" y="40"/>
                  </a:lnTo>
                  <a:lnTo>
                    <a:pt x="32" y="46"/>
                  </a:lnTo>
                  <a:lnTo>
                    <a:pt x="35" y="53"/>
                  </a:lnTo>
                  <a:lnTo>
                    <a:pt x="29" y="59"/>
                  </a:lnTo>
                  <a:lnTo>
                    <a:pt x="29" y="64"/>
                  </a:lnTo>
                  <a:lnTo>
                    <a:pt x="22" y="65"/>
                  </a:lnTo>
                  <a:lnTo>
                    <a:pt x="8" y="65"/>
                  </a:lnTo>
                  <a:lnTo>
                    <a:pt x="9" y="46"/>
                  </a:lnTo>
                  <a:lnTo>
                    <a:pt x="4" y="48"/>
                  </a:lnTo>
                  <a:lnTo>
                    <a:pt x="1" y="45"/>
                  </a:lnTo>
                  <a:lnTo>
                    <a:pt x="0" y="45"/>
                  </a:lnTo>
                  <a:lnTo>
                    <a:pt x="0" y="38"/>
                  </a:lnTo>
                  <a:lnTo>
                    <a:pt x="6" y="29"/>
                  </a:lnTo>
                  <a:lnTo>
                    <a:pt x="11" y="16"/>
                  </a:lnTo>
                  <a:lnTo>
                    <a:pt x="9" y="3"/>
                  </a:lnTo>
                  <a:lnTo>
                    <a:pt x="9"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76" name="Google Shape;476;p9"/>
            <p:cNvSpPr/>
            <p:nvPr/>
          </p:nvSpPr>
          <p:spPr>
            <a:xfrm>
              <a:off x="4304941" y="-2412440"/>
              <a:ext cx="13596" cy="13596"/>
            </a:xfrm>
            <a:custGeom>
              <a:avLst/>
              <a:gdLst/>
              <a:ahLst/>
              <a:cxnLst/>
              <a:rect l="l" t="t" r="r" b="b"/>
              <a:pathLst>
                <a:path w="10" h="10" extrusionOk="0">
                  <a:moveTo>
                    <a:pt x="8" y="10"/>
                  </a:moveTo>
                  <a:lnTo>
                    <a:pt x="10" y="6"/>
                  </a:lnTo>
                  <a:lnTo>
                    <a:pt x="6" y="3"/>
                  </a:lnTo>
                  <a:lnTo>
                    <a:pt x="6" y="0"/>
                  </a:lnTo>
                  <a:lnTo>
                    <a:pt x="5" y="0"/>
                  </a:lnTo>
                  <a:lnTo>
                    <a:pt x="2" y="2"/>
                  </a:lnTo>
                  <a:lnTo>
                    <a:pt x="0" y="3"/>
                  </a:lnTo>
                  <a:lnTo>
                    <a:pt x="0" y="8"/>
                  </a:lnTo>
                  <a:lnTo>
                    <a:pt x="8" y="10"/>
                  </a:lnTo>
                  <a:lnTo>
                    <a:pt x="8" y="1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77" name="Google Shape;477;p9"/>
            <p:cNvSpPr/>
            <p:nvPr/>
          </p:nvSpPr>
          <p:spPr>
            <a:xfrm>
              <a:off x="4313098" y="-2360777"/>
              <a:ext cx="85653" cy="35348"/>
            </a:xfrm>
            <a:custGeom>
              <a:avLst/>
              <a:gdLst/>
              <a:ahLst/>
              <a:cxnLst/>
              <a:rect l="l" t="t" r="r" b="b"/>
              <a:pathLst>
                <a:path w="63" h="26" extrusionOk="0">
                  <a:moveTo>
                    <a:pt x="63" y="12"/>
                  </a:moveTo>
                  <a:lnTo>
                    <a:pt x="52" y="10"/>
                  </a:lnTo>
                  <a:lnTo>
                    <a:pt x="50" y="7"/>
                  </a:lnTo>
                  <a:lnTo>
                    <a:pt x="52" y="4"/>
                  </a:lnTo>
                  <a:lnTo>
                    <a:pt x="50" y="2"/>
                  </a:lnTo>
                  <a:lnTo>
                    <a:pt x="39" y="0"/>
                  </a:lnTo>
                  <a:lnTo>
                    <a:pt x="24" y="2"/>
                  </a:lnTo>
                  <a:lnTo>
                    <a:pt x="21" y="0"/>
                  </a:lnTo>
                  <a:lnTo>
                    <a:pt x="13" y="2"/>
                  </a:lnTo>
                  <a:lnTo>
                    <a:pt x="13" y="4"/>
                  </a:lnTo>
                  <a:lnTo>
                    <a:pt x="13" y="4"/>
                  </a:lnTo>
                  <a:lnTo>
                    <a:pt x="8" y="8"/>
                  </a:lnTo>
                  <a:lnTo>
                    <a:pt x="0" y="18"/>
                  </a:lnTo>
                  <a:lnTo>
                    <a:pt x="2" y="23"/>
                  </a:lnTo>
                  <a:lnTo>
                    <a:pt x="5" y="18"/>
                  </a:lnTo>
                  <a:lnTo>
                    <a:pt x="12" y="20"/>
                  </a:lnTo>
                  <a:lnTo>
                    <a:pt x="12" y="25"/>
                  </a:lnTo>
                  <a:lnTo>
                    <a:pt x="15" y="25"/>
                  </a:lnTo>
                  <a:lnTo>
                    <a:pt x="15" y="26"/>
                  </a:lnTo>
                  <a:lnTo>
                    <a:pt x="28" y="25"/>
                  </a:lnTo>
                  <a:lnTo>
                    <a:pt x="36" y="18"/>
                  </a:lnTo>
                  <a:lnTo>
                    <a:pt x="37" y="21"/>
                  </a:lnTo>
                  <a:lnTo>
                    <a:pt x="44" y="26"/>
                  </a:lnTo>
                  <a:lnTo>
                    <a:pt x="47" y="18"/>
                  </a:lnTo>
                  <a:lnTo>
                    <a:pt x="60" y="20"/>
                  </a:lnTo>
                  <a:lnTo>
                    <a:pt x="60" y="15"/>
                  </a:lnTo>
                  <a:lnTo>
                    <a:pt x="63" y="15"/>
                  </a:lnTo>
                  <a:lnTo>
                    <a:pt x="63" y="12"/>
                  </a:lnTo>
                  <a:lnTo>
                    <a:pt x="63" y="1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78" name="Google Shape;478;p9"/>
            <p:cNvSpPr/>
            <p:nvPr/>
          </p:nvSpPr>
          <p:spPr>
            <a:xfrm>
              <a:off x="4247839" y="-2440990"/>
              <a:ext cx="67978" cy="39428"/>
            </a:xfrm>
            <a:custGeom>
              <a:avLst/>
              <a:gdLst/>
              <a:ahLst/>
              <a:cxnLst/>
              <a:rect l="l" t="t" r="r" b="b"/>
              <a:pathLst>
                <a:path w="50" h="29" extrusionOk="0">
                  <a:moveTo>
                    <a:pt x="32" y="27"/>
                  </a:moveTo>
                  <a:lnTo>
                    <a:pt x="32" y="21"/>
                  </a:lnTo>
                  <a:lnTo>
                    <a:pt x="27" y="24"/>
                  </a:lnTo>
                  <a:lnTo>
                    <a:pt x="23" y="23"/>
                  </a:lnTo>
                  <a:lnTo>
                    <a:pt x="19" y="18"/>
                  </a:lnTo>
                  <a:lnTo>
                    <a:pt x="10" y="15"/>
                  </a:lnTo>
                  <a:lnTo>
                    <a:pt x="7" y="11"/>
                  </a:lnTo>
                  <a:lnTo>
                    <a:pt x="2" y="11"/>
                  </a:lnTo>
                  <a:lnTo>
                    <a:pt x="0" y="7"/>
                  </a:lnTo>
                  <a:lnTo>
                    <a:pt x="11" y="2"/>
                  </a:lnTo>
                  <a:lnTo>
                    <a:pt x="15" y="3"/>
                  </a:lnTo>
                  <a:lnTo>
                    <a:pt x="27" y="0"/>
                  </a:lnTo>
                  <a:lnTo>
                    <a:pt x="34" y="2"/>
                  </a:lnTo>
                  <a:lnTo>
                    <a:pt x="40" y="5"/>
                  </a:lnTo>
                  <a:lnTo>
                    <a:pt x="40" y="10"/>
                  </a:lnTo>
                  <a:lnTo>
                    <a:pt x="47" y="11"/>
                  </a:lnTo>
                  <a:lnTo>
                    <a:pt x="50" y="16"/>
                  </a:lnTo>
                  <a:lnTo>
                    <a:pt x="47" y="21"/>
                  </a:lnTo>
                  <a:lnTo>
                    <a:pt x="44" y="23"/>
                  </a:lnTo>
                  <a:lnTo>
                    <a:pt x="42" y="24"/>
                  </a:lnTo>
                  <a:lnTo>
                    <a:pt x="42" y="29"/>
                  </a:lnTo>
                  <a:lnTo>
                    <a:pt x="37" y="29"/>
                  </a:lnTo>
                  <a:lnTo>
                    <a:pt x="32" y="27"/>
                  </a:lnTo>
                  <a:lnTo>
                    <a:pt x="32" y="2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79" name="Google Shape;479;p9"/>
            <p:cNvSpPr/>
            <p:nvPr/>
          </p:nvSpPr>
          <p:spPr>
            <a:xfrm>
              <a:off x="4262795" y="-2487215"/>
              <a:ext cx="66619" cy="61180"/>
            </a:xfrm>
            <a:custGeom>
              <a:avLst/>
              <a:gdLst/>
              <a:ahLst/>
              <a:cxnLst/>
              <a:rect l="l" t="t" r="r" b="b"/>
              <a:pathLst>
                <a:path w="49" h="45" extrusionOk="0">
                  <a:moveTo>
                    <a:pt x="49" y="4"/>
                  </a:moveTo>
                  <a:lnTo>
                    <a:pt x="44" y="0"/>
                  </a:lnTo>
                  <a:lnTo>
                    <a:pt x="31" y="2"/>
                  </a:lnTo>
                  <a:lnTo>
                    <a:pt x="26" y="5"/>
                  </a:lnTo>
                  <a:lnTo>
                    <a:pt x="26" y="10"/>
                  </a:lnTo>
                  <a:lnTo>
                    <a:pt x="29" y="10"/>
                  </a:lnTo>
                  <a:lnTo>
                    <a:pt x="28" y="15"/>
                  </a:lnTo>
                  <a:lnTo>
                    <a:pt x="25" y="17"/>
                  </a:lnTo>
                  <a:lnTo>
                    <a:pt x="26" y="20"/>
                  </a:lnTo>
                  <a:lnTo>
                    <a:pt x="21" y="18"/>
                  </a:lnTo>
                  <a:lnTo>
                    <a:pt x="20" y="15"/>
                  </a:lnTo>
                  <a:lnTo>
                    <a:pt x="23" y="13"/>
                  </a:lnTo>
                  <a:lnTo>
                    <a:pt x="20" y="10"/>
                  </a:lnTo>
                  <a:lnTo>
                    <a:pt x="18" y="10"/>
                  </a:lnTo>
                  <a:lnTo>
                    <a:pt x="15" y="21"/>
                  </a:lnTo>
                  <a:lnTo>
                    <a:pt x="8" y="26"/>
                  </a:lnTo>
                  <a:lnTo>
                    <a:pt x="10" y="28"/>
                  </a:lnTo>
                  <a:lnTo>
                    <a:pt x="10" y="29"/>
                  </a:lnTo>
                  <a:lnTo>
                    <a:pt x="20" y="29"/>
                  </a:lnTo>
                  <a:lnTo>
                    <a:pt x="5" y="33"/>
                  </a:lnTo>
                  <a:lnTo>
                    <a:pt x="5" y="34"/>
                  </a:lnTo>
                  <a:lnTo>
                    <a:pt x="0" y="36"/>
                  </a:lnTo>
                  <a:lnTo>
                    <a:pt x="4" y="37"/>
                  </a:lnTo>
                  <a:lnTo>
                    <a:pt x="16" y="34"/>
                  </a:lnTo>
                  <a:lnTo>
                    <a:pt x="23" y="36"/>
                  </a:lnTo>
                  <a:lnTo>
                    <a:pt x="29" y="39"/>
                  </a:lnTo>
                  <a:lnTo>
                    <a:pt x="29" y="44"/>
                  </a:lnTo>
                  <a:lnTo>
                    <a:pt x="36" y="45"/>
                  </a:lnTo>
                  <a:lnTo>
                    <a:pt x="34" y="41"/>
                  </a:lnTo>
                  <a:lnTo>
                    <a:pt x="36" y="39"/>
                  </a:lnTo>
                  <a:lnTo>
                    <a:pt x="34" y="26"/>
                  </a:lnTo>
                  <a:lnTo>
                    <a:pt x="42" y="28"/>
                  </a:lnTo>
                  <a:lnTo>
                    <a:pt x="44" y="23"/>
                  </a:lnTo>
                  <a:lnTo>
                    <a:pt x="49" y="20"/>
                  </a:lnTo>
                  <a:lnTo>
                    <a:pt x="49" y="18"/>
                  </a:lnTo>
                  <a:lnTo>
                    <a:pt x="44" y="17"/>
                  </a:lnTo>
                  <a:lnTo>
                    <a:pt x="42" y="15"/>
                  </a:lnTo>
                  <a:lnTo>
                    <a:pt x="47" y="13"/>
                  </a:lnTo>
                  <a:lnTo>
                    <a:pt x="49" y="4"/>
                  </a:lnTo>
                  <a:lnTo>
                    <a:pt x="49" y="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80" name="Google Shape;480;p9"/>
            <p:cNvSpPr/>
            <p:nvPr/>
          </p:nvSpPr>
          <p:spPr>
            <a:xfrm>
              <a:off x="4309020" y="-2521205"/>
              <a:ext cx="172664" cy="165866"/>
            </a:xfrm>
            <a:custGeom>
              <a:avLst/>
              <a:gdLst/>
              <a:ahLst/>
              <a:cxnLst/>
              <a:rect l="l" t="t" r="r" b="b"/>
              <a:pathLst>
                <a:path w="127" h="122" extrusionOk="0">
                  <a:moveTo>
                    <a:pt x="112" y="101"/>
                  </a:moveTo>
                  <a:lnTo>
                    <a:pt x="112" y="102"/>
                  </a:lnTo>
                  <a:lnTo>
                    <a:pt x="108" y="104"/>
                  </a:lnTo>
                  <a:lnTo>
                    <a:pt x="106" y="107"/>
                  </a:lnTo>
                  <a:lnTo>
                    <a:pt x="101" y="109"/>
                  </a:lnTo>
                  <a:lnTo>
                    <a:pt x="100" y="110"/>
                  </a:lnTo>
                  <a:lnTo>
                    <a:pt x="103" y="118"/>
                  </a:lnTo>
                  <a:lnTo>
                    <a:pt x="100" y="118"/>
                  </a:lnTo>
                  <a:lnTo>
                    <a:pt x="100" y="117"/>
                  </a:lnTo>
                  <a:lnTo>
                    <a:pt x="92" y="117"/>
                  </a:lnTo>
                  <a:lnTo>
                    <a:pt x="77" y="122"/>
                  </a:lnTo>
                  <a:lnTo>
                    <a:pt x="67" y="120"/>
                  </a:lnTo>
                  <a:lnTo>
                    <a:pt x="64" y="122"/>
                  </a:lnTo>
                  <a:lnTo>
                    <a:pt x="58" y="120"/>
                  </a:lnTo>
                  <a:lnTo>
                    <a:pt x="53" y="120"/>
                  </a:lnTo>
                  <a:lnTo>
                    <a:pt x="42" y="118"/>
                  </a:lnTo>
                  <a:lnTo>
                    <a:pt x="27" y="120"/>
                  </a:lnTo>
                  <a:lnTo>
                    <a:pt x="24" y="118"/>
                  </a:lnTo>
                  <a:lnTo>
                    <a:pt x="24" y="110"/>
                  </a:lnTo>
                  <a:lnTo>
                    <a:pt x="26" y="104"/>
                  </a:lnTo>
                  <a:lnTo>
                    <a:pt x="31" y="98"/>
                  </a:lnTo>
                  <a:lnTo>
                    <a:pt x="11" y="94"/>
                  </a:lnTo>
                  <a:lnTo>
                    <a:pt x="5" y="90"/>
                  </a:lnTo>
                  <a:lnTo>
                    <a:pt x="7" y="86"/>
                  </a:lnTo>
                  <a:lnTo>
                    <a:pt x="3" y="83"/>
                  </a:lnTo>
                  <a:lnTo>
                    <a:pt x="3" y="80"/>
                  </a:lnTo>
                  <a:lnTo>
                    <a:pt x="2" y="80"/>
                  </a:lnTo>
                  <a:lnTo>
                    <a:pt x="5" y="75"/>
                  </a:lnTo>
                  <a:lnTo>
                    <a:pt x="2" y="70"/>
                  </a:lnTo>
                  <a:lnTo>
                    <a:pt x="0" y="66"/>
                  </a:lnTo>
                  <a:lnTo>
                    <a:pt x="2" y="64"/>
                  </a:lnTo>
                  <a:lnTo>
                    <a:pt x="0" y="51"/>
                  </a:lnTo>
                  <a:lnTo>
                    <a:pt x="8" y="53"/>
                  </a:lnTo>
                  <a:lnTo>
                    <a:pt x="10" y="48"/>
                  </a:lnTo>
                  <a:lnTo>
                    <a:pt x="15" y="45"/>
                  </a:lnTo>
                  <a:lnTo>
                    <a:pt x="15" y="43"/>
                  </a:lnTo>
                  <a:lnTo>
                    <a:pt x="10" y="42"/>
                  </a:lnTo>
                  <a:lnTo>
                    <a:pt x="8" y="40"/>
                  </a:lnTo>
                  <a:lnTo>
                    <a:pt x="13" y="38"/>
                  </a:lnTo>
                  <a:lnTo>
                    <a:pt x="15" y="29"/>
                  </a:lnTo>
                  <a:lnTo>
                    <a:pt x="19" y="29"/>
                  </a:lnTo>
                  <a:lnTo>
                    <a:pt x="15" y="25"/>
                  </a:lnTo>
                  <a:lnTo>
                    <a:pt x="16" y="22"/>
                  </a:lnTo>
                  <a:lnTo>
                    <a:pt x="24" y="21"/>
                  </a:lnTo>
                  <a:lnTo>
                    <a:pt x="27" y="22"/>
                  </a:lnTo>
                  <a:lnTo>
                    <a:pt x="31" y="25"/>
                  </a:lnTo>
                  <a:lnTo>
                    <a:pt x="32" y="25"/>
                  </a:lnTo>
                  <a:lnTo>
                    <a:pt x="32" y="24"/>
                  </a:lnTo>
                  <a:lnTo>
                    <a:pt x="34" y="24"/>
                  </a:lnTo>
                  <a:lnTo>
                    <a:pt x="37" y="27"/>
                  </a:lnTo>
                  <a:lnTo>
                    <a:pt x="35" y="24"/>
                  </a:lnTo>
                  <a:lnTo>
                    <a:pt x="35" y="21"/>
                  </a:lnTo>
                  <a:lnTo>
                    <a:pt x="42" y="17"/>
                  </a:lnTo>
                  <a:lnTo>
                    <a:pt x="39" y="16"/>
                  </a:lnTo>
                  <a:lnTo>
                    <a:pt x="40" y="14"/>
                  </a:lnTo>
                  <a:lnTo>
                    <a:pt x="39" y="11"/>
                  </a:lnTo>
                  <a:lnTo>
                    <a:pt x="35" y="11"/>
                  </a:lnTo>
                  <a:lnTo>
                    <a:pt x="40" y="8"/>
                  </a:lnTo>
                  <a:lnTo>
                    <a:pt x="35" y="3"/>
                  </a:lnTo>
                  <a:lnTo>
                    <a:pt x="35" y="0"/>
                  </a:lnTo>
                  <a:lnTo>
                    <a:pt x="47" y="0"/>
                  </a:lnTo>
                  <a:lnTo>
                    <a:pt x="47" y="1"/>
                  </a:lnTo>
                  <a:lnTo>
                    <a:pt x="51" y="3"/>
                  </a:lnTo>
                  <a:lnTo>
                    <a:pt x="53" y="5"/>
                  </a:lnTo>
                  <a:lnTo>
                    <a:pt x="51" y="8"/>
                  </a:lnTo>
                  <a:lnTo>
                    <a:pt x="55" y="9"/>
                  </a:lnTo>
                  <a:lnTo>
                    <a:pt x="58" y="8"/>
                  </a:lnTo>
                  <a:lnTo>
                    <a:pt x="61" y="11"/>
                  </a:lnTo>
                  <a:lnTo>
                    <a:pt x="69" y="9"/>
                  </a:lnTo>
                  <a:lnTo>
                    <a:pt x="66" y="16"/>
                  </a:lnTo>
                  <a:lnTo>
                    <a:pt x="75" y="16"/>
                  </a:lnTo>
                  <a:lnTo>
                    <a:pt x="74" y="16"/>
                  </a:lnTo>
                  <a:lnTo>
                    <a:pt x="77" y="13"/>
                  </a:lnTo>
                  <a:lnTo>
                    <a:pt x="84" y="13"/>
                  </a:lnTo>
                  <a:lnTo>
                    <a:pt x="84" y="14"/>
                  </a:lnTo>
                  <a:lnTo>
                    <a:pt x="90" y="8"/>
                  </a:lnTo>
                  <a:lnTo>
                    <a:pt x="92" y="8"/>
                  </a:lnTo>
                  <a:lnTo>
                    <a:pt x="88" y="11"/>
                  </a:lnTo>
                  <a:lnTo>
                    <a:pt x="95" y="9"/>
                  </a:lnTo>
                  <a:lnTo>
                    <a:pt x="100" y="13"/>
                  </a:lnTo>
                  <a:lnTo>
                    <a:pt x="104" y="13"/>
                  </a:lnTo>
                  <a:lnTo>
                    <a:pt x="108" y="19"/>
                  </a:lnTo>
                  <a:lnTo>
                    <a:pt x="114" y="19"/>
                  </a:lnTo>
                  <a:lnTo>
                    <a:pt x="116" y="24"/>
                  </a:lnTo>
                  <a:lnTo>
                    <a:pt x="117" y="27"/>
                  </a:lnTo>
                  <a:lnTo>
                    <a:pt x="114" y="35"/>
                  </a:lnTo>
                  <a:lnTo>
                    <a:pt x="117" y="38"/>
                  </a:lnTo>
                  <a:lnTo>
                    <a:pt x="120" y="48"/>
                  </a:lnTo>
                  <a:lnTo>
                    <a:pt x="122" y="54"/>
                  </a:lnTo>
                  <a:lnTo>
                    <a:pt x="127" y="59"/>
                  </a:lnTo>
                  <a:lnTo>
                    <a:pt x="125" y="67"/>
                  </a:lnTo>
                  <a:lnTo>
                    <a:pt x="117" y="64"/>
                  </a:lnTo>
                  <a:lnTo>
                    <a:pt x="116" y="67"/>
                  </a:lnTo>
                  <a:lnTo>
                    <a:pt x="92" y="77"/>
                  </a:lnTo>
                  <a:lnTo>
                    <a:pt x="90" y="78"/>
                  </a:lnTo>
                  <a:lnTo>
                    <a:pt x="85" y="77"/>
                  </a:lnTo>
                  <a:lnTo>
                    <a:pt x="85" y="78"/>
                  </a:lnTo>
                  <a:lnTo>
                    <a:pt x="92" y="82"/>
                  </a:lnTo>
                  <a:lnTo>
                    <a:pt x="92" y="88"/>
                  </a:lnTo>
                  <a:lnTo>
                    <a:pt x="95" y="90"/>
                  </a:lnTo>
                  <a:lnTo>
                    <a:pt x="112" y="101"/>
                  </a:lnTo>
                  <a:lnTo>
                    <a:pt x="112" y="10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81" name="Google Shape;481;p9"/>
            <p:cNvSpPr/>
            <p:nvPr/>
          </p:nvSpPr>
          <p:spPr>
            <a:xfrm>
              <a:off x="4398750" y="-2946746"/>
              <a:ext cx="227046" cy="414665"/>
            </a:xfrm>
            <a:custGeom>
              <a:avLst/>
              <a:gdLst/>
              <a:ahLst/>
              <a:cxnLst/>
              <a:rect l="l" t="t" r="r" b="b"/>
              <a:pathLst>
                <a:path w="167" h="305" extrusionOk="0">
                  <a:moveTo>
                    <a:pt x="165" y="84"/>
                  </a:moveTo>
                  <a:lnTo>
                    <a:pt x="167" y="85"/>
                  </a:lnTo>
                  <a:lnTo>
                    <a:pt x="165" y="87"/>
                  </a:lnTo>
                  <a:lnTo>
                    <a:pt x="160" y="85"/>
                  </a:lnTo>
                  <a:lnTo>
                    <a:pt x="154" y="85"/>
                  </a:lnTo>
                  <a:lnTo>
                    <a:pt x="154" y="87"/>
                  </a:lnTo>
                  <a:lnTo>
                    <a:pt x="144" y="84"/>
                  </a:lnTo>
                  <a:lnTo>
                    <a:pt x="141" y="88"/>
                  </a:lnTo>
                  <a:lnTo>
                    <a:pt x="143" y="92"/>
                  </a:lnTo>
                  <a:lnTo>
                    <a:pt x="138" y="88"/>
                  </a:lnTo>
                  <a:lnTo>
                    <a:pt x="139" y="93"/>
                  </a:lnTo>
                  <a:lnTo>
                    <a:pt x="131" y="98"/>
                  </a:lnTo>
                  <a:lnTo>
                    <a:pt x="135" y="103"/>
                  </a:lnTo>
                  <a:lnTo>
                    <a:pt x="128" y="111"/>
                  </a:lnTo>
                  <a:lnTo>
                    <a:pt x="135" y="120"/>
                  </a:lnTo>
                  <a:lnTo>
                    <a:pt x="133" y="122"/>
                  </a:lnTo>
                  <a:lnTo>
                    <a:pt x="133" y="120"/>
                  </a:lnTo>
                  <a:lnTo>
                    <a:pt x="131" y="120"/>
                  </a:lnTo>
                  <a:lnTo>
                    <a:pt x="122" y="135"/>
                  </a:lnTo>
                  <a:lnTo>
                    <a:pt x="111" y="141"/>
                  </a:lnTo>
                  <a:lnTo>
                    <a:pt x="109" y="140"/>
                  </a:lnTo>
                  <a:lnTo>
                    <a:pt x="102" y="146"/>
                  </a:lnTo>
                  <a:lnTo>
                    <a:pt x="98" y="146"/>
                  </a:lnTo>
                  <a:lnTo>
                    <a:pt x="96" y="149"/>
                  </a:lnTo>
                  <a:lnTo>
                    <a:pt x="93" y="152"/>
                  </a:lnTo>
                  <a:lnTo>
                    <a:pt x="94" y="154"/>
                  </a:lnTo>
                  <a:lnTo>
                    <a:pt x="93" y="156"/>
                  </a:lnTo>
                  <a:lnTo>
                    <a:pt x="88" y="157"/>
                  </a:lnTo>
                  <a:lnTo>
                    <a:pt x="86" y="154"/>
                  </a:lnTo>
                  <a:lnTo>
                    <a:pt x="86" y="160"/>
                  </a:lnTo>
                  <a:lnTo>
                    <a:pt x="85" y="165"/>
                  </a:lnTo>
                  <a:lnTo>
                    <a:pt x="80" y="164"/>
                  </a:lnTo>
                  <a:lnTo>
                    <a:pt x="80" y="165"/>
                  </a:lnTo>
                  <a:lnTo>
                    <a:pt x="83" y="168"/>
                  </a:lnTo>
                  <a:lnTo>
                    <a:pt x="82" y="177"/>
                  </a:lnTo>
                  <a:lnTo>
                    <a:pt x="82" y="181"/>
                  </a:lnTo>
                  <a:lnTo>
                    <a:pt x="78" y="180"/>
                  </a:lnTo>
                  <a:lnTo>
                    <a:pt x="78" y="185"/>
                  </a:lnTo>
                  <a:lnTo>
                    <a:pt x="82" y="199"/>
                  </a:lnTo>
                  <a:lnTo>
                    <a:pt x="80" y="202"/>
                  </a:lnTo>
                  <a:lnTo>
                    <a:pt x="82" y="202"/>
                  </a:lnTo>
                  <a:lnTo>
                    <a:pt x="82" y="207"/>
                  </a:lnTo>
                  <a:lnTo>
                    <a:pt x="69" y="212"/>
                  </a:lnTo>
                  <a:lnTo>
                    <a:pt x="69" y="213"/>
                  </a:lnTo>
                  <a:lnTo>
                    <a:pt x="77" y="212"/>
                  </a:lnTo>
                  <a:lnTo>
                    <a:pt x="82" y="209"/>
                  </a:lnTo>
                  <a:lnTo>
                    <a:pt x="85" y="204"/>
                  </a:lnTo>
                  <a:lnTo>
                    <a:pt x="88" y="205"/>
                  </a:lnTo>
                  <a:lnTo>
                    <a:pt x="91" y="205"/>
                  </a:lnTo>
                  <a:lnTo>
                    <a:pt x="93" y="209"/>
                  </a:lnTo>
                  <a:lnTo>
                    <a:pt x="99" y="210"/>
                  </a:lnTo>
                  <a:lnTo>
                    <a:pt x="98" y="210"/>
                  </a:lnTo>
                  <a:lnTo>
                    <a:pt x="104" y="218"/>
                  </a:lnTo>
                  <a:lnTo>
                    <a:pt x="99" y="226"/>
                  </a:lnTo>
                  <a:lnTo>
                    <a:pt x="93" y="229"/>
                  </a:lnTo>
                  <a:lnTo>
                    <a:pt x="88" y="226"/>
                  </a:lnTo>
                  <a:lnTo>
                    <a:pt x="82" y="226"/>
                  </a:lnTo>
                  <a:lnTo>
                    <a:pt x="80" y="225"/>
                  </a:lnTo>
                  <a:lnTo>
                    <a:pt x="70" y="226"/>
                  </a:lnTo>
                  <a:lnTo>
                    <a:pt x="72" y="228"/>
                  </a:lnTo>
                  <a:lnTo>
                    <a:pt x="82" y="229"/>
                  </a:lnTo>
                  <a:lnTo>
                    <a:pt x="83" y="231"/>
                  </a:lnTo>
                  <a:lnTo>
                    <a:pt x="101" y="229"/>
                  </a:lnTo>
                  <a:lnTo>
                    <a:pt x="99" y="231"/>
                  </a:lnTo>
                  <a:lnTo>
                    <a:pt x="96" y="231"/>
                  </a:lnTo>
                  <a:lnTo>
                    <a:pt x="98" y="233"/>
                  </a:lnTo>
                  <a:lnTo>
                    <a:pt x="93" y="237"/>
                  </a:lnTo>
                  <a:lnTo>
                    <a:pt x="90" y="237"/>
                  </a:lnTo>
                  <a:lnTo>
                    <a:pt x="90" y="236"/>
                  </a:lnTo>
                  <a:lnTo>
                    <a:pt x="88" y="236"/>
                  </a:lnTo>
                  <a:lnTo>
                    <a:pt x="86" y="239"/>
                  </a:lnTo>
                  <a:lnTo>
                    <a:pt x="80" y="242"/>
                  </a:lnTo>
                  <a:lnTo>
                    <a:pt x="70" y="242"/>
                  </a:lnTo>
                  <a:lnTo>
                    <a:pt x="69" y="244"/>
                  </a:lnTo>
                  <a:lnTo>
                    <a:pt x="78" y="245"/>
                  </a:lnTo>
                  <a:lnTo>
                    <a:pt x="78" y="245"/>
                  </a:lnTo>
                  <a:lnTo>
                    <a:pt x="74" y="245"/>
                  </a:lnTo>
                  <a:lnTo>
                    <a:pt x="72" y="247"/>
                  </a:lnTo>
                  <a:lnTo>
                    <a:pt x="77" y="250"/>
                  </a:lnTo>
                  <a:lnTo>
                    <a:pt x="77" y="257"/>
                  </a:lnTo>
                  <a:lnTo>
                    <a:pt x="74" y="257"/>
                  </a:lnTo>
                  <a:lnTo>
                    <a:pt x="77" y="262"/>
                  </a:lnTo>
                  <a:lnTo>
                    <a:pt x="75" y="263"/>
                  </a:lnTo>
                  <a:lnTo>
                    <a:pt x="77" y="266"/>
                  </a:lnTo>
                  <a:lnTo>
                    <a:pt x="74" y="271"/>
                  </a:lnTo>
                  <a:lnTo>
                    <a:pt x="74" y="279"/>
                  </a:lnTo>
                  <a:lnTo>
                    <a:pt x="69" y="290"/>
                  </a:lnTo>
                  <a:lnTo>
                    <a:pt x="54" y="289"/>
                  </a:lnTo>
                  <a:lnTo>
                    <a:pt x="51" y="292"/>
                  </a:lnTo>
                  <a:lnTo>
                    <a:pt x="48" y="292"/>
                  </a:lnTo>
                  <a:lnTo>
                    <a:pt x="45" y="297"/>
                  </a:lnTo>
                  <a:lnTo>
                    <a:pt x="46" y="300"/>
                  </a:lnTo>
                  <a:lnTo>
                    <a:pt x="45" y="305"/>
                  </a:lnTo>
                  <a:lnTo>
                    <a:pt x="27" y="305"/>
                  </a:lnTo>
                  <a:lnTo>
                    <a:pt x="29" y="300"/>
                  </a:lnTo>
                  <a:lnTo>
                    <a:pt x="21" y="289"/>
                  </a:lnTo>
                  <a:lnTo>
                    <a:pt x="26" y="289"/>
                  </a:lnTo>
                  <a:lnTo>
                    <a:pt x="22" y="286"/>
                  </a:lnTo>
                  <a:lnTo>
                    <a:pt x="27" y="286"/>
                  </a:lnTo>
                  <a:lnTo>
                    <a:pt x="27" y="284"/>
                  </a:lnTo>
                  <a:lnTo>
                    <a:pt x="18" y="276"/>
                  </a:lnTo>
                  <a:lnTo>
                    <a:pt x="13" y="268"/>
                  </a:lnTo>
                  <a:lnTo>
                    <a:pt x="11" y="268"/>
                  </a:lnTo>
                  <a:lnTo>
                    <a:pt x="11" y="260"/>
                  </a:lnTo>
                  <a:lnTo>
                    <a:pt x="8" y="260"/>
                  </a:lnTo>
                  <a:lnTo>
                    <a:pt x="8" y="255"/>
                  </a:lnTo>
                  <a:lnTo>
                    <a:pt x="5" y="253"/>
                  </a:lnTo>
                  <a:lnTo>
                    <a:pt x="8" y="252"/>
                  </a:lnTo>
                  <a:lnTo>
                    <a:pt x="6" y="250"/>
                  </a:lnTo>
                  <a:lnTo>
                    <a:pt x="6" y="249"/>
                  </a:lnTo>
                  <a:lnTo>
                    <a:pt x="3" y="250"/>
                  </a:lnTo>
                  <a:lnTo>
                    <a:pt x="3" y="249"/>
                  </a:lnTo>
                  <a:lnTo>
                    <a:pt x="1" y="247"/>
                  </a:lnTo>
                  <a:lnTo>
                    <a:pt x="0" y="237"/>
                  </a:lnTo>
                  <a:lnTo>
                    <a:pt x="1" y="234"/>
                  </a:lnTo>
                  <a:lnTo>
                    <a:pt x="1" y="241"/>
                  </a:lnTo>
                  <a:lnTo>
                    <a:pt x="3" y="237"/>
                  </a:lnTo>
                  <a:lnTo>
                    <a:pt x="3" y="239"/>
                  </a:lnTo>
                  <a:lnTo>
                    <a:pt x="5" y="237"/>
                  </a:lnTo>
                  <a:lnTo>
                    <a:pt x="6" y="231"/>
                  </a:lnTo>
                  <a:lnTo>
                    <a:pt x="5" y="226"/>
                  </a:lnTo>
                  <a:lnTo>
                    <a:pt x="8" y="221"/>
                  </a:lnTo>
                  <a:lnTo>
                    <a:pt x="8" y="220"/>
                  </a:lnTo>
                  <a:lnTo>
                    <a:pt x="16" y="215"/>
                  </a:lnTo>
                  <a:lnTo>
                    <a:pt x="16" y="210"/>
                  </a:lnTo>
                  <a:lnTo>
                    <a:pt x="18" y="205"/>
                  </a:lnTo>
                  <a:lnTo>
                    <a:pt x="14" y="199"/>
                  </a:lnTo>
                  <a:lnTo>
                    <a:pt x="13" y="197"/>
                  </a:lnTo>
                  <a:lnTo>
                    <a:pt x="19" y="193"/>
                  </a:lnTo>
                  <a:lnTo>
                    <a:pt x="21" y="189"/>
                  </a:lnTo>
                  <a:lnTo>
                    <a:pt x="19" y="185"/>
                  </a:lnTo>
                  <a:lnTo>
                    <a:pt x="11" y="180"/>
                  </a:lnTo>
                  <a:lnTo>
                    <a:pt x="11" y="167"/>
                  </a:lnTo>
                  <a:lnTo>
                    <a:pt x="8" y="162"/>
                  </a:lnTo>
                  <a:lnTo>
                    <a:pt x="11" y="151"/>
                  </a:lnTo>
                  <a:lnTo>
                    <a:pt x="8" y="144"/>
                  </a:lnTo>
                  <a:lnTo>
                    <a:pt x="9" y="138"/>
                  </a:lnTo>
                  <a:lnTo>
                    <a:pt x="19" y="130"/>
                  </a:lnTo>
                  <a:lnTo>
                    <a:pt x="32" y="130"/>
                  </a:lnTo>
                  <a:lnTo>
                    <a:pt x="35" y="127"/>
                  </a:lnTo>
                  <a:lnTo>
                    <a:pt x="35" y="122"/>
                  </a:lnTo>
                  <a:lnTo>
                    <a:pt x="29" y="114"/>
                  </a:lnTo>
                  <a:lnTo>
                    <a:pt x="38" y="101"/>
                  </a:lnTo>
                  <a:lnTo>
                    <a:pt x="40" y="92"/>
                  </a:lnTo>
                  <a:lnTo>
                    <a:pt x="38" y="80"/>
                  </a:lnTo>
                  <a:lnTo>
                    <a:pt x="46" y="77"/>
                  </a:lnTo>
                  <a:lnTo>
                    <a:pt x="50" y="67"/>
                  </a:lnTo>
                  <a:lnTo>
                    <a:pt x="61" y="55"/>
                  </a:lnTo>
                  <a:lnTo>
                    <a:pt x="61" y="51"/>
                  </a:lnTo>
                  <a:lnTo>
                    <a:pt x="58" y="47"/>
                  </a:lnTo>
                  <a:lnTo>
                    <a:pt x="62" y="39"/>
                  </a:lnTo>
                  <a:lnTo>
                    <a:pt x="64" y="34"/>
                  </a:lnTo>
                  <a:lnTo>
                    <a:pt x="72" y="27"/>
                  </a:lnTo>
                  <a:lnTo>
                    <a:pt x="80" y="31"/>
                  </a:lnTo>
                  <a:lnTo>
                    <a:pt x="82" y="24"/>
                  </a:lnTo>
                  <a:lnTo>
                    <a:pt x="82" y="18"/>
                  </a:lnTo>
                  <a:lnTo>
                    <a:pt x="85" y="15"/>
                  </a:lnTo>
                  <a:lnTo>
                    <a:pt x="107" y="18"/>
                  </a:lnTo>
                  <a:lnTo>
                    <a:pt x="107" y="16"/>
                  </a:lnTo>
                  <a:lnTo>
                    <a:pt x="106" y="13"/>
                  </a:lnTo>
                  <a:lnTo>
                    <a:pt x="109" y="5"/>
                  </a:lnTo>
                  <a:lnTo>
                    <a:pt x="106" y="0"/>
                  </a:lnTo>
                  <a:lnTo>
                    <a:pt x="114" y="0"/>
                  </a:lnTo>
                  <a:lnTo>
                    <a:pt x="133" y="15"/>
                  </a:lnTo>
                  <a:lnTo>
                    <a:pt x="146" y="19"/>
                  </a:lnTo>
                  <a:lnTo>
                    <a:pt x="155" y="31"/>
                  </a:lnTo>
                  <a:lnTo>
                    <a:pt x="154" y="40"/>
                  </a:lnTo>
                  <a:lnTo>
                    <a:pt x="157" y="48"/>
                  </a:lnTo>
                  <a:lnTo>
                    <a:pt x="155" y="51"/>
                  </a:lnTo>
                  <a:lnTo>
                    <a:pt x="163" y="63"/>
                  </a:lnTo>
                  <a:lnTo>
                    <a:pt x="163" y="67"/>
                  </a:lnTo>
                  <a:lnTo>
                    <a:pt x="160" y="72"/>
                  </a:lnTo>
                  <a:lnTo>
                    <a:pt x="165" y="84"/>
                  </a:lnTo>
                  <a:lnTo>
                    <a:pt x="165" y="8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82" name="Google Shape;482;p9"/>
            <p:cNvSpPr/>
            <p:nvPr/>
          </p:nvSpPr>
          <p:spPr>
            <a:xfrm>
              <a:off x="4344368" y="-2590542"/>
              <a:ext cx="51663" cy="69338"/>
            </a:xfrm>
            <a:custGeom>
              <a:avLst/>
              <a:gdLst/>
              <a:ahLst/>
              <a:cxnLst/>
              <a:rect l="l" t="t" r="r" b="b"/>
              <a:pathLst>
                <a:path w="38" h="51" extrusionOk="0">
                  <a:moveTo>
                    <a:pt x="9" y="51"/>
                  </a:moveTo>
                  <a:lnTo>
                    <a:pt x="21" y="51"/>
                  </a:lnTo>
                  <a:lnTo>
                    <a:pt x="24" y="51"/>
                  </a:lnTo>
                  <a:lnTo>
                    <a:pt x="21" y="48"/>
                  </a:lnTo>
                  <a:lnTo>
                    <a:pt x="22" y="46"/>
                  </a:lnTo>
                  <a:lnTo>
                    <a:pt x="21" y="41"/>
                  </a:lnTo>
                  <a:lnTo>
                    <a:pt x="24" y="38"/>
                  </a:lnTo>
                  <a:lnTo>
                    <a:pt x="22" y="36"/>
                  </a:lnTo>
                  <a:lnTo>
                    <a:pt x="27" y="36"/>
                  </a:lnTo>
                  <a:lnTo>
                    <a:pt x="25" y="33"/>
                  </a:lnTo>
                  <a:lnTo>
                    <a:pt x="30" y="32"/>
                  </a:lnTo>
                  <a:lnTo>
                    <a:pt x="30" y="28"/>
                  </a:lnTo>
                  <a:lnTo>
                    <a:pt x="33" y="30"/>
                  </a:lnTo>
                  <a:lnTo>
                    <a:pt x="38" y="27"/>
                  </a:lnTo>
                  <a:lnTo>
                    <a:pt x="38" y="24"/>
                  </a:lnTo>
                  <a:lnTo>
                    <a:pt x="29" y="24"/>
                  </a:lnTo>
                  <a:lnTo>
                    <a:pt x="29" y="22"/>
                  </a:lnTo>
                  <a:lnTo>
                    <a:pt x="30" y="20"/>
                  </a:lnTo>
                  <a:lnTo>
                    <a:pt x="27" y="20"/>
                  </a:lnTo>
                  <a:lnTo>
                    <a:pt x="29" y="19"/>
                  </a:lnTo>
                  <a:lnTo>
                    <a:pt x="30" y="12"/>
                  </a:lnTo>
                  <a:lnTo>
                    <a:pt x="32" y="9"/>
                  </a:lnTo>
                  <a:lnTo>
                    <a:pt x="30" y="3"/>
                  </a:lnTo>
                  <a:lnTo>
                    <a:pt x="32" y="0"/>
                  </a:lnTo>
                  <a:lnTo>
                    <a:pt x="24" y="3"/>
                  </a:lnTo>
                  <a:lnTo>
                    <a:pt x="17" y="9"/>
                  </a:lnTo>
                  <a:lnTo>
                    <a:pt x="6" y="11"/>
                  </a:lnTo>
                  <a:lnTo>
                    <a:pt x="3" y="16"/>
                  </a:lnTo>
                  <a:lnTo>
                    <a:pt x="0" y="25"/>
                  </a:lnTo>
                  <a:lnTo>
                    <a:pt x="1" y="40"/>
                  </a:lnTo>
                  <a:lnTo>
                    <a:pt x="6" y="41"/>
                  </a:lnTo>
                  <a:lnTo>
                    <a:pt x="9" y="43"/>
                  </a:lnTo>
                  <a:lnTo>
                    <a:pt x="9" y="51"/>
                  </a:lnTo>
                  <a:lnTo>
                    <a:pt x="9" y="5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83" name="Google Shape;483;p9"/>
            <p:cNvSpPr/>
            <p:nvPr/>
          </p:nvSpPr>
          <p:spPr>
            <a:xfrm>
              <a:off x="4348446" y="-2167720"/>
              <a:ext cx="82933" cy="116922"/>
            </a:xfrm>
            <a:custGeom>
              <a:avLst/>
              <a:gdLst/>
              <a:ahLst/>
              <a:cxnLst/>
              <a:rect l="l" t="t" r="r" b="b"/>
              <a:pathLst>
                <a:path w="61" h="86" extrusionOk="0">
                  <a:moveTo>
                    <a:pt x="19" y="4"/>
                  </a:moveTo>
                  <a:lnTo>
                    <a:pt x="13" y="11"/>
                  </a:lnTo>
                  <a:lnTo>
                    <a:pt x="14" y="12"/>
                  </a:lnTo>
                  <a:lnTo>
                    <a:pt x="14" y="19"/>
                  </a:lnTo>
                  <a:lnTo>
                    <a:pt x="16" y="27"/>
                  </a:lnTo>
                  <a:lnTo>
                    <a:pt x="13" y="35"/>
                  </a:lnTo>
                  <a:lnTo>
                    <a:pt x="0" y="43"/>
                  </a:lnTo>
                  <a:lnTo>
                    <a:pt x="5" y="51"/>
                  </a:lnTo>
                  <a:lnTo>
                    <a:pt x="11" y="53"/>
                  </a:lnTo>
                  <a:lnTo>
                    <a:pt x="13" y="57"/>
                  </a:lnTo>
                  <a:lnTo>
                    <a:pt x="14" y="61"/>
                  </a:lnTo>
                  <a:lnTo>
                    <a:pt x="26" y="65"/>
                  </a:lnTo>
                  <a:lnTo>
                    <a:pt x="32" y="86"/>
                  </a:lnTo>
                  <a:lnTo>
                    <a:pt x="38" y="85"/>
                  </a:lnTo>
                  <a:lnTo>
                    <a:pt x="43" y="81"/>
                  </a:lnTo>
                  <a:lnTo>
                    <a:pt x="42" y="73"/>
                  </a:lnTo>
                  <a:lnTo>
                    <a:pt x="43" y="70"/>
                  </a:lnTo>
                  <a:lnTo>
                    <a:pt x="59" y="62"/>
                  </a:lnTo>
                  <a:lnTo>
                    <a:pt x="61" y="59"/>
                  </a:lnTo>
                  <a:lnTo>
                    <a:pt x="59" y="53"/>
                  </a:lnTo>
                  <a:lnTo>
                    <a:pt x="56" y="53"/>
                  </a:lnTo>
                  <a:lnTo>
                    <a:pt x="53" y="48"/>
                  </a:lnTo>
                  <a:lnTo>
                    <a:pt x="48" y="48"/>
                  </a:lnTo>
                  <a:lnTo>
                    <a:pt x="46" y="46"/>
                  </a:lnTo>
                  <a:lnTo>
                    <a:pt x="42" y="46"/>
                  </a:lnTo>
                  <a:lnTo>
                    <a:pt x="38" y="44"/>
                  </a:lnTo>
                  <a:lnTo>
                    <a:pt x="38" y="43"/>
                  </a:lnTo>
                  <a:lnTo>
                    <a:pt x="38" y="40"/>
                  </a:lnTo>
                  <a:lnTo>
                    <a:pt x="42" y="41"/>
                  </a:lnTo>
                  <a:lnTo>
                    <a:pt x="42" y="38"/>
                  </a:lnTo>
                  <a:lnTo>
                    <a:pt x="51" y="32"/>
                  </a:lnTo>
                  <a:lnTo>
                    <a:pt x="56" y="27"/>
                  </a:lnTo>
                  <a:lnTo>
                    <a:pt x="55" y="22"/>
                  </a:lnTo>
                  <a:lnTo>
                    <a:pt x="48" y="19"/>
                  </a:lnTo>
                  <a:lnTo>
                    <a:pt x="46" y="16"/>
                  </a:lnTo>
                  <a:lnTo>
                    <a:pt x="46" y="12"/>
                  </a:lnTo>
                  <a:lnTo>
                    <a:pt x="51" y="11"/>
                  </a:lnTo>
                  <a:lnTo>
                    <a:pt x="55" y="6"/>
                  </a:lnTo>
                  <a:lnTo>
                    <a:pt x="53" y="4"/>
                  </a:lnTo>
                  <a:lnTo>
                    <a:pt x="45" y="8"/>
                  </a:lnTo>
                  <a:lnTo>
                    <a:pt x="42" y="6"/>
                  </a:lnTo>
                  <a:lnTo>
                    <a:pt x="42" y="3"/>
                  </a:lnTo>
                  <a:lnTo>
                    <a:pt x="40" y="1"/>
                  </a:lnTo>
                  <a:lnTo>
                    <a:pt x="34" y="0"/>
                  </a:lnTo>
                  <a:lnTo>
                    <a:pt x="27" y="1"/>
                  </a:lnTo>
                  <a:lnTo>
                    <a:pt x="19" y="4"/>
                  </a:lnTo>
                  <a:lnTo>
                    <a:pt x="19" y="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84" name="Google Shape;484;p9"/>
            <p:cNvSpPr/>
            <p:nvPr/>
          </p:nvSpPr>
          <p:spPr>
            <a:xfrm>
              <a:off x="4972483" y="-1867257"/>
              <a:ext cx="141394" cy="80214"/>
            </a:xfrm>
            <a:custGeom>
              <a:avLst/>
              <a:gdLst/>
              <a:ahLst/>
              <a:cxnLst/>
              <a:rect l="l" t="t" r="r" b="b"/>
              <a:pathLst>
                <a:path w="104" h="59" extrusionOk="0">
                  <a:moveTo>
                    <a:pt x="25" y="0"/>
                  </a:moveTo>
                  <a:lnTo>
                    <a:pt x="24" y="5"/>
                  </a:lnTo>
                  <a:lnTo>
                    <a:pt x="12" y="8"/>
                  </a:lnTo>
                  <a:lnTo>
                    <a:pt x="9" y="10"/>
                  </a:lnTo>
                  <a:lnTo>
                    <a:pt x="4" y="11"/>
                  </a:lnTo>
                  <a:lnTo>
                    <a:pt x="0" y="34"/>
                  </a:lnTo>
                  <a:lnTo>
                    <a:pt x="0" y="40"/>
                  </a:lnTo>
                  <a:lnTo>
                    <a:pt x="8" y="40"/>
                  </a:lnTo>
                  <a:lnTo>
                    <a:pt x="9" y="38"/>
                  </a:lnTo>
                  <a:lnTo>
                    <a:pt x="11" y="38"/>
                  </a:lnTo>
                  <a:lnTo>
                    <a:pt x="16" y="42"/>
                  </a:lnTo>
                  <a:lnTo>
                    <a:pt x="20" y="34"/>
                  </a:lnTo>
                  <a:lnTo>
                    <a:pt x="25" y="37"/>
                  </a:lnTo>
                  <a:lnTo>
                    <a:pt x="28" y="38"/>
                  </a:lnTo>
                  <a:lnTo>
                    <a:pt x="36" y="38"/>
                  </a:lnTo>
                  <a:lnTo>
                    <a:pt x="36" y="37"/>
                  </a:lnTo>
                  <a:lnTo>
                    <a:pt x="41" y="38"/>
                  </a:lnTo>
                  <a:lnTo>
                    <a:pt x="46" y="37"/>
                  </a:lnTo>
                  <a:lnTo>
                    <a:pt x="51" y="38"/>
                  </a:lnTo>
                  <a:lnTo>
                    <a:pt x="56" y="38"/>
                  </a:lnTo>
                  <a:lnTo>
                    <a:pt x="65" y="42"/>
                  </a:lnTo>
                  <a:lnTo>
                    <a:pt x="73" y="46"/>
                  </a:lnTo>
                  <a:lnTo>
                    <a:pt x="81" y="51"/>
                  </a:lnTo>
                  <a:lnTo>
                    <a:pt x="86" y="54"/>
                  </a:lnTo>
                  <a:lnTo>
                    <a:pt x="93" y="59"/>
                  </a:lnTo>
                  <a:lnTo>
                    <a:pt x="104" y="54"/>
                  </a:lnTo>
                  <a:lnTo>
                    <a:pt x="93" y="51"/>
                  </a:lnTo>
                  <a:lnTo>
                    <a:pt x="89" y="48"/>
                  </a:lnTo>
                  <a:lnTo>
                    <a:pt x="88" y="46"/>
                  </a:lnTo>
                  <a:lnTo>
                    <a:pt x="85" y="45"/>
                  </a:lnTo>
                  <a:lnTo>
                    <a:pt x="81" y="43"/>
                  </a:lnTo>
                  <a:lnTo>
                    <a:pt x="73" y="37"/>
                  </a:lnTo>
                  <a:lnTo>
                    <a:pt x="65" y="35"/>
                  </a:lnTo>
                  <a:lnTo>
                    <a:pt x="61" y="32"/>
                  </a:lnTo>
                  <a:lnTo>
                    <a:pt x="56" y="34"/>
                  </a:lnTo>
                  <a:lnTo>
                    <a:pt x="53" y="30"/>
                  </a:lnTo>
                  <a:lnTo>
                    <a:pt x="53" y="29"/>
                  </a:lnTo>
                  <a:lnTo>
                    <a:pt x="51" y="27"/>
                  </a:lnTo>
                  <a:lnTo>
                    <a:pt x="49" y="29"/>
                  </a:lnTo>
                  <a:lnTo>
                    <a:pt x="51" y="30"/>
                  </a:lnTo>
                  <a:lnTo>
                    <a:pt x="48" y="30"/>
                  </a:lnTo>
                  <a:lnTo>
                    <a:pt x="46" y="27"/>
                  </a:lnTo>
                  <a:lnTo>
                    <a:pt x="43" y="26"/>
                  </a:lnTo>
                  <a:lnTo>
                    <a:pt x="40" y="22"/>
                  </a:lnTo>
                  <a:lnTo>
                    <a:pt x="32" y="6"/>
                  </a:lnTo>
                  <a:lnTo>
                    <a:pt x="25" y="0"/>
                  </a:lnTo>
                  <a:lnTo>
                    <a:pt x="2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85" name="Google Shape;485;p9"/>
            <p:cNvSpPr/>
            <p:nvPr/>
          </p:nvSpPr>
          <p:spPr>
            <a:xfrm>
              <a:off x="5089405" y="-1793841"/>
              <a:ext cx="31270" cy="28551"/>
            </a:xfrm>
            <a:custGeom>
              <a:avLst/>
              <a:gdLst/>
              <a:ahLst/>
              <a:cxnLst/>
              <a:rect l="l" t="t" r="r" b="b"/>
              <a:pathLst>
                <a:path w="23" h="21" extrusionOk="0">
                  <a:moveTo>
                    <a:pt x="18" y="0"/>
                  </a:moveTo>
                  <a:lnTo>
                    <a:pt x="7" y="5"/>
                  </a:lnTo>
                  <a:lnTo>
                    <a:pt x="5" y="7"/>
                  </a:lnTo>
                  <a:lnTo>
                    <a:pt x="5" y="13"/>
                  </a:lnTo>
                  <a:lnTo>
                    <a:pt x="0" y="18"/>
                  </a:lnTo>
                  <a:lnTo>
                    <a:pt x="3" y="20"/>
                  </a:lnTo>
                  <a:lnTo>
                    <a:pt x="10" y="21"/>
                  </a:lnTo>
                  <a:lnTo>
                    <a:pt x="15" y="20"/>
                  </a:lnTo>
                  <a:lnTo>
                    <a:pt x="18" y="21"/>
                  </a:lnTo>
                  <a:lnTo>
                    <a:pt x="23" y="15"/>
                  </a:lnTo>
                  <a:lnTo>
                    <a:pt x="21" y="13"/>
                  </a:lnTo>
                  <a:lnTo>
                    <a:pt x="13" y="15"/>
                  </a:lnTo>
                  <a:lnTo>
                    <a:pt x="11" y="15"/>
                  </a:lnTo>
                  <a:lnTo>
                    <a:pt x="13" y="15"/>
                  </a:lnTo>
                  <a:lnTo>
                    <a:pt x="15" y="12"/>
                  </a:lnTo>
                  <a:lnTo>
                    <a:pt x="23" y="10"/>
                  </a:lnTo>
                  <a:lnTo>
                    <a:pt x="23" y="5"/>
                  </a:lnTo>
                  <a:lnTo>
                    <a:pt x="18" y="0"/>
                  </a:lnTo>
                  <a:lnTo>
                    <a:pt x="18"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86" name="Google Shape;486;p9"/>
            <p:cNvSpPr/>
            <p:nvPr/>
          </p:nvSpPr>
          <p:spPr>
            <a:xfrm>
              <a:off x="4265514" y="-1806078"/>
              <a:ext cx="246080" cy="134597"/>
            </a:xfrm>
            <a:custGeom>
              <a:avLst/>
              <a:gdLst/>
              <a:ahLst/>
              <a:cxnLst/>
              <a:rect l="l" t="t" r="r" b="b"/>
              <a:pathLst>
                <a:path w="181" h="99" extrusionOk="0">
                  <a:moveTo>
                    <a:pt x="2" y="78"/>
                  </a:moveTo>
                  <a:lnTo>
                    <a:pt x="26" y="78"/>
                  </a:lnTo>
                  <a:lnTo>
                    <a:pt x="34" y="80"/>
                  </a:lnTo>
                  <a:lnTo>
                    <a:pt x="37" y="83"/>
                  </a:lnTo>
                  <a:lnTo>
                    <a:pt x="42" y="86"/>
                  </a:lnTo>
                  <a:lnTo>
                    <a:pt x="43" y="88"/>
                  </a:lnTo>
                  <a:lnTo>
                    <a:pt x="43" y="88"/>
                  </a:lnTo>
                  <a:lnTo>
                    <a:pt x="45" y="93"/>
                  </a:lnTo>
                  <a:lnTo>
                    <a:pt x="50" y="98"/>
                  </a:lnTo>
                  <a:lnTo>
                    <a:pt x="53" y="98"/>
                  </a:lnTo>
                  <a:lnTo>
                    <a:pt x="56" y="98"/>
                  </a:lnTo>
                  <a:lnTo>
                    <a:pt x="56" y="99"/>
                  </a:lnTo>
                  <a:lnTo>
                    <a:pt x="61" y="98"/>
                  </a:lnTo>
                  <a:lnTo>
                    <a:pt x="66" y="98"/>
                  </a:lnTo>
                  <a:lnTo>
                    <a:pt x="71" y="94"/>
                  </a:lnTo>
                  <a:lnTo>
                    <a:pt x="77" y="96"/>
                  </a:lnTo>
                  <a:lnTo>
                    <a:pt x="87" y="96"/>
                  </a:lnTo>
                  <a:lnTo>
                    <a:pt x="88" y="93"/>
                  </a:lnTo>
                  <a:lnTo>
                    <a:pt x="91" y="94"/>
                  </a:lnTo>
                  <a:lnTo>
                    <a:pt x="96" y="88"/>
                  </a:lnTo>
                  <a:lnTo>
                    <a:pt x="96" y="83"/>
                  </a:lnTo>
                  <a:lnTo>
                    <a:pt x="101" y="78"/>
                  </a:lnTo>
                  <a:lnTo>
                    <a:pt x="106" y="75"/>
                  </a:lnTo>
                  <a:lnTo>
                    <a:pt x="107" y="72"/>
                  </a:lnTo>
                  <a:lnTo>
                    <a:pt x="124" y="72"/>
                  </a:lnTo>
                  <a:lnTo>
                    <a:pt x="132" y="77"/>
                  </a:lnTo>
                  <a:lnTo>
                    <a:pt x="136" y="75"/>
                  </a:lnTo>
                  <a:lnTo>
                    <a:pt x="146" y="62"/>
                  </a:lnTo>
                  <a:lnTo>
                    <a:pt x="149" y="56"/>
                  </a:lnTo>
                  <a:lnTo>
                    <a:pt x="157" y="51"/>
                  </a:lnTo>
                  <a:lnTo>
                    <a:pt x="160" y="41"/>
                  </a:lnTo>
                  <a:lnTo>
                    <a:pt x="165" y="30"/>
                  </a:lnTo>
                  <a:lnTo>
                    <a:pt x="170" y="27"/>
                  </a:lnTo>
                  <a:lnTo>
                    <a:pt x="181" y="22"/>
                  </a:lnTo>
                  <a:lnTo>
                    <a:pt x="180" y="17"/>
                  </a:lnTo>
                  <a:lnTo>
                    <a:pt x="175" y="14"/>
                  </a:lnTo>
                  <a:lnTo>
                    <a:pt x="175" y="8"/>
                  </a:lnTo>
                  <a:lnTo>
                    <a:pt x="165" y="0"/>
                  </a:lnTo>
                  <a:lnTo>
                    <a:pt x="160" y="0"/>
                  </a:lnTo>
                  <a:lnTo>
                    <a:pt x="157" y="3"/>
                  </a:lnTo>
                  <a:lnTo>
                    <a:pt x="154" y="3"/>
                  </a:lnTo>
                  <a:lnTo>
                    <a:pt x="148" y="8"/>
                  </a:lnTo>
                  <a:lnTo>
                    <a:pt x="136" y="5"/>
                  </a:lnTo>
                  <a:lnTo>
                    <a:pt x="116" y="6"/>
                  </a:lnTo>
                  <a:lnTo>
                    <a:pt x="104" y="11"/>
                  </a:lnTo>
                  <a:lnTo>
                    <a:pt x="101" y="11"/>
                  </a:lnTo>
                  <a:lnTo>
                    <a:pt x="91" y="9"/>
                  </a:lnTo>
                  <a:lnTo>
                    <a:pt x="80" y="6"/>
                  </a:lnTo>
                  <a:lnTo>
                    <a:pt x="74" y="6"/>
                  </a:lnTo>
                  <a:lnTo>
                    <a:pt x="67" y="9"/>
                  </a:lnTo>
                  <a:lnTo>
                    <a:pt x="64" y="9"/>
                  </a:lnTo>
                  <a:lnTo>
                    <a:pt x="55" y="5"/>
                  </a:lnTo>
                  <a:lnTo>
                    <a:pt x="43" y="1"/>
                  </a:lnTo>
                  <a:lnTo>
                    <a:pt x="31" y="1"/>
                  </a:lnTo>
                  <a:lnTo>
                    <a:pt x="21" y="5"/>
                  </a:lnTo>
                  <a:lnTo>
                    <a:pt x="18" y="11"/>
                  </a:lnTo>
                  <a:lnTo>
                    <a:pt x="13" y="14"/>
                  </a:lnTo>
                  <a:lnTo>
                    <a:pt x="13" y="22"/>
                  </a:lnTo>
                  <a:lnTo>
                    <a:pt x="11" y="25"/>
                  </a:lnTo>
                  <a:lnTo>
                    <a:pt x="14" y="29"/>
                  </a:lnTo>
                  <a:lnTo>
                    <a:pt x="16" y="35"/>
                  </a:lnTo>
                  <a:lnTo>
                    <a:pt x="13" y="37"/>
                  </a:lnTo>
                  <a:lnTo>
                    <a:pt x="14" y="40"/>
                  </a:lnTo>
                  <a:lnTo>
                    <a:pt x="13" y="41"/>
                  </a:lnTo>
                  <a:lnTo>
                    <a:pt x="6" y="45"/>
                  </a:lnTo>
                  <a:lnTo>
                    <a:pt x="6" y="49"/>
                  </a:lnTo>
                  <a:lnTo>
                    <a:pt x="2" y="56"/>
                  </a:lnTo>
                  <a:lnTo>
                    <a:pt x="0" y="70"/>
                  </a:lnTo>
                  <a:lnTo>
                    <a:pt x="2" y="78"/>
                  </a:lnTo>
                  <a:lnTo>
                    <a:pt x="2" y="7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87" name="Google Shape;487;p9"/>
            <p:cNvSpPr/>
            <p:nvPr/>
          </p:nvSpPr>
          <p:spPr>
            <a:xfrm>
              <a:off x="4389233" y="-1795201"/>
              <a:ext cx="165866" cy="159069"/>
            </a:xfrm>
            <a:custGeom>
              <a:avLst/>
              <a:gdLst/>
              <a:ahLst/>
              <a:cxnLst/>
              <a:rect l="l" t="t" r="r" b="b"/>
              <a:pathLst>
                <a:path w="122" h="117" extrusionOk="0">
                  <a:moveTo>
                    <a:pt x="45" y="110"/>
                  </a:moveTo>
                  <a:lnTo>
                    <a:pt x="60" y="110"/>
                  </a:lnTo>
                  <a:lnTo>
                    <a:pt x="77" y="112"/>
                  </a:lnTo>
                  <a:lnTo>
                    <a:pt x="98" y="112"/>
                  </a:lnTo>
                  <a:lnTo>
                    <a:pt x="113" y="114"/>
                  </a:lnTo>
                  <a:lnTo>
                    <a:pt x="121" y="117"/>
                  </a:lnTo>
                  <a:lnTo>
                    <a:pt x="122" y="115"/>
                  </a:lnTo>
                  <a:lnTo>
                    <a:pt x="121" y="104"/>
                  </a:lnTo>
                  <a:lnTo>
                    <a:pt x="119" y="104"/>
                  </a:lnTo>
                  <a:lnTo>
                    <a:pt x="109" y="99"/>
                  </a:lnTo>
                  <a:lnTo>
                    <a:pt x="95" y="85"/>
                  </a:lnTo>
                  <a:lnTo>
                    <a:pt x="93" y="74"/>
                  </a:lnTo>
                  <a:lnTo>
                    <a:pt x="100" y="69"/>
                  </a:lnTo>
                  <a:lnTo>
                    <a:pt x="106" y="58"/>
                  </a:lnTo>
                  <a:lnTo>
                    <a:pt x="100" y="46"/>
                  </a:lnTo>
                  <a:lnTo>
                    <a:pt x="98" y="43"/>
                  </a:lnTo>
                  <a:lnTo>
                    <a:pt x="89" y="41"/>
                  </a:lnTo>
                  <a:lnTo>
                    <a:pt x="85" y="37"/>
                  </a:lnTo>
                  <a:lnTo>
                    <a:pt x="85" y="33"/>
                  </a:lnTo>
                  <a:lnTo>
                    <a:pt x="89" y="32"/>
                  </a:lnTo>
                  <a:lnTo>
                    <a:pt x="103" y="32"/>
                  </a:lnTo>
                  <a:lnTo>
                    <a:pt x="105" y="32"/>
                  </a:lnTo>
                  <a:lnTo>
                    <a:pt x="103" y="29"/>
                  </a:lnTo>
                  <a:lnTo>
                    <a:pt x="97" y="21"/>
                  </a:lnTo>
                  <a:lnTo>
                    <a:pt x="97" y="13"/>
                  </a:lnTo>
                  <a:lnTo>
                    <a:pt x="92" y="3"/>
                  </a:lnTo>
                  <a:lnTo>
                    <a:pt x="89" y="1"/>
                  </a:lnTo>
                  <a:lnTo>
                    <a:pt x="87" y="0"/>
                  </a:lnTo>
                  <a:lnTo>
                    <a:pt x="84" y="0"/>
                  </a:lnTo>
                  <a:lnTo>
                    <a:pt x="84" y="6"/>
                  </a:lnTo>
                  <a:lnTo>
                    <a:pt x="89" y="9"/>
                  </a:lnTo>
                  <a:lnTo>
                    <a:pt x="90" y="14"/>
                  </a:lnTo>
                  <a:lnTo>
                    <a:pt x="79" y="19"/>
                  </a:lnTo>
                  <a:lnTo>
                    <a:pt x="74" y="22"/>
                  </a:lnTo>
                  <a:lnTo>
                    <a:pt x="69" y="33"/>
                  </a:lnTo>
                  <a:lnTo>
                    <a:pt x="66" y="43"/>
                  </a:lnTo>
                  <a:lnTo>
                    <a:pt x="58" y="48"/>
                  </a:lnTo>
                  <a:lnTo>
                    <a:pt x="55" y="54"/>
                  </a:lnTo>
                  <a:lnTo>
                    <a:pt x="45" y="67"/>
                  </a:lnTo>
                  <a:lnTo>
                    <a:pt x="41" y="69"/>
                  </a:lnTo>
                  <a:lnTo>
                    <a:pt x="33" y="64"/>
                  </a:lnTo>
                  <a:lnTo>
                    <a:pt x="16" y="64"/>
                  </a:lnTo>
                  <a:lnTo>
                    <a:pt x="15" y="67"/>
                  </a:lnTo>
                  <a:lnTo>
                    <a:pt x="10" y="70"/>
                  </a:lnTo>
                  <a:lnTo>
                    <a:pt x="5" y="75"/>
                  </a:lnTo>
                  <a:lnTo>
                    <a:pt x="5" y="80"/>
                  </a:lnTo>
                  <a:lnTo>
                    <a:pt x="0" y="86"/>
                  </a:lnTo>
                  <a:lnTo>
                    <a:pt x="2" y="88"/>
                  </a:lnTo>
                  <a:lnTo>
                    <a:pt x="5" y="88"/>
                  </a:lnTo>
                  <a:lnTo>
                    <a:pt x="8" y="93"/>
                  </a:lnTo>
                  <a:lnTo>
                    <a:pt x="15" y="94"/>
                  </a:lnTo>
                  <a:lnTo>
                    <a:pt x="20" y="93"/>
                  </a:lnTo>
                  <a:lnTo>
                    <a:pt x="18" y="96"/>
                  </a:lnTo>
                  <a:lnTo>
                    <a:pt x="20" y="98"/>
                  </a:lnTo>
                  <a:lnTo>
                    <a:pt x="23" y="101"/>
                  </a:lnTo>
                  <a:lnTo>
                    <a:pt x="21" y="112"/>
                  </a:lnTo>
                  <a:lnTo>
                    <a:pt x="45" y="110"/>
                  </a:lnTo>
                  <a:lnTo>
                    <a:pt x="45" y="11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88" name="Google Shape;488;p9"/>
            <p:cNvSpPr/>
            <p:nvPr/>
          </p:nvSpPr>
          <p:spPr>
            <a:xfrm>
              <a:off x="4839247" y="-1600784"/>
              <a:ext cx="40787" cy="23113"/>
            </a:xfrm>
            <a:custGeom>
              <a:avLst/>
              <a:gdLst/>
              <a:ahLst/>
              <a:cxnLst/>
              <a:rect l="l" t="t" r="r" b="b"/>
              <a:pathLst>
                <a:path w="30" h="17" extrusionOk="0">
                  <a:moveTo>
                    <a:pt x="22" y="0"/>
                  </a:moveTo>
                  <a:lnTo>
                    <a:pt x="17" y="1"/>
                  </a:lnTo>
                  <a:lnTo>
                    <a:pt x="16" y="4"/>
                  </a:lnTo>
                  <a:lnTo>
                    <a:pt x="9" y="3"/>
                  </a:lnTo>
                  <a:lnTo>
                    <a:pt x="3" y="9"/>
                  </a:lnTo>
                  <a:lnTo>
                    <a:pt x="0" y="14"/>
                  </a:lnTo>
                  <a:lnTo>
                    <a:pt x="3" y="17"/>
                  </a:lnTo>
                  <a:lnTo>
                    <a:pt x="3" y="16"/>
                  </a:lnTo>
                  <a:lnTo>
                    <a:pt x="6" y="16"/>
                  </a:lnTo>
                  <a:lnTo>
                    <a:pt x="9" y="17"/>
                  </a:lnTo>
                  <a:lnTo>
                    <a:pt x="14" y="17"/>
                  </a:lnTo>
                  <a:lnTo>
                    <a:pt x="16" y="14"/>
                  </a:lnTo>
                  <a:lnTo>
                    <a:pt x="24" y="12"/>
                  </a:lnTo>
                  <a:lnTo>
                    <a:pt x="25" y="14"/>
                  </a:lnTo>
                  <a:lnTo>
                    <a:pt x="30" y="9"/>
                  </a:lnTo>
                  <a:lnTo>
                    <a:pt x="22" y="0"/>
                  </a:lnTo>
                  <a:lnTo>
                    <a:pt x="2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89" name="Google Shape;489;p9"/>
            <p:cNvSpPr/>
            <p:nvPr/>
          </p:nvSpPr>
          <p:spPr>
            <a:xfrm>
              <a:off x="4515672" y="-1766650"/>
              <a:ext cx="281429" cy="112844"/>
            </a:xfrm>
            <a:custGeom>
              <a:avLst/>
              <a:gdLst/>
              <a:ahLst/>
              <a:cxnLst/>
              <a:rect l="l" t="t" r="r" b="b"/>
              <a:pathLst>
                <a:path w="207" h="83" extrusionOk="0">
                  <a:moveTo>
                    <a:pt x="207" y="59"/>
                  </a:moveTo>
                  <a:lnTo>
                    <a:pt x="199" y="59"/>
                  </a:lnTo>
                  <a:lnTo>
                    <a:pt x="198" y="62"/>
                  </a:lnTo>
                  <a:lnTo>
                    <a:pt x="193" y="61"/>
                  </a:lnTo>
                  <a:lnTo>
                    <a:pt x="191" y="62"/>
                  </a:lnTo>
                  <a:lnTo>
                    <a:pt x="188" y="59"/>
                  </a:lnTo>
                  <a:lnTo>
                    <a:pt x="177" y="61"/>
                  </a:lnTo>
                  <a:lnTo>
                    <a:pt x="170" y="59"/>
                  </a:lnTo>
                  <a:lnTo>
                    <a:pt x="170" y="62"/>
                  </a:lnTo>
                  <a:lnTo>
                    <a:pt x="164" y="62"/>
                  </a:lnTo>
                  <a:lnTo>
                    <a:pt x="161" y="61"/>
                  </a:lnTo>
                  <a:lnTo>
                    <a:pt x="142" y="65"/>
                  </a:lnTo>
                  <a:lnTo>
                    <a:pt x="134" y="64"/>
                  </a:lnTo>
                  <a:lnTo>
                    <a:pt x="130" y="65"/>
                  </a:lnTo>
                  <a:lnTo>
                    <a:pt x="130" y="69"/>
                  </a:lnTo>
                  <a:lnTo>
                    <a:pt x="127" y="69"/>
                  </a:lnTo>
                  <a:lnTo>
                    <a:pt x="113" y="69"/>
                  </a:lnTo>
                  <a:lnTo>
                    <a:pt x="103" y="65"/>
                  </a:lnTo>
                  <a:lnTo>
                    <a:pt x="100" y="67"/>
                  </a:lnTo>
                  <a:lnTo>
                    <a:pt x="98" y="67"/>
                  </a:lnTo>
                  <a:lnTo>
                    <a:pt x="89" y="61"/>
                  </a:lnTo>
                  <a:lnTo>
                    <a:pt x="81" y="61"/>
                  </a:lnTo>
                  <a:lnTo>
                    <a:pt x="71" y="67"/>
                  </a:lnTo>
                  <a:lnTo>
                    <a:pt x="71" y="75"/>
                  </a:lnTo>
                  <a:lnTo>
                    <a:pt x="68" y="75"/>
                  </a:lnTo>
                  <a:lnTo>
                    <a:pt x="58" y="78"/>
                  </a:lnTo>
                  <a:lnTo>
                    <a:pt x="47" y="75"/>
                  </a:lnTo>
                  <a:lnTo>
                    <a:pt x="42" y="75"/>
                  </a:lnTo>
                  <a:lnTo>
                    <a:pt x="36" y="78"/>
                  </a:lnTo>
                  <a:lnTo>
                    <a:pt x="28" y="83"/>
                  </a:lnTo>
                  <a:lnTo>
                    <a:pt x="26" y="83"/>
                  </a:lnTo>
                  <a:lnTo>
                    <a:pt x="16" y="78"/>
                  </a:lnTo>
                  <a:lnTo>
                    <a:pt x="2" y="64"/>
                  </a:lnTo>
                  <a:lnTo>
                    <a:pt x="0" y="53"/>
                  </a:lnTo>
                  <a:lnTo>
                    <a:pt x="7" y="48"/>
                  </a:lnTo>
                  <a:lnTo>
                    <a:pt x="13" y="37"/>
                  </a:lnTo>
                  <a:lnTo>
                    <a:pt x="25" y="37"/>
                  </a:lnTo>
                  <a:lnTo>
                    <a:pt x="31" y="35"/>
                  </a:lnTo>
                  <a:lnTo>
                    <a:pt x="33" y="33"/>
                  </a:lnTo>
                  <a:lnTo>
                    <a:pt x="37" y="37"/>
                  </a:lnTo>
                  <a:lnTo>
                    <a:pt x="52" y="32"/>
                  </a:lnTo>
                  <a:lnTo>
                    <a:pt x="65" y="30"/>
                  </a:lnTo>
                  <a:lnTo>
                    <a:pt x="73" y="25"/>
                  </a:lnTo>
                  <a:lnTo>
                    <a:pt x="69" y="24"/>
                  </a:lnTo>
                  <a:lnTo>
                    <a:pt x="69" y="22"/>
                  </a:lnTo>
                  <a:lnTo>
                    <a:pt x="92" y="19"/>
                  </a:lnTo>
                  <a:lnTo>
                    <a:pt x="95" y="17"/>
                  </a:lnTo>
                  <a:lnTo>
                    <a:pt x="100" y="16"/>
                  </a:lnTo>
                  <a:lnTo>
                    <a:pt x="101" y="14"/>
                  </a:lnTo>
                  <a:lnTo>
                    <a:pt x="111" y="8"/>
                  </a:lnTo>
                  <a:lnTo>
                    <a:pt x="111" y="4"/>
                  </a:lnTo>
                  <a:lnTo>
                    <a:pt x="114" y="1"/>
                  </a:lnTo>
                  <a:lnTo>
                    <a:pt x="126" y="0"/>
                  </a:lnTo>
                  <a:lnTo>
                    <a:pt x="140" y="9"/>
                  </a:lnTo>
                  <a:lnTo>
                    <a:pt x="142" y="12"/>
                  </a:lnTo>
                  <a:lnTo>
                    <a:pt x="140" y="22"/>
                  </a:lnTo>
                  <a:lnTo>
                    <a:pt x="143" y="24"/>
                  </a:lnTo>
                  <a:lnTo>
                    <a:pt x="150" y="24"/>
                  </a:lnTo>
                  <a:lnTo>
                    <a:pt x="153" y="27"/>
                  </a:lnTo>
                  <a:lnTo>
                    <a:pt x="161" y="29"/>
                  </a:lnTo>
                  <a:lnTo>
                    <a:pt x="167" y="30"/>
                  </a:lnTo>
                  <a:lnTo>
                    <a:pt x="169" y="35"/>
                  </a:lnTo>
                  <a:lnTo>
                    <a:pt x="185" y="43"/>
                  </a:lnTo>
                  <a:lnTo>
                    <a:pt x="191" y="51"/>
                  </a:lnTo>
                  <a:lnTo>
                    <a:pt x="203" y="54"/>
                  </a:lnTo>
                  <a:lnTo>
                    <a:pt x="207" y="59"/>
                  </a:lnTo>
                  <a:lnTo>
                    <a:pt x="207" y="5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90" name="Google Shape;490;p9"/>
            <p:cNvSpPr/>
            <p:nvPr/>
          </p:nvSpPr>
          <p:spPr>
            <a:xfrm>
              <a:off x="4472167" y="-1553200"/>
              <a:ext cx="21753" cy="19034"/>
            </a:xfrm>
            <a:custGeom>
              <a:avLst/>
              <a:gdLst/>
              <a:ahLst/>
              <a:cxnLst/>
              <a:rect l="l" t="t" r="r" b="b"/>
              <a:pathLst>
                <a:path w="16" h="14" extrusionOk="0">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91" name="Google Shape;491;p9"/>
            <p:cNvSpPr/>
            <p:nvPr/>
          </p:nvSpPr>
          <p:spPr>
            <a:xfrm>
              <a:off x="4398750" y="-1645650"/>
              <a:ext cx="119641" cy="88372"/>
            </a:xfrm>
            <a:custGeom>
              <a:avLst/>
              <a:gdLst/>
              <a:ahLst/>
              <a:cxnLst/>
              <a:rect l="l" t="t" r="r" b="b"/>
              <a:pathLst>
                <a:path w="88" h="65" extrusionOk="0">
                  <a:moveTo>
                    <a:pt x="38" y="0"/>
                  </a:moveTo>
                  <a:lnTo>
                    <a:pt x="37" y="4"/>
                  </a:lnTo>
                  <a:lnTo>
                    <a:pt x="40" y="12"/>
                  </a:lnTo>
                  <a:lnTo>
                    <a:pt x="19" y="13"/>
                  </a:lnTo>
                  <a:lnTo>
                    <a:pt x="13" y="13"/>
                  </a:lnTo>
                  <a:lnTo>
                    <a:pt x="13" y="16"/>
                  </a:lnTo>
                  <a:lnTo>
                    <a:pt x="9" y="18"/>
                  </a:lnTo>
                  <a:lnTo>
                    <a:pt x="18" y="23"/>
                  </a:lnTo>
                  <a:lnTo>
                    <a:pt x="13" y="23"/>
                  </a:lnTo>
                  <a:lnTo>
                    <a:pt x="8" y="21"/>
                  </a:lnTo>
                  <a:lnTo>
                    <a:pt x="8" y="28"/>
                  </a:lnTo>
                  <a:lnTo>
                    <a:pt x="3" y="31"/>
                  </a:lnTo>
                  <a:lnTo>
                    <a:pt x="0" y="31"/>
                  </a:lnTo>
                  <a:lnTo>
                    <a:pt x="3" y="33"/>
                  </a:lnTo>
                  <a:lnTo>
                    <a:pt x="9" y="44"/>
                  </a:lnTo>
                  <a:lnTo>
                    <a:pt x="19" y="52"/>
                  </a:lnTo>
                  <a:lnTo>
                    <a:pt x="37" y="61"/>
                  </a:lnTo>
                  <a:lnTo>
                    <a:pt x="38" y="65"/>
                  </a:lnTo>
                  <a:lnTo>
                    <a:pt x="42" y="60"/>
                  </a:lnTo>
                  <a:lnTo>
                    <a:pt x="48" y="60"/>
                  </a:lnTo>
                  <a:lnTo>
                    <a:pt x="48" y="58"/>
                  </a:lnTo>
                  <a:lnTo>
                    <a:pt x="46" y="53"/>
                  </a:lnTo>
                  <a:lnTo>
                    <a:pt x="48" y="50"/>
                  </a:lnTo>
                  <a:lnTo>
                    <a:pt x="58" y="45"/>
                  </a:lnTo>
                  <a:lnTo>
                    <a:pt x="62" y="42"/>
                  </a:lnTo>
                  <a:lnTo>
                    <a:pt x="67" y="45"/>
                  </a:lnTo>
                  <a:lnTo>
                    <a:pt x="75" y="45"/>
                  </a:lnTo>
                  <a:lnTo>
                    <a:pt x="80" y="49"/>
                  </a:lnTo>
                  <a:lnTo>
                    <a:pt x="85" y="47"/>
                  </a:lnTo>
                  <a:lnTo>
                    <a:pt x="88" y="31"/>
                  </a:lnTo>
                  <a:lnTo>
                    <a:pt x="83" y="24"/>
                  </a:lnTo>
                  <a:lnTo>
                    <a:pt x="83" y="21"/>
                  </a:lnTo>
                  <a:lnTo>
                    <a:pt x="88" y="15"/>
                  </a:lnTo>
                  <a:lnTo>
                    <a:pt x="86" y="12"/>
                  </a:lnTo>
                  <a:lnTo>
                    <a:pt x="83" y="8"/>
                  </a:lnTo>
                  <a:lnTo>
                    <a:pt x="75" y="8"/>
                  </a:lnTo>
                  <a:lnTo>
                    <a:pt x="70" y="12"/>
                  </a:lnTo>
                  <a:lnTo>
                    <a:pt x="69" y="12"/>
                  </a:lnTo>
                  <a:lnTo>
                    <a:pt x="69" y="4"/>
                  </a:lnTo>
                  <a:lnTo>
                    <a:pt x="70" y="2"/>
                  </a:lnTo>
                  <a:lnTo>
                    <a:pt x="53" y="0"/>
                  </a:lnTo>
                  <a:lnTo>
                    <a:pt x="38" y="0"/>
                  </a:lnTo>
                  <a:lnTo>
                    <a:pt x="38"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92" name="Google Shape;492;p9"/>
            <p:cNvSpPr/>
            <p:nvPr/>
          </p:nvSpPr>
          <p:spPr>
            <a:xfrm>
              <a:off x="4450414" y="-1664684"/>
              <a:ext cx="157709" cy="119641"/>
            </a:xfrm>
            <a:custGeom>
              <a:avLst/>
              <a:gdLst/>
              <a:ahLst/>
              <a:cxnLst/>
              <a:rect l="l" t="t" r="r" b="b"/>
              <a:pathLst>
                <a:path w="116" h="88" extrusionOk="0">
                  <a:moveTo>
                    <a:pt x="116" y="0"/>
                  </a:moveTo>
                  <a:lnTo>
                    <a:pt x="106" y="3"/>
                  </a:lnTo>
                  <a:lnTo>
                    <a:pt x="95" y="0"/>
                  </a:lnTo>
                  <a:lnTo>
                    <a:pt x="90" y="0"/>
                  </a:lnTo>
                  <a:lnTo>
                    <a:pt x="84" y="3"/>
                  </a:lnTo>
                  <a:lnTo>
                    <a:pt x="76" y="8"/>
                  </a:lnTo>
                  <a:lnTo>
                    <a:pt x="77" y="19"/>
                  </a:lnTo>
                  <a:lnTo>
                    <a:pt x="76" y="21"/>
                  </a:lnTo>
                  <a:lnTo>
                    <a:pt x="68" y="18"/>
                  </a:lnTo>
                  <a:lnTo>
                    <a:pt x="53" y="16"/>
                  </a:lnTo>
                  <a:lnTo>
                    <a:pt x="32" y="16"/>
                  </a:lnTo>
                  <a:lnTo>
                    <a:pt x="31" y="18"/>
                  </a:lnTo>
                  <a:lnTo>
                    <a:pt x="31" y="26"/>
                  </a:lnTo>
                  <a:lnTo>
                    <a:pt x="32" y="26"/>
                  </a:lnTo>
                  <a:lnTo>
                    <a:pt x="37" y="22"/>
                  </a:lnTo>
                  <a:lnTo>
                    <a:pt x="45" y="22"/>
                  </a:lnTo>
                  <a:lnTo>
                    <a:pt x="48" y="26"/>
                  </a:lnTo>
                  <a:lnTo>
                    <a:pt x="50" y="29"/>
                  </a:lnTo>
                  <a:lnTo>
                    <a:pt x="45" y="35"/>
                  </a:lnTo>
                  <a:lnTo>
                    <a:pt x="45" y="38"/>
                  </a:lnTo>
                  <a:lnTo>
                    <a:pt x="50" y="45"/>
                  </a:lnTo>
                  <a:lnTo>
                    <a:pt x="47" y="61"/>
                  </a:lnTo>
                  <a:lnTo>
                    <a:pt x="42" y="63"/>
                  </a:lnTo>
                  <a:lnTo>
                    <a:pt x="37" y="59"/>
                  </a:lnTo>
                  <a:lnTo>
                    <a:pt x="29" y="59"/>
                  </a:lnTo>
                  <a:lnTo>
                    <a:pt x="24" y="56"/>
                  </a:lnTo>
                  <a:lnTo>
                    <a:pt x="20" y="59"/>
                  </a:lnTo>
                  <a:lnTo>
                    <a:pt x="10" y="64"/>
                  </a:lnTo>
                  <a:lnTo>
                    <a:pt x="8" y="67"/>
                  </a:lnTo>
                  <a:lnTo>
                    <a:pt x="10" y="72"/>
                  </a:lnTo>
                  <a:lnTo>
                    <a:pt x="10" y="74"/>
                  </a:lnTo>
                  <a:lnTo>
                    <a:pt x="4" y="74"/>
                  </a:lnTo>
                  <a:lnTo>
                    <a:pt x="0" y="79"/>
                  </a:lnTo>
                  <a:lnTo>
                    <a:pt x="5" y="79"/>
                  </a:lnTo>
                  <a:lnTo>
                    <a:pt x="12" y="83"/>
                  </a:lnTo>
                  <a:lnTo>
                    <a:pt x="16" y="88"/>
                  </a:lnTo>
                  <a:lnTo>
                    <a:pt x="23" y="87"/>
                  </a:lnTo>
                  <a:lnTo>
                    <a:pt x="24" y="83"/>
                  </a:lnTo>
                  <a:lnTo>
                    <a:pt x="28" y="82"/>
                  </a:lnTo>
                  <a:lnTo>
                    <a:pt x="31" y="83"/>
                  </a:lnTo>
                  <a:lnTo>
                    <a:pt x="32" y="85"/>
                  </a:lnTo>
                  <a:lnTo>
                    <a:pt x="37" y="87"/>
                  </a:lnTo>
                  <a:lnTo>
                    <a:pt x="40" y="87"/>
                  </a:lnTo>
                  <a:lnTo>
                    <a:pt x="44" y="83"/>
                  </a:lnTo>
                  <a:lnTo>
                    <a:pt x="52" y="82"/>
                  </a:lnTo>
                  <a:lnTo>
                    <a:pt x="53" y="85"/>
                  </a:lnTo>
                  <a:lnTo>
                    <a:pt x="56" y="87"/>
                  </a:lnTo>
                  <a:lnTo>
                    <a:pt x="63" y="85"/>
                  </a:lnTo>
                  <a:lnTo>
                    <a:pt x="77" y="77"/>
                  </a:lnTo>
                  <a:lnTo>
                    <a:pt x="82" y="71"/>
                  </a:lnTo>
                  <a:lnTo>
                    <a:pt x="82" y="63"/>
                  </a:lnTo>
                  <a:lnTo>
                    <a:pt x="84" y="58"/>
                  </a:lnTo>
                  <a:lnTo>
                    <a:pt x="90" y="51"/>
                  </a:lnTo>
                  <a:lnTo>
                    <a:pt x="105" y="43"/>
                  </a:lnTo>
                  <a:lnTo>
                    <a:pt x="108" y="18"/>
                  </a:lnTo>
                  <a:lnTo>
                    <a:pt x="116" y="6"/>
                  </a:lnTo>
                  <a:lnTo>
                    <a:pt x="116" y="0"/>
                  </a:lnTo>
                  <a:lnTo>
                    <a:pt x="116"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93" name="Google Shape;493;p9"/>
            <p:cNvSpPr/>
            <p:nvPr/>
          </p:nvSpPr>
          <p:spPr>
            <a:xfrm>
              <a:off x="4843325" y="-1584470"/>
              <a:ext cx="36708" cy="31270"/>
            </a:xfrm>
            <a:custGeom>
              <a:avLst/>
              <a:gdLst/>
              <a:ahLst/>
              <a:cxnLst/>
              <a:rect l="l" t="t" r="r" b="b"/>
              <a:pathLst>
                <a:path w="27" h="23" extrusionOk="0">
                  <a:moveTo>
                    <a:pt x="6" y="23"/>
                  </a:moveTo>
                  <a:lnTo>
                    <a:pt x="3" y="16"/>
                  </a:lnTo>
                  <a:lnTo>
                    <a:pt x="3" y="12"/>
                  </a:lnTo>
                  <a:lnTo>
                    <a:pt x="2" y="7"/>
                  </a:lnTo>
                  <a:lnTo>
                    <a:pt x="0" y="5"/>
                  </a:lnTo>
                  <a:lnTo>
                    <a:pt x="0" y="4"/>
                  </a:lnTo>
                  <a:lnTo>
                    <a:pt x="3" y="4"/>
                  </a:lnTo>
                  <a:lnTo>
                    <a:pt x="6" y="5"/>
                  </a:lnTo>
                  <a:lnTo>
                    <a:pt x="11" y="5"/>
                  </a:lnTo>
                  <a:lnTo>
                    <a:pt x="13" y="2"/>
                  </a:lnTo>
                  <a:lnTo>
                    <a:pt x="21" y="0"/>
                  </a:lnTo>
                  <a:lnTo>
                    <a:pt x="22" y="2"/>
                  </a:lnTo>
                  <a:lnTo>
                    <a:pt x="21" y="5"/>
                  </a:lnTo>
                  <a:lnTo>
                    <a:pt x="26" y="7"/>
                  </a:lnTo>
                  <a:lnTo>
                    <a:pt x="27" y="10"/>
                  </a:lnTo>
                  <a:lnTo>
                    <a:pt x="18" y="21"/>
                  </a:lnTo>
                  <a:lnTo>
                    <a:pt x="10" y="23"/>
                  </a:lnTo>
                  <a:lnTo>
                    <a:pt x="6" y="23"/>
                  </a:lnTo>
                  <a:lnTo>
                    <a:pt x="6" y="2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94" name="Google Shape;494;p9"/>
            <p:cNvSpPr/>
            <p:nvPr/>
          </p:nvSpPr>
          <p:spPr>
            <a:xfrm>
              <a:off x="4472167" y="-1553200"/>
              <a:ext cx="21753" cy="19034"/>
            </a:xfrm>
            <a:custGeom>
              <a:avLst/>
              <a:gdLst/>
              <a:ahLst/>
              <a:cxnLst/>
              <a:rect l="l" t="t" r="r" b="b"/>
              <a:pathLst>
                <a:path w="16" h="14" extrusionOk="0">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95" name="Google Shape;495;p9"/>
            <p:cNvSpPr/>
            <p:nvPr/>
          </p:nvSpPr>
          <p:spPr>
            <a:xfrm>
              <a:off x="4409627" y="-1645650"/>
              <a:ext cx="43506" cy="17675"/>
            </a:xfrm>
            <a:custGeom>
              <a:avLst/>
              <a:gdLst/>
              <a:ahLst/>
              <a:cxnLst/>
              <a:rect l="l" t="t" r="r" b="b"/>
              <a:pathLst>
                <a:path w="32" h="13" extrusionOk="0">
                  <a:moveTo>
                    <a:pt x="30" y="0"/>
                  </a:moveTo>
                  <a:lnTo>
                    <a:pt x="6" y="2"/>
                  </a:lnTo>
                  <a:lnTo>
                    <a:pt x="3" y="8"/>
                  </a:lnTo>
                  <a:lnTo>
                    <a:pt x="0" y="12"/>
                  </a:lnTo>
                  <a:lnTo>
                    <a:pt x="5" y="13"/>
                  </a:lnTo>
                  <a:lnTo>
                    <a:pt x="5" y="13"/>
                  </a:lnTo>
                  <a:lnTo>
                    <a:pt x="11" y="13"/>
                  </a:lnTo>
                  <a:lnTo>
                    <a:pt x="32" y="12"/>
                  </a:lnTo>
                  <a:lnTo>
                    <a:pt x="29" y="4"/>
                  </a:lnTo>
                  <a:lnTo>
                    <a:pt x="30" y="0"/>
                  </a:lnTo>
                  <a:lnTo>
                    <a:pt x="3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96" name="Google Shape;496;p9"/>
            <p:cNvSpPr/>
            <p:nvPr/>
          </p:nvSpPr>
          <p:spPr>
            <a:xfrm>
              <a:off x="4835168" y="-1205154"/>
              <a:ext cx="51663" cy="32629"/>
            </a:xfrm>
            <a:custGeom>
              <a:avLst/>
              <a:gdLst/>
              <a:ahLst/>
              <a:cxnLst/>
              <a:rect l="l" t="t" r="r" b="b"/>
              <a:pathLst>
                <a:path w="38" h="24" extrusionOk="0">
                  <a:moveTo>
                    <a:pt x="36" y="8"/>
                  </a:moveTo>
                  <a:lnTo>
                    <a:pt x="38" y="10"/>
                  </a:lnTo>
                  <a:lnTo>
                    <a:pt x="32" y="18"/>
                  </a:lnTo>
                  <a:lnTo>
                    <a:pt x="22" y="20"/>
                  </a:lnTo>
                  <a:lnTo>
                    <a:pt x="17" y="24"/>
                  </a:lnTo>
                  <a:lnTo>
                    <a:pt x="14" y="24"/>
                  </a:lnTo>
                  <a:lnTo>
                    <a:pt x="8" y="21"/>
                  </a:lnTo>
                  <a:lnTo>
                    <a:pt x="0" y="13"/>
                  </a:lnTo>
                  <a:lnTo>
                    <a:pt x="6" y="5"/>
                  </a:lnTo>
                  <a:lnTo>
                    <a:pt x="19" y="0"/>
                  </a:lnTo>
                  <a:lnTo>
                    <a:pt x="24" y="0"/>
                  </a:lnTo>
                  <a:lnTo>
                    <a:pt x="27" y="0"/>
                  </a:lnTo>
                  <a:lnTo>
                    <a:pt x="36" y="8"/>
                  </a:lnTo>
                  <a:lnTo>
                    <a:pt x="36" y="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97" name="Google Shape;497;p9"/>
            <p:cNvSpPr/>
            <p:nvPr/>
          </p:nvSpPr>
          <p:spPr>
            <a:xfrm>
              <a:off x="4912663" y="-1248659"/>
              <a:ext cx="28551" cy="21753"/>
            </a:xfrm>
            <a:custGeom>
              <a:avLst/>
              <a:gdLst/>
              <a:ahLst/>
              <a:cxnLst/>
              <a:rect l="l" t="t" r="r" b="b"/>
              <a:pathLst>
                <a:path w="21" h="16" extrusionOk="0">
                  <a:moveTo>
                    <a:pt x="21" y="12"/>
                  </a:moveTo>
                  <a:lnTo>
                    <a:pt x="20" y="0"/>
                  </a:lnTo>
                  <a:lnTo>
                    <a:pt x="16" y="2"/>
                  </a:lnTo>
                  <a:lnTo>
                    <a:pt x="10" y="0"/>
                  </a:lnTo>
                  <a:lnTo>
                    <a:pt x="5" y="2"/>
                  </a:lnTo>
                  <a:lnTo>
                    <a:pt x="0" y="10"/>
                  </a:lnTo>
                  <a:lnTo>
                    <a:pt x="5" y="16"/>
                  </a:lnTo>
                  <a:lnTo>
                    <a:pt x="12" y="16"/>
                  </a:lnTo>
                  <a:lnTo>
                    <a:pt x="16" y="16"/>
                  </a:lnTo>
                  <a:lnTo>
                    <a:pt x="21" y="12"/>
                  </a:lnTo>
                  <a:lnTo>
                    <a:pt x="21" y="1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98" name="Google Shape;498;p9"/>
            <p:cNvSpPr/>
            <p:nvPr/>
          </p:nvSpPr>
          <p:spPr>
            <a:xfrm>
              <a:off x="4027591" y="-1761212"/>
              <a:ext cx="129158" cy="89731"/>
            </a:xfrm>
            <a:custGeom>
              <a:avLst/>
              <a:gdLst/>
              <a:ahLst/>
              <a:cxnLst/>
              <a:rect l="l" t="t" r="r" b="b"/>
              <a:pathLst>
                <a:path w="95" h="66" extrusionOk="0">
                  <a:moveTo>
                    <a:pt x="8" y="5"/>
                  </a:moveTo>
                  <a:lnTo>
                    <a:pt x="7" y="8"/>
                  </a:lnTo>
                  <a:lnTo>
                    <a:pt x="7" y="13"/>
                  </a:lnTo>
                  <a:lnTo>
                    <a:pt x="10" y="13"/>
                  </a:lnTo>
                  <a:lnTo>
                    <a:pt x="10" y="16"/>
                  </a:lnTo>
                  <a:lnTo>
                    <a:pt x="11" y="18"/>
                  </a:lnTo>
                  <a:lnTo>
                    <a:pt x="10" y="20"/>
                  </a:lnTo>
                  <a:lnTo>
                    <a:pt x="11" y="20"/>
                  </a:lnTo>
                  <a:lnTo>
                    <a:pt x="13" y="25"/>
                  </a:lnTo>
                  <a:lnTo>
                    <a:pt x="10" y="23"/>
                  </a:lnTo>
                  <a:lnTo>
                    <a:pt x="5" y="23"/>
                  </a:lnTo>
                  <a:lnTo>
                    <a:pt x="5" y="26"/>
                  </a:lnTo>
                  <a:lnTo>
                    <a:pt x="8" y="26"/>
                  </a:lnTo>
                  <a:lnTo>
                    <a:pt x="8" y="28"/>
                  </a:lnTo>
                  <a:lnTo>
                    <a:pt x="7" y="33"/>
                  </a:lnTo>
                  <a:lnTo>
                    <a:pt x="0" y="33"/>
                  </a:lnTo>
                  <a:lnTo>
                    <a:pt x="2" y="36"/>
                  </a:lnTo>
                  <a:lnTo>
                    <a:pt x="5" y="37"/>
                  </a:lnTo>
                  <a:lnTo>
                    <a:pt x="3" y="41"/>
                  </a:lnTo>
                  <a:lnTo>
                    <a:pt x="0" y="44"/>
                  </a:lnTo>
                  <a:lnTo>
                    <a:pt x="10" y="45"/>
                  </a:lnTo>
                  <a:lnTo>
                    <a:pt x="13" y="49"/>
                  </a:lnTo>
                  <a:lnTo>
                    <a:pt x="18" y="50"/>
                  </a:lnTo>
                  <a:lnTo>
                    <a:pt x="18" y="55"/>
                  </a:lnTo>
                  <a:lnTo>
                    <a:pt x="16" y="58"/>
                  </a:lnTo>
                  <a:lnTo>
                    <a:pt x="16" y="65"/>
                  </a:lnTo>
                  <a:lnTo>
                    <a:pt x="21" y="66"/>
                  </a:lnTo>
                  <a:lnTo>
                    <a:pt x="39" y="60"/>
                  </a:lnTo>
                  <a:lnTo>
                    <a:pt x="60" y="57"/>
                  </a:lnTo>
                  <a:lnTo>
                    <a:pt x="72" y="57"/>
                  </a:lnTo>
                  <a:lnTo>
                    <a:pt x="85" y="58"/>
                  </a:lnTo>
                  <a:lnTo>
                    <a:pt x="87" y="57"/>
                  </a:lnTo>
                  <a:lnTo>
                    <a:pt x="92" y="57"/>
                  </a:lnTo>
                  <a:lnTo>
                    <a:pt x="92" y="52"/>
                  </a:lnTo>
                  <a:lnTo>
                    <a:pt x="87" y="50"/>
                  </a:lnTo>
                  <a:lnTo>
                    <a:pt x="84" y="42"/>
                  </a:lnTo>
                  <a:lnTo>
                    <a:pt x="84" y="39"/>
                  </a:lnTo>
                  <a:lnTo>
                    <a:pt x="88" y="36"/>
                  </a:lnTo>
                  <a:lnTo>
                    <a:pt x="92" y="28"/>
                  </a:lnTo>
                  <a:lnTo>
                    <a:pt x="95" y="25"/>
                  </a:lnTo>
                  <a:lnTo>
                    <a:pt x="93" y="16"/>
                  </a:lnTo>
                  <a:lnTo>
                    <a:pt x="90" y="16"/>
                  </a:lnTo>
                  <a:lnTo>
                    <a:pt x="92" y="15"/>
                  </a:lnTo>
                  <a:lnTo>
                    <a:pt x="92" y="12"/>
                  </a:lnTo>
                  <a:lnTo>
                    <a:pt x="88" y="12"/>
                  </a:lnTo>
                  <a:lnTo>
                    <a:pt x="84" y="8"/>
                  </a:lnTo>
                  <a:lnTo>
                    <a:pt x="82" y="8"/>
                  </a:lnTo>
                  <a:lnTo>
                    <a:pt x="77" y="7"/>
                  </a:lnTo>
                  <a:lnTo>
                    <a:pt x="66" y="10"/>
                  </a:lnTo>
                  <a:lnTo>
                    <a:pt x="64" y="12"/>
                  </a:lnTo>
                  <a:lnTo>
                    <a:pt x="63" y="10"/>
                  </a:lnTo>
                  <a:lnTo>
                    <a:pt x="60" y="10"/>
                  </a:lnTo>
                  <a:lnTo>
                    <a:pt x="56" y="8"/>
                  </a:lnTo>
                  <a:lnTo>
                    <a:pt x="52" y="4"/>
                  </a:lnTo>
                  <a:lnTo>
                    <a:pt x="48" y="4"/>
                  </a:lnTo>
                  <a:lnTo>
                    <a:pt x="47" y="2"/>
                  </a:lnTo>
                  <a:lnTo>
                    <a:pt x="44" y="2"/>
                  </a:lnTo>
                  <a:lnTo>
                    <a:pt x="39" y="5"/>
                  </a:lnTo>
                  <a:lnTo>
                    <a:pt x="37" y="5"/>
                  </a:lnTo>
                  <a:lnTo>
                    <a:pt x="36" y="0"/>
                  </a:lnTo>
                  <a:lnTo>
                    <a:pt x="34" y="0"/>
                  </a:lnTo>
                  <a:lnTo>
                    <a:pt x="32" y="2"/>
                  </a:lnTo>
                  <a:lnTo>
                    <a:pt x="29" y="0"/>
                  </a:lnTo>
                  <a:lnTo>
                    <a:pt x="29" y="4"/>
                  </a:lnTo>
                  <a:lnTo>
                    <a:pt x="24" y="4"/>
                  </a:lnTo>
                  <a:lnTo>
                    <a:pt x="23" y="5"/>
                  </a:lnTo>
                  <a:lnTo>
                    <a:pt x="20" y="4"/>
                  </a:lnTo>
                  <a:lnTo>
                    <a:pt x="18" y="5"/>
                  </a:lnTo>
                  <a:lnTo>
                    <a:pt x="16" y="2"/>
                  </a:lnTo>
                  <a:lnTo>
                    <a:pt x="8" y="5"/>
                  </a:lnTo>
                  <a:lnTo>
                    <a:pt x="8"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499" name="Google Shape;499;p9"/>
            <p:cNvSpPr/>
            <p:nvPr/>
          </p:nvSpPr>
          <p:spPr>
            <a:xfrm>
              <a:off x="4224727" y="-1784325"/>
              <a:ext cx="62540" cy="84293"/>
            </a:xfrm>
            <a:custGeom>
              <a:avLst/>
              <a:gdLst/>
              <a:ahLst/>
              <a:cxnLst/>
              <a:rect l="l" t="t" r="r" b="b"/>
              <a:pathLst>
                <a:path w="46" h="62" extrusionOk="0">
                  <a:moveTo>
                    <a:pt x="19" y="62"/>
                  </a:moveTo>
                  <a:lnTo>
                    <a:pt x="17" y="62"/>
                  </a:lnTo>
                  <a:lnTo>
                    <a:pt x="16" y="59"/>
                  </a:lnTo>
                  <a:lnTo>
                    <a:pt x="16" y="53"/>
                  </a:lnTo>
                  <a:lnTo>
                    <a:pt x="16" y="38"/>
                  </a:lnTo>
                  <a:lnTo>
                    <a:pt x="9" y="25"/>
                  </a:lnTo>
                  <a:lnTo>
                    <a:pt x="4" y="22"/>
                  </a:lnTo>
                  <a:lnTo>
                    <a:pt x="0" y="21"/>
                  </a:lnTo>
                  <a:lnTo>
                    <a:pt x="1" y="14"/>
                  </a:lnTo>
                  <a:lnTo>
                    <a:pt x="9" y="9"/>
                  </a:lnTo>
                  <a:lnTo>
                    <a:pt x="19" y="9"/>
                  </a:lnTo>
                  <a:lnTo>
                    <a:pt x="24" y="5"/>
                  </a:lnTo>
                  <a:lnTo>
                    <a:pt x="27" y="3"/>
                  </a:lnTo>
                  <a:lnTo>
                    <a:pt x="24" y="1"/>
                  </a:lnTo>
                  <a:lnTo>
                    <a:pt x="32" y="0"/>
                  </a:lnTo>
                  <a:lnTo>
                    <a:pt x="43" y="6"/>
                  </a:lnTo>
                  <a:lnTo>
                    <a:pt x="41" y="9"/>
                  </a:lnTo>
                  <a:lnTo>
                    <a:pt x="44" y="13"/>
                  </a:lnTo>
                  <a:lnTo>
                    <a:pt x="46" y="19"/>
                  </a:lnTo>
                  <a:lnTo>
                    <a:pt x="43" y="21"/>
                  </a:lnTo>
                  <a:lnTo>
                    <a:pt x="44" y="24"/>
                  </a:lnTo>
                  <a:lnTo>
                    <a:pt x="43" y="25"/>
                  </a:lnTo>
                  <a:lnTo>
                    <a:pt x="36" y="29"/>
                  </a:lnTo>
                  <a:lnTo>
                    <a:pt x="36" y="33"/>
                  </a:lnTo>
                  <a:lnTo>
                    <a:pt x="32" y="40"/>
                  </a:lnTo>
                  <a:lnTo>
                    <a:pt x="30" y="54"/>
                  </a:lnTo>
                  <a:lnTo>
                    <a:pt x="32" y="62"/>
                  </a:lnTo>
                  <a:lnTo>
                    <a:pt x="19" y="62"/>
                  </a:lnTo>
                  <a:lnTo>
                    <a:pt x="19" y="6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00" name="Google Shape;500;p9"/>
            <p:cNvSpPr/>
            <p:nvPr/>
          </p:nvSpPr>
          <p:spPr>
            <a:xfrm>
              <a:off x="3965051" y="-1729943"/>
              <a:ext cx="87012" cy="57101"/>
            </a:xfrm>
            <a:custGeom>
              <a:avLst/>
              <a:gdLst/>
              <a:ahLst/>
              <a:cxnLst/>
              <a:rect l="l" t="t" r="r" b="b"/>
              <a:pathLst>
                <a:path w="64" h="42" extrusionOk="0">
                  <a:moveTo>
                    <a:pt x="0" y="16"/>
                  </a:moveTo>
                  <a:lnTo>
                    <a:pt x="3" y="13"/>
                  </a:lnTo>
                  <a:lnTo>
                    <a:pt x="14" y="8"/>
                  </a:lnTo>
                  <a:lnTo>
                    <a:pt x="14" y="5"/>
                  </a:lnTo>
                  <a:lnTo>
                    <a:pt x="19" y="3"/>
                  </a:lnTo>
                  <a:lnTo>
                    <a:pt x="19" y="2"/>
                  </a:lnTo>
                  <a:lnTo>
                    <a:pt x="21" y="0"/>
                  </a:lnTo>
                  <a:lnTo>
                    <a:pt x="24" y="0"/>
                  </a:lnTo>
                  <a:lnTo>
                    <a:pt x="27" y="0"/>
                  </a:lnTo>
                  <a:lnTo>
                    <a:pt x="32" y="2"/>
                  </a:lnTo>
                  <a:lnTo>
                    <a:pt x="33" y="8"/>
                  </a:lnTo>
                  <a:lnTo>
                    <a:pt x="32" y="11"/>
                  </a:lnTo>
                  <a:lnTo>
                    <a:pt x="35" y="11"/>
                  </a:lnTo>
                  <a:lnTo>
                    <a:pt x="38" y="13"/>
                  </a:lnTo>
                  <a:lnTo>
                    <a:pt x="41" y="13"/>
                  </a:lnTo>
                  <a:lnTo>
                    <a:pt x="45" y="8"/>
                  </a:lnTo>
                  <a:lnTo>
                    <a:pt x="46" y="10"/>
                  </a:lnTo>
                  <a:lnTo>
                    <a:pt x="48" y="13"/>
                  </a:lnTo>
                  <a:lnTo>
                    <a:pt x="51" y="14"/>
                  </a:lnTo>
                  <a:lnTo>
                    <a:pt x="49" y="18"/>
                  </a:lnTo>
                  <a:lnTo>
                    <a:pt x="46" y="21"/>
                  </a:lnTo>
                  <a:lnTo>
                    <a:pt x="56" y="22"/>
                  </a:lnTo>
                  <a:lnTo>
                    <a:pt x="59" y="26"/>
                  </a:lnTo>
                  <a:lnTo>
                    <a:pt x="64" y="27"/>
                  </a:lnTo>
                  <a:lnTo>
                    <a:pt x="64" y="32"/>
                  </a:lnTo>
                  <a:lnTo>
                    <a:pt x="62" y="35"/>
                  </a:lnTo>
                  <a:lnTo>
                    <a:pt x="62" y="42"/>
                  </a:lnTo>
                  <a:lnTo>
                    <a:pt x="48" y="38"/>
                  </a:lnTo>
                  <a:lnTo>
                    <a:pt x="33" y="34"/>
                  </a:lnTo>
                  <a:lnTo>
                    <a:pt x="17" y="24"/>
                  </a:lnTo>
                  <a:lnTo>
                    <a:pt x="9" y="22"/>
                  </a:lnTo>
                  <a:lnTo>
                    <a:pt x="0" y="16"/>
                  </a:lnTo>
                  <a:lnTo>
                    <a:pt x="0" y="1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01" name="Google Shape;501;p9"/>
            <p:cNvSpPr/>
            <p:nvPr/>
          </p:nvSpPr>
          <p:spPr>
            <a:xfrm>
              <a:off x="4204333" y="-1765291"/>
              <a:ext cx="46225" cy="67978"/>
            </a:xfrm>
            <a:custGeom>
              <a:avLst/>
              <a:gdLst/>
              <a:ahLst/>
              <a:cxnLst/>
              <a:rect l="l" t="t" r="r" b="b"/>
              <a:pathLst>
                <a:path w="34" h="50" extrusionOk="0">
                  <a:moveTo>
                    <a:pt x="34" y="48"/>
                  </a:moveTo>
                  <a:lnTo>
                    <a:pt x="24" y="50"/>
                  </a:lnTo>
                  <a:lnTo>
                    <a:pt x="18" y="47"/>
                  </a:lnTo>
                  <a:lnTo>
                    <a:pt x="15" y="44"/>
                  </a:lnTo>
                  <a:lnTo>
                    <a:pt x="11" y="18"/>
                  </a:lnTo>
                  <a:lnTo>
                    <a:pt x="8" y="8"/>
                  </a:lnTo>
                  <a:lnTo>
                    <a:pt x="0" y="3"/>
                  </a:lnTo>
                  <a:lnTo>
                    <a:pt x="3" y="2"/>
                  </a:lnTo>
                  <a:lnTo>
                    <a:pt x="2" y="0"/>
                  </a:lnTo>
                  <a:lnTo>
                    <a:pt x="0" y="0"/>
                  </a:lnTo>
                  <a:lnTo>
                    <a:pt x="7" y="0"/>
                  </a:lnTo>
                  <a:lnTo>
                    <a:pt x="10" y="0"/>
                  </a:lnTo>
                  <a:lnTo>
                    <a:pt x="16" y="0"/>
                  </a:lnTo>
                  <a:lnTo>
                    <a:pt x="15" y="7"/>
                  </a:lnTo>
                  <a:lnTo>
                    <a:pt x="19" y="8"/>
                  </a:lnTo>
                  <a:lnTo>
                    <a:pt x="24" y="11"/>
                  </a:lnTo>
                  <a:lnTo>
                    <a:pt x="31" y="24"/>
                  </a:lnTo>
                  <a:lnTo>
                    <a:pt x="31" y="39"/>
                  </a:lnTo>
                  <a:lnTo>
                    <a:pt x="31" y="45"/>
                  </a:lnTo>
                  <a:lnTo>
                    <a:pt x="32" y="48"/>
                  </a:lnTo>
                  <a:lnTo>
                    <a:pt x="34" y="48"/>
                  </a:lnTo>
                  <a:lnTo>
                    <a:pt x="34" y="4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02" name="Google Shape;502;p9"/>
            <p:cNvSpPr/>
            <p:nvPr/>
          </p:nvSpPr>
          <p:spPr>
            <a:xfrm>
              <a:off x="3890276" y="-1788403"/>
              <a:ext cx="154989" cy="76135"/>
            </a:xfrm>
            <a:custGeom>
              <a:avLst/>
              <a:gdLst/>
              <a:ahLst/>
              <a:cxnLst/>
              <a:rect l="l" t="t" r="r" b="b"/>
              <a:pathLst>
                <a:path w="114" h="56" extrusionOk="0">
                  <a:moveTo>
                    <a:pt x="21" y="0"/>
                  </a:moveTo>
                  <a:lnTo>
                    <a:pt x="31" y="1"/>
                  </a:lnTo>
                  <a:lnTo>
                    <a:pt x="32" y="3"/>
                  </a:lnTo>
                  <a:lnTo>
                    <a:pt x="34" y="1"/>
                  </a:lnTo>
                  <a:lnTo>
                    <a:pt x="44" y="3"/>
                  </a:lnTo>
                  <a:lnTo>
                    <a:pt x="58" y="3"/>
                  </a:lnTo>
                  <a:lnTo>
                    <a:pt x="56" y="6"/>
                  </a:lnTo>
                  <a:lnTo>
                    <a:pt x="58" y="6"/>
                  </a:lnTo>
                  <a:lnTo>
                    <a:pt x="60" y="6"/>
                  </a:lnTo>
                  <a:lnTo>
                    <a:pt x="64" y="4"/>
                  </a:lnTo>
                  <a:lnTo>
                    <a:pt x="69" y="8"/>
                  </a:lnTo>
                  <a:lnTo>
                    <a:pt x="74" y="4"/>
                  </a:lnTo>
                  <a:lnTo>
                    <a:pt x="84" y="6"/>
                  </a:lnTo>
                  <a:lnTo>
                    <a:pt x="84" y="4"/>
                  </a:lnTo>
                  <a:lnTo>
                    <a:pt x="88" y="3"/>
                  </a:lnTo>
                  <a:lnTo>
                    <a:pt x="88" y="1"/>
                  </a:lnTo>
                  <a:lnTo>
                    <a:pt x="93" y="1"/>
                  </a:lnTo>
                  <a:lnTo>
                    <a:pt x="95" y="4"/>
                  </a:lnTo>
                  <a:lnTo>
                    <a:pt x="96" y="4"/>
                  </a:lnTo>
                  <a:lnTo>
                    <a:pt x="96" y="8"/>
                  </a:lnTo>
                  <a:lnTo>
                    <a:pt x="96" y="11"/>
                  </a:lnTo>
                  <a:lnTo>
                    <a:pt x="98" y="11"/>
                  </a:lnTo>
                  <a:lnTo>
                    <a:pt x="100" y="12"/>
                  </a:lnTo>
                  <a:lnTo>
                    <a:pt x="104" y="12"/>
                  </a:lnTo>
                  <a:lnTo>
                    <a:pt x="104" y="14"/>
                  </a:lnTo>
                  <a:lnTo>
                    <a:pt x="100" y="17"/>
                  </a:lnTo>
                  <a:lnTo>
                    <a:pt x="100" y="17"/>
                  </a:lnTo>
                  <a:lnTo>
                    <a:pt x="101" y="17"/>
                  </a:lnTo>
                  <a:lnTo>
                    <a:pt x="104" y="17"/>
                  </a:lnTo>
                  <a:lnTo>
                    <a:pt x="104" y="22"/>
                  </a:lnTo>
                  <a:lnTo>
                    <a:pt x="109" y="25"/>
                  </a:lnTo>
                  <a:lnTo>
                    <a:pt x="108" y="28"/>
                  </a:lnTo>
                  <a:lnTo>
                    <a:pt x="108" y="33"/>
                  </a:lnTo>
                  <a:lnTo>
                    <a:pt x="111" y="33"/>
                  </a:lnTo>
                  <a:lnTo>
                    <a:pt x="111" y="36"/>
                  </a:lnTo>
                  <a:lnTo>
                    <a:pt x="112" y="38"/>
                  </a:lnTo>
                  <a:lnTo>
                    <a:pt x="111" y="40"/>
                  </a:lnTo>
                  <a:lnTo>
                    <a:pt x="112" y="40"/>
                  </a:lnTo>
                  <a:lnTo>
                    <a:pt x="114" y="45"/>
                  </a:lnTo>
                  <a:lnTo>
                    <a:pt x="111" y="43"/>
                  </a:lnTo>
                  <a:lnTo>
                    <a:pt x="106" y="43"/>
                  </a:lnTo>
                  <a:lnTo>
                    <a:pt x="106" y="46"/>
                  </a:lnTo>
                  <a:lnTo>
                    <a:pt x="109" y="46"/>
                  </a:lnTo>
                  <a:lnTo>
                    <a:pt x="109" y="48"/>
                  </a:lnTo>
                  <a:lnTo>
                    <a:pt x="108" y="53"/>
                  </a:lnTo>
                  <a:lnTo>
                    <a:pt x="101" y="53"/>
                  </a:lnTo>
                  <a:lnTo>
                    <a:pt x="100" y="51"/>
                  </a:lnTo>
                  <a:lnTo>
                    <a:pt x="96" y="56"/>
                  </a:lnTo>
                  <a:lnTo>
                    <a:pt x="93" y="56"/>
                  </a:lnTo>
                  <a:lnTo>
                    <a:pt x="90" y="54"/>
                  </a:lnTo>
                  <a:lnTo>
                    <a:pt x="87" y="54"/>
                  </a:lnTo>
                  <a:lnTo>
                    <a:pt x="88" y="51"/>
                  </a:lnTo>
                  <a:lnTo>
                    <a:pt x="87" y="45"/>
                  </a:lnTo>
                  <a:lnTo>
                    <a:pt x="82" y="43"/>
                  </a:lnTo>
                  <a:lnTo>
                    <a:pt x="79" y="43"/>
                  </a:lnTo>
                  <a:lnTo>
                    <a:pt x="76" y="43"/>
                  </a:lnTo>
                  <a:lnTo>
                    <a:pt x="74" y="45"/>
                  </a:lnTo>
                  <a:lnTo>
                    <a:pt x="72" y="43"/>
                  </a:lnTo>
                  <a:lnTo>
                    <a:pt x="68" y="45"/>
                  </a:lnTo>
                  <a:lnTo>
                    <a:pt x="69" y="41"/>
                  </a:lnTo>
                  <a:lnTo>
                    <a:pt x="71" y="41"/>
                  </a:lnTo>
                  <a:lnTo>
                    <a:pt x="71" y="38"/>
                  </a:lnTo>
                  <a:lnTo>
                    <a:pt x="68" y="36"/>
                  </a:lnTo>
                  <a:lnTo>
                    <a:pt x="68" y="35"/>
                  </a:lnTo>
                  <a:lnTo>
                    <a:pt x="64" y="33"/>
                  </a:lnTo>
                  <a:lnTo>
                    <a:pt x="64" y="32"/>
                  </a:lnTo>
                  <a:lnTo>
                    <a:pt x="60" y="28"/>
                  </a:lnTo>
                  <a:lnTo>
                    <a:pt x="40" y="28"/>
                  </a:lnTo>
                  <a:lnTo>
                    <a:pt x="39" y="32"/>
                  </a:lnTo>
                  <a:lnTo>
                    <a:pt x="32" y="36"/>
                  </a:lnTo>
                  <a:lnTo>
                    <a:pt x="27" y="36"/>
                  </a:lnTo>
                  <a:lnTo>
                    <a:pt x="21" y="33"/>
                  </a:lnTo>
                  <a:lnTo>
                    <a:pt x="18" y="28"/>
                  </a:lnTo>
                  <a:lnTo>
                    <a:pt x="11" y="27"/>
                  </a:lnTo>
                  <a:lnTo>
                    <a:pt x="8" y="22"/>
                  </a:lnTo>
                  <a:lnTo>
                    <a:pt x="5" y="20"/>
                  </a:lnTo>
                  <a:lnTo>
                    <a:pt x="5" y="19"/>
                  </a:lnTo>
                  <a:lnTo>
                    <a:pt x="2" y="20"/>
                  </a:lnTo>
                  <a:lnTo>
                    <a:pt x="0" y="19"/>
                  </a:lnTo>
                  <a:lnTo>
                    <a:pt x="3" y="17"/>
                  </a:lnTo>
                  <a:lnTo>
                    <a:pt x="8" y="12"/>
                  </a:lnTo>
                  <a:lnTo>
                    <a:pt x="21" y="11"/>
                  </a:lnTo>
                  <a:lnTo>
                    <a:pt x="21" y="8"/>
                  </a:lnTo>
                  <a:lnTo>
                    <a:pt x="18" y="6"/>
                  </a:lnTo>
                  <a:lnTo>
                    <a:pt x="23" y="3"/>
                  </a:lnTo>
                  <a:lnTo>
                    <a:pt x="21" y="0"/>
                  </a:lnTo>
                  <a:lnTo>
                    <a:pt x="2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03" name="Google Shape;503;p9"/>
            <p:cNvSpPr/>
            <p:nvPr/>
          </p:nvSpPr>
          <p:spPr>
            <a:xfrm>
              <a:off x="4141794" y="-1765291"/>
              <a:ext cx="95169" cy="87012"/>
            </a:xfrm>
            <a:custGeom>
              <a:avLst/>
              <a:gdLst/>
              <a:ahLst/>
              <a:cxnLst/>
              <a:rect l="l" t="t" r="r" b="b"/>
              <a:pathLst>
                <a:path w="70" h="64" extrusionOk="0">
                  <a:moveTo>
                    <a:pt x="70" y="50"/>
                  </a:moveTo>
                  <a:lnTo>
                    <a:pt x="64" y="47"/>
                  </a:lnTo>
                  <a:lnTo>
                    <a:pt x="61" y="44"/>
                  </a:lnTo>
                  <a:lnTo>
                    <a:pt x="57" y="18"/>
                  </a:lnTo>
                  <a:lnTo>
                    <a:pt x="54" y="8"/>
                  </a:lnTo>
                  <a:lnTo>
                    <a:pt x="46" y="3"/>
                  </a:lnTo>
                  <a:lnTo>
                    <a:pt x="49" y="2"/>
                  </a:lnTo>
                  <a:lnTo>
                    <a:pt x="48" y="0"/>
                  </a:lnTo>
                  <a:lnTo>
                    <a:pt x="46" y="0"/>
                  </a:lnTo>
                  <a:lnTo>
                    <a:pt x="37" y="0"/>
                  </a:lnTo>
                  <a:lnTo>
                    <a:pt x="4" y="0"/>
                  </a:lnTo>
                  <a:lnTo>
                    <a:pt x="3" y="3"/>
                  </a:lnTo>
                  <a:lnTo>
                    <a:pt x="6" y="7"/>
                  </a:lnTo>
                  <a:lnTo>
                    <a:pt x="8" y="15"/>
                  </a:lnTo>
                  <a:lnTo>
                    <a:pt x="8" y="18"/>
                  </a:lnTo>
                  <a:lnTo>
                    <a:pt x="6" y="19"/>
                  </a:lnTo>
                  <a:lnTo>
                    <a:pt x="9" y="19"/>
                  </a:lnTo>
                  <a:lnTo>
                    <a:pt x="11" y="28"/>
                  </a:lnTo>
                  <a:lnTo>
                    <a:pt x="8" y="31"/>
                  </a:lnTo>
                  <a:lnTo>
                    <a:pt x="4" y="39"/>
                  </a:lnTo>
                  <a:lnTo>
                    <a:pt x="0" y="42"/>
                  </a:lnTo>
                  <a:lnTo>
                    <a:pt x="0" y="45"/>
                  </a:lnTo>
                  <a:lnTo>
                    <a:pt x="3" y="53"/>
                  </a:lnTo>
                  <a:lnTo>
                    <a:pt x="8" y="55"/>
                  </a:lnTo>
                  <a:lnTo>
                    <a:pt x="8" y="60"/>
                  </a:lnTo>
                  <a:lnTo>
                    <a:pt x="3" y="60"/>
                  </a:lnTo>
                  <a:lnTo>
                    <a:pt x="1" y="61"/>
                  </a:lnTo>
                  <a:lnTo>
                    <a:pt x="19" y="64"/>
                  </a:lnTo>
                  <a:lnTo>
                    <a:pt x="27" y="61"/>
                  </a:lnTo>
                  <a:lnTo>
                    <a:pt x="40" y="60"/>
                  </a:lnTo>
                  <a:lnTo>
                    <a:pt x="53" y="55"/>
                  </a:lnTo>
                  <a:lnTo>
                    <a:pt x="54" y="55"/>
                  </a:lnTo>
                  <a:lnTo>
                    <a:pt x="65" y="53"/>
                  </a:lnTo>
                  <a:lnTo>
                    <a:pt x="70" y="50"/>
                  </a:lnTo>
                  <a:lnTo>
                    <a:pt x="70" y="5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04" name="Google Shape;504;p9"/>
            <p:cNvSpPr/>
            <p:nvPr/>
          </p:nvSpPr>
          <p:spPr>
            <a:xfrm>
              <a:off x="3853568" y="-1804718"/>
              <a:ext cx="65259" cy="10876"/>
            </a:xfrm>
            <a:custGeom>
              <a:avLst/>
              <a:gdLst/>
              <a:ahLst/>
              <a:cxnLst/>
              <a:rect l="l" t="t" r="r" b="b"/>
              <a:pathLst>
                <a:path w="48" h="8" extrusionOk="0">
                  <a:moveTo>
                    <a:pt x="5" y="2"/>
                  </a:moveTo>
                  <a:lnTo>
                    <a:pt x="21" y="2"/>
                  </a:lnTo>
                  <a:lnTo>
                    <a:pt x="22" y="0"/>
                  </a:lnTo>
                  <a:lnTo>
                    <a:pt x="27" y="0"/>
                  </a:lnTo>
                  <a:lnTo>
                    <a:pt x="38" y="4"/>
                  </a:lnTo>
                  <a:lnTo>
                    <a:pt x="46" y="4"/>
                  </a:lnTo>
                  <a:lnTo>
                    <a:pt x="48" y="5"/>
                  </a:lnTo>
                  <a:lnTo>
                    <a:pt x="42" y="7"/>
                  </a:lnTo>
                  <a:lnTo>
                    <a:pt x="27" y="4"/>
                  </a:lnTo>
                  <a:lnTo>
                    <a:pt x="22" y="5"/>
                  </a:lnTo>
                  <a:lnTo>
                    <a:pt x="16" y="5"/>
                  </a:lnTo>
                  <a:lnTo>
                    <a:pt x="16" y="7"/>
                  </a:lnTo>
                  <a:lnTo>
                    <a:pt x="2" y="7"/>
                  </a:lnTo>
                  <a:lnTo>
                    <a:pt x="2" y="8"/>
                  </a:lnTo>
                  <a:lnTo>
                    <a:pt x="0" y="5"/>
                  </a:lnTo>
                  <a:lnTo>
                    <a:pt x="5" y="4"/>
                  </a:lnTo>
                  <a:lnTo>
                    <a:pt x="5" y="2"/>
                  </a:lnTo>
                  <a:lnTo>
                    <a:pt x="5"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05" name="Google Shape;505;p9"/>
            <p:cNvSpPr/>
            <p:nvPr/>
          </p:nvSpPr>
          <p:spPr>
            <a:xfrm>
              <a:off x="3856287" y="-1788403"/>
              <a:ext cx="65259" cy="25832"/>
            </a:xfrm>
            <a:custGeom>
              <a:avLst/>
              <a:gdLst/>
              <a:ahLst/>
              <a:cxnLst/>
              <a:rect l="l" t="t" r="r" b="b"/>
              <a:pathLst>
                <a:path w="48" h="19" extrusionOk="0">
                  <a:moveTo>
                    <a:pt x="25" y="19"/>
                  </a:moveTo>
                  <a:lnTo>
                    <a:pt x="28" y="17"/>
                  </a:lnTo>
                  <a:lnTo>
                    <a:pt x="33" y="12"/>
                  </a:lnTo>
                  <a:lnTo>
                    <a:pt x="46" y="11"/>
                  </a:lnTo>
                  <a:lnTo>
                    <a:pt x="46" y="8"/>
                  </a:lnTo>
                  <a:lnTo>
                    <a:pt x="43" y="6"/>
                  </a:lnTo>
                  <a:lnTo>
                    <a:pt x="48" y="3"/>
                  </a:lnTo>
                  <a:lnTo>
                    <a:pt x="46" y="0"/>
                  </a:lnTo>
                  <a:lnTo>
                    <a:pt x="25" y="0"/>
                  </a:lnTo>
                  <a:lnTo>
                    <a:pt x="16" y="3"/>
                  </a:lnTo>
                  <a:lnTo>
                    <a:pt x="8" y="3"/>
                  </a:lnTo>
                  <a:lnTo>
                    <a:pt x="3" y="3"/>
                  </a:lnTo>
                  <a:lnTo>
                    <a:pt x="0" y="3"/>
                  </a:lnTo>
                  <a:lnTo>
                    <a:pt x="0" y="4"/>
                  </a:lnTo>
                  <a:lnTo>
                    <a:pt x="6" y="6"/>
                  </a:lnTo>
                  <a:lnTo>
                    <a:pt x="8" y="9"/>
                  </a:lnTo>
                  <a:lnTo>
                    <a:pt x="12" y="9"/>
                  </a:lnTo>
                  <a:lnTo>
                    <a:pt x="12" y="11"/>
                  </a:lnTo>
                  <a:lnTo>
                    <a:pt x="28" y="8"/>
                  </a:lnTo>
                  <a:lnTo>
                    <a:pt x="28" y="9"/>
                  </a:lnTo>
                  <a:lnTo>
                    <a:pt x="19" y="11"/>
                  </a:lnTo>
                  <a:lnTo>
                    <a:pt x="20" y="16"/>
                  </a:lnTo>
                  <a:lnTo>
                    <a:pt x="20" y="17"/>
                  </a:lnTo>
                  <a:lnTo>
                    <a:pt x="25" y="17"/>
                  </a:lnTo>
                  <a:lnTo>
                    <a:pt x="25" y="19"/>
                  </a:lnTo>
                  <a:lnTo>
                    <a:pt x="25" y="1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06" name="Google Shape;506;p9"/>
            <p:cNvSpPr/>
            <p:nvPr/>
          </p:nvSpPr>
          <p:spPr>
            <a:xfrm>
              <a:off x="3926984" y="-1750336"/>
              <a:ext cx="63900" cy="42147"/>
            </a:xfrm>
            <a:custGeom>
              <a:avLst/>
              <a:gdLst/>
              <a:ahLst/>
              <a:cxnLst/>
              <a:rect l="l" t="t" r="r" b="b"/>
              <a:pathLst>
                <a:path w="47" h="31" extrusionOk="0">
                  <a:moveTo>
                    <a:pt x="28" y="31"/>
                  </a:moveTo>
                  <a:lnTo>
                    <a:pt x="31" y="28"/>
                  </a:lnTo>
                  <a:lnTo>
                    <a:pt x="42" y="23"/>
                  </a:lnTo>
                  <a:lnTo>
                    <a:pt x="42" y="20"/>
                  </a:lnTo>
                  <a:lnTo>
                    <a:pt x="47" y="18"/>
                  </a:lnTo>
                  <a:lnTo>
                    <a:pt x="47" y="17"/>
                  </a:lnTo>
                  <a:lnTo>
                    <a:pt x="45" y="15"/>
                  </a:lnTo>
                  <a:lnTo>
                    <a:pt x="41" y="17"/>
                  </a:lnTo>
                  <a:lnTo>
                    <a:pt x="42" y="13"/>
                  </a:lnTo>
                  <a:lnTo>
                    <a:pt x="44" y="13"/>
                  </a:lnTo>
                  <a:lnTo>
                    <a:pt x="44" y="10"/>
                  </a:lnTo>
                  <a:lnTo>
                    <a:pt x="41" y="8"/>
                  </a:lnTo>
                  <a:lnTo>
                    <a:pt x="41" y="7"/>
                  </a:lnTo>
                  <a:lnTo>
                    <a:pt x="37" y="5"/>
                  </a:lnTo>
                  <a:lnTo>
                    <a:pt x="37" y="4"/>
                  </a:lnTo>
                  <a:lnTo>
                    <a:pt x="33" y="0"/>
                  </a:lnTo>
                  <a:lnTo>
                    <a:pt x="13" y="0"/>
                  </a:lnTo>
                  <a:lnTo>
                    <a:pt x="12" y="4"/>
                  </a:lnTo>
                  <a:lnTo>
                    <a:pt x="5" y="8"/>
                  </a:lnTo>
                  <a:lnTo>
                    <a:pt x="0" y="8"/>
                  </a:lnTo>
                  <a:lnTo>
                    <a:pt x="0" y="15"/>
                  </a:lnTo>
                  <a:lnTo>
                    <a:pt x="4" y="15"/>
                  </a:lnTo>
                  <a:lnTo>
                    <a:pt x="0" y="15"/>
                  </a:lnTo>
                  <a:lnTo>
                    <a:pt x="0" y="17"/>
                  </a:lnTo>
                  <a:lnTo>
                    <a:pt x="5" y="20"/>
                  </a:lnTo>
                  <a:lnTo>
                    <a:pt x="5" y="21"/>
                  </a:lnTo>
                  <a:lnTo>
                    <a:pt x="13" y="25"/>
                  </a:lnTo>
                  <a:lnTo>
                    <a:pt x="15" y="26"/>
                  </a:lnTo>
                  <a:lnTo>
                    <a:pt x="28" y="31"/>
                  </a:lnTo>
                  <a:lnTo>
                    <a:pt x="28" y="3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07" name="Google Shape;507;p9"/>
            <p:cNvSpPr/>
            <p:nvPr/>
          </p:nvSpPr>
          <p:spPr>
            <a:xfrm>
              <a:off x="3838613" y="-1845505"/>
              <a:ext cx="130517" cy="61180"/>
            </a:xfrm>
            <a:custGeom>
              <a:avLst/>
              <a:gdLst/>
              <a:ahLst/>
              <a:cxnLst/>
              <a:rect l="l" t="t" r="r" b="b"/>
              <a:pathLst>
                <a:path w="96" h="45" extrusionOk="0">
                  <a:moveTo>
                    <a:pt x="13" y="45"/>
                  </a:moveTo>
                  <a:lnTo>
                    <a:pt x="13" y="38"/>
                  </a:lnTo>
                  <a:lnTo>
                    <a:pt x="13" y="37"/>
                  </a:lnTo>
                  <a:lnTo>
                    <a:pt x="27" y="37"/>
                  </a:lnTo>
                  <a:lnTo>
                    <a:pt x="27" y="35"/>
                  </a:lnTo>
                  <a:lnTo>
                    <a:pt x="33" y="35"/>
                  </a:lnTo>
                  <a:lnTo>
                    <a:pt x="38" y="34"/>
                  </a:lnTo>
                  <a:lnTo>
                    <a:pt x="53" y="37"/>
                  </a:lnTo>
                  <a:lnTo>
                    <a:pt x="59" y="35"/>
                  </a:lnTo>
                  <a:lnTo>
                    <a:pt x="57" y="34"/>
                  </a:lnTo>
                  <a:lnTo>
                    <a:pt x="49" y="34"/>
                  </a:lnTo>
                  <a:lnTo>
                    <a:pt x="38" y="30"/>
                  </a:lnTo>
                  <a:lnTo>
                    <a:pt x="33" y="30"/>
                  </a:lnTo>
                  <a:lnTo>
                    <a:pt x="32" y="32"/>
                  </a:lnTo>
                  <a:lnTo>
                    <a:pt x="16" y="32"/>
                  </a:lnTo>
                  <a:lnTo>
                    <a:pt x="5" y="21"/>
                  </a:lnTo>
                  <a:lnTo>
                    <a:pt x="1" y="22"/>
                  </a:lnTo>
                  <a:lnTo>
                    <a:pt x="0" y="21"/>
                  </a:lnTo>
                  <a:lnTo>
                    <a:pt x="5" y="19"/>
                  </a:lnTo>
                  <a:lnTo>
                    <a:pt x="11" y="16"/>
                  </a:lnTo>
                  <a:lnTo>
                    <a:pt x="16" y="11"/>
                  </a:lnTo>
                  <a:lnTo>
                    <a:pt x="16" y="6"/>
                  </a:lnTo>
                  <a:lnTo>
                    <a:pt x="21" y="2"/>
                  </a:lnTo>
                  <a:lnTo>
                    <a:pt x="29" y="3"/>
                  </a:lnTo>
                  <a:lnTo>
                    <a:pt x="38" y="0"/>
                  </a:lnTo>
                  <a:lnTo>
                    <a:pt x="49" y="0"/>
                  </a:lnTo>
                  <a:lnTo>
                    <a:pt x="57" y="6"/>
                  </a:lnTo>
                  <a:lnTo>
                    <a:pt x="64" y="6"/>
                  </a:lnTo>
                  <a:lnTo>
                    <a:pt x="67" y="11"/>
                  </a:lnTo>
                  <a:lnTo>
                    <a:pt x="72" y="13"/>
                  </a:lnTo>
                  <a:lnTo>
                    <a:pt x="74" y="14"/>
                  </a:lnTo>
                  <a:lnTo>
                    <a:pt x="72" y="14"/>
                  </a:lnTo>
                  <a:lnTo>
                    <a:pt x="83" y="21"/>
                  </a:lnTo>
                  <a:lnTo>
                    <a:pt x="83" y="24"/>
                  </a:lnTo>
                  <a:lnTo>
                    <a:pt x="86" y="26"/>
                  </a:lnTo>
                  <a:lnTo>
                    <a:pt x="88" y="29"/>
                  </a:lnTo>
                  <a:lnTo>
                    <a:pt x="86" y="32"/>
                  </a:lnTo>
                  <a:lnTo>
                    <a:pt x="90" y="35"/>
                  </a:lnTo>
                  <a:lnTo>
                    <a:pt x="93" y="35"/>
                  </a:lnTo>
                  <a:lnTo>
                    <a:pt x="96" y="38"/>
                  </a:lnTo>
                  <a:lnTo>
                    <a:pt x="96" y="45"/>
                  </a:lnTo>
                  <a:lnTo>
                    <a:pt x="82" y="45"/>
                  </a:lnTo>
                  <a:lnTo>
                    <a:pt x="72" y="43"/>
                  </a:lnTo>
                  <a:lnTo>
                    <a:pt x="70" y="45"/>
                  </a:lnTo>
                  <a:lnTo>
                    <a:pt x="69" y="43"/>
                  </a:lnTo>
                  <a:lnTo>
                    <a:pt x="59" y="42"/>
                  </a:lnTo>
                  <a:lnTo>
                    <a:pt x="38" y="42"/>
                  </a:lnTo>
                  <a:lnTo>
                    <a:pt x="29" y="45"/>
                  </a:lnTo>
                  <a:lnTo>
                    <a:pt x="21" y="45"/>
                  </a:lnTo>
                  <a:lnTo>
                    <a:pt x="16" y="45"/>
                  </a:lnTo>
                  <a:lnTo>
                    <a:pt x="13" y="45"/>
                  </a:lnTo>
                  <a:lnTo>
                    <a:pt x="13" y="4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08" name="Google Shape;508;p9"/>
            <p:cNvSpPr/>
            <p:nvPr/>
          </p:nvSpPr>
          <p:spPr>
            <a:xfrm>
              <a:off x="3997681" y="-2528002"/>
              <a:ext cx="80214" cy="87012"/>
            </a:xfrm>
            <a:custGeom>
              <a:avLst/>
              <a:gdLst/>
              <a:ahLst/>
              <a:cxnLst/>
              <a:rect l="l" t="t" r="r" b="b"/>
              <a:pathLst>
                <a:path w="59" h="64" extrusionOk="0">
                  <a:moveTo>
                    <a:pt x="59" y="22"/>
                  </a:moveTo>
                  <a:lnTo>
                    <a:pt x="56" y="18"/>
                  </a:lnTo>
                  <a:lnTo>
                    <a:pt x="53" y="14"/>
                  </a:lnTo>
                  <a:lnTo>
                    <a:pt x="45" y="16"/>
                  </a:lnTo>
                  <a:lnTo>
                    <a:pt x="42" y="21"/>
                  </a:lnTo>
                  <a:lnTo>
                    <a:pt x="38" y="19"/>
                  </a:lnTo>
                  <a:lnTo>
                    <a:pt x="37" y="16"/>
                  </a:lnTo>
                  <a:lnTo>
                    <a:pt x="32" y="14"/>
                  </a:lnTo>
                  <a:lnTo>
                    <a:pt x="35" y="13"/>
                  </a:lnTo>
                  <a:lnTo>
                    <a:pt x="35" y="10"/>
                  </a:lnTo>
                  <a:lnTo>
                    <a:pt x="37" y="10"/>
                  </a:lnTo>
                  <a:lnTo>
                    <a:pt x="40" y="6"/>
                  </a:lnTo>
                  <a:lnTo>
                    <a:pt x="38" y="0"/>
                  </a:lnTo>
                  <a:lnTo>
                    <a:pt x="30" y="3"/>
                  </a:lnTo>
                  <a:lnTo>
                    <a:pt x="22" y="11"/>
                  </a:lnTo>
                  <a:lnTo>
                    <a:pt x="30" y="11"/>
                  </a:lnTo>
                  <a:lnTo>
                    <a:pt x="30" y="14"/>
                  </a:lnTo>
                  <a:lnTo>
                    <a:pt x="25" y="16"/>
                  </a:lnTo>
                  <a:lnTo>
                    <a:pt x="25" y="18"/>
                  </a:lnTo>
                  <a:lnTo>
                    <a:pt x="9" y="18"/>
                  </a:lnTo>
                  <a:lnTo>
                    <a:pt x="6" y="21"/>
                  </a:lnTo>
                  <a:lnTo>
                    <a:pt x="8" y="22"/>
                  </a:lnTo>
                  <a:lnTo>
                    <a:pt x="3" y="22"/>
                  </a:lnTo>
                  <a:lnTo>
                    <a:pt x="11" y="26"/>
                  </a:lnTo>
                  <a:lnTo>
                    <a:pt x="5" y="30"/>
                  </a:lnTo>
                  <a:lnTo>
                    <a:pt x="6" y="34"/>
                  </a:lnTo>
                  <a:lnTo>
                    <a:pt x="19" y="37"/>
                  </a:lnTo>
                  <a:lnTo>
                    <a:pt x="14" y="40"/>
                  </a:lnTo>
                  <a:lnTo>
                    <a:pt x="13" y="43"/>
                  </a:lnTo>
                  <a:lnTo>
                    <a:pt x="8" y="47"/>
                  </a:lnTo>
                  <a:lnTo>
                    <a:pt x="16" y="47"/>
                  </a:lnTo>
                  <a:lnTo>
                    <a:pt x="21" y="43"/>
                  </a:lnTo>
                  <a:lnTo>
                    <a:pt x="21" y="45"/>
                  </a:lnTo>
                  <a:lnTo>
                    <a:pt x="22" y="45"/>
                  </a:lnTo>
                  <a:lnTo>
                    <a:pt x="9" y="48"/>
                  </a:lnTo>
                  <a:lnTo>
                    <a:pt x="6" y="53"/>
                  </a:lnTo>
                  <a:lnTo>
                    <a:pt x="0" y="53"/>
                  </a:lnTo>
                  <a:lnTo>
                    <a:pt x="0" y="55"/>
                  </a:lnTo>
                  <a:lnTo>
                    <a:pt x="6" y="55"/>
                  </a:lnTo>
                  <a:lnTo>
                    <a:pt x="0" y="59"/>
                  </a:lnTo>
                  <a:lnTo>
                    <a:pt x="9" y="59"/>
                  </a:lnTo>
                  <a:lnTo>
                    <a:pt x="3" y="63"/>
                  </a:lnTo>
                  <a:lnTo>
                    <a:pt x="11" y="61"/>
                  </a:lnTo>
                  <a:lnTo>
                    <a:pt x="11" y="63"/>
                  </a:lnTo>
                  <a:lnTo>
                    <a:pt x="8" y="64"/>
                  </a:lnTo>
                  <a:lnTo>
                    <a:pt x="8" y="64"/>
                  </a:lnTo>
                  <a:lnTo>
                    <a:pt x="14" y="64"/>
                  </a:lnTo>
                  <a:lnTo>
                    <a:pt x="25" y="61"/>
                  </a:lnTo>
                  <a:lnTo>
                    <a:pt x="27" y="61"/>
                  </a:lnTo>
                  <a:lnTo>
                    <a:pt x="27" y="58"/>
                  </a:lnTo>
                  <a:lnTo>
                    <a:pt x="30" y="59"/>
                  </a:lnTo>
                  <a:lnTo>
                    <a:pt x="37" y="58"/>
                  </a:lnTo>
                  <a:lnTo>
                    <a:pt x="38" y="55"/>
                  </a:lnTo>
                  <a:lnTo>
                    <a:pt x="56" y="53"/>
                  </a:lnTo>
                  <a:lnTo>
                    <a:pt x="54" y="50"/>
                  </a:lnTo>
                  <a:lnTo>
                    <a:pt x="59" y="40"/>
                  </a:lnTo>
                  <a:lnTo>
                    <a:pt x="58" y="34"/>
                  </a:lnTo>
                  <a:lnTo>
                    <a:pt x="59" y="30"/>
                  </a:lnTo>
                  <a:lnTo>
                    <a:pt x="56" y="24"/>
                  </a:lnTo>
                  <a:lnTo>
                    <a:pt x="59" y="22"/>
                  </a:lnTo>
                  <a:lnTo>
                    <a:pt x="59" y="2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09" name="Google Shape;509;p9"/>
            <p:cNvSpPr/>
            <p:nvPr/>
          </p:nvSpPr>
          <p:spPr>
            <a:xfrm>
              <a:off x="2657158" y="-1889010"/>
              <a:ext cx="58461" cy="28551"/>
            </a:xfrm>
            <a:custGeom>
              <a:avLst/>
              <a:gdLst/>
              <a:ahLst/>
              <a:cxnLst/>
              <a:rect l="l" t="t" r="r" b="b"/>
              <a:pathLst>
                <a:path w="43" h="21" extrusionOk="0">
                  <a:moveTo>
                    <a:pt x="38" y="21"/>
                  </a:moveTo>
                  <a:lnTo>
                    <a:pt x="40" y="17"/>
                  </a:lnTo>
                  <a:lnTo>
                    <a:pt x="38" y="14"/>
                  </a:lnTo>
                  <a:lnTo>
                    <a:pt x="41" y="13"/>
                  </a:lnTo>
                  <a:lnTo>
                    <a:pt x="43" y="8"/>
                  </a:lnTo>
                  <a:lnTo>
                    <a:pt x="41" y="1"/>
                  </a:lnTo>
                  <a:lnTo>
                    <a:pt x="33" y="3"/>
                  </a:lnTo>
                  <a:lnTo>
                    <a:pt x="24" y="0"/>
                  </a:lnTo>
                  <a:lnTo>
                    <a:pt x="17" y="3"/>
                  </a:lnTo>
                  <a:lnTo>
                    <a:pt x="17" y="5"/>
                  </a:lnTo>
                  <a:lnTo>
                    <a:pt x="25" y="5"/>
                  </a:lnTo>
                  <a:lnTo>
                    <a:pt x="25" y="11"/>
                  </a:lnTo>
                  <a:lnTo>
                    <a:pt x="30" y="14"/>
                  </a:lnTo>
                  <a:lnTo>
                    <a:pt x="30" y="16"/>
                  </a:lnTo>
                  <a:lnTo>
                    <a:pt x="17" y="16"/>
                  </a:lnTo>
                  <a:lnTo>
                    <a:pt x="0" y="14"/>
                  </a:lnTo>
                  <a:lnTo>
                    <a:pt x="0" y="16"/>
                  </a:lnTo>
                  <a:lnTo>
                    <a:pt x="6" y="21"/>
                  </a:lnTo>
                  <a:lnTo>
                    <a:pt x="11" y="19"/>
                  </a:lnTo>
                  <a:lnTo>
                    <a:pt x="24" y="19"/>
                  </a:lnTo>
                  <a:lnTo>
                    <a:pt x="33" y="19"/>
                  </a:lnTo>
                  <a:lnTo>
                    <a:pt x="38" y="21"/>
                  </a:lnTo>
                  <a:lnTo>
                    <a:pt x="38" y="2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10" name="Google Shape;510;p9"/>
            <p:cNvSpPr/>
            <p:nvPr/>
          </p:nvSpPr>
          <p:spPr>
            <a:xfrm>
              <a:off x="2708821" y="-1887651"/>
              <a:ext cx="72057" cy="33989"/>
            </a:xfrm>
            <a:custGeom>
              <a:avLst/>
              <a:gdLst/>
              <a:ahLst/>
              <a:cxnLst/>
              <a:rect l="l" t="t" r="r" b="b"/>
              <a:pathLst>
                <a:path w="53" h="25" extrusionOk="0">
                  <a:moveTo>
                    <a:pt x="0" y="20"/>
                  </a:moveTo>
                  <a:lnTo>
                    <a:pt x="2" y="23"/>
                  </a:lnTo>
                  <a:lnTo>
                    <a:pt x="5" y="25"/>
                  </a:lnTo>
                  <a:lnTo>
                    <a:pt x="16" y="16"/>
                  </a:lnTo>
                  <a:lnTo>
                    <a:pt x="18" y="16"/>
                  </a:lnTo>
                  <a:lnTo>
                    <a:pt x="19" y="18"/>
                  </a:lnTo>
                  <a:lnTo>
                    <a:pt x="29" y="16"/>
                  </a:lnTo>
                  <a:lnTo>
                    <a:pt x="35" y="15"/>
                  </a:lnTo>
                  <a:lnTo>
                    <a:pt x="50" y="16"/>
                  </a:lnTo>
                  <a:lnTo>
                    <a:pt x="53" y="13"/>
                  </a:lnTo>
                  <a:lnTo>
                    <a:pt x="48" y="8"/>
                  </a:lnTo>
                  <a:lnTo>
                    <a:pt x="37" y="8"/>
                  </a:lnTo>
                  <a:lnTo>
                    <a:pt x="42" y="7"/>
                  </a:lnTo>
                  <a:lnTo>
                    <a:pt x="42" y="7"/>
                  </a:lnTo>
                  <a:lnTo>
                    <a:pt x="34" y="5"/>
                  </a:lnTo>
                  <a:lnTo>
                    <a:pt x="31" y="2"/>
                  </a:lnTo>
                  <a:lnTo>
                    <a:pt x="19" y="0"/>
                  </a:lnTo>
                  <a:lnTo>
                    <a:pt x="5" y="0"/>
                  </a:lnTo>
                  <a:lnTo>
                    <a:pt x="3" y="0"/>
                  </a:lnTo>
                  <a:lnTo>
                    <a:pt x="5" y="7"/>
                  </a:lnTo>
                  <a:lnTo>
                    <a:pt x="3" y="12"/>
                  </a:lnTo>
                  <a:lnTo>
                    <a:pt x="0" y="13"/>
                  </a:lnTo>
                  <a:lnTo>
                    <a:pt x="2" y="16"/>
                  </a:lnTo>
                  <a:lnTo>
                    <a:pt x="0" y="20"/>
                  </a:lnTo>
                  <a:lnTo>
                    <a:pt x="0" y="2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11" name="Google Shape;511;p9"/>
            <p:cNvSpPr/>
            <p:nvPr/>
          </p:nvSpPr>
          <p:spPr>
            <a:xfrm>
              <a:off x="2447786" y="-1740819"/>
              <a:ext cx="121001" cy="32629"/>
            </a:xfrm>
            <a:custGeom>
              <a:avLst/>
              <a:gdLst/>
              <a:ahLst/>
              <a:cxnLst/>
              <a:rect l="l" t="t" r="r" b="b"/>
              <a:pathLst>
                <a:path w="89" h="24" extrusionOk="0">
                  <a:moveTo>
                    <a:pt x="77" y="22"/>
                  </a:moveTo>
                  <a:lnTo>
                    <a:pt x="81" y="19"/>
                  </a:lnTo>
                  <a:lnTo>
                    <a:pt x="83" y="19"/>
                  </a:lnTo>
                  <a:lnTo>
                    <a:pt x="89" y="16"/>
                  </a:lnTo>
                  <a:lnTo>
                    <a:pt x="86" y="11"/>
                  </a:lnTo>
                  <a:lnTo>
                    <a:pt x="88" y="10"/>
                  </a:lnTo>
                  <a:lnTo>
                    <a:pt x="77" y="3"/>
                  </a:lnTo>
                  <a:lnTo>
                    <a:pt x="61" y="0"/>
                  </a:lnTo>
                  <a:lnTo>
                    <a:pt x="54" y="0"/>
                  </a:lnTo>
                  <a:lnTo>
                    <a:pt x="51" y="5"/>
                  </a:lnTo>
                  <a:lnTo>
                    <a:pt x="49" y="5"/>
                  </a:lnTo>
                  <a:lnTo>
                    <a:pt x="48" y="3"/>
                  </a:lnTo>
                  <a:lnTo>
                    <a:pt x="46" y="3"/>
                  </a:lnTo>
                  <a:lnTo>
                    <a:pt x="29" y="8"/>
                  </a:lnTo>
                  <a:lnTo>
                    <a:pt x="21" y="6"/>
                  </a:lnTo>
                  <a:lnTo>
                    <a:pt x="14" y="6"/>
                  </a:lnTo>
                  <a:lnTo>
                    <a:pt x="13" y="1"/>
                  </a:lnTo>
                  <a:lnTo>
                    <a:pt x="9" y="0"/>
                  </a:lnTo>
                  <a:lnTo>
                    <a:pt x="6" y="0"/>
                  </a:lnTo>
                  <a:lnTo>
                    <a:pt x="4" y="1"/>
                  </a:lnTo>
                  <a:lnTo>
                    <a:pt x="3" y="3"/>
                  </a:lnTo>
                  <a:lnTo>
                    <a:pt x="6" y="5"/>
                  </a:lnTo>
                  <a:lnTo>
                    <a:pt x="3" y="11"/>
                  </a:lnTo>
                  <a:lnTo>
                    <a:pt x="0" y="13"/>
                  </a:lnTo>
                  <a:lnTo>
                    <a:pt x="1" y="14"/>
                  </a:lnTo>
                  <a:lnTo>
                    <a:pt x="3" y="13"/>
                  </a:lnTo>
                  <a:lnTo>
                    <a:pt x="19" y="14"/>
                  </a:lnTo>
                  <a:lnTo>
                    <a:pt x="24" y="21"/>
                  </a:lnTo>
                  <a:lnTo>
                    <a:pt x="30" y="19"/>
                  </a:lnTo>
                  <a:lnTo>
                    <a:pt x="30" y="24"/>
                  </a:lnTo>
                  <a:lnTo>
                    <a:pt x="35" y="24"/>
                  </a:lnTo>
                  <a:lnTo>
                    <a:pt x="43" y="21"/>
                  </a:lnTo>
                  <a:lnTo>
                    <a:pt x="38" y="18"/>
                  </a:lnTo>
                  <a:lnTo>
                    <a:pt x="38" y="14"/>
                  </a:lnTo>
                  <a:lnTo>
                    <a:pt x="48" y="11"/>
                  </a:lnTo>
                  <a:lnTo>
                    <a:pt x="54" y="6"/>
                  </a:lnTo>
                  <a:lnTo>
                    <a:pt x="59" y="6"/>
                  </a:lnTo>
                  <a:lnTo>
                    <a:pt x="69" y="10"/>
                  </a:lnTo>
                  <a:lnTo>
                    <a:pt x="72" y="11"/>
                  </a:lnTo>
                  <a:lnTo>
                    <a:pt x="75" y="11"/>
                  </a:lnTo>
                  <a:lnTo>
                    <a:pt x="77" y="11"/>
                  </a:lnTo>
                  <a:lnTo>
                    <a:pt x="73" y="14"/>
                  </a:lnTo>
                  <a:lnTo>
                    <a:pt x="72" y="16"/>
                  </a:lnTo>
                  <a:lnTo>
                    <a:pt x="72" y="19"/>
                  </a:lnTo>
                  <a:lnTo>
                    <a:pt x="77" y="22"/>
                  </a:lnTo>
                  <a:lnTo>
                    <a:pt x="77" y="2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12" name="Google Shape;512;p9"/>
            <p:cNvSpPr/>
            <p:nvPr/>
          </p:nvSpPr>
          <p:spPr>
            <a:xfrm>
              <a:off x="2314549" y="-1808797"/>
              <a:ext cx="47585" cy="17675"/>
            </a:xfrm>
            <a:custGeom>
              <a:avLst/>
              <a:gdLst/>
              <a:ahLst/>
              <a:cxnLst/>
              <a:rect l="l" t="t" r="r" b="b"/>
              <a:pathLst>
                <a:path w="35" h="13" extrusionOk="0">
                  <a:moveTo>
                    <a:pt x="0" y="8"/>
                  </a:moveTo>
                  <a:lnTo>
                    <a:pt x="3" y="5"/>
                  </a:lnTo>
                  <a:lnTo>
                    <a:pt x="8" y="3"/>
                  </a:lnTo>
                  <a:lnTo>
                    <a:pt x="11" y="0"/>
                  </a:lnTo>
                  <a:lnTo>
                    <a:pt x="16" y="0"/>
                  </a:lnTo>
                  <a:lnTo>
                    <a:pt x="24" y="5"/>
                  </a:lnTo>
                  <a:lnTo>
                    <a:pt x="30" y="5"/>
                  </a:lnTo>
                  <a:lnTo>
                    <a:pt x="34" y="7"/>
                  </a:lnTo>
                  <a:lnTo>
                    <a:pt x="35" y="7"/>
                  </a:lnTo>
                  <a:lnTo>
                    <a:pt x="35" y="11"/>
                  </a:lnTo>
                  <a:lnTo>
                    <a:pt x="29" y="13"/>
                  </a:lnTo>
                  <a:lnTo>
                    <a:pt x="21" y="13"/>
                  </a:lnTo>
                  <a:lnTo>
                    <a:pt x="6" y="10"/>
                  </a:lnTo>
                  <a:lnTo>
                    <a:pt x="0" y="8"/>
                  </a:lnTo>
                  <a:lnTo>
                    <a:pt x="0" y="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13" name="Google Shape;513;p9"/>
            <p:cNvSpPr/>
            <p:nvPr/>
          </p:nvSpPr>
          <p:spPr>
            <a:xfrm>
              <a:off x="2329505" y="-1830550"/>
              <a:ext cx="130517" cy="42147"/>
            </a:xfrm>
            <a:custGeom>
              <a:avLst/>
              <a:gdLst/>
              <a:ahLst/>
              <a:cxnLst/>
              <a:rect l="l" t="t" r="r" b="b"/>
              <a:pathLst>
                <a:path w="96" h="31" extrusionOk="0">
                  <a:moveTo>
                    <a:pt x="96" y="10"/>
                  </a:moveTo>
                  <a:lnTo>
                    <a:pt x="93" y="10"/>
                  </a:lnTo>
                  <a:lnTo>
                    <a:pt x="80" y="15"/>
                  </a:lnTo>
                  <a:lnTo>
                    <a:pt x="75" y="13"/>
                  </a:lnTo>
                  <a:lnTo>
                    <a:pt x="72" y="11"/>
                  </a:lnTo>
                  <a:lnTo>
                    <a:pt x="66" y="18"/>
                  </a:lnTo>
                  <a:lnTo>
                    <a:pt x="64" y="18"/>
                  </a:lnTo>
                  <a:lnTo>
                    <a:pt x="56" y="21"/>
                  </a:lnTo>
                  <a:lnTo>
                    <a:pt x="50" y="19"/>
                  </a:lnTo>
                  <a:lnTo>
                    <a:pt x="47" y="24"/>
                  </a:lnTo>
                  <a:lnTo>
                    <a:pt x="40" y="24"/>
                  </a:lnTo>
                  <a:lnTo>
                    <a:pt x="39" y="27"/>
                  </a:lnTo>
                  <a:lnTo>
                    <a:pt x="34" y="31"/>
                  </a:lnTo>
                  <a:lnTo>
                    <a:pt x="29" y="31"/>
                  </a:lnTo>
                  <a:lnTo>
                    <a:pt x="27" y="27"/>
                  </a:lnTo>
                  <a:lnTo>
                    <a:pt x="24" y="27"/>
                  </a:lnTo>
                  <a:lnTo>
                    <a:pt x="24" y="23"/>
                  </a:lnTo>
                  <a:lnTo>
                    <a:pt x="23" y="23"/>
                  </a:lnTo>
                  <a:lnTo>
                    <a:pt x="19" y="21"/>
                  </a:lnTo>
                  <a:lnTo>
                    <a:pt x="13" y="21"/>
                  </a:lnTo>
                  <a:lnTo>
                    <a:pt x="5" y="16"/>
                  </a:lnTo>
                  <a:lnTo>
                    <a:pt x="0" y="16"/>
                  </a:lnTo>
                  <a:lnTo>
                    <a:pt x="5" y="15"/>
                  </a:lnTo>
                  <a:lnTo>
                    <a:pt x="5" y="11"/>
                  </a:lnTo>
                  <a:lnTo>
                    <a:pt x="18" y="5"/>
                  </a:lnTo>
                  <a:lnTo>
                    <a:pt x="19" y="2"/>
                  </a:lnTo>
                  <a:lnTo>
                    <a:pt x="29" y="2"/>
                  </a:lnTo>
                  <a:lnTo>
                    <a:pt x="45" y="2"/>
                  </a:lnTo>
                  <a:lnTo>
                    <a:pt x="59" y="0"/>
                  </a:lnTo>
                  <a:lnTo>
                    <a:pt x="63" y="0"/>
                  </a:lnTo>
                  <a:lnTo>
                    <a:pt x="71" y="0"/>
                  </a:lnTo>
                  <a:lnTo>
                    <a:pt x="85" y="3"/>
                  </a:lnTo>
                  <a:lnTo>
                    <a:pt x="95" y="7"/>
                  </a:lnTo>
                  <a:lnTo>
                    <a:pt x="96" y="10"/>
                  </a:lnTo>
                  <a:lnTo>
                    <a:pt x="96" y="1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14" name="Google Shape;514;p9"/>
            <p:cNvSpPr/>
            <p:nvPr/>
          </p:nvSpPr>
          <p:spPr>
            <a:xfrm>
              <a:off x="2393404" y="-1762572"/>
              <a:ext cx="66619" cy="39428"/>
            </a:xfrm>
            <a:custGeom>
              <a:avLst/>
              <a:gdLst/>
              <a:ahLst/>
              <a:cxnLst/>
              <a:rect l="l" t="t" r="r" b="b"/>
              <a:pathLst>
                <a:path w="49" h="29" extrusionOk="0">
                  <a:moveTo>
                    <a:pt x="40" y="29"/>
                  </a:moveTo>
                  <a:lnTo>
                    <a:pt x="43" y="27"/>
                  </a:lnTo>
                  <a:lnTo>
                    <a:pt x="46" y="21"/>
                  </a:lnTo>
                  <a:lnTo>
                    <a:pt x="43" y="19"/>
                  </a:lnTo>
                  <a:lnTo>
                    <a:pt x="44" y="17"/>
                  </a:lnTo>
                  <a:lnTo>
                    <a:pt x="46" y="16"/>
                  </a:lnTo>
                  <a:lnTo>
                    <a:pt x="49" y="16"/>
                  </a:lnTo>
                  <a:lnTo>
                    <a:pt x="40" y="9"/>
                  </a:lnTo>
                  <a:lnTo>
                    <a:pt x="35" y="1"/>
                  </a:lnTo>
                  <a:lnTo>
                    <a:pt x="27" y="3"/>
                  </a:lnTo>
                  <a:lnTo>
                    <a:pt x="20" y="1"/>
                  </a:lnTo>
                  <a:lnTo>
                    <a:pt x="14" y="1"/>
                  </a:lnTo>
                  <a:lnTo>
                    <a:pt x="6" y="0"/>
                  </a:lnTo>
                  <a:lnTo>
                    <a:pt x="3" y="1"/>
                  </a:lnTo>
                  <a:lnTo>
                    <a:pt x="0" y="8"/>
                  </a:lnTo>
                  <a:lnTo>
                    <a:pt x="1" y="13"/>
                  </a:lnTo>
                  <a:lnTo>
                    <a:pt x="11" y="16"/>
                  </a:lnTo>
                  <a:lnTo>
                    <a:pt x="12" y="13"/>
                  </a:lnTo>
                  <a:lnTo>
                    <a:pt x="9" y="11"/>
                  </a:lnTo>
                  <a:lnTo>
                    <a:pt x="12" y="11"/>
                  </a:lnTo>
                  <a:lnTo>
                    <a:pt x="19" y="16"/>
                  </a:lnTo>
                  <a:lnTo>
                    <a:pt x="30" y="21"/>
                  </a:lnTo>
                  <a:lnTo>
                    <a:pt x="30" y="26"/>
                  </a:lnTo>
                  <a:lnTo>
                    <a:pt x="35" y="27"/>
                  </a:lnTo>
                  <a:lnTo>
                    <a:pt x="35" y="26"/>
                  </a:lnTo>
                  <a:lnTo>
                    <a:pt x="36" y="26"/>
                  </a:lnTo>
                  <a:lnTo>
                    <a:pt x="40" y="29"/>
                  </a:lnTo>
                  <a:lnTo>
                    <a:pt x="40" y="2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15" name="Google Shape;515;p9"/>
            <p:cNvSpPr/>
            <p:nvPr/>
          </p:nvSpPr>
          <p:spPr>
            <a:xfrm>
              <a:off x="2339021" y="-1865898"/>
              <a:ext cx="29910" cy="35348"/>
            </a:xfrm>
            <a:custGeom>
              <a:avLst/>
              <a:gdLst/>
              <a:ahLst/>
              <a:cxnLst/>
              <a:rect l="l" t="t" r="r" b="b"/>
              <a:pathLst>
                <a:path w="22" h="26" extrusionOk="0">
                  <a:moveTo>
                    <a:pt x="6" y="26"/>
                  </a:moveTo>
                  <a:lnTo>
                    <a:pt x="0" y="26"/>
                  </a:lnTo>
                  <a:lnTo>
                    <a:pt x="6" y="5"/>
                  </a:lnTo>
                  <a:lnTo>
                    <a:pt x="11" y="5"/>
                  </a:lnTo>
                  <a:lnTo>
                    <a:pt x="16" y="0"/>
                  </a:lnTo>
                  <a:lnTo>
                    <a:pt x="19" y="0"/>
                  </a:lnTo>
                  <a:lnTo>
                    <a:pt x="22" y="2"/>
                  </a:lnTo>
                  <a:lnTo>
                    <a:pt x="19" y="7"/>
                  </a:lnTo>
                  <a:lnTo>
                    <a:pt x="17" y="17"/>
                  </a:lnTo>
                  <a:lnTo>
                    <a:pt x="14" y="20"/>
                  </a:lnTo>
                  <a:lnTo>
                    <a:pt x="6" y="25"/>
                  </a:lnTo>
                  <a:lnTo>
                    <a:pt x="6" y="26"/>
                  </a:lnTo>
                  <a:lnTo>
                    <a:pt x="6" y="2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16" name="Google Shape;516;p9"/>
            <p:cNvSpPr/>
            <p:nvPr/>
          </p:nvSpPr>
          <p:spPr>
            <a:xfrm>
              <a:off x="2654438" y="-1777527"/>
              <a:ext cx="285507" cy="156349"/>
            </a:xfrm>
            <a:custGeom>
              <a:avLst/>
              <a:gdLst/>
              <a:ahLst/>
              <a:cxnLst/>
              <a:rect l="l" t="t" r="r" b="b"/>
              <a:pathLst>
                <a:path w="210" h="115" extrusionOk="0">
                  <a:moveTo>
                    <a:pt x="35" y="3"/>
                  </a:moveTo>
                  <a:lnTo>
                    <a:pt x="27" y="6"/>
                  </a:lnTo>
                  <a:lnTo>
                    <a:pt x="30" y="16"/>
                  </a:lnTo>
                  <a:lnTo>
                    <a:pt x="29" y="17"/>
                  </a:lnTo>
                  <a:lnTo>
                    <a:pt x="22" y="22"/>
                  </a:lnTo>
                  <a:lnTo>
                    <a:pt x="22" y="25"/>
                  </a:lnTo>
                  <a:lnTo>
                    <a:pt x="26" y="27"/>
                  </a:lnTo>
                  <a:lnTo>
                    <a:pt x="27" y="32"/>
                  </a:lnTo>
                  <a:lnTo>
                    <a:pt x="32" y="32"/>
                  </a:lnTo>
                  <a:lnTo>
                    <a:pt x="37" y="28"/>
                  </a:lnTo>
                  <a:lnTo>
                    <a:pt x="37" y="24"/>
                  </a:lnTo>
                  <a:lnTo>
                    <a:pt x="32" y="19"/>
                  </a:lnTo>
                  <a:lnTo>
                    <a:pt x="32" y="14"/>
                  </a:lnTo>
                  <a:lnTo>
                    <a:pt x="43" y="9"/>
                  </a:lnTo>
                  <a:lnTo>
                    <a:pt x="59" y="8"/>
                  </a:lnTo>
                  <a:lnTo>
                    <a:pt x="59" y="6"/>
                  </a:lnTo>
                  <a:lnTo>
                    <a:pt x="53" y="4"/>
                  </a:lnTo>
                  <a:lnTo>
                    <a:pt x="55" y="1"/>
                  </a:lnTo>
                  <a:lnTo>
                    <a:pt x="58" y="0"/>
                  </a:lnTo>
                  <a:lnTo>
                    <a:pt x="59" y="0"/>
                  </a:lnTo>
                  <a:lnTo>
                    <a:pt x="63" y="8"/>
                  </a:lnTo>
                  <a:lnTo>
                    <a:pt x="80" y="9"/>
                  </a:lnTo>
                  <a:lnTo>
                    <a:pt x="83" y="16"/>
                  </a:lnTo>
                  <a:lnTo>
                    <a:pt x="85" y="17"/>
                  </a:lnTo>
                  <a:lnTo>
                    <a:pt x="115" y="16"/>
                  </a:lnTo>
                  <a:lnTo>
                    <a:pt x="122" y="20"/>
                  </a:lnTo>
                  <a:lnTo>
                    <a:pt x="130" y="20"/>
                  </a:lnTo>
                  <a:lnTo>
                    <a:pt x="138" y="20"/>
                  </a:lnTo>
                  <a:lnTo>
                    <a:pt x="143" y="17"/>
                  </a:lnTo>
                  <a:lnTo>
                    <a:pt x="151" y="17"/>
                  </a:lnTo>
                  <a:lnTo>
                    <a:pt x="152" y="16"/>
                  </a:lnTo>
                  <a:lnTo>
                    <a:pt x="144" y="16"/>
                  </a:lnTo>
                  <a:lnTo>
                    <a:pt x="146" y="16"/>
                  </a:lnTo>
                  <a:lnTo>
                    <a:pt x="178" y="16"/>
                  </a:lnTo>
                  <a:lnTo>
                    <a:pt x="173" y="17"/>
                  </a:lnTo>
                  <a:lnTo>
                    <a:pt x="165" y="17"/>
                  </a:lnTo>
                  <a:lnTo>
                    <a:pt x="164" y="19"/>
                  </a:lnTo>
                  <a:lnTo>
                    <a:pt x="170" y="20"/>
                  </a:lnTo>
                  <a:lnTo>
                    <a:pt x="173" y="24"/>
                  </a:lnTo>
                  <a:lnTo>
                    <a:pt x="183" y="24"/>
                  </a:lnTo>
                  <a:lnTo>
                    <a:pt x="192" y="28"/>
                  </a:lnTo>
                  <a:lnTo>
                    <a:pt x="196" y="35"/>
                  </a:lnTo>
                  <a:lnTo>
                    <a:pt x="191" y="37"/>
                  </a:lnTo>
                  <a:lnTo>
                    <a:pt x="192" y="38"/>
                  </a:lnTo>
                  <a:lnTo>
                    <a:pt x="199" y="38"/>
                  </a:lnTo>
                  <a:lnTo>
                    <a:pt x="204" y="37"/>
                  </a:lnTo>
                  <a:lnTo>
                    <a:pt x="210" y="40"/>
                  </a:lnTo>
                  <a:lnTo>
                    <a:pt x="208" y="41"/>
                  </a:lnTo>
                  <a:lnTo>
                    <a:pt x="194" y="46"/>
                  </a:lnTo>
                  <a:lnTo>
                    <a:pt x="192" y="51"/>
                  </a:lnTo>
                  <a:lnTo>
                    <a:pt x="197" y="51"/>
                  </a:lnTo>
                  <a:lnTo>
                    <a:pt x="188" y="56"/>
                  </a:lnTo>
                  <a:lnTo>
                    <a:pt x="188" y="59"/>
                  </a:lnTo>
                  <a:lnTo>
                    <a:pt x="183" y="62"/>
                  </a:lnTo>
                  <a:lnTo>
                    <a:pt x="183" y="62"/>
                  </a:lnTo>
                  <a:lnTo>
                    <a:pt x="192" y="72"/>
                  </a:lnTo>
                  <a:lnTo>
                    <a:pt x="192" y="73"/>
                  </a:lnTo>
                  <a:lnTo>
                    <a:pt x="186" y="77"/>
                  </a:lnTo>
                  <a:lnTo>
                    <a:pt x="181" y="78"/>
                  </a:lnTo>
                  <a:lnTo>
                    <a:pt x="173" y="81"/>
                  </a:lnTo>
                  <a:lnTo>
                    <a:pt x="160" y="81"/>
                  </a:lnTo>
                  <a:lnTo>
                    <a:pt x="152" y="85"/>
                  </a:lnTo>
                  <a:lnTo>
                    <a:pt x="146" y="85"/>
                  </a:lnTo>
                  <a:lnTo>
                    <a:pt x="135" y="81"/>
                  </a:lnTo>
                  <a:lnTo>
                    <a:pt x="125" y="80"/>
                  </a:lnTo>
                  <a:lnTo>
                    <a:pt x="127" y="83"/>
                  </a:lnTo>
                  <a:lnTo>
                    <a:pt x="133" y="86"/>
                  </a:lnTo>
                  <a:lnTo>
                    <a:pt x="132" y="93"/>
                  </a:lnTo>
                  <a:lnTo>
                    <a:pt x="133" y="99"/>
                  </a:lnTo>
                  <a:lnTo>
                    <a:pt x="144" y="99"/>
                  </a:lnTo>
                  <a:lnTo>
                    <a:pt x="144" y="101"/>
                  </a:lnTo>
                  <a:lnTo>
                    <a:pt x="135" y="104"/>
                  </a:lnTo>
                  <a:lnTo>
                    <a:pt x="128" y="109"/>
                  </a:lnTo>
                  <a:lnTo>
                    <a:pt x="111" y="113"/>
                  </a:lnTo>
                  <a:lnTo>
                    <a:pt x="106" y="115"/>
                  </a:lnTo>
                  <a:lnTo>
                    <a:pt x="95" y="115"/>
                  </a:lnTo>
                  <a:lnTo>
                    <a:pt x="88" y="110"/>
                  </a:lnTo>
                  <a:lnTo>
                    <a:pt x="83" y="101"/>
                  </a:lnTo>
                  <a:lnTo>
                    <a:pt x="75" y="96"/>
                  </a:lnTo>
                  <a:lnTo>
                    <a:pt x="85" y="89"/>
                  </a:lnTo>
                  <a:lnTo>
                    <a:pt x="83" y="86"/>
                  </a:lnTo>
                  <a:lnTo>
                    <a:pt x="79" y="83"/>
                  </a:lnTo>
                  <a:lnTo>
                    <a:pt x="77" y="77"/>
                  </a:lnTo>
                  <a:lnTo>
                    <a:pt x="80" y="70"/>
                  </a:lnTo>
                  <a:lnTo>
                    <a:pt x="87" y="64"/>
                  </a:lnTo>
                  <a:lnTo>
                    <a:pt x="87" y="61"/>
                  </a:lnTo>
                  <a:lnTo>
                    <a:pt x="82" y="61"/>
                  </a:lnTo>
                  <a:lnTo>
                    <a:pt x="72" y="62"/>
                  </a:lnTo>
                  <a:lnTo>
                    <a:pt x="64" y="61"/>
                  </a:lnTo>
                  <a:lnTo>
                    <a:pt x="56" y="62"/>
                  </a:lnTo>
                  <a:lnTo>
                    <a:pt x="48" y="53"/>
                  </a:lnTo>
                  <a:lnTo>
                    <a:pt x="40" y="51"/>
                  </a:lnTo>
                  <a:lnTo>
                    <a:pt x="26" y="53"/>
                  </a:lnTo>
                  <a:lnTo>
                    <a:pt x="18" y="51"/>
                  </a:lnTo>
                  <a:lnTo>
                    <a:pt x="13" y="48"/>
                  </a:lnTo>
                  <a:lnTo>
                    <a:pt x="13" y="40"/>
                  </a:lnTo>
                  <a:lnTo>
                    <a:pt x="8" y="37"/>
                  </a:lnTo>
                  <a:lnTo>
                    <a:pt x="8" y="32"/>
                  </a:lnTo>
                  <a:lnTo>
                    <a:pt x="0" y="30"/>
                  </a:lnTo>
                  <a:lnTo>
                    <a:pt x="5" y="25"/>
                  </a:lnTo>
                  <a:lnTo>
                    <a:pt x="10" y="17"/>
                  </a:lnTo>
                  <a:lnTo>
                    <a:pt x="14" y="12"/>
                  </a:lnTo>
                  <a:lnTo>
                    <a:pt x="27" y="4"/>
                  </a:lnTo>
                  <a:lnTo>
                    <a:pt x="35" y="3"/>
                  </a:lnTo>
                  <a:lnTo>
                    <a:pt x="35"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17" name="Google Shape;517;p9"/>
            <p:cNvSpPr/>
            <p:nvPr/>
          </p:nvSpPr>
          <p:spPr>
            <a:xfrm>
              <a:off x="2968497" y="-1690515"/>
              <a:ext cx="89731" cy="54382"/>
            </a:xfrm>
            <a:custGeom>
              <a:avLst/>
              <a:gdLst/>
              <a:ahLst/>
              <a:cxnLst/>
              <a:rect l="l" t="t" r="r" b="b"/>
              <a:pathLst>
                <a:path w="66" h="40" extrusionOk="0">
                  <a:moveTo>
                    <a:pt x="56" y="35"/>
                  </a:moveTo>
                  <a:lnTo>
                    <a:pt x="46" y="33"/>
                  </a:lnTo>
                  <a:lnTo>
                    <a:pt x="40" y="35"/>
                  </a:lnTo>
                  <a:lnTo>
                    <a:pt x="34" y="35"/>
                  </a:lnTo>
                  <a:lnTo>
                    <a:pt x="32" y="35"/>
                  </a:lnTo>
                  <a:lnTo>
                    <a:pt x="32" y="40"/>
                  </a:lnTo>
                  <a:lnTo>
                    <a:pt x="22" y="40"/>
                  </a:lnTo>
                  <a:lnTo>
                    <a:pt x="16" y="33"/>
                  </a:lnTo>
                  <a:lnTo>
                    <a:pt x="11" y="25"/>
                  </a:lnTo>
                  <a:lnTo>
                    <a:pt x="6" y="25"/>
                  </a:lnTo>
                  <a:lnTo>
                    <a:pt x="0" y="17"/>
                  </a:lnTo>
                  <a:lnTo>
                    <a:pt x="3" y="9"/>
                  </a:lnTo>
                  <a:lnTo>
                    <a:pt x="11" y="8"/>
                  </a:lnTo>
                  <a:lnTo>
                    <a:pt x="14" y="6"/>
                  </a:lnTo>
                  <a:lnTo>
                    <a:pt x="14" y="5"/>
                  </a:lnTo>
                  <a:lnTo>
                    <a:pt x="19" y="0"/>
                  </a:lnTo>
                  <a:lnTo>
                    <a:pt x="21" y="0"/>
                  </a:lnTo>
                  <a:lnTo>
                    <a:pt x="29" y="0"/>
                  </a:lnTo>
                  <a:lnTo>
                    <a:pt x="53" y="0"/>
                  </a:lnTo>
                  <a:lnTo>
                    <a:pt x="66" y="1"/>
                  </a:lnTo>
                  <a:lnTo>
                    <a:pt x="66" y="3"/>
                  </a:lnTo>
                  <a:lnTo>
                    <a:pt x="59" y="8"/>
                  </a:lnTo>
                  <a:lnTo>
                    <a:pt x="59" y="16"/>
                  </a:lnTo>
                  <a:lnTo>
                    <a:pt x="64" y="22"/>
                  </a:lnTo>
                  <a:lnTo>
                    <a:pt x="61" y="32"/>
                  </a:lnTo>
                  <a:lnTo>
                    <a:pt x="56" y="35"/>
                  </a:lnTo>
                  <a:lnTo>
                    <a:pt x="56" y="3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18" name="Google Shape;518;p9"/>
            <p:cNvSpPr/>
            <p:nvPr/>
          </p:nvSpPr>
          <p:spPr>
            <a:xfrm>
              <a:off x="2903238" y="-1723144"/>
              <a:ext cx="95169" cy="95169"/>
            </a:xfrm>
            <a:custGeom>
              <a:avLst/>
              <a:gdLst/>
              <a:ahLst/>
              <a:cxnLst/>
              <a:rect l="l" t="t" r="r" b="b"/>
              <a:pathLst>
                <a:path w="70" h="70" extrusionOk="0">
                  <a:moveTo>
                    <a:pt x="70" y="64"/>
                  </a:moveTo>
                  <a:lnTo>
                    <a:pt x="64" y="64"/>
                  </a:lnTo>
                  <a:lnTo>
                    <a:pt x="59" y="62"/>
                  </a:lnTo>
                  <a:lnTo>
                    <a:pt x="53" y="65"/>
                  </a:lnTo>
                  <a:lnTo>
                    <a:pt x="40" y="69"/>
                  </a:lnTo>
                  <a:lnTo>
                    <a:pt x="35" y="70"/>
                  </a:lnTo>
                  <a:lnTo>
                    <a:pt x="29" y="70"/>
                  </a:lnTo>
                  <a:lnTo>
                    <a:pt x="25" y="69"/>
                  </a:lnTo>
                  <a:lnTo>
                    <a:pt x="21" y="65"/>
                  </a:lnTo>
                  <a:lnTo>
                    <a:pt x="21" y="61"/>
                  </a:lnTo>
                  <a:lnTo>
                    <a:pt x="17" y="57"/>
                  </a:lnTo>
                  <a:lnTo>
                    <a:pt x="21" y="46"/>
                  </a:lnTo>
                  <a:lnTo>
                    <a:pt x="25" y="43"/>
                  </a:lnTo>
                  <a:lnTo>
                    <a:pt x="24" y="38"/>
                  </a:lnTo>
                  <a:lnTo>
                    <a:pt x="17" y="37"/>
                  </a:lnTo>
                  <a:lnTo>
                    <a:pt x="19" y="33"/>
                  </a:lnTo>
                  <a:lnTo>
                    <a:pt x="19" y="30"/>
                  </a:lnTo>
                  <a:lnTo>
                    <a:pt x="9" y="32"/>
                  </a:lnTo>
                  <a:lnTo>
                    <a:pt x="0" y="22"/>
                  </a:lnTo>
                  <a:lnTo>
                    <a:pt x="0" y="22"/>
                  </a:lnTo>
                  <a:lnTo>
                    <a:pt x="5" y="19"/>
                  </a:lnTo>
                  <a:lnTo>
                    <a:pt x="5" y="16"/>
                  </a:lnTo>
                  <a:lnTo>
                    <a:pt x="14" y="11"/>
                  </a:lnTo>
                  <a:lnTo>
                    <a:pt x="9" y="11"/>
                  </a:lnTo>
                  <a:lnTo>
                    <a:pt x="11" y="6"/>
                  </a:lnTo>
                  <a:lnTo>
                    <a:pt x="25" y="1"/>
                  </a:lnTo>
                  <a:lnTo>
                    <a:pt x="27" y="0"/>
                  </a:lnTo>
                  <a:lnTo>
                    <a:pt x="30" y="0"/>
                  </a:lnTo>
                  <a:lnTo>
                    <a:pt x="43" y="6"/>
                  </a:lnTo>
                  <a:lnTo>
                    <a:pt x="45" y="9"/>
                  </a:lnTo>
                  <a:lnTo>
                    <a:pt x="45" y="14"/>
                  </a:lnTo>
                  <a:lnTo>
                    <a:pt x="46" y="14"/>
                  </a:lnTo>
                  <a:lnTo>
                    <a:pt x="53" y="14"/>
                  </a:lnTo>
                  <a:lnTo>
                    <a:pt x="58" y="16"/>
                  </a:lnTo>
                  <a:lnTo>
                    <a:pt x="64" y="21"/>
                  </a:lnTo>
                  <a:lnTo>
                    <a:pt x="67" y="24"/>
                  </a:lnTo>
                  <a:lnTo>
                    <a:pt x="62" y="29"/>
                  </a:lnTo>
                  <a:lnTo>
                    <a:pt x="62" y="30"/>
                  </a:lnTo>
                  <a:lnTo>
                    <a:pt x="59" y="32"/>
                  </a:lnTo>
                  <a:lnTo>
                    <a:pt x="51" y="33"/>
                  </a:lnTo>
                  <a:lnTo>
                    <a:pt x="48" y="41"/>
                  </a:lnTo>
                  <a:lnTo>
                    <a:pt x="54" y="49"/>
                  </a:lnTo>
                  <a:lnTo>
                    <a:pt x="59" y="49"/>
                  </a:lnTo>
                  <a:lnTo>
                    <a:pt x="64" y="57"/>
                  </a:lnTo>
                  <a:lnTo>
                    <a:pt x="70" y="64"/>
                  </a:lnTo>
                  <a:lnTo>
                    <a:pt x="70" y="6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19" name="Google Shape;519;p9"/>
            <p:cNvSpPr/>
            <p:nvPr/>
          </p:nvSpPr>
          <p:spPr>
            <a:xfrm>
              <a:off x="2813507" y="-1342468"/>
              <a:ext cx="183541" cy="122360"/>
            </a:xfrm>
            <a:custGeom>
              <a:avLst/>
              <a:gdLst/>
              <a:ahLst/>
              <a:cxnLst/>
              <a:rect l="l" t="t" r="r" b="b"/>
              <a:pathLst>
                <a:path w="135" h="90" extrusionOk="0">
                  <a:moveTo>
                    <a:pt x="0" y="34"/>
                  </a:moveTo>
                  <a:lnTo>
                    <a:pt x="6" y="23"/>
                  </a:lnTo>
                  <a:lnTo>
                    <a:pt x="8" y="16"/>
                  </a:lnTo>
                  <a:lnTo>
                    <a:pt x="15" y="10"/>
                  </a:lnTo>
                  <a:lnTo>
                    <a:pt x="18" y="5"/>
                  </a:lnTo>
                  <a:lnTo>
                    <a:pt x="50" y="0"/>
                  </a:lnTo>
                  <a:lnTo>
                    <a:pt x="64" y="0"/>
                  </a:lnTo>
                  <a:lnTo>
                    <a:pt x="71" y="2"/>
                  </a:lnTo>
                  <a:lnTo>
                    <a:pt x="79" y="10"/>
                  </a:ln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0" y="3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20" name="Google Shape;520;p9"/>
            <p:cNvSpPr/>
            <p:nvPr/>
          </p:nvSpPr>
          <p:spPr>
            <a:xfrm>
              <a:off x="3044632" y="-1689156"/>
              <a:ext cx="63900" cy="50304"/>
            </a:xfrm>
            <a:custGeom>
              <a:avLst/>
              <a:gdLst/>
              <a:ahLst/>
              <a:cxnLst/>
              <a:rect l="l" t="t" r="r" b="b"/>
              <a:pathLst>
                <a:path w="47" h="37" extrusionOk="0">
                  <a:moveTo>
                    <a:pt x="47" y="16"/>
                  </a:moveTo>
                  <a:lnTo>
                    <a:pt x="47" y="15"/>
                  </a:lnTo>
                  <a:lnTo>
                    <a:pt x="43" y="13"/>
                  </a:lnTo>
                  <a:lnTo>
                    <a:pt x="31" y="7"/>
                  </a:lnTo>
                  <a:lnTo>
                    <a:pt x="14" y="0"/>
                  </a:lnTo>
                  <a:lnTo>
                    <a:pt x="10" y="2"/>
                  </a:lnTo>
                  <a:lnTo>
                    <a:pt x="3" y="7"/>
                  </a:lnTo>
                  <a:lnTo>
                    <a:pt x="3" y="15"/>
                  </a:lnTo>
                  <a:lnTo>
                    <a:pt x="8" y="21"/>
                  </a:lnTo>
                  <a:lnTo>
                    <a:pt x="5" y="31"/>
                  </a:lnTo>
                  <a:lnTo>
                    <a:pt x="0" y="34"/>
                  </a:lnTo>
                  <a:lnTo>
                    <a:pt x="5" y="37"/>
                  </a:lnTo>
                  <a:lnTo>
                    <a:pt x="13" y="37"/>
                  </a:lnTo>
                  <a:lnTo>
                    <a:pt x="21" y="37"/>
                  </a:lnTo>
                  <a:lnTo>
                    <a:pt x="31" y="32"/>
                  </a:lnTo>
                  <a:lnTo>
                    <a:pt x="34" y="26"/>
                  </a:lnTo>
                  <a:lnTo>
                    <a:pt x="47" y="16"/>
                  </a:lnTo>
                  <a:lnTo>
                    <a:pt x="47" y="1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21" name="Google Shape;521;p9"/>
            <p:cNvSpPr/>
            <p:nvPr/>
          </p:nvSpPr>
          <p:spPr>
            <a:xfrm>
              <a:off x="2813507" y="-1342468"/>
              <a:ext cx="183541" cy="122360"/>
            </a:xfrm>
            <a:custGeom>
              <a:avLst/>
              <a:gdLst/>
              <a:ahLst/>
              <a:cxnLst/>
              <a:rect l="l" t="t" r="r" b="b"/>
              <a:pathLst>
                <a:path w="135" h="90" extrusionOk="0">
                  <a:moveTo>
                    <a:pt x="79" y="10"/>
                  </a:move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6" y="23"/>
                  </a:lnTo>
                  <a:lnTo>
                    <a:pt x="8" y="16"/>
                  </a:lnTo>
                  <a:lnTo>
                    <a:pt x="15" y="10"/>
                  </a:lnTo>
                  <a:lnTo>
                    <a:pt x="18" y="5"/>
                  </a:lnTo>
                  <a:lnTo>
                    <a:pt x="50" y="0"/>
                  </a:lnTo>
                  <a:lnTo>
                    <a:pt x="64" y="0"/>
                  </a:lnTo>
                  <a:lnTo>
                    <a:pt x="71" y="2"/>
                  </a:lnTo>
                  <a:lnTo>
                    <a:pt x="79" y="10"/>
                  </a:lnTo>
                  <a:lnTo>
                    <a:pt x="79" y="1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22" name="Google Shape;522;p9"/>
            <p:cNvSpPr/>
            <p:nvPr/>
          </p:nvSpPr>
          <p:spPr>
            <a:xfrm>
              <a:off x="2582382" y="-757859"/>
              <a:ext cx="82933" cy="54382"/>
            </a:xfrm>
            <a:custGeom>
              <a:avLst/>
              <a:gdLst/>
              <a:ahLst/>
              <a:cxnLst/>
              <a:rect l="l" t="t" r="r" b="b"/>
              <a:pathLst>
                <a:path w="61" h="40" extrusionOk="0">
                  <a:moveTo>
                    <a:pt x="0" y="39"/>
                  </a:moveTo>
                  <a:lnTo>
                    <a:pt x="5" y="0"/>
                  </a:lnTo>
                  <a:lnTo>
                    <a:pt x="13" y="8"/>
                  </a:lnTo>
                  <a:lnTo>
                    <a:pt x="10" y="6"/>
                  </a:lnTo>
                  <a:lnTo>
                    <a:pt x="7" y="8"/>
                  </a:lnTo>
                  <a:lnTo>
                    <a:pt x="15" y="18"/>
                  </a:lnTo>
                  <a:lnTo>
                    <a:pt x="45" y="32"/>
                  </a:lnTo>
                  <a:lnTo>
                    <a:pt x="61" y="35"/>
                  </a:lnTo>
                  <a:lnTo>
                    <a:pt x="58" y="39"/>
                  </a:lnTo>
                  <a:lnTo>
                    <a:pt x="55" y="40"/>
                  </a:lnTo>
                  <a:lnTo>
                    <a:pt x="48" y="39"/>
                  </a:lnTo>
                  <a:lnTo>
                    <a:pt x="39" y="40"/>
                  </a:lnTo>
                  <a:lnTo>
                    <a:pt x="10" y="37"/>
                  </a:lnTo>
                  <a:lnTo>
                    <a:pt x="0" y="39"/>
                  </a:lnTo>
                  <a:lnTo>
                    <a:pt x="0" y="3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23" name="Google Shape;523;p9"/>
            <p:cNvSpPr/>
            <p:nvPr/>
          </p:nvSpPr>
          <p:spPr>
            <a:xfrm>
              <a:off x="2447786" y="-1365581"/>
              <a:ext cx="263754" cy="633554"/>
            </a:xfrm>
            <a:custGeom>
              <a:avLst/>
              <a:gdLst/>
              <a:ahLst/>
              <a:cxnLst/>
              <a:rect l="l" t="t" r="r" b="b"/>
              <a:pathLst>
                <a:path w="194" h="466" extrusionOk="0">
                  <a:moveTo>
                    <a:pt x="163" y="0"/>
                  </a:moveTo>
                  <a:lnTo>
                    <a:pt x="170" y="5"/>
                  </a:lnTo>
                  <a:lnTo>
                    <a:pt x="170" y="14"/>
                  </a:lnTo>
                  <a:lnTo>
                    <a:pt x="178" y="17"/>
                  </a:lnTo>
                  <a:lnTo>
                    <a:pt x="176" y="24"/>
                  </a:lnTo>
                  <a:lnTo>
                    <a:pt x="173" y="25"/>
                  </a:lnTo>
                  <a:lnTo>
                    <a:pt x="171" y="29"/>
                  </a:lnTo>
                  <a:lnTo>
                    <a:pt x="174" y="30"/>
                  </a:lnTo>
                  <a:lnTo>
                    <a:pt x="174" y="33"/>
                  </a:lnTo>
                  <a:lnTo>
                    <a:pt x="178" y="35"/>
                  </a:lnTo>
                  <a:lnTo>
                    <a:pt x="181" y="56"/>
                  </a:lnTo>
                  <a:lnTo>
                    <a:pt x="184" y="57"/>
                  </a:lnTo>
                  <a:lnTo>
                    <a:pt x="194" y="56"/>
                  </a:lnTo>
                  <a:lnTo>
                    <a:pt x="194" y="61"/>
                  </a:lnTo>
                  <a:lnTo>
                    <a:pt x="191" y="69"/>
                  </a:lnTo>
                  <a:lnTo>
                    <a:pt x="170" y="75"/>
                  </a:lnTo>
                  <a:lnTo>
                    <a:pt x="168" y="81"/>
                  </a:lnTo>
                  <a:lnTo>
                    <a:pt x="166" y="83"/>
                  </a:lnTo>
                  <a:lnTo>
                    <a:pt x="166" y="86"/>
                  </a:lnTo>
                  <a:lnTo>
                    <a:pt x="166" y="101"/>
                  </a:lnTo>
                  <a:lnTo>
                    <a:pt x="157" y="106"/>
                  </a:lnTo>
                  <a:lnTo>
                    <a:pt x="154" y="110"/>
                  </a:lnTo>
                  <a:lnTo>
                    <a:pt x="144" y="115"/>
                  </a:lnTo>
                  <a:lnTo>
                    <a:pt x="136" y="130"/>
                  </a:lnTo>
                  <a:lnTo>
                    <a:pt x="133" y="141"/>
                  </a:lnTo>
                  <a:lnTo>
                    <a:pt x="122" y="152"/>
                  </a:lnTo>
                  <a:lnTo>
                    <a:pt x="122" y="157"/>
                  </a:lnTo>
                  <a:lnTo>
                    <a:pt x="123" y="158"/>
                  </a:lnTo>
                  <a:lnTo>
                    <a:pt x="122" y="165"/>
                  </a:lnTo>
                  <a:lnTo>
                    <a:pt x="125" y="170"/>
                  </a:lnTo>
                  <a:lnTo>
                    <a:pt x="125" y="174"/>
                  </a:lnTo>
                  <a:lnTo>
                    <a:pt x="126" y="178"/>
                  </a:lnTo>
                  <a:lnTo>
                    <a:pt x="126" y="187"/>
                  </a:lnTo>
                  <a:lnTo>
                    <a:pt x="120" y="192"/>
                  </a:lnTo>
                  <a:lnTo>
                    <a:pt x="117" y="199"/>
                  </a:lnTo>
                  <a:lnTo>
                    <a:pt x="114" y="200"/>
                  </a:lnTo>
                  <a:lnTo>
                    <a:pt x="112" y="210"/>
                  </a:lnTo>
                  <a:lnTo>
                    <a:pt x="102" y="216"/>
                  </a:lnTo>
                  <a:lnTo>
                    <a:pt x="101" y="218"/>
                  </a:lnTo>
                  <a:lnTo>
                    <a:pt x="96" y="232"/>
                  </a:lnTo>
                  <a:lnTo>
                    <a:pt x="97" y="242"/>
                  </a:lnTo>
                  <a:lnTo>
                    <a:pt x="91" y="248"/>
                  </a:lnTo>
                  <a:lnTo>
                    <a:pt x="81" y="261"/>
                  </a:lnTo>
                  <a:lnTo>
                    <a:pt x="75" y="279"/>
                  </a:lnTo>
                  <a:lnTo>
                    <a:pt x="78" y="284"/>
                  </a:lnTo>
                  <a:lnTo>
                    <a:pt x="78" y="285"/>
                  </a:lnTo>
                  <a:lnTo>
                    <a:pt x="70" y="295"/>
                  </a:lnTo>
                  <a:lnTo>
                    <a:pt x="69" y="301"/>
                  </a:lnTo>
                  <a:lnTo>
                    <a:pt x="72" y="303"/>
                  </a:lnTo>
                  <a:lnTo>
                    <a:pt x="70" y="309"/>
                  </a:lnTo>
                  <a:lnTo>
                    <a:pt x="72" y="314"/>
                  </a:lnTo>
                  <a:lnTo>
                    <a:pt x="70" y="320"/>
                  </a:lnTo>
                  <a:lnTo>
                    <a:pt x="77" y="322"/>
                  </a:lnTo>
                  <a:lnTo>
                    <a:pt x="78" y="324"/>
                  </a:lnTo>
                  <a:lnTo>
                    <a:pt x="77" y="327"/>
                  </a:lnTo>
                  <a:lnTo>
                    <a:pt x="67" y="327"/>
                  </a:lnTo>
                  <a:lnTo>
                    <a:pt x="67" y="328"/>
                  </a:lnTo>
                  <a:lnTo>
                    <a:pt x="75" y="332"/>
                  </a:lnTo>
                  <a:lnTo>
                    <a:pt x="70" y="336"/>
                  </a:lnTo>
                  <a:lnTo>
                    <a:pt x="67" y="352"/>
                  </a:lnTo>
                  <a:lnTo>
                    <a:pt x="62" y="360"/>
                  </a:lnTo>
                  <a:lnTo>
                    <a:pt x="51" y="369"/>
                  </a:lnTo>
                  <a:lnTo>
                    <a:pt x="51" y="378"/>
                  </a:lnTo>
                  <a:lnTo>
                    <a:pt x="46" y="386"/>
                  </a:lnTo>
                  <a:lnTo>
                    <a:pt x="32" y="397"/>
                  </a:lnTo>
                  <a:lnTo>
                    <a:pt x="29" y="407"/>
                  </a:lnTo>
                  <a:lnTo>
                    <a:pt x="29" y="417"/>
                  </a:lnTo>
                  <a:lnTo>
                    <a:pt x="35" y="415"/>
                  </a:lnTo>
                  <a:lnTo>
                    <a:pt x="45" y="415"/>
                  </a:lnTo>
                  <a:lnTo>
                    <a:pt x="43" y="431"/>
                  </a:lnTo>
                  <a:lnTo>
                    <a:pt x="45" y="436"/>
                  </a:lnTo>
                  <a:lnTo>
                    <a:pt x="86" y="437"/>
                  </a:lnTo>
                  <a:lnTo>
                    <a:pt x="110" y="441"/>
                  </a:lnTo>
                  <a:lnTo>
                    <a:pt x="107" y="442"/>
                  </a:lnTo>
                  <a:lnTo>
                    <a:pt x="94" y="442"/>
                  </a:lnTo>
                  <a:lnTo>
                    <a:pt x="91" y="441"/>
                  </a:lnTo>
                  <a:lnTo>
                    <a:pt x="86" y="444"/>
                  </a:lnTo>
                  <a:lnTo>
                    <a:pt x="65" y="449"/>
                  </a:lnTo>
                  <a:lnTo>
                    <a:pt x="57" y="466"/>
                  </a:lnTo>
                  <a:lnTo>
                    <a:pt x="48" y="466"/>
                  </a:lnTo>
                  <a:lnTo>
                    <a:pt x="38" y="462"/>
                  </a:lnTo>
                  <a:lnTo>
                    <a:pt x="38" y="458"/>
                  </a:lnTo>
                  <a:lnTo>
                    <a:pt x="41" y="458"/>
                  </a:lnTo>
                  <a:lnTo>
                    <a:pt x="41" y="460"/>
                  </a:lnTo>
                  <a:lnTo>
                    <a:pt x="56" y="455"/>
                  </a:lnTo>
                  <a:lnTo>
                    <a:pt x="61" y="450"/>
                  </a:lnTo>
                  <a:lnTo>
                    <a:pt x="54" y="445"/>
                  </a:lnTo>
                  <a:lnTo>
                    <a:pt x="43" y="445"/>
                  </a:lnTo>
                  <a:lnTo>
                    <a:pt x="37" y="447"/>
                  </a:lnTo>
                  <a:lnTo>
                    <a:pt x="37" y="445"/>
                  </a:lnTo>
                  <a:lnTo>
                    <a:pt x="32" y="445"/>
                  </a:lnTo>
                  <a:lnTo>
                    <a:pt x="38" y="441"/>
                  </a:lnTo>
                  <a:lnTo>
                    <a:pt x="35" y="436"/>
                  </a:lnTo>
                  <a:lnTo>
                    <a:pt x="38" y="436"/>
                  </a:lnTo>
                  <a:lnTo>
                    <a:pt x="38" y="433"/>
                  </a:lnTo>
                  <a:lnTo>
                    <a:pt x="37" y="431"/>
                  </a:lnTo>
                  <a:lnTo>
                    <a:pt x="37" y="433"/>
                  </a:lnTo>
                  <a:lnTo>
                    <a:pt x="29" y="431"/>
                  </a:lnTo>
                  <a:lnTo>
                    <a:pt x="30" y="434"/>
                  </a:lnTo>
                  <a:lnTo>
                    <a:pt x="27" y="436"/>
                  </a:lnTo>
                  <a:lnTo>
                    <a:pt x="24" y="429"/>
                  </a:lnTo>
                  <a:lnTo>
                    <a:pt x="24" y="437"/>
                  </a:lnTo>
                  <a:lnTo>
                    <a:pt x="21" y="436"/>
                  </a:lnTo>
                  <a:lnTo>
                    <a:pt x="22" y="429"/>
                  </a:lnTo>
                  <a:lnTo>
                    <a:pt x="21" y="426"/>
                  </a:lnTo>
                  <a:lnTo>
                    <a:pt x="13" y="421"/>
                  </a:lnTo>
                  <a:lnTo>
                    <a:pt x="14" y="418"/>
                  </a:lnTo>
                  <a:lnTo>
                    <a:pt x="21" y="418"/>
                  </a:lnTo>
                  <a:lnTo>
                    <a:pt x="21" y="415"/>
                  </a:lnTo>
                  <a:lnTo>
                    <a:pt x="16" y="415"/>
                  </a:lnTo>
                  <a:lnTo>
                    <a:pt x="14" y="413"/>
                  </a:lnTo>
                  <a:lnTo>
                    <a:pt x="19" y="412"/>
                  </a:lnTo>
                  <a:lnTo>
                    <a:pt x="11" y="410"/>
                  </a:lnTo>
                  <a:lnTo>
                    <a:pt x="8" y="407"/>
                  </a:lnTo>
                  <a:lnTo>
                    <a:pt x="13" y="404"/>
                  </a:lnTo>
                  <a:lnTo>
                    <a:pt x="14" y="399"/>
                  </a:lnTo>
                  <a:lnTo>
                    <a:pt x="22" y="397"/>
                  </a:lnTo>
                  <a:lnTo>
                    <a:pt x="21" y="396"/>
                  </a:lnTo>
                  <a:lnTo>
                    <a:pt x="24" y="391"/>
                  </a:lnTo>
                  <a:lnTo>
                    <a:pt x="19" y="393"/>
                  </a:lnTo>
                  <a:lnTo>
                    <a:pt x="17" y="396"/>
                  </a:lnTo>
                  <a:lnTo>
                    <a:pt x="16" y="394"/>
                  </a:lnTo>
                  <a:lnTo>
                    <a:pt x="16" y="385"/>
                  </a:lnTo>
                  <a:lnTo>
                    <a:pt x="19" y="385"/>
                  </a:lnTo>
                  <a:lnTo>
                    <a:pt x="17" y="383"/>
                  </a:lnTo>
                  <a:lnTo>
                    <a:pt x="17" y="381"/>
                  </a:lnTo>
                  <a:lnTo>
                    <a:pt x="25" y="383"/>
                  </a:lnTo>
                  <a:lnTo>
                    <a:pt x="25" y="378"/>
                  </a:lnTo>
                  <a:lnTo>
                    <a:pt x="16" y="380"/>
                  </a:lnTo>
                  <a:lnTo>
                    <a:pt x="16" y="373"/>
                  </a:lnTo>
                  <a:lnTo>
                    <a:pt x="17" y="373"/>
                  </a:lnTo>
                  <a:lnTo>
                    <a:pt x="21" y="377"/>
                  </a:lnTo>
                  <a:lnTo>
                    <a:pt x="21" y="373"/>
                  </a:lnTo>
                  <a:lnTo>
                    <a:pt x="30" y="375"/>
                  </a:lnTo>
                  <a:lnTo>
                    <a:pt x="29" y="370"/>
                  </a:lnTo>
                  <a:lnTo>
                    <a:pt x="27" y="369"/>
                  </a:lnTo>
                  <a:lnTo>
                    <a:pt x="22" y="370"/>
                  </a:lnTo>
                  <a:lnTo>
                    <a:pt x="22" y="369"/>
                  </a:lnTo>
                  <a:lnTo>
                    <a:pt x="24" y="367"/>
                  </a:lnTo>
                  <a:lnTo>
                    <a:pt x="17" y="364"/>
                  </a:lnTo>
                  <a:lnTo>
                    <a:pt x="25" y="360"/>
                  </a:lnTo>
                  <a:lnTo>
                    <a:pt x="24" y="360"/>
                  </a:lnTo>
                  <a:lnTo>
                    <a:pt x="27" y="359"/>
                  </a:lnTo>
                  <a:lnTo>
                    <a:pt x="24" y="356"/>
                  </a:lnTo>
                  <a:lnTo>
                    <a:pt x="19" y="354"/>
                  </a:lnTo>
                  <a:lnTo>
                    <a:pt x="14" y="356"/>
                  </a:lnTo>
                  <a:lnTo>
                    <a:pt x="8" y="352"/>
                  </a:lnTo>
                  <a:lnTo>
                    <a:pt x="3" y="354"/>
                  </a:lnTo>
                  <a:lnTo>
                    <a:pt x="4" y="356"/>
                  </a:lnTo>
                  <a:lnTo>
                    <a:pt x="3" y="357"/>
                  </a:lnTo>
                  <a:lnTo>
                    <a:pt x="0" y="357"/>
                  </a:lnTo>
                  <a:lnTo>
                    <a:pt x="0" y="356"/>
                  </a:lnTo>
                  <a:lnTo>
                    <a:pt x="1" y="352"/>
                  </a:lnTo>
                  <a:lnTo>
                    <a:pt x="16" y="346"/>
                  </a:lnTo>
                  <a:lnTo>
                    <a:pt x="16" y="344"/>
                  </a:lnTo>
                  <a:lnTo>
                    <a:pt x="13" y="344"/>
                  </a:lnTo>
                  <a:lnTo>
                    <a:pt x="11" y="343"/>
                  </a:lnTo>
                  <a:lnTo>
                    <a:pt x="25" y="343"/>
                  </a:lnTo>
                  <a:lnTo>
                    <a:pt x="27" y="346"/>
                  </a:lnTo>
                  <a:lnTo>
                    <a:pt x="24" y="348"/>
                  </a:lnTo>
                  <a:lnTo>
                    <a:pt x="27" y="351"/>
                  </a:lnTo>
                  <a:lnTo>
                    <a:pt x="32" y="348"/>
                  </a:lnTo>
                  <a:lnTo>
                    <a:pt x="30" y="351"/>
                  </a:lnTo>
                  <a:lnTo>
                    <a:pt x="38" y="348"/>
                  </a:lnTo>
                  <a:lnTo>
                    <a:pt x="35" y="346"/>
                  </a:lnTo>
                  <a:lnTo>
                    <a:pt x="37" y="343"/>
                  </a:lnTo>
                  <a:lnTo>
                    <a:pt x="43" y="341"/>
                  </a:lnTo>
                  <a:lnTo>
                    <a:pt x="40" y="340"/>
                  </a:lnTo>
                  <a:lnTo>
                    <a:pt x="45" y="336"/>
                  </a:lnTo>
                  <a:lnTo>
                    <a:pt x="38" y="338"/>
                  </a:lnTo>
                  <a:lnTo>
                    <a:pt x="38" y="336"/>
                  </a:lnTo>
                  <a:lnTo>
                    <a:pt x="43" y="335"/>
                  </a:lnTo>
                  <a:lnTo>
                    <a:pt x="46" y="335"/>
                  </a:lnTo>
                  <a:lnTo>
                    <a:pt x="49" y="336"/>
                  </a:lnTo>
                  <a:lnTo>
                    <a:pt x="51" y="336"/>
                  </a:lnTo>
                  <a:lnTo>
                    <a:pt x="51" y="335"/>
                  </a:lnTo>
                  <a:lnTo>
                    <a:pt x="41" y="333"/>
                  </a:lnTo>
                  <a:lnTo>
                    <a:pt x="43" y="330"/>
                  </a:lnTo>
                  <a:lnTo>
                    <a:pt x="51" y="328"/>
                  </a:lnTo>
                  <a:lnTo>
                    <a:pt x="54" y="325"/>
                  </a:lnTo>
                  <a:lnTo>
                    <a:pt x="54" y="320"/>
                  </a:lnTo>
                  <a:lnTo>
                    <a:pt x="46" y="317"/>
                  </a:lnTo>
                  <a:lnTo>
                    <a:pt x="54" y="312"/>
                  </a:lnTo>
                  <a:lnTo>
                    <a:pt x="53" y="308"/>
                  </a:lnTo>
                  <a:lnTo>
                    <a:pt x="57" y="301"/>
                  </a:lnTo>
                  <a:lnTo>
                    <a:pt x="57" y="298"/>
                  </a:lnTo>
                  <a:lnTo>
                    <a:pt x="61" y="295"/>
                  </a:lnTo>
                  <a:lnTo>
                    <a:pt x="62" y="295"/>
                  </a:lnTo>
                  <a:lnTo>
                    <a:pt x="61" y="293"/>
                  </a:lnTo>
                  <a:lnTo>
                    <a:pt x="62" y="292"/>
                  </a:lnTo>
                  <a:lnTo>
                    <a:pt x="64" y="292"/>
                  </a:lnTo>
                  <a:lnTo>
                    <a:pt x="65" y="293"/>
                  </a:lnTo>
                  <a:lnTo>
                    <a:pt x="65" y="288"/>
                  </a:lnTo>
                  <a:lnTo>
                    <a:pt x="61" y="287"/>
                  </a:lnTo>
                  <a:lnTo>
                    <a:pt x="62" y="285"/>
                  </a:lnTo>
                  <a:lnTo>
                    <a:pt x="69" y="282"/>
                  </a:lnTo>
                  <a:lnTo>
                    <a:pt x="64" y="284"/>
                  </a:lnTo>
                  <a:lnTo>
                    <a:pt x="57" y="280"/>
                  </a:lnTo>
                  <a:lnTo>
                    <a:pt x="54" y="284"/>
                  </a:lnTo>
                  <a:lnTo>
                    <a:pt x="49" y="285"/>
                  </a:lnTo>
                  <a:lnTo>
                    <a:pt x="46" y="284"/>
                  </a:lnTo>
                  <a:lnTo>
                    <a:pt x="43" y="279"/>
                  </a:lnTo>
                  <a:lnTo>
                    <a:pt x="49" y="259"/>
                  </a:lnTo>
                  <a:lnTo>
                    <a:pt x="53" y="258"/>
                  </a:lnTo>
                  <a:lnTo>
                    <a:pt x="56" y="255"/>
                  </a:lnTo>
                  <a:lnTo>
                    <a:pt x="57" y="248"/>
                  </a:lnTo>
                  <a:lnTo>
                    <a:pt x="54" y="242"/>
                  </a:lnTo>
                  <a:lnTo>
                    <a:pt x="57" y="237"/>
                  </a:lnTo>
                  <a:lnTo>
                    <a:pt x="56" y="232"/>
                  </a:lnTo>
                  <a:lnTo>
                    <a:pt x="57" y="226"/>
                  </a:lnTo>
                  <a:lnTo>
                    <a:pt x="59" y="224"/>
                  </a:lnTo>
                  <a:lnTo>
                    <a:pt x="64" y="224"/>
                  </a:lnTo>
                  <a:lnTo>
                    <a:pt x="65" y="218"/>
                  </a:lnTo>
                  <a:lnTo>
                    <a:pt x="69" y="218"/>
                  </a:lnTo>
                  <a:lnTo>
                    <a:pt x="80" y="203"/>
                  </a:lnTo>
                  <a:lnTo>
                    <a:pt x="85" y="199"/>
                  </a:lnTo>
                  <a:lnTo>
                    <a:pt x="94" y="182"/>
                  </a:lnTo>
                  <a:lnTo>
                    <a:pt x="97" y="182"/>
                  </a:lnTo>
                  <a:lnTo>
                    <a:pt x="97" y="174"/>
                  </a:lnTo>
                  <a:lnTo>
                    <a:pt x="102" y="171"/>
                  </a:lnTo>
                  <a:lnTo>
                    <a:pt x="102" y="166"/>
                  </a:lnTo>
                  <a:lnTo>
                    <a:pt x="102" y="146"/>
                  </a:lnTo>
                  <a:lnTo>
                    <a:pt x="104" y="141"/>
                  </a:lnTo>
                  <a:lnTo>
                    <a:pt x="109" y="139"/>
                  </a:lnTo>
                  <a:lnTo>
                    <a:pt x="110" y="136"/>
                  </a:lnTo>
                  <a:lnTo>
                    <a:pt x="109" y="128"/>
                  </a:lnTo>
                  <a:lnTo>
                    <a:pt x="110" y="125"/>
                  </a:lnTo>
                  <a:lnTo>
                    <a:pt x="114" y="122"/>
                  </a:lnTo>
                  <a:lnTo>
                    <a:pt x="118" y="112"/>
                  </a:lnTo>
                  <a:lnTo>
                    <a:pt x="122" y="109"/>
                  </a:lnTo>
                  <a:lnTo>
                    <a:pt x="123" y="106"/>
                  </a:lnTo>
                  <a:lnTo>
                    <a:pt x="126" y="101"/>
                  </a:lnTo>
                  <a:lnTo>
                    <a:pt x="130" y="89"/>
                  </a:lnTo>
                  <a:lnTo>
                    <a:pt x="134" y="83"/>
                  </a:lnTo>
                  <a:lnTo>
                    <a:pt x="138" y="64"/>
                  </a:lnTo>
                  <a:lnTo>
                    <a:pt x="136" y="62"/>
                  </a:lnTo>
                  <a:lnTo>
                    <a:pt x="142" y="57"/>
                  </a:lnTo>
                  <a:lnTo>
                    <a:pt x="147" y="43"/>
                  </a:lnTo>
                  <a:lnTo>
                    <a:pt x="147" y="35"/>
                  </a:lnTo>
                  <a:lnTo>
                    <a:pt x="149" y="25"/>
                  </a:lnTo>
                  <a:lnTo>
                    <a:pt x="147" y="6"/>
                  </a:lnTo>
                  <a:lnTo>
                    <a:pt x="150" y="5"/>
                  </a:lnTo>
                  <a:lnTo>
                    <a:pt x="158" y="5"/>
                  </a:lnTo>
                  <a:lnTo>
                    <a:pt x="163" y="0"/>
                  </a:lnTo>
                  <a:lnTo>
                    <a:pt x="16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24" name="Google Shape;524;p9"/>
            <p:cNvSpPr/>
            <p:nvPr/>
          </p:nvSpPr>
          <p:spPr>
            <a:xfrm>
              <a:off x="2517124" y="-761938"/>
              <a:ext cx="72057" cy="58461"/>
            </a:xfrm>
            <a:custGeom>
              <a:avLst/>
              <a:gdLst/>
              <a:ahLst/>
              <a:cxnLst/>
              <a:rect l="l" t="t" r="r" b="b"/>
              <a:pathLst>
                <a:path w="53" h="43" extrusionOk="0">
                  <a:moveTo>
                    <a:pt x="48" y="42"/>
                  </a:moveTo>
                  <a:lnTo>
                    <a:pt x="40" y="43"/>
                  </a:lnTo>
                  <a:lnTo>
                    <a:pt x="30" y="40"/>
                  </a:lnTo>
                  <a:lnTo>
                    <a:pt x="6" y="40"/>
                  </a:lnTo>
                  <a:lnTo>
                    <a:pt x="6" y="38"/>
                  </a:lnTo>
                  <a:lnTo>
                    <a:pt x="10" y="37"/>
                  </a:lnTo>
                  <a:lnTo>
                    <a:pt x="0" y="37"/>
                  </a:lnTo>
                  <a:lnTo>
                    <a:pt x="0" y="34"/>
                  </a:lnTo>
                  <a:lnTo>
                    <a:pt x="11" y="32"/>
                  </a:lnTo>
                  <a:lnTo>
                    <a:pt x="8" y="27"/>
                  </a:lnTo>
                  <a:lnTo>
                    <a:pt x="21" y="34"/>
                  </a:lnTo>
                  <a:lnTo>
                    <a:pt x="24" y="32"/>
                  </a:lnTo>
                  <a:lnTo>
                    <a:pt x="21" y="30"/>
                  </a:lnTo>
                  <a:lnTo>
                    <a:pt x="22" y="30"/>
                  </a:lnTo>
                  <a:lnTo>
                    <a:pt x="26" y="32"/>
                  </a:lnTo>
                  <a:lnTo>
                    <a:pt x="27" y="30"/>
                  </a:lnTo>
                  <a:lnTo>
                    <a:pt x="32" y="32"/>
                  </a:lnTo>
                  <a:lnTo>
                    <a:pt x="35" y="32"/>
                  </a:lnTo>
                  <a:lnTo>
                    <a:pt x="24" y="29"/>
                  </a:lnTo>
                  <a:lnTo>
                    <a:pt x="24" y="22"/>
                  </a:lnTo>
                  <a:lnTo>
                    <a:pt x="37" y="18"/>
                  </a:lnTo>
                  <a:lnTo>
                    <a:pt x="38" y="16"/>
                  </a:lnTo>
                  <a:lnTo>
                    <a:pt x="35" y="14"/>
                  </a:lnTo>
                  <a:lnTo>
                    <a:pt x="24" y="16"/>
                  </a:lnTo>
                  <a:lnTo>
                    <a:pt x="19" y="14"/>
                  </a:lnTo>
                  <a:lnTo>
                    <a:pt x="21" y="8"/>
                  </a:lnTo>
                  <a:lnTo>
                    <a:pt x="26" y="9"/>
                  </a:lnTo>
                  <a:lnTo>
                    <a:pt x="26" y="8"/>
                  </a:lnTo>
                  <a:lnTo>
                    <a:pt x="24" y="5"/>
                  </a:lnTo>
                  <a:lnTo>
                    <a:pt x="21" y="5"/>
                  </a:lnTo>
                  <a:lnTo>
                    <a:pt x="34" y="5"/>
                  </a:lnTo>
                  <a:lnTo>
                    <a:pt x="35" y="0"/>
                  </a:lnTo>
                  <a:lnTo>
                    <a:pt x="40" y="0"/>
                  </a:lnTo>
                  <a:lnTo>
                    <a:pt x="42" y="3"/>
                  </a:lnTo>
                  <a:lnTo>
                    <a:pt x="51" y="1"/>
                  </a:lnTo>
                  <a:lnTo>
                    <a:pt x="53" y="3"/>
                  </a:lnTo>
                  <a:lnTo>
                    <a:pt x="48" y="42"/>
                  </a:lnTo>
                  <a:lnTo>
                    <a:pt x="48" y="4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25" name="Google Shape;525;p9"/>
            <p:cNvSpPr/>
            <p:nvPr/>
          </p:nvSpPr>
          <p:spPr>
            <a:xfrm>
              <a:off x="4712808" y="-2379811"/>
              <a:ext cx="66619" cy="58461"/>
            </a:xfrm>
            <a:custGeom>
              <a:avLst/>
              <a:gdLst/>
              <a:ahLst/>
              <a:cxnLst/>
              <a:rect l="l" t="t" r="r" b="b"/>
              <a:pathLst>
                <a:path w="49" h="43" extrusionOk="0">
                  <a:moveTo>
                    <a:pt x="25" y="37"/>
                  </a:moveTo>
                  <a:lnTo>
                    <a:pt x="25" y="43"/>
                  </a:lnTo>
                  <a:lnTo>
                    <a:pt x="30" y="43"/>
                  </a:lnTo>
                  <a:lnTo>
                    <a:pt x="30" y="40"/>
                  </a:lnTo>
                  <a:lnTo>
                    <a:pt x="37" y="35"/>
                  </a:lnTo>
                  <a:lnTo>
                    <a:pt x="37" y="31"/>
                  </a:lnTo>
                  <a:lnTo>
                    <a:pt x="49" y="31"/>
                  </a:lnTo>
                  <a:lnTo>
                    <a:pt x="49" y="24"/>
                  </a:lnTo>
                  <a:lnTo>
                    <a:pt x="45" y="21"/>
                  </a:lnTo>
                  <a:lnTo>
                    <a:pt x="41" y="16"/>
                  </a:lnTo>
                  <a:lnTo>
                    <a:pt x="37" y="13"/>
                  </a:lnTo>
                  <a:lnTo>
                    <a:pt x="37" y="8"/>
                  </a:lnTo>
                  <a:lnTo>
                    <a:pt x="35" y="6"/>
                  </a:lnTo>
                  <a:lnTo>
                    <a:pt x="22" y="5"/>
                  </a:lnTo>
                  <a:lnTo>
                    <a:pt x="11" y="0"/>
                  </a:lnTo>
                  <a:lnTo>
                    <a:pt x="3" y="0"/>
                  </a:lnTo>
                  <a:lnTo>
                    <a:pt x="0" y="5"/>
                  </a:lnTo>
                  <a:lnTo>
                    <a:pt x="1" y="3"/>
                  </a:lnTo>
                  <a:lnTo>
                    <a:pt x="11" y="11"/>
                  </a:lnTo>
                  <a:lnTo>
                    <a:pt x="13" y="14"/>
                  </a:lnTo>
                  <a:lnTo>
                    <a:pt x="24" y="26"/>
                  </a:lnTo>
                  <a:lnTo>
                    <a:pt x="25" y="37"/>
                  </a:lnTo>
                  <a:lnTo>
                    <a:pt x="25" y="3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26" name="Google Shape;526;p9"/>
            <p:cNvSpPr/>
            <p:nvPr/>
          </p:nvSpPr>
          <p:spPr>
            <a:xfrm>
              <a:off x="4593167" y="-2375732"/>
              <a:ext cx="186260" cy="92450"/>
            </a:xfrm>
            <a:custGeom>
              <a:avLst/>
              <a:gdLst/>
              <a:ahLst/>
              <a:cxnLst/>
              <a:rect l="l" t="t" r="r" b="b"/>
              <a:pathLst>
                <a:path w="137" h="68" extrusionOk="0">
                  <a:moveTo>
                    <a:pt x="112" y="23"/>
                  </a:moveTo>
                  <a:lnTo>
                    <a:pt x="101" y="11"/>
                  </a:lnTo>
                  <a:lnTo>
                    <a:pt x="99" y="8"/>
                  </a:lnTo>
                  <a:lnTo>
                    <a:pt x="89" y="0"/>
                  </a:lnTo>
                  <a:lnTo>
                    <a:pt x="88" y="2"/>
                  </a:lnTo>
                  <a:lnTo>
                    <a:pt x="65" y="8"/>
                  </a:lnTo>
                  <a:lnTo>
                    <a:pt x="59" y="5"/>
                  </a:lnTo>
                  <a:lnTo>
                    <a:pt x="33" y="5"/>
                  </a:lnTo>
                  <a:lnTo>
                    <a:pt x="24" y="11"/>
                  </a:lnTo>
                  <a:lnTo>
                    <a:pt x="20" y="16"/>
                  </a:lnTo>
                  <a:lnTo>
                    <a:pt x="11" y="29"/>
                  </a:lnTo>
                  <a:lnTo>
                    <a:pt x="0" y="32"/>
                  </a:lnTo>
                  <a:lnTo>
                    <a:pt x="6" y="37"/>
                  </a:lnTo>
                  <a:lnTo>
                    <a:pt x="12" y="45"/>
                  </a:lnTo>
                  <a:lnTo>
                    <a:pt x="17" y="47"/>
                  </a:lnTo>
                  <a:lnTo>
                    <a:pt x="19" y="52"/>
                  </a:lnTo>
                  <a:lnTo>
                    <a:pt x="30" y="55"/>
                  </a:lnTo>
                  <a:lnTo>
                    <a:pt x="33" y="53"/>
                  </a:lnTo>
                  <a:lnTo>
                    <a:pt x="35" y="55"/>
                  </a:lnTo>
                  <a:lnTo>
                    <a:pt x="33" y="58"/>
                  </a:lnTo>
                  <a:lnTo>
                    <a:pt x="35" y="61"/>
                  </a:lnTo>
                  <a:lnTo>
                    <a:pt x="38" y="61"/>
                  </a:lnTo>
                  <a:lnTo>
                    <a:pt x="41" y="61"/>
                  </a:lnTo>
                  <a:lnTo>
                    <a:pt x="40" y="64"/>
                  </a:lnTo>
                  <a:lnTo>
                    <a:pt x="43" y="66"/>
                  </a:lnTo>
                  <a:lnTo>
                    <a:pt x="78" y="68"/>
                  </a:lnTo>
                  <a:lnTo>
                    <a:pt x="99" y="61"/>
                  </a:lnTo>
                  <a:lnTo>
                    <a:pt x="104" y="61"/>
                  </a:lnTo>
                  <a:lnTo>
                    <a:pt x="113" y="64"/>
                  </a:lnTo>
                  <a:lnTo>
                    <a:pt x="120" y="66"/>
                  </a:lnTo>
                  <a:lnTo>
                    <a:pt x="125" y="66"/>
                  </a:lnTo>
                  <a:lnTo>
                    <a:pt x="123" y="60"/>
                  </a:lnTo>
                  <a:lnTo>
                    <a:pt x="126" y="48"/>
                  </a:lnTo>
                  <a:lnTo>
                    <a:pt x="128" y="48"/>
                  </a:lnTo>
                  <a:lnTo>
                    <a:pt x="128" y="52"/>
                  </a:lnTo>
                  <a:lnTo>
                    <a:pt x="125" y="55"/>
                  </a:lnTo>
                  <a:lnTo>
                    <a:pt x="126" y="56"/>
                  </a:lnTo>
                  <a:lnTo>
                    <a:pt x="134" y="52"/>
                  </a:lnTo>
                  <a:lnTo>
                    <a:pt x="136" y="50"/>
                  </a:lnTo>
                  <a:lnTo>
                    <a:pt x="137" y="47"/>
                  </a:lnTo>
                  <a:lnTo>
                    <a:pt x="136" y="44"/>
                  </a:lnTo>
                  <a:lnTo>
                    <a:pt x="133" y="42"/>
                  </a:lnTo>
                  <a:lnTo>
                    <a:pt x="120" y="45"/>
                  </a:lnTo>
                  <a:lnTo>
                    <a:pt x="117" y="42"/>
                  </a:lnTo>
                  <a:lnTo>
                    <a:pt x="115" y="42"/>
                  </a:lnTo>
                  <a:lnTo>
                    <a:pt x="113" y="40"/>
                  </a:lnTo>
                  <a:lnTo>
                    <a:pt x="113" y="34"/>
                  </a:lnTo>
                  <a:lnTo>
                    <a:pt x="112" y="23"/>
                  </a:lnTo>
                  <a:lnTo>
                    <a:pt x="112" y="2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27" name="Google Shape;527;p9"/>
            <p:cNvSpPr/>
            <p:nvPr/>
          </p:nvSpPr>
          <p:spPr>
            <a:xfrm>
              <a:off x="4041187" y="-2530721"/>
              <a:ext cx="47585" cy="32629"/>
            </a:xfrm>
            <a:custGeom>
              <a:avLst/>
              <a:gdLst/>
              <a:ahLst/>
              <a:cxnLst/>
              <a:rect l="l" t="t" r="r" b="b"/>
              <a:pathLst>
                <a:path w="35" h="24" extrusionOk="0">
                  <a:moveTo>
                    <a:pt x="27" y="24"/>
                  </a:moveTo>
                  <a:lnTo>
                    <a:pt x="30" y="23"/>
                  </a:lnTo>
                  <a:lnTo>
                    <a:pt x="30" y="21"/>
                  </a:lnTo>
                  <a:lnTo>
                    <a:pt x="34" y="20"/>
                  </a:lnTo>
                  <a:lnTo>
                    <a:pt x="35" y="20"/>
                  </a:lnTo>
                  <a:lnTo>
                    <a:pt x="34" y="15"/>
                  </a:lnTo>
                  <a:lnTo>
                    <a:pt x="35" y="18"/>
                  </a:lnTo>
                  <a:lnTo>
                    <a:pt x="35" y="15"/>
                  </a:lnTo>
                  <a:lnTo>
                    <a:pt x="34" y="13"/>
                  </a:lnTo>
                  <a:lnTo>
                    <a:pt x="30" y="13"/>
                  </a:lnTo>
                  <a:lnTo>
                    <a:pt x="30" y="12"/>
                  </a:lnTo>
                  <a:lnTo>
                    <a:pt x="30" y="8"/>
                  </a:lnTo>
                  <a:lnTo>
                    <a:pt x="27" y="4"/>
                  </a:lnTo>
                  <a:lnTo>
                    <a:pt x="22" y="4"/>
                  </a:lnTo>
                  <a:lnTo>
                    <a:pt x="13" y="7"/>
                  </a:lnTo>
                  <a:lnTo>
                    <a:pt x="13" y="5"/>
                  </a:lnTo>
                  <a:lnTo>
                    <a:pt x="14" y="4"/>
                  </a:lnTo>
                  <a:lnTo>
                    <a:pt x="13" y="2"/>
                  </a:lnTo>
                  <a:lnTo>
                    <a:pt x="10" y="0"/>
                  </a:lnTo>
                  <a:lnTo>
                    <a:pt x="8" y="4"/>
                  </a:lnTo>
                  <a:lnTo>
                    <a:pt x="8" y="7"/>
                  </a:lnTo>
                  <a:lnTo>
                    <a:pt x="8" y="8"/>
                  </a:lnTo>
                  <a:lnTo>
                    <a:pt x="5" y="12"/>
                  </a:lnTo>
                  <a:lnTo>
                    <a:pt x="3" y="12"/>
                  </a:lnTo>
                  <a:lnTo>
                    <a:pt x="3" y="15"/>
                  </a:lnTo>
                  <a:lnTo>
                    <a:pt x="0" y="16"/>
                  </a:lnTo>
                  <a:lnTo>
                    <a:pt x="5" y="18"/>
                  </a:lnTo>
                  <a:lnTo>
                    <a:pt x="6" y="21"/>
                  </a:lnTo>
                  <a:lnTo>
                    <a:pt x="10" y="23"/>
                  </a:lnTo>
                  <a:lnTo>
                    <a:pt x="13" y="18"/>
                  </a:lnTo>
                  <a:lnTo>
                    <a:pt x="21" y="16"/>
                  </a:lnTo>
                  <a:lnTo>
                    <a:pt x="24" y="20"/>
                  </a:lnTo>
                  <a:lnTo>
                    <a:pt x="27" y="24"/>
                  </a:lnTo>
                  <a:lnTo>
                    <a:pt x="27" y="2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28" name="Google Shape;528;p9"/>
            <p:cNvSpPr/>
            <p:nvPr/>
          </p:nvSpPr>
          <p:spPr>
            <a:xfrm>
              <a:off x="4387874" y="-2095663"/>
              <a:ext cx="337170" cy="208013"/>
            </a:xfrm>
            <a:custGeom>
              <a:avLst/>
              <a:gdLst/>
              <a:ahLst/>
              <a:cxnLst/>
              <a:rect l="l" t="t" r="r" b="b"/>
              <a:pathLst>
                <a:path w="248" h="153" extrusionOk="0">
                  <a:moveTo>
                    <a:pt x="234" y="153"/>
                  </a:moveTo>
                  <a:lnTo>
                    <a:pt x="218" y="149"/>
                  </a:lnTo>
                  <a:lnTo>
                    <a:pt x="202" y="142"/>
                  </a:lnTo>
                  <a:lnTo>
                    <a:pt x="186" y="137"/>
                  </a:lnTo>
                  <a:lnTo>
                    <a:pt x="170" y="133"/>
                  </a:lnTo>
                  <a:lnTo>
                    <a:pt x="155" y="128"/>
                  </a:lnTo>
                  <a:lnTo>
                    <a:pt x="139" y="121"/>
                  </a:lnTo>
                  <a:lnTo>
                    <a:pt x="123" y="117"/>
                  </a:lnTo>
                  <a:lnTo>
                    <a:pt x="109" y="112"/>
                  </a:lnTo>
                  <a:lnTo>
                    <a:pt x="93" y="115"/>
                  </a:lnTo>
                  <a:lnTo>
                    <a:pt x="88" y="117"/>
                  </a:lnTo>
                  <a:lnTo>
                    <a:pt x="85" y="113"/>
                  </a:lnTo>
                  <a:lnTo>
                    <a:pt x="77" y="110"/>
                  </a:lnTo>
                  <a:lnTo>
                    <a:pt x="43" y="110"/>
                  </a:lnTo>
                  <a:lnTo>
                    <a:pt x="35" y="101"/>
                  </a:lnTo>
                  <a:lnTo>
                    <a:pt x="27" y="99"/>
                  </a:lnTo>
                  <a:lnTo>
                    <a:pt x="19" y="99"/>
                  </a:lnTo>
                  <a:lnTo>
                    <a:pt x="14" y="96"/>
                  </a:lnTo>
                  <a:lnTo>
                    <a:pt x="13" y="89"/>
                  </a:lnTo>
                  <a:lnTo>
                    <a:pt x="5" y="80"/>
                  </a:lnTo>
                  <a:lnTo>
                    <a:pt x="5" y="78"/>
                  </a:lnTo>
                  <a:lnTo>
                    <a:pt x="9" y="76"/>
                  </a:lnTo>
                  <a:lnTo>
                    <a:pt x="9" y="62"/>
                  </a:lnTo>
                  <a:lnTo>
                    <a:pt x="6" y="44"/>
                  </a:lnTo>
                  <a:lnTo>
                    <a:pt x="0" y="38"/>
                  </a:lnTo>
                  <a:lnTo>
                    <a:pt x="1" y="35"/>
                  </a:lnTo>
                  <a:lnTo>
                    <a:pt x="3" y="33"/>
                  </a:lnTo>
                  <a:lnTo>
                    <a:pt x="9" y="32"/>
                  </a:lnTo>
                  <a:lnTo>
                    <a:pt x="14" y="28"/>
                  </a:lnTo>
                  <a:lnTo>
                    <a:pt x="13" y="20"/>
                  </a:lnTo>
                  <a:lnTo>
                    <a:pt x="14" y="17"/>
                  </a:lnTo>
                  <a:lnTo>
                    <a:pt x="30" y="9"/>
                  </a:lnTo>
                  <a:lnTo>
                    <a:pt x="32" y="6"/>
                  </a:lnTo>
                  <a:lnTo>
                    <a:pt x="30" y="0"/>
                  </a:lnTo>
                  <a:lnTo>
                    <a:pt x="45" y="3"/>
                  </a:lnTo>
                  <a:lnTo>
                    <a:pt x="56" y="3"/>
                  </a:lnTo>
                  <a:lnTo>
                    <a:pt x="67" y="4"/>
                  </a:lnTo>
                  <a:lnTo>
                    <a:pt x="86" y="9"/>
                  </a:lnTo>
                  <a:lnTo>
                    <a:pt x="88" y="11"/>
                  </a:lnTo>
                  <a:lnTo>
                    <a:pt x="90" y="14"/>
                  </a:lnTo>
                  <a:lnTo>
                    <a:pt x="98" y="20"/>
                  </a:lnTo>
                  <a:lnTo>
                    <a:pt x="101" y="22"/>
                  </a:lnTo>
                  <a:lnTo>
                    <a:pt x="125" y="25"/>
                  </a:lnTo>
                  <a:lnTo>
                    <a:pt x="133" y="28"/>
                  </a:lnTo>
                  <a:lnTo>
                    <a:pt x="141" y="32"/>
                  </a:lnTo>
                  <a:lnTo>
                    <a:pt x="144" y="33"/>
                  </a:lnTo>
                  <a:lnTo>
                    <a:pt x="154" y="32"/>
                  </a:lnTo>
                  <a:lnTo>
                    <a:pt x="159" y="28"/>
                  </a:lnTo>
                  <a:lnTo>
                    <a:pt x="162" y="24"/>
                  </a:lnTo>
                  <a:lnTo>
                    <a:pt x="159" y="17"/>
                  </a:lnTo>
                  <a:lnTo>
                    <a:pt x="159" y="12"/>
                  </a:lnTo>
                  <a:lnTo>
                    <a:pt x="173" y="3"/>
                  </a:lnTo>
                  <a:lnTo>
                    <a:pt x="189" y="1"/>
                  </a:lnTo>
                  <a:lnTo>
                    <a:pt x="202" y="4"/>
                  </a:lnTo>
                  <a:lnTo>
                    <a:pt x="204" y="6"/>
                  </a:lnTo>
                  <a:lnTo>
                    <a:pt x="204" y="9"/>
                  </a:lnTo>
                  <a:lnTo>
                    <a:pt x="207" y="11"/>
                  </a:lnTo>
                  <a:lnTo>
                    <a:pt x="216" y="11"/>
                  </a:lnTo>
                  <a:lnTo>
                    <a:pt x="232" y="14"/>
                  </a:lnTo>
                  <a:lnTo>
                    <a:pt x="236" y="17"/>
                  </a:lnTo>
                  <a:lnTo>
                    <a:pt x="234" y="17"/>
                  </a:lnTo>
                  <a:lnTo>
                    <a:pt x="232" y="20"/>
                  </a:lnTo>
                  <a:lnTo>
                    <a:pt x="234" y="32"/>
                  </a:lnTo>
                  <a:lnTo>
                    <a:pt x="231" y="35"/>
                  </a:lnTo>
                  <a:lnTo>
                    <a:pt x="232" y="40"/>
                  </a:lnTo>
                  <a:lnTo>
                    <a:pt x="234" y="41"/>
                  </a:lnTo>
                  <a:lnTo>
                    <a:pt x="234" y="44"/>
                  </a:lnTo>
                  <a:lnTo>
                    <a:pt x="239" y="48"/>
                  </a:lnTo>
                  <a:lnTo>
                    <a:pt x="239" y="57"/>
                  </a:lnTo>
                  <a:lnTo>
                    <a:pt x="240" y="67"/>
                  </a:lnTo>
                  <a:lnTo>
                    <a:pt x="242" y="76"/>
                  </a:lnTo>
                  <a:lnTo>
                    <a:pt x="242" y="88"/>
                  </a:lnTo>
                  <a:lnTo>
                    <a:pt x="244" y="97"/>
                  </a:lnTo>
                  <a:lnTo>
                    <a:pt x="244" y="107"/>
                  </a:lnTo>
                  <a:lnTo>
                    <a:pt x="245" y="117"/>
                  </a:lnTo>
                  <a:lnTo>
                    <a:pt x="245" y="126"/>
                  </a:lnTo>
                  <a:lnTo>
                    <a:pt x="247" y="136"/>
                  </a:lnTo>
                  <a:lnTo>
                    <a:pt x="248" y="147"/>
                  </a:lnTo>
                  <a:lnTo>
                    <a:pt x="232" y="147"/>
                  </a:lnTo>
                  <a:lnTo>
                    <a:pt x="234" y="153"/>
                  </a:lnTo>
                  <a:lnTo>
                    <a:pt x="234" y="15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29" name="Google Shape;529;p9"/>
            <p:cNvSpPr/>
            <p:nvPr/>
          </p:nvSpPr>
          <p:spPr>
            <a:xfrm>
              <a:off x="4485762" y="-1943393"/>
              <a:ext cx="222967" cy="227046"/>
            </a:xfrm>
            <a:custGeom>
              <a:avLst/>
              <a:gdLst/>
              <a:ahLst/>
              <a:cxnLst/>
              <a:rect l="l" t="t" r="r" b="b"/>
              <a:pathLst>
                <a:path w="164" h="167" extrusionOk="0">
                  <a:moveTo>
                    <a:pt x="162" y="41"/>
                  </a:moveTo>
                  <a:lnTo>
                    <a:pt x="162" y="51"/>
                  </a:lnTo>
                  <a:lnTo>
                    <a:pt x="164" y="61"/>
                  </a:lnTo>
                  <a:lnTo>
                    <a:pt x="164" y="70"/>
                  </a:lnTo>
                  <a:lnTo>
                    <a:pt x="164" y="80"/>
                  </a:lnTo>
                  <a:lnTo>
                    <a:pt x="148" y="82"/>
                  </a:lnTo>
                  <a:lnTo>
                    <a:pt x="146" y="88"/>
                  </a:lnTo>
                  <a:lnTo>
                    <a:pt x="140" y="94"/>
                  </a:lnTo>
                  <a:lnTo>
                    <a:pt x="140" y="99"/>
                  </a:lnTo>
                  <a:lnTo>
                    <a:pt x="136" y="101"/>
                  </a:lnTo>
                  <a:lnTo>
                    <a:pt x="136" y="106"/>
                  </a:lnTo>
                  <a:lnTo>
                    <a:pt x="135" y="110"/>
                  </a:lnTo>
                  <a:lnTo>
                    <a:pt x="135" y="114"/>
                  </a:lnTo>
                  <a:lnTo>
                    <a:pt x="141" y="112"/>
                  </a:lnTo>
                  <a:lnTo>
                    <a:pt x="143" y="118"/>
                  </a:lnTo>
                  <a:lnTo>
                    <a:pt x="151" y="128"/>
                  </a:lnTo>
                  <a:lnTo>
                    <a:pt x="151" y="130"/>
                  </a:lnTo>
                  <a:lnTo>
                    <a:pt x="148" y="130"/>
                  </a:lnTo>
                  <a:lnTo>
                    <a:pt x="136" y="131"/>
                  </a:lnTo>
                  <a:lnTo>
                    <a:pt x="133" y="134"/>
                  </a:lnTo>
                  <a:lnTo>
                    <a:pt x="133" y="138"/>
                  </a:lnTo>
                  <a:lnTo>
                    <a:pt x="123" y="144"/>
                  </a:lnTo>
                  <a:lnTo>
                    <a:pt x="122" y="146"/>
                  </a:lnTo>
                  <a:lnTo>
                    <a:pt x="117" y="147"/>
                  </a:lnTo>
                  <a:lnTo>
                    <a:pt x="114" y="149"/>
                  </a:lnTo>
                  <a:lnTo>
                    <a:pt x="91" y="152"/>
                  </a:lnTo>
                  <a:lnTo>
                    <a:pt x="91" y="154"/>
                  </a:lnTo>
                  <a:lnTo>
                    <a:pt x="95" y="155"/>
                  </a:lnTo>
                  <a:lnTo>
                    <a:pt x="87" y="160"/>
                  </a:lnTo>
                  <a:lnTo>
                    <a:pt x="74" y="162"/>
                  </a:lnTo>
                  <a:lnTo>
                    <a:pt x="59" y="167"/>
                  </a:lnTo>
                  <a:lnTo>
                    <a:pt x="55" y="163"/>
                  </a:lnTo>
                  <a:lnTo>
                    <a:pt x="53" y="165"/>
                  </a:lnTo>
                  <a:lnTo>
                    <a:pt x="47" y="167"/>
                  </a:lnTo>
                  <a:lnTo>
                    <a:pt x="35" y="167"/>
                  </a:lnTo>
                  <a:lnTo>
                    <a:pt x="29" y="155"/>
                  </a:lnTo>
                  <a:lnTo>
                    <a:pt x="27" y="152"/>
                  </a:lnTo>
                  <a:lnTo>
                    <a:pt x="18" y="150"/>
                  </a:lnTo>
                  <a:lnTo>
                    <a:pt x="14" y="146"/>
                  </a:lnTo>
                  <a:lnTo>
                    <a:pt x="14" y="142"/>
                  </a:lnTo>
                  <a:lnTo>
                    <a:pt x="18" y="141"/>
                  </a:lnTo>
                  <a:lnTo>
                    <a:pt x="32" y="141"/>
                  </a:lnTo>
                  <a:lnTo>
                    <a:pt x="34" y="141"/>
                  </a:lnTo>
                  <a:lnTo>
                    <a:pt x="32" y="138"/>
                  </a:lnTo>
                  <a:lnTo>
                    <a:pt x="26" y="130"/>
                  </a:lnTo>
                  <a:lnTo>
                    <a:pt x="26" y="122"/>
                  </a:lnTo>
                  <a:lnTo>
                    <a:pt x="21" y="112"/>
                  </a:lnTo>
                  <a:lnTo>
                    <a:pt x="18" y="110"/>
                  </a:lnTo>
                  <a:lnTo>
                    <a:pt x="16" y="109"/>
                  </a:lnTo>
                  <a:lnTo>
                    <a:pt x="13" y="109"/>
                  </a:lnTo>
                  <a:lnTo>
                    <a:pt x="3" y="101"/>
                  </a:lnTo>
                  <a:lnTo>
                    <a:pt x="2" y="96"/>
                  </a:lnTo>
                  <a:lnTo>
                    <a:pt x="0" y="94"/>
                  </a:lnTo>
                  <a:lnTo>
                    <a:pt x="5" y="93"/>
                  </a:lnTo>
                  <a:lnTo>
                    <a:pt x="5" y="88"/>
                  </a:lnTo>
                  <a:lnTo>
                    <a:pt x="30" y="69"/>
                  </a:lnTo>
                  <a:lnTo>
                    <a:pt x="30" y="51"/>
                  </a:lnTo>
                  <a:lnTo>
                    <a:pt x="34" y="35"/>
                  </a:lnTo>
                  <a:lnTo>
                    <a:pt x="37" y="32"/>
                  </a:lnTo>
                  <a:lnTo>
                    <a:pt x="27" y="27"/>
                  </a:lnTo>
                  <a:lnTo>
                    <a:pt x="22" y="21"/>
                  </a:lnTo>
                  <a:lnTo>
                    <a:pt x="21" y="3"/>
                  </a:lnTo>
                  <a:lnTo>
                    <a:pt x="37" y="0"/>
                  </a:lnTo>
                  <a:lnTo>
                    <a:pt x="51" y="5"/>
                  </a:lnTo>
                  <a:lnTo>
                    <a:pt x="67" y="9"/>
                  </a:lnTo>
                  <a:lnTo>
                    <a:pt x="83" y="16"/>
                  </a:lnTo>
                  <a:lnTo>
                    <a:pt x="98" y="21"/>
                  </a:lnTo>
                  <a:lnTo>
                    <a:pt x="114" y="25"/>
                  </a:lnTo>
                  <a:lnTo>
                    <a:pt x="130" y="30"/>
                  </a:lnTo>
                  <a:lnTo>
                    <a:pt x="146" y="37"/>
                  </a:lnTo>
                  <a:lnTo>
                    <a:pt x="162" y="41"/>
                  </a:lnTo>
                  <a:lnTo>
                    <a:pt x="162" y="4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30" name="Google Shape;530;p9"/>
            <p:cNvSpPr/>
            <p:nvPr/>
          </p:nvSpPr>
          <p:spPr>
            <a:xfrm>
              <a:off x="3939220" y="-2141888"/>
              <a:ext cx="243361" cy="133237"/>
            </a:xfrm>
            <a:custGeom>
              <a:avLst/>
              <a:gdLst/>
              <a:ahLst/>
              <a:cxnLst/>
              <a:rect l="l" t="t" r="r" b="b"/>
              <a:pathLst>
                <a:path w="179" h="98" extrusionOk="0">
                  <a:moveTo>
                    <a:pt x="65" y="98"/>
                  </a:moveTo>
                  <a:lnTo>
                    <a:pt x="49" y="98"/>
                  </a:lnTo>
                  <a:lnTo>
                    <a:pt x="32" y="98"/>
                  </a:lnTo>
                  <a:lnTo>
                    <a:pt x="16" y="98"/>
                  </a:lnTo>
                  <a:lnTo>
                    <a:pt x="0" y="98"/>
                  </a:lnTo>
                  <a:lnTo>
                    <a:pt x="1" y="96"/>
                  </a:lnTo>
                  <a:lnTo>
                    <a:pt x="20" y="93"/>
                  </a:lnTo>
                  <a:lnTo>
                    <a:pt x="27" y="88"/>
                  </a:lnTo>
                  <a:lnTo>
                    <a:pt x="40" y="82"/>
                  </a:lnTo>
                  <a:lnTo>
                    <a:pt x="44" y="77"/>
                  </a:lnTo>
                  <a:lnTo>
                    <a:pt x="49" y="70"/>
                  </a:lnTo>
                  <a:lnTo>
                    <a:pt x="49" y="67"/>
                  </a:lnTo>
                  <a:lnTo>
                    <a:pt x="46" y="64"/>
                  </a:lnTo>
                  <a:lnTo>
                    <a:pt x="48" y="56"/>
                  </a:lnTo>
                  <a:lnTo>
                    <a:pt x="52" y="50"/>
                  </a:lnTo>
                  <a:lnTo>
                    <a:pt x="56" y="48"/>
                  </a:lnTo>
                  <a:lnTo>
                    <a:pt x="57" y="42"/>
                  </a:lnTo>
                  <a:lnTo>
                    <a:pt x="68" y="32"/>
                  </a:lnTo>
                  <a:lnTo>
                    <a:pt x="85" y="27"/>
                  </a:lnTo>
                  <a:lnTo>
                    <a:pt x="94" y="22"/>
                  </a:lnTo>
                  <a:lnTo>
                    <a:pt x="99" y="16"/>
                  </a:lnTo>
                  <a:lnTo>
                    <a:pt x="107" y="1"/>
                  </a:lnTo>
                  <a:lnTo>
                    <a:pt x="113" y="0"/>
                  </a:lnTo>
                  <a:lnTo>
                    <a:pt x="120" y="6"/>
                  </a:lnTo>
                  <a:lnTo>
                    <a:pt x="129" y="9"/>
                  </a:lnTo>
                  <a:lnTo>
                    <a:pt x="149" y="8"/>
                  </a:lnTo>
                  <a:lnTo>
                    <a:pt x="155" y="9"/>
                  </a:lnTo>
                  <a:lnTo>
                    <a:pt x="158" y="9"/>
                  </a:lnTo>
                  <a:lnTo>
                    <a:pt x="163" y="9"/>
                  </a:lnTo>
                  <a:lnTo>
                    <a:pt x="161" y="11"/>
                  </a:lnTo>
                  <a:lnTo>
                    <a:pt x="161" y="13"/>
                  </a:lnTo>
                  <a:lnTo>
                    <a:pt x="166" y="14"/>
                  </a:lnTo>
                  <a:lnTo>
                    <a:pt x="166" y="14"/>
                  </a:lnTo>
                  <a:lnTo>
                    <a:pt x="168" y="16"/>
                  </a:lnTo>
                  <a:lnTo>
                    <a:pt x="166" y="17"/>
                  </a:lnTo>
                  <a:lnTo>
                    <a:pt x="168" y="22"/>
                  </a:lnTo>
                  <a:lnTo>
                    <a:pt x="168" y="25"/>
                  </a:lnTo>
                  <a:lnTo>
                    <a:pt x="169" y="29"/>
                  </a:lnTo>
                  <a:lnTo>
                    <a:pt x="169" y="32"/>
                  </a:lnTo>
                  <a:lnTo>
                    <a:pt x="171" y="35"/>
                  </a:lnTo>
                  <a:lnTo>
                    <a:pt x="173" y="38"/>
                  </a:lnTo>
                  <a:lnTo>
                    <a:pt x="179" y="40"/>
                  </a:lnTo>
                  <a:lnTo>
                    <a:pt x="176" y="43"/>
                  </a:lnTo>
                  <a:lnTo>
                    <a:pt x="176" y="45"/>
                  </a:lnTo>
                  <a:lnTo>
                    <a:pt x="150" y="46"/>
                  </a:lnTo>
                  <a:lnTo>
                    <a:pt x="149" y="50"/>
                  </a:lnTo>
                  <a:lnTo>
                    <a:pt x="137" y="51"/>
                  </a:lnTo>
                  <a:lnTo>
                    <a:pt x="136" y="53"/>
                  </a:lnTo>
                  <a:lnTo>
                    <a:pt x="139" y="54"/>
                  </a:lnTo>
                  <a:lnTo>
                    <a:pt x="137" y="58"/>
                  </a:lnTo>
                  <a:lnTo>
                    <a:pt x="141" y="58"/>
                  </a:lnTo>
                  <a:lnTo>
                    <a:pt x="139" y="59"/>
                  </a:lnTo>
                  <a:lnTo>
                    <a:pt x="121" y="64"/>
                  </a:lnTo>
                  <a:lnTo>
                    <a:pt x="115" y="70"/>
                  </a:lnTo>
                  <a:lnTo>
                    <a:pt x="110" y="72"/>
                  </a:lnTo>
                  <a:lnTo>
                    <a:pt x="96" y="72"/>
                  </a:lnTo>
                  <a:lnTo>
                    <a:pt x="96" y="75"/>
                  </a:lnTo>
                  <a:lnTo>
                    <a:pt x="88" y="75"/>
                  </a:lnTo>
                  <a:lnTo>
                    <a:pt x="81" y="78"/>
                  </a:lnTo>
                  <a:lnTo>
                    <a:pt x="78" y="78"/>
                  </a:lnTo>
                  <a:lnTo>
                    <a:pt x="72" y="82"/>
                  </a:lnTo>
                  <a:lnTo>
                    <a:pt x="65" y="85"/>
                  </a:lnTo>
                  <a:lnTo>
                    <a:pt x="65" y="98"/>
                  </a:lnTo>
                  <a:lnTo>
                    <a:pt x="65" y="9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31" name="Google Shape;531;p9"/>
            <p:cNvSpPr/>
            <p:nvPr/>
          </p:nvSpPr>
          <p:spPr>
            <a:xfrm>
              <a:off x="3853568" y="-2003213"/>
              <a:ext cx="250158" cy="186260"/>
            </a:xfrm>
            <a:custGeom>
              <a:avLst/>
              <a:gdLst/>
              <a:ahLst/>
              <a:cxnLst/>
              <a:rect l="l" t="t" r="r" b="b"/>
              <a:pathLst>
                <a:path w="184" h="137" extrusionOk="0">
                  <a:moveTo>
                    <a:pt x="104" y="129"/>
                  </a:moveTo>
                  <a:lnTo>
                    <a:pt x="122" y="129"/>
                  </a:lnTo>
                  <a:lnTo>
                    <a:pt x="139" y="129"/>
                  </a:lnTo>
                  <a:lnTo>
                    <a:pt x="157" y="129"/>
                  </a:lnTo>
                  <a:lnTo>
                    <a:pt x="175" y="129"/>
                  </a:lnTo>
                  <a:lnTo>
                    <a:pt x="178" y="121"/>
                  </a:lnTo>
                  <a:lnTo>
                    <a:pt x="172" y="119"/>
                  </a:lnTo>
                  <a:lnTo>
                    <a:pt x="170" y="108"/>
                  </a:lnTo>
                  <a:lnTo>
                    <a:pt x="168" y="97"/>
                  </a:lnTo>
                  <a:lnTo>
                    <a:pt x="167" y="85"/>
                  </a:lnTo>
                  <a:lnTo>
                    <a:pt x="165" y="73"/>
                  </a:lnTo>
                  <a:lnTo>
                    <a:pt x="162" y="61"/>
                  </a:lnTo>
                  <a:lnTo>
                    <a:pt x="160" y="50"/>
                  </a:lnTo>
                  <a:lnTo>
                    <a:pt x="159" y="37"/>
                  </a:lnTo>
                  <a:lnTo>
                    <a:pt x="157" y="26"/>
                  </a:lnTo>
                  <a:lnTo>
                    <a:pt x="170" y="26"/>
                  </a:lnTo>
                  <a:lnTo>
                    <a:pt x="184" y="26"/>
                  </a:lnTo>
                  <a:lnTo>
                    <a:pt x="170" y="20"/>
                  </a:lnTo>
                  <a:lnTo>
                    <a:pt x="156" y="13"/>
                  </a:lnTo>
                  <a:lnTo>
                    <a:pt x="143" y="7"/>
                  </a:lnTo>
                  <a:lnTo>
                    <a:pt x="128" y="0"/>
                  </a:lnTo>
                  <a:lnTo>
                    <a:pt x="128" y="15"/>
                  </a:lnTo>
                  <a:lnTo>
                    <a:pt x="115" y="15"/>
                  </a:lnTo>
                  <a:lnTo>
                    <a:pt x="104" y="15"/>
                  </a:lnTo>
                  <a:lnTo>
                    <a:pt x="91" y="15"/>
                  </a:lnTo>
                  <a:lnTo>
                    <a:pt x="80" y="15"/>
                  </a:lnTo>
                  <a:lnTo>
                    <a:pt x="80" y="23"/>
                  </a:lnTo>
                  <a:lnTo>
                    <a:pt x="79" y="33"/>
                  </a:lnTo>
                  <a:lnTo>
                    <a:pt x="79" y="42"/>
                  </a:lnTo>
                  <a:lnTo>
                    <a:pt x="64" y="45"/>
                  </a:lnTo>
                  <a:lnTo>
                    <a:pt x="61" y="49"/>
                  </a:lnTo>
                  <a:lnTo>
                    <a:pt x="61" y="57"/>
                  </a:lnTo>
                  <a:lnTo>
                    <a:pt x="63" y="66"/>
                  </a:lnTo>
                  <a:lnTo>
                    <a:pt x="48" y="66"/>
                  </a:lnTo>
                  <a:lnTo>
                    <a:pt x="34" y="66"/>
                  </a:lnTo>
                  <a:lnTo>
                    <a:pt x="19" y="66"/>
                  </a:lnTo>
                  <a:lnTo>
                    <a:pt x="5" y="66"/>
                  </a:lnTo>
                  <a:lnTo>
                    <a:pt x="0" y="69"/>
                  </a:lnTo>
                  <a:lnTo>
                    <a:pt x="3" y="69"/>
                  </a:lnTo>
                  <a:lnTo>
                    <a:pt x="6" y="74"/>
                  </a:lnTo>
                  <a:lnTo>
                    <a:pt x="10" y="74"/>
                  </a:lnTo>
                  <a:lnTo>
                    <a:pt x="11" y="77"/>
                  </a:lnTo>
                  <a:lnTo>
                    <a:pt x="13" y="82"/>
                  </a:lnTo>
                  <a:lnTo>
                    <a:pt x="11" y="82"/>
                  </a:lnTo>
                  <a:lnTo>
                    <a:pt x="8" y="87"/>
                  </a:lnTo>
                  <a:lnTo>
                    <a:pt x="13" y="92"/>
                  </a:lnTo>
                  <a:lnTo>
                    <a:pt x="14" y="97"/>
                  </a:lnTo>
                  <a:lnTo>
                    <a:pt x="14" y="106"/>
                  </a:lnTo>
                  <a:lnTo>
                    <a:pt x="5" y="122"/>
                  </a:lnTo>
                  <a:lnTo>
                    <a:pt x="10" y="118"/>
                  </a:lnTo>
                  <a:lnTo>
                    <a:pt x="18" y="119"/>
                  </a:lnTo>
                  <a:lnTo>
                    <a:pt x="27" y="116"/>
                  </a:lnTo>
                  <a:lnTo>
                    <a:pt x="38" y="116"/>
                  </a:lnTo>
                  <a:lnTo>
                    <a:pt x="46" y="122"/>
                  </a:lnTo>
                  <a:lnTo>
                    <a:pt x="53" y="122"/>
                  </a:lnTo>
                  <a:lnTo>
                    <a:pt x="56" y="127"/>
                  </a:lnTo>
                  <a:lnTo>
                    <a:pt x="61" y="129"/>
                  </a:lnTo>
                  <a:lnTo>
                    <a:pt x="63" y="130"/>
                  </a:lnTo>
                  <a:lnTo>
                    <a:pt x="61" y="130"/>
                  </a:lnTo>
                  <a:lnTo>
                    <a:pt x="72" y="137"/>
                  </a:lnTo>
                  <a:lnTo>
                    <a:pt x="79" y="132"/>
                  </a:lnTo>
                  <a:lnTo>
                    <a:pt x="85" y="124"/>
                  </a:lnTo>
                  <a:lnTo>
                    <a:pt x="88" y="126"/>
                  </a:lnTo>
                  <a:lnTo>
                    <a:pt x="91" y="132"/>
                  </a:lnTo>
                  <a:lnTo>
                    <a:pt x="96" y="132"/>
                  </a:lnTo>
                  <a:lnTo>
                    <a:pt x="104" y="129"/>
                  </a:lnTo>
                  <a:lnTo>
                    <a:pt x="104" y="12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32" name="Google Shape;532;p9"/>
            <p:cNvSpPr/>
            <p:nvPr/>
          </p:nvSpPr>
          <p:spPr>
            <a:xfrm>
              <a:off x="3853568" y="-2008651"/>
              <a:ext cx="174023" cy="99248"/>
            </a:xfrm>
            <a:custGeom>
              <a:avLst/>
              <a:gdLst/>
              <a:ahLst/>
              <a:cxnLst/>
              <a:rect l="l" t="t" r="r" b="b"/>
              <a:pathLst>
                <a:path w="128" h="73" extrusionOk="0">
                  <a:moveTo>
                    <a:pt x="128" y="19"/>
                  </a:moveTo>
                  <a:lnTo>
                    <a:pt x="115" y="19"/>
                  </a:lnTo>
                  <a:lnTo>
                    <a:pt x="104" y="19"/>
                  </a:lnTo>
                  <a:lnTo>
                    <a:pt x="91" y="19"/>
                  </a:lnTo>
                  <a:lnTo>
                    <a:pt x="80" y="19"/>
                  </a:lnTo>
                  <a:lnTo>
                    <a:pt x="80" y="27"/>
                  </a:lnTo>
                  <a:lnTo>
                    <a:pt x="79" y="37"/>
                  </a:lnTo>
                  <a:lnTo>
                    <a:pt x="79" y="46"/>
                  </a:lnTo>
                  <a:lnTo>
                    <a:pt x="64" y="49"/>
                  </a:lnTo>
                  <a:lnTo>
                    <a:pt x="61" y="53"/>
                  </a:lnTo>
                  <a:lnTo>
                    <a:pt x="61" y="61"/>
                  </a:lnTo>
                  <a:lnTo>
                    <a:pt x="63" y="70"/>
                  </a:lnTo>
                  <a:lnTo>
                    <a:pt x="48" y="70"/>
                  </a:lnTo>
                  <a:lnTo>
                    <a:pt x="34" y="70"/>
                  </a:lnTo>
                  <a:lnTo>
                    <a:pt x="19" y="70"/>
                  </a:lnTo>
                  <a:lnTo>
                    <a:pt x="5" y="70"/>
                  </a:lnTo>
                  <a:lnTo>
                    <a:pt x="0" y="73"/>
                  </a:lnTo>
                  <a:lnTo>
                    <a:pt x="2" y="65"/>
                  </a:lnTo>
                  <a:lnTo>
                    <a:pt x="5" y="61"/>
                  </a:lnTo>
                  <a:lnTo>
                    <a:pt x="8" y="61"/>
                  </a:lnTo>
                  <a:lnTo>
                    <a:pt x="14" y="53"/>
                  </a:lnTo>
                  <a:lnTo>
                    <a:pt x="14" y="51"/>
                  </a:lnTo>
                  <a:lnTo>
                    <a:pt x="21" y="43"/>
                  </a:lnTo>
                  <a:lnTo>
                    <a:pt x="35" y="30"/>
                  </a:lnTo>
                  <a:lnTo>
                    <a:pt x="40" y="19"/>
                  </a:lnTo>
                  <a:lnTo>
                    <a:pt x="45" y="14"/>
                  </a:lnTo>
                  <a:lnTo>
                    <a:pt x="54" y="11"/>
                  </a:lnTo>
                  <a:lnTo>
                    <a:pt x="58" y="6"/>
                  </a:lnTo>
                  <a:lnTo>
                    <a:pt x="63" y="0"/>
                  </a:lnTo>
                  <a:lnTo>
                    <a:pt x="79" y="0"/>
                  </a:lnTo>
                  <a:lnTo>
                    <a:pt x="95" y="0"/>
                  </a:lnTo>
                  <a:lnTo>
                    <a:pt x="112" y="0"/>
                  </a:lnTo>
                  <a:lnTo>
                    <a:pt x="128" y="0"/>
                  </a:lnTo>
                  <a:lnTo>
                    <a:pt x="128" y="4"/>
                  </a:lnTo>
                  <a:lnTo>
                    <a:pt x="128" y="19"/>
                  </a:lnTo>
                  <a:lnTo>
                    <a:pt x="128" y="1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33" name="Google Shape;533;p9"/>
            <p:cNvSpPr/>
            <p:nvPr/>
          </p:nvSpPr>
          <p:spPr>
            <a:xfrm>
              <a:off x="4027591" y="-2163641"/>
              <a:ext cx="418744" cy="285507"/>
            </a:xfrm>
            <a:custGeom>
              <a:avLst/>
              <a:gdLst/>
              <a:ahLst/>
              <a:cxnLst/>
              <a:rect l="l" t="t" r="r" b="b"/>
              <a:pathLst>
                <a:path w="308" h="210" extrusionOk="0">
                  <a:moveTo>
                    <a:pt x="0" y="118"/>
                  </a:moveTo>
                  <a:lnTo>
                    <a:pt x="15" y="125"/>
                  </a:lnTo>
                  <a:lnTo>
                    <a:pt x="28" y="131"/>
                  </a:lnTo>
                  <a:lnTo>
                    <a:pt x="42" y="138"/>
                  </a:lnTo>
                  <a:lnTo>
                    <a:pt x="56" y="144"/>
                  </a:lnTo>
                  <a:lnTo>
                    <a:pt x="68" y="149"/>
                  </a:lnTo>
                  <a:lnTo>
                    <a:pt x="79" y="155"/>
                  </a:lnTo>
                  <a:lnTo>
                    <a:pt x="90" y="160"/>
                  </a:lnTo>
                  <a:lnTo>
                    <a:pt x="101" y="165"/>
                  </a:lnTo>
                  <a:lnTo>
                    <a:pt x="113" y="170"/>
                  </a:lnTo>
                  <a:lnTo>
                    <a:pt x="124" y="175"/>
                  </a:lnTo>
                  <a:lnTo>
                    <a:pt x="135" y="181"/>
                  </a:lnTo>
                  <a:lnTo>
                    <a:pt x="146" y="186"/>
                  </a:lnTo>
                  <a:lnTo>
                    <a:pt x="148" y="189"/>
                  </a:lnTo>
                  <a:lnTo>
                    <a:pt x="154" y="192"/>
                  </a:lnTo>
                  <a:lnTo>
                    <a:pt x="159" y="195"/>
                  </a:lnTo>
                  <a:lnTo>
                    <a:pt x="165" y="195"/>
                  </a:lnTo>
                  <a:lnTo>
                    <a:pt x="167" y="197"/>
                  </a:lnTo>
                  <a:lnTo>
                    <a:pt x="178" y="200"/>
                  </a:lnTo>
                  <a:lnTo>
                    <a:pt x="180" y="203"/>
                  </a:lnTo>
                  <a:lnTo>
                    <a:pt x="178" y="208"/>
                  </a:lnTo>
                  <a:lnTo>
                    <a:pt x="181" y="210"/>
                  </a:lnTo>
                  <a:lnTo>
                    <a:pt x="194" y="207"/>
                  </a:lnTo>
                  <a:lnTo>
                    <a:pt x="206" y="205"/>
                  </a:lnTo>
                  <a:lnTo>
                    <a:pt x="217" y="203"/>
                  </a:lnTo>
                  <a:lnTo>
                    <a:pt x="226" y="199"/>
                  </a:lnTo>
                  <a:lnTo>
                    <a:pt x="234" y="195"/>
                  </a:lnTo>
                  <a:lnTo>
                    <a:pt x="242" y="191"/>
                  </a:lnTo>
                  <a:lnTo>
                    <a:pt x="250" y="186"/>
                  </a:lnTo>
                  <a:lnTo>
                    <a:pt x="258" y="183"/>
                  </a:lnTo>
                  <a:lnTo>
                    <a:pt x="265" y="179"/>
                  </a:lnTo>
                  <a:lnTo>
                    <a:pt x="273" y="176"/>
                  </a:lnTo>
                  <a:lnTo>
                    <a:pt x="279" y="173"/>
                  </a:lnTo>
                  <a:lnTo>
                    <a:pt x="286" y="170"/>
                  </a:lnTo>
                  <a:lnTo>
                    <a:pt x="294" y="167"/>
                  </a:lnTo>
                  <a:lnTo>
                    <a:pt x="300" y="163"/>
                  </a:lnTo>
                  <a:lnTo>
                    <a:pt x="308" y="160"/>
                  </a:lnTo>
                  <a:lnTo>
                    <a:pt x="300" y="151"/>
                  </a:lnTo>
                  <a:lnTo>
                    <a:pt x="292" y="149"/>
                  </a:lnTo>
                  <a:lnTo>
                    <a:pt x="284" y="149"/>
                  </a:lnTo>
                  <a:lnTo>
                    <a:pt x="279" y="146"/>
                  </a:lnTo>
                  <a:lnTo>
                    <a:pt x="278" y="139"/>
                  </a:lnTo>
                  <a:lnTo>
                    <a:pt x="270" y="130"/>
                  </a:lnTo>
                  <a:lnTo>
                    <a:pt x="270" y="128"/>
                  </a:lnTo>
                  <a:lnTo>
                    <a:pt x="274" y="126"/>
                  </a:lnTo>
                  <a:lnTo>
                    <a:pt x="274" y="112"/>
                  </a:lnTo>
                  <a:lnTo>
                    <a:pt x="271" y="94"/>
                  </a:lnTo>
                  <a:lnTo>
                    <a:pt x="265" y="88"/>
                  </a:lnTo>
                  <a:lnTo>
                    <a:pt x="266" y="85"/>
                  </a:lnTo>
                  <a:lnTo>
                    <a:pt x="268" y="83"/>
                  </a:lnTo>
                  <a:lnTo>
                    <a:pt x="262" y="62"/>
                  </a:lnTo>
                  <a:lnTo>
                    <a:pt x="250" y="58"/>
                  </a:lnTo>
                  <a:lnTo>
                    <a:pt x="249" y="54"/>
                  </a:lnTo>
                  <a:lnTo>
                    <a:pt x="247" y="50"/>
                  </a:lnTo>
                  <a:lnTo>
                    <a:pt x="241" y="48"/>
                  </a:lnTo>
                  <a:lnTo>
                    <a:pt x="236" y="40"/>
                  </a:lnTo>
                  <a:lnTo>
                    <a:pt x="249" y="32"/>
                  </a:lnTo>
                  <a:lnTo>
                    <a:pt x="252" y="24"/>
                  </a:lnTo>
                  <a:lnTo>
                    <a:pt x="250" y="16"/>
                  </a:lnTo>
                  <a:lnTo>
                    <a:pt x="250" y="9"/>
                  </a:lnTo>
                  <a:lnTo>
                    <a:pt x="249" y="8"/>
                  </a:lnTo>
                  <a:lnTo>
                    <a:pt x="255" y="1"/>
                  </a:lnTo>
                  <a:lnTo>
                    <a:pt x="242" y="3"/>
                  </a:lnTo>
                  <a:lnTo>
                    <a:pt x="234" y="0"/>
                  </a:lnTo>
                  <a:lnTo>
                    <a:pt x="230" y="3"/>
                  </a:lnTo>
                  <a:lnTo>
                    <a:pt x="220" y="0"/>
                  </a:lnTo>
                  <a:lnTo>
                    <a:pt x="218" y="3"/>
                  </a:lnTo>
                  <a:lnTo>
                    <a:pt x="206" y="6"/>
                  </a:lnTo>
                  <a:lnTo>
                    <a:pt x="201" y="3"/>
                  </a:lnTo>
                  <a:lnTo>
                    <a:pt x="186" y="3"/>
                  </a:lnTo>
                  <a:lnTo>
                    <a:pt x="178" y="5"/>
                  </a:lnTo>
                  <a:lnTo>
                    <a:pt x="172" y="5"/>
                  </a:lnTo>
                  <a:lnTo>
                    <a:pt x="167" y="6"/>
                  </a:lnTo>
                  <a:lnTo>
                    <a:pt x="146" y="8"/>
                  </a:lnTo>
                  <a:lnTo>
                    <a:pt x="133" y="13"/>
                  </a:lnTo>
                  <a:lnTo>
                    <a:pt x="130" y="14"/>
                  </a:lnTo>
                  <a:lnTo>
                    <a:pt x="129" y="16"/>
                  </a:lnTo>
                  <a:lnTo>
                    <a:pt x="116" y="17"/>
                  </a:lnTo>
                  <a:lnTo>
                    <a:pt x="108" y="24"/>
                  </a:lnTo>
                  <a:lnTo>
                    <a:pt x="98" y="25"/>
                  </a:lnTo>
                  <a:lnTo>
                    <a:pt x="96" y="27"/>
                  </a:lnTo>
                  <a:lnTo>
                    <a:pt x="96" y="29"/>
                  </a:lnTo>
                  <a:lnTo>
                    <a:pt x="101" y="30"/>
                  </a:lnTo>
                  <a:lnTo>
                    <a:pt x="101" y="30"/>
                  </a:lnTo>
                  <a:lnTo>
                    <a:pt x="103" y="32"/>
                  </a:lnTo>
                  <a:lnTo>
                    <a:pt x="101" y="33"/>
                  </a:lnTo>
                  <a:lnTo>
                    <a:pt x="103" y="38"/>
                  </a:lnTo>
                  <a:lnTo>
                    <a:pt x="103" y="41"/>
                  </a:lnTo>
                  <a:lnTo>
                    <a:pt x="104" y="45"/>
                  </a:lnTo>
                  <a:lnTo>
                    <a:pt x="104" y="48"/>
                  </a:lnTo>
                  <a:lnTo>
                    <a:pt x="106" y="51"/>
                  </a:lnTo>
                  <a:lnTo>
                    <a:pt x="108" y="54"/>
                  </a:lnTo>
                  <a:lnTo>
                    <a:pt x="114" y="56"/>
                  </a:lnTo>
                  <a:lnTo>
                    <a:pt x="111" y="59"/>
                  </a:lnTo>
                  <a:lnTo>
                    <a:pt x="111" y="61"/>
                  </a:lnTo>
                  <a:lnTo>
                    <a:pt x="85" y="62"/>
                  </a:lnTo>
                  <a:lnTo>
                    <a:pt x="84" y="66"/>
                  </a:lnTo>
                  <a:lnTo>
                    <a:pt x="72" y="67"/>
                  </a:lnTo>
                  <a:lnTo>
                    <a:pt x="71" y="69"/>
                  </a:lnTo>
                  <a:lnTo>
                    <a:pt x="74" y="70"/>
                  </a:lnTo>
                  <a:lnTo>
                    <a:pt x="72" y="74"/>
                  </a:lnTo>
                  <a:lnTo>
                    <a:pt x="76" y="74"/>
                  </a:lnTo>
                  <a:lnTo>
                    <a:pt x="74" y="75"/>
                  </a:lnTo>
                  <a:lnTo>
                    <a:pt x="56" y="80"/>
                  </a:lnTo>
                  <a:lnTo>
                    <a:pt x="50" y="86"/>
                  </a:lnTo>
                  <a:lnTo>
                    <a:pt x="45" y="88"/>
                  </a:lnTo>
                  <a:lnTo>
                    <a:pt x="31" y="88"/>
                  </a:lnTo>
                  <a:lnTo>
                    <a:pt x="31" y="91"/>
                  </a:lnTo>
                  <a:lnTo>
                    <a:pt x="23" y="91"/>
                  </a:lnTo>
                  <a:lnTo>
                    <a:pt x="16" y="94"/>
                  </a:lnTo>
                  <a:lnTo>
                    <a:pt x="13" y="94"/>
                  </a:lnTo>
                  <a:lnTo>
                    <a:pt x="7" y="98"/>
                  </a:lnTo>
                  <a:lnTo>
                    <a:pt x="0" y="101"/>
                  </a:lnTo>
                  <a:lnTo>
                    <a:pt x="0" y="114"/>
                  </a:lnTo>
                  <a:lnTo>
                    <a:pt x="0" y="118"/>
                  </a:lnTo>
                  <a:lnTo>
                    <a:pt x="0" y="11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34" name="Google Shape;534;p9"/>
            <p:cNvSpPr/>
            <p:nvPr/>
          </p:nvSpPr>
          <p:spPr>
            <a:xfrm>
              <a:off x="3951456" y="-1967865"/>
              <a:ext cx="342608" cy="213451"/>
            </a:xfrm>
            <a:custGeom>
              <a:avLst/>
              <a:gdLst/>
              <a:ahLst/>
              <a:cxnLst/>
              <a:rect l="l" t="t" r="r" b="b"/>
              <a:pathLst>
                <a:path w="252" h="157" extrusionOk="0">
                  <a:moveTo>
                    <a:pt x="32" y="103"/>
                  </a:moveTo>
                  <a:lnTo>
                    <a:pt x="50" y="103"/>
                  </a:lnTo>
                  <a:lnTo>
                    <a:pt x="67" y="103"/>
                  </a:lnTo>
                  <a:lnTo>
                    <a:pt x="85" y="103"/>
                  </a:lnTo>
                  <a:lnTo>
                    <a:pt x="103" y="103"/>
                  </a:lnTo>
                  <a:lnTo>
                    <a:pt x="106" y="95"/>
                  </a:lnTo>
                  <a:lnTo>
                    <a:pt x="100" y="93"/>
                  </a:lnTo>
                  <a:lnTo>
                    <a:pt x="98" y="82"/>
                  </a:lnTo>
                  <a:lnTo>
                    <a:pt x="96" y="71"/>
                  </a:lnTo>
                  <a:lnTo>
                    <a:pt x="95" y="59"/>
                  </a:lnTo>
                  <a:lnTo>
                    <a:pt x="93" y="47"/>
                  </a:lnTo>
                  <a:lnTo>
                    <a:pt x="90" y="35"/>
                  </a:lnTo>
                  <a:lnTo>
                    <a:pt x="88" y="24"/>
                  </a:lnTo>
                  <a:lnTo>
                    <a:pt x="87" y="11"/>
                  </a:lnTo>
                  <a:lnTo>
                    <a:pt x="85" y="0"/>
                  </a:lnTo>
                  <a:lnTo>
                    <a:pt x="98" y="0"/>
                  </a:lnTo>
                  <a:lnTo>
                    <a:pt x="112" y="0"/>
                  </a:lnTo>
                  <a:lnTo>
                    <a:pt x="124" y="5"/>
                  </a:lnTo>
                  <a:lnTo>
                    <a:pt x="135" y="11"/>
                  </a:lnTo>
                  <a:lnTo>
                    <a:pt x="146" y="16"/>
                  </a:lnTo>
                  <a:lnTo>
                    <a:pt x="157" y="21"/>
                  </a:lnTo>
                  <a:lnTo>
                    <a:pt x="169" y="26"/>
                  </a:lnTo>
                  <a:lnTo>
                    <a:pt x="180" y="31"/>
                  </a:lnTo>
                  <a:lnTo>
                    <a:pt x="191" y="37"/>
                  </a:lnTo>
                  <a:lnTo>
                    <a:pt x="202" y="42"/>
                  </a:lnTo>
                  <a:lnTo>
                    <a:pt x="204" y="45"/>
                  </a:lnTo>
                  <a:lnTo>
                    <a:pt x="210" y="48"/>
                  </a:lnTo>
                  <a:lnTo>
                    <a:pt x="215" y="51"/>
                  </a:lnTo>
                  <a:lnTo>
                    <a:pt x="221" y="51"/>
                  </a:lnTo>
                  <a:lnTo>
                    <a:pt x="223" y="53"/>
                  </a:lnTo>
                  <a:lnTo>
                    <a:pt x="234" y="56"/>
                  </a:lnTo>
                  <a:lnTo>
                    <a:pt x="236" y="59"/>
                  </a:lnTo>
                  <a:lnTo>
                    <a:pt x="234" y="64"/>
                  </a:lnTo>
                  <a:lnTo>
                    <a:pt x="237" y="66"/>
                  </a:lnTo>
                  <a:lnTo>
                    <a:pt x="250" y="63"/>
                  </a:lnTo>
                  <a:lnTo>
                    <a:pt x="250" y="72"/>
                  </a:lnTo>
                  <a:lnTo>
                    <a:pt x="250" y="80"/>
                  </a:lnTo>
                  <a:lnTo>
                    <a:pt x="250" y="88"/>
                  </a:lnTo>
                  <a:lnTo>
                    <a:pt x="252" y="96"/>
                  </a:lnTo>
                  <a:lnTo>
                    <a:pt x="247" y="98"/>
                  </a:lnTo>
                  <a:lnTo>
                    <a:pt x="241" y="104"/>
                  </a:lnTo>
                  <a:lnTo>
                    <a:pt x="225" y="104"/>
                  </a:lnTo>
                  <a:lnTo>
                    <a:pt x="207" y="104"/>
                  </a:lnTo>
                  <a:lnTo>
                    <a:pt x="201" y="108"/>
                  </a:lnTo>
                  <a:lnTo>
                    <a:pt x="191" y="108"/>
                  </a:lnTo>
                  <a:lnTo>
                    <a:pt x="175" y="109"/>
                  </a:lnTo>
                  <a:lnTo>
                    <a:pt x="149" y="122"/>
                  </a:lnTo>
                  <a:lnTo>
                    <a:pt x="128" y="127"/>
                  </a:lnTo>
                  <a:lnTo>
                    <a:pt x="122" y="136"/>
                  </a:lnTo>
                  <a:lnTo>
                    <a:pt x="111" y="144"/>
                  </a:lnTo>
                  <a:lnTo>
                    <a:pt x="108" y="149"/>
                  </a:lnTo>
                  <a:lnTo>
                    <a:pt x="108" y="156"/>
                  </a:lnTo>
                  <a:lnTo>
                    <a:pt x="104" y="156"/>
                  </a:lnTo>
                  <a:lnTo>
                    <a:pt x="103" y="154"/>
                  </a:lnTo>
                  <a:lnTo>
                    <a:pt x="100" y="154"/>
                  </a:lnTo>
                  <a:lnTo>
                    <a:pt x="95" y="157"/>
                  </a:lnTo>
                  <a:lnTo>
                    <a:pt x="93" y="157"/>
                  </a:lnTo>
                  <a:lnTo>
                    <a:pt x="92" y="152"/>
                  </a:lnTo>
                  <a:lnTo>
                    <a:pt x="90" y="152"/>
                  </a:lnTo>
                  <a:lnTo>
                    <a:pt x="88" y="154"/>
                  </a:lnTo>
                  <a:lnTo>
                    <a:pt x="85" y="152"/>
                  </a:lnTo>
                  <a:lnTo>
                    <a:pt x="85" y="156"/>
                  </a:lnTo>
                  <a:lnTo>
                    <a:pt x="80" y="156"/>
                  </a:lnTo>
                  <a:lnTo>
                    <a:pt x="79" y="157"/>
                  </a:lnTo>
                  <a:lnTo>
                    <a:pt x="76" y="156"/>
                  </a:lnTo>
                  <a:lnTo>
                    <a:pt x="74" y="157"/>
                  </a:lnTo>
                  <a:lnTo>
                    <a:pt x="72" y="154"/>
                  </a:lnTo>
                  <a:lnTo>
                    <a:pt x="64" y="157"/>
                  </a:lnTo>
                  <a:lnTo>
                    <a:pt x="59" y="154"/>
                  </a:lnTo>
                  <a:lnTo>
                    <a:pt x="59" y="149"/>
                  </a:lnTo>
                  <a:lnTo>
                    <a:pt x="56" y="149"/>
                  </a:lnTo>
                  <a:lnTo>
                    <a:pt x="55" y="149"/>
                  </a:lnTo>
                  <a:lnTo>
                    <a:pt x="55" y="149"/>
                  </a:lnTo>
                  <a:lnTo>
                    <a:pt x="59" y="146"/>
                  </a:lnTo>
                  <a:lnTo>
                    <a:pt x="59" y="144"/>
                  </a:lnTo>
                  <a:lnTo>
                    <a:pt x="55" y="144"/>
                  </a:lnTo>
                  <a:lnTo>
                    <a:pt x="53" y="143"/>
                  </a:lnTo>
                  <a:lnTo>
                    <a:pt x="51" y="143"/>
                  </a:lnTo>
                  <a:lnTo>
                    <a:pt x="51" y="140"/>
                  </a:lnTo>
                  <a:lnTo>
                    <a:pt x="51" y="136"/>
                  </a:lnTo>
                  <a:lnTo>
                    <a:pt x="50" y="136"/>
                  </a:lnTo>
                  <a:lnTo>
                    <a:pt x="48" y="133"/>
                  </a:lnTo>
                  <a:lnTo>
                    <a:pt x="43" y="133"/>
                  </a:lnTo>
                  <a:lnTo>
                    <a:pt x="43" y="135"/>
                  </a:lnTo>
                  <a:lnTo>
                    <a:pt x="39" y="136"/>
                  </a:lnTo>
                  <a:lnTo>
                    <a:pt x="39" y="138"/>
                  </a:lnTo>
                  <a:lnTo>
                    <a:pt x="29" y="136"/>
                  </a:lnTo>
                  <a:lnTo>
                    <a:pt x="24" y="140"/>
                  </a:lnTo>
                  <a:lnTo>
                    <a:pt x="19" y="136"/>
                  </a:lnTo>
                  <a:lnTo>
                    <a:pt x="15" y="138"/>
                  </a:lnTo>
                  <a:lnTo>
                    <a:pt x="13" y="138"/>
                  </a:lnTo>
                  <a:lnTo>
                    <a:pt x="11" y="138"/>
                  </a:lnTo>
                  <a:lnTo>
                    <a:pt x="13" y="135"/>
                  </a:lnTo>
                  <a:lnTo>
                    <a:pt x="13" y="128"/>
                  </a:lnTo>
                  <a:lnTo>
                    <a:pt x="10" y="125"/>
                  </a:lnTo>
                  <a:lnTo>
                    <a:pt x="7" y="125"/>
                  </a:lnTo>
                  <a:lnTo>
                    <a:pt x="3" y="122"/>
                  </a:lnTo>
                  <a:lnTo>
                    <a:pt x="5" y="119"/>
                  </a:lnTo>
                  <a:lnTo>
                    <a:pt x="3" y="116"/>
                  </a:lnTo>
                  <a:lnTo>
                    <a:pt x="0" y="114"/>
                  </a:lnTo>
                  <a:lnTo>
                    <a:pt x="0" y="111"/>
                  </a:lnTo>
                  <a:lnTo>
                    <a:pt x="7" y="106"/>
                  </a:lnTo>
                  <a:lnTo>
                    <a:pt x="13" y="98"/>
                  </a:lnTo>
                  <a:lnTo>
                    <a:pt x="16" y="100"/>
                  </a:lnTo>
                  <a:lnTo>
                    <a:pt x="19" y="106"/>
                  </a:lnTo>
                  <a:lnTo>
                    <a:pt x="24" y="106"/>
                  </a:lnTo>
                  <a:lnTo>
                    <a:pt x="32" y="103"/>
                  </a:lnTo>
                  <a:lnTo>
                    <a:pt x="32" y="10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35" name="Google Shape;535;p9"/>
            <p:cNvSpPr/>
            <p:nvPr/>
          </p:nvSpPr>
          <p:spPr>
            <a:xfrm>
              <a:off x="4098288" y="-1821033"/>
              <a:ext cx="159069" cy="76135"/>
            </a:xfrm>
            <a:custGeom>
              <a:avLst/>
              <a:gdLst/>
              <a:ahLst/>
              <a:cxnLst/>
              <a:rect l="l" t="t" r="r" b="b"/>
              <a:pathLst>
                <a:path w="117" h="56" extrusionOk="0">
                  <a:moveTo>
                    <a:pt x="40" y="56"/>
                  </a:moveTo>
                  <a:lnTo>
                    <a:pt x="38" y="48"/>
                  </a:lnTo>
                  <a:lnTo>
                    <a:pt x="35" y="44"/>
                  </a:lnTo>
                  <a:lnTo>
                    <a:pt x="36" y="41"/>
                  </a:lnTo>
                  <a:lnTo>
                    <a:pt x="69" y="41"/>
                  </a:lnTo>
                  <a:lnTo>
                    <a:pt x="78" y="41"/>
                  </a:lnTo>
                  <a:lnTo>
                    <a:pt x="85" y="41"/>
                  </a:lnTo>
                  <a:lnTo>
                    <a:pt x="88" y="41"/>
                  </a:lnTo>
                  <a:lnTo>
                    <a:pt x="94" y="41"/>
                  </a:lnTo>
                  <a:lnTo>
                    <a:pt x="102" y="36"/>
                  </a:lnTo>
                  <a:lnTo>
                    <a:pt x="112" y="36"/>
                  </a:lnTo>
                  <a:lnTo>
                    <a:pt x="117" y="32"/>
                  </a:lnTo>
                  <a:lnTo>
                    <a:pt x="112" y="28"/>
                  </a:lnTo>
                  <a:lnTo>
                    <a:pt x="112" y="27"/>
                  </a:lnTo>
                  <a:lnTo>
                    <a:pt x="115" y="27"/>
                  </a:lnTo>
                  <a:lnTo>
                    <a:pt x="113" y="24"/>
                  </a:lnTo>
                  <a:lnTo>
                    <a:pt x="110" y="24"/>
                  </a:lnTo>
                  <a:lnTo>
                    <a:pt x="105" y="25"/>
                  </a:lnTo>
                  <a:lnTo>
                    <a:pt x="101" y="24"/>
                  </a:lnTo>
                  <a:lnTo>
                    <a:pt x="94" y="16"/>
                  </a:lnTo>
                  <a:lnTo>
                    <a:pt x="85" y="9"/>
                  </a:lnTo>
                  <a:lnTo>
                    <a:pt x="85" y="6"/>
                  </a:lnTo>
                  <a:lnTo>
                    <a:pt x="81" y="4"/>
                  </a:lnTo>
                  <a:lnTo>
                    <a:pt x="83" y="0"/>
                  </a:lnTo>
                  <a:lnTo>
                    <a:pt x="67" y="1"/>
                  </a:lnTo>
                  <a:lnTo>
                    <a:pt x="41" y="14"/>
                  </a:lnTo>
                  <a:lnTo>
                    <a:pt x="20" y="19"/>
                  </a:lnTo>
                  <a:lnTo>
                    <a:pt x="14" y="28"/>
                  </a:lnTo>
                  <a:lnTo>
                    <a:pt x="3" y="36"/>
                  </a:lnTo>
                  <a:lnTo>
                    <a:pt x="0" y="41"/>
                  </a:lnTo>
                  <a:lnTo>
                    <a:pt x="0" y="48"/>
                  </a:lnTo>
                  <a:lnTo>
                    <a:pt x="4" y="52"/>
                  </a:lnTo>
                  <a:lnTo>
                    <a:pt x="8" y="54"/>
                  </a:lnTo>
                  <a:lnTo>
                    <a:pt x="11" y="54"/>
                  </a:lnTo>
                  <a:lnTo>
                    <a:pt x="12" y="56"/>
                  </a:lnTo>
                  <a:lnTo>
                    <a:pt x="14" y="54"/>
                  </a:lnTo>
                  <a:lnTo>
                    <a:pt x="25" y="51"/>
                  </a:lnTo>
                  <a:lnTo>
                    <a:pt x="30" y="52"/>
                  </a:lnTo>
                  <a:lnTo>
                    <a:pt x="32" y="52"/>
                  </a:lnTo>
                  <a:lnTo>
                    <a:pt x="36" y="56"/>
                  </a:lnTo>
                  <a:lnTo>
                    <a:pt x="40" y="56"/>
                  </a:lnTo>
                  <a:lnTo>
                    <a:pt x="40" y="5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36" name="Google Shape;536;p9"/>
            <p:cNvSpPr/>
            <p:nvPr/>
          </p:nvSpPr>
          <p:spPr>
            <a:xfrm>
              <a:off x="4851482" y="-1671481"/>
              <a:ext cx="110125" cy="76135"/>
            </a:xfrm>
            <a:custGeom>
              <a:avLst/>
              <a:gdLst/>
              <a:ahLst/>
              <a:cxnLst/>
              <a:rect l="l" t="t" r="r" b="b"/>
              <a:pathLst>
                <a:path w="81" h="56" extrusionOk="0">
                  <a:moveTo>
                    <a:pt x="12" y="29"/>
                  </a:moveTo>
                  <a:lnTo>
                    <a:pt x="12" y="31"/>
                  </a:lnTo>
                  <a:lnTo>
                    <a:pt x="13" y="31"/>
                  </a:lnTo>
                  <a:lnTo>
                    <a:pt x="18" y="26"/>
                  </a:lnTo>
                  <a:lnTo>
                    <a:pt x="23" y="24"/>
                  </a:lnTo>
                  <a:lnTo>
                    <a:pt x="24" y="23"/>
                  </a:lnTo>
                  <a:lnTo>
                    <a:pt x="24" y="19"/>
                  </a:lnTo>
                  <a:lnTo>
                    <a:pt x="23" y="19"/>
                  </a:lnTo>
                  <a:lnTo>
                    <a:pt x="16" y="18"/>
                  </a:lnTo>
                  <a:lnTo>
                    <a:pt x="15" y="15"/>
                  </a:lnTo>
                  <a:lnTo>
                    <a:pt x="15" y="5"/>
                  </a:lnTo>
                  <a:lnTo>
                    <a:pt x="16" y="3"/>
                  </a:lnTo>
                  <a:lnTo>
                    <a:pt x="31" y="3"/>
                  </a:lnTo>
                  <a:lnTo>
                    <a:pt x="32" y="5"/>
                  </a:lnTo>
                  <a:lnTo>
                    <a:pt x="45" y="3"/>
                  </a:lnTo>
                  <a:lnTo>
                    <a:pt x="55" y="3"/>
                  </a:lnTo>
                  <a:lnTo>
                    <a:pt x="61" y="0"/>
                  </a:lnTo>
                  <a:lnTo>
                    <a:pt x="68" y="2"/>
                  </a:lnTo>
                  <a:lnTo>
                    <a:pt x="73" y="10"/>
                  </a:lnTo>
                  <a:lnTo>
                    <a:pt x="79" y="13"/>
                  </a:lnTo>
                  <a:lnTo>
                    <a:pt x="81" y="21"/>
                  </a:lnTo>
                  <a:lnTo>
                    <a:pt x="81" y="26"/>
                  </a:lnTo>
                  <a:lnTo>
                    <a:pt x="68" y="40"/>
                  </a:lnTo>
                  <a:lnTo>
                    <a:pt x="68" y="40"/>
                  </a:lnTo>
                  <a:lnTo>
                    <a:pt x="66" y="40"/>
                  </a:lnTo>
                  <a:lnTo>
                    <a:pt x="63" y="39"/>
                  </a:lnTo>
                  <a:lnTo>
                    <a:pt x="61" y="40"/>
                  </a:lnTo>
                  <a:lnTo>
                    <a:pt x="58" y="39"/>
                  </a:lnTo>
                  <a:lnTo>
                    <a:pt x="57" y="39"/>
                  </a:lnTo>
                  <a:lnTo>
                    <a:pt x="52" y="42"/>
                  </a:lnTo>
                  <a:lnTo>
                    <a:pt x="50" y="40"/>
                  </a:lnTo>
                  <a:lnTo>
                    <a:pt x="47" y="40"/>
                  </a:lnTo>
                  <a:lnTo>
                    <a:pt x="45" y="40"/>
                  </a:lnTo>
                  <a:lnTo>
                    <a:pt x="45" y="40"/>
                  </a:lnTo>
                  <a:lnTo>
                    <a:pt x="44" y="42"/>
                  </a:lnTo>
                  <a:lnTo>
                    <a:pt x="42" y="40"/>
                  </a:lnTo>
                  <a:lnTo>
                    <a:pt x="40" y="42"/>
                  </a:lnTo>
                  <a:lnTo>
                    <a:pt x="37" y="43"/>
                  </a:lnTo>
                  <a:lnTo>
                    <a:pt x="36" y="43"/>
                  </a:lnTo>
                  <a:lnTo>
                    <a:pt x="34" y="45"/>
                  </a:lnTo>
                  <a:lnTo>
                    <a:pt x="36" y="45"/>
                  </a:lnTo>
                  <a:lnTo>
                    <a:pt x="32" y="50"/>
                  </a:lnTo>
                  <a:lnTo>
                    <a:pt x="34" y="52"/>
                  </a:lnTo>
                  <a:lnTo>
                    <a:pt x="13" y="52"/>
                  </a:lnTo>
                  <a:lnTo>
                    <a:pt x="8" y="53"/>
                  </a:lnTo>
                  <a:lnTo>
                    <a:pt x="7" y="56"/>
                  </a:lnTo>
                  <a:lnTo>
                    <a:pt x="0" y="55"/>
                  </a:lnTo>
                  <a:lnTo>
                    <a:pt x="0" y="45"/>
                  </a:lnTo>
                  <a:lnTo>
                    <a:pt x="0" y="43"/>
                  </a:lnTo>
                  <a:lnTo>
                    <a:pt x="2" y="37"/>
                  </a:lnTo>
                  <a:lnTo>
                    <a:pt x="12" y="29"/>
                  </a:lnTo>
                  <a:lnTo>
                    <a:pt x="12" y="2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37" name="Google Shape;537;p9"/>
            <p:cNvSpPr/>
            <p:nvPr/>
          </p:nvSpPr>
          <p:spPr>
            <a:xfrm>
              <a:off x="4669302" y="-1942034"/>
              <a:ext cx="337170" cy="277350"/>
            </a:xfrm>
            <a:custGeom>
              <a:avLst/>
              <a:gdLst/>
              <a:ahLst/>
              <a:cxnLst/>
              <a:rect l="l" t="t" r="r" b="b"/>
              <a:pathLst>
                <a:path w="248" h="204" extrusionOk="0">
                  <a:moveTo>
                    <a:pt x="27" y="40"/>
                  </a:moveTo>
                  <a:lnTo>
                    <a:pt x="27" y="50"/>
                  </a:lnTo>
                  <a:lnTo>
                    <a:pt x="29" y="60"/>
                  </a:lnTo>
                  <a:lnTo>
                    <a:pt x="29" y="69"/>
                  </a:lnTo>
                  <a:lnTo>
                    <a:pt x="29" y="79"/>
                  </a:lnTo>
                  <a:lnTo>
                    <a:pt x="13" y="81"/>
                  </a:lnTo>
                  <a:lnTo>
                    <a:pt x="11" y="87"/>
                  </a:lnTo>
                  <a:lnTo>
                    <a:pt x="5" y="93"/>
                  </a:lnTo>
                  <a:lnTo>
                    <a:pt x="5" y="98"/>
                  </a:lnTo>
                  <a:lnTo>
                    <a:pt x="1" y="100"/>
                  </a:lnTo>
                  <a:lnTo>
                    <a:pt x="1" y="105"/>
                  </a:lnTo>
                  <a:lnTo>
                    <a:pt x="0" y="109"/>
                  </a:lnTo>
                  <a:lnTo>
                    <a:pt x="0" y="113"/>
                  </a:lnTo>
                  <a:lnTo>
                    <a:pt x="6" y="111"/>
                  </a:lnTo>
                  <a:lnTo>
                    <a:pt x="8" y="117"/>
                  </a:lnTo>
                  <a:lnTo>
                    <a:pt x="16" y="127"/>
                  </a:lnTo>
                  <a:lnTo>
                    <a:pt x="16" y="129"/>
                  </a:lnTo>
                  <a:lnTo>
                    <a:pt x="13" y="129"/>
                  </a:lnTo>
                  <a:lnTo>
                    <a:pt x="27" y="138"/>
                  </a:lnTo>
                  <a:lnTo>
                    <a:pt x="29" y="141"/>
                  </a:lnTo>
                  <a:lnTo>
                    <a:pt x="27" y="151"/>
                  </a:lnTo>
                  <a:lnTo>
                    <a:pt x="30" y="153"/>
                  </a:lnTo>
                  <a:lnTo>
                    <a:pt x="37" y="153"/>
                  </a:lnTo>
                  <a:lnTo>
                    <a:pt x="40" y="156"/>
                  </a:lnTo>
                  <a:lnTo>
                    <a:pt x="48" y="158"/>
                  </a:lnTo>
                  <a:lnTo>
                    <a:pt x="54" y="159"/>
                  </a:lnTo>
                  <a:lnTo>
                    <a:pt x="56" y="164"/>
                  </a:lnTo>
                  <a:lnTo>
                    <a:pt x="72" y="172"/>
                  </a:lnTo>
                  <a:lnTo>
                    <a:pt x="78" y="180"/>
                  </a:lnTo>
                  <a:lnTo>
                    <a:pt x="90" y="183"/>
                  </a:lnTo>
                  <a:lnTo>
                    <a:pt x="94" y="188"/>
                  </a:lnTo>
                  <a:lnTo>
                    <a:pt x="104" y="196"/>
                  </a:lnTo>
                  <a:lnTo>
                    <a:pt x="110" y="198"/>
                  </a:lnTo>
                  <a:lnTo>
                    <a:pt x="114" y="194"/>
                  </a:lnTo>
                  <a:lnTo>
                    <a:pt x="125" y="196"/>
                  </a:lnTo>
                  <a:lnTo>
                    <a:pt x="128" y="194"/>
                  </a:lnTo>
                  <a:lnTo>
                    <a:pt x="147" y="204"/>
                  </a:lnTo>
                  <a:lnTo>
                    <a:pt x="149" y="204"/>
                  </a:lnTo>
                  <a:lnTo>
                    <a:pt x="150" y="202"/>
                  </a:lnTo>
                  <a:lnTo>
                    <a:pt x="165" y="202"/>
                  </a:lnTo>
                  <a:lnTo>
                    <a:pt x="166" y="204"/>
                  </a:lnTo>
                  <a:lnTo>
                    <a:pt x="179" y="202"/>
                  </a:lnTo>
                  <a:lnTo>
                    <a:pt x="189" y="202"/>
                  </a:lnTo>
                  <a:lnTo>
                    <a:pt x="195" y="199"/>
                  </a:lnTo>
                  <a:lnTo>
                    <a:pt x="203" y="194"/>
                  </a:lnTo>
                  <a:lnTo>
                    <a:pt x="226" y="194"/>
                  </a:lnTo>
                  <a:lnTo>
                    <a:pt x="224" y="186"/>
                  </a:lnTo>
                  <a:lnTo>
                    <a:pt x="213" y="185"/>
                  </a:lnTo>
                  <a:lnTo>
                    <a:pt x="205" y="174"/>
                  </a:lnTo>
                  <a:lnTo>
                    <a:pt x="195" y="169"/>
                  </a:lnTo>
                  <a:lnTo>
                    <a:pt x="191" y="164"/>
                  </a:lnTo>
                  <a:lnTo>
                    <a:pt x="176" y="161"/>
                  </a:lnTo>
                  <a:lnTo>
                    <a:pt x="179" y="159"/>
                  </a:lnTo>
                  <a:lnTo>
                    <a:pt x="179" y="156"/>
                  </a:lnTo>
                  <a:lnTo>
                    <a:pt x="189" y="156"/>
                  </a:lnTo>
                  <a:lnTo>
                    <a:pt x="194" y="153"/>
                  </a:lnTo>
                  <a:lnTo>
                    <a:pt x="192" y="133"/>
                  </a:lnTo>
                  <a:lnTo>
                    <a:pt x="194" y="135"/>
                  </a:lnTo>
                  <a:lnTo>
                    <a:pt x="197" y="130"/>
                  </a:lnTo>
                  <a:lnTo>
                    <a:pt x="203" y="129"/>
                  </a:lnTo>
                  <a:lnTo>
                    <a:pt x="205" y="122"/>
                  </a:lnTo>
                  <a:lnTo>
                    <a:pt x="213" y="113"/>
                  </a:lnTo>
                  <a:lnTo>
                    <a:pt x="219" y="109"/>
                  </a:lnTo>
                  <a:lnTo>
                    <a:pt x="224" y="98"/>
                  </a:lnTo>
                  <a:lnTo>
                    <a:pt x="223" y="95"/>
                  </a:lnTo>
                  <a:lnTo>
                    <a:pt x="223" y="89"/>
                  </a:lnTo>
                  <a:lnTo>
                    <a:pt x="227" y="66"/>
                  </a:lnTo>
                  <a:lnTo>
                    <a:pt x="232" y="65"/>
                  </a:lnTo>
                  <a:lnTo>
                    <a:pt x="235" y="63"/>
                  </a:lnTo>
                  <a:lnTo>
                    <a:pt x="247" y="60"/>
                  </a:lnTo>
                  <a:lnTo>
                    <a:pt x="248" y="55"/>
                  </a:lnTo>
                  <a:lnTo>
                    <a:pt x="247" y="53"/>
                  </a:lnTo>
                  <a:lnTo>
                    <a:pt x="243" y="53"/>
                  </a:lnTo>
                  <a:lnTo>
                    <a:pt x="240" y="50"/>
                  </a:lnTo>
                  <a:lnTo>
                    <a:pt x="234" y="48"/>
                  </a:lnTo>
                  <a:lnTo>
                    <a:pt x="231" y="45"/>
                  </a:lnTo>
                  <a:lnTo>
                    <a:pt x="227" y="36"/>
                  </a:lnTo>
                  <a:lnTo>
                    <a:pt x="226" y="23"/>
                  </a:lnTo>
                  <a:lnTo>
                    <a:pt x="219" y="18"/>
                  </a:lnTo>
                  <a:lnTo>
                    <a:pt x="218" y="13"/>
                  </a:lnTo>
                  <a:lnTo>
                    <a:pt x="208" y="7"/>
                  </a:lnTo>
                  <a:lnTo>
                    <a:pt x="202" y="4"/>
                  </a:lnTo>
                  <a:lnTo>
                    <a:pt x="199" y="0"/>
                  </a:lnTo>
                  <a:lnTo>
                    <a:pt x="192" y="4"/>
                  </a:lnTo>
                  <a:lnTo>
                    <a:pt x="189" y="4"/>
                  </a:lnTo>
                  <a:lnTo>
                    <a:pt x="186" y="8"/>
                  </a:lnTo>
                  <a:lnTo>
                    <a:pt x="178" y="10"/>
                  </a:lnTo>
                  <a:lnTo>
                    <a:pt x="176" y="15"/>
                  </a:lnTo>
                  <a:lnTo>
                    <a:pt x="168" y="15"/>
                  </a:lnTo>
                  <a:lnTo>
                    <a:pt x="163" y="13"/>
                  </a:lnTo>
                  <a:lnTo>
                    <a:pt x="149" y="13"/>
                  </a:lnTo>
                  <a:lnTo>
                    <a:pt x="136" y="13"/>
                  </a:lnTo>
                  <a:lnTo>
                    <a:pt x="138" y="12"/>
                  </a:lnTo>
                  <a:lnTo>
                    <a:pt x="136" y="10"/>
                  </a:lnTo>
                  <a:lnTo>
                    <a:pt x="133" y="13"/>
                  </a:lnTo>
                  <a:lnTo>
                    <a:pt x="122" y="13"/>
                  </a:lnTo>
                  <a:lnTo>
                    <a:pt x="110" y="13"/>
                  </a:lnTo>
                  <a:lnTo>
                    <a:pt x="98" y="13"/>
                  </a:lnTo>
                  <a:lnTo>
                    <a:pt x="86" y="13"/>
                  </a:lnTo>
                  <a:lnTo>
                    <a:pt x="75" y="13"/>
                  </a:lnTo>
                  <a:lnTo>
                    <a:pt x="62" y="13"/>
                  </a:lnTo>
                  <a:lnTo>
                    <a:pt x="51" y="13"/>
                  </a:lnTo>
                  <a:lnTo>
                    <a:pt x="38" y="13"/>
                  </a:lnTo>
                  <a:lnTo>
                    <a:pt x="40" y="23"/>
                  </a:lnTo>
                  <a:lnTo>
                    <a:pt x="41" y="34"/>
                  </a:lnTo>
                  <a:lnTo>
                    <a:pt x="25" y="34"/>
                  </a:lnTo>
                  <a:lnTo>
                    <a:pt x="27" y="40"/>
                  </a:lnTo>
                  <a:lnTo>
                    <a:pt x="27" y="4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38" name="Google Shape;538;p9"/>
            <p:cNvSpPr/>
            <p:nvPr/>
          </p:nvSpPr>
          <p:spPr>
            <a:xfrm>
              <a:off x="5089405" y="-1780246"/>
              <a:ext cx="202574" cy="187619"/>
            </a:xfrm>
            <a:custGeom>
              <a:avLst/>
              <a:gdLst/>
              <a:ahLst/>
              <a:cxnLst/>
              <a:rect l="l" t="t" r="r" b="b"/>
              <a:pathLst>
                <a:path w="149" h="138" extrusionOk="0">
                  <a:moveTo>
                    <a:pt x="100" y="43"/>
                  </a:moveTo>
                  <a:lnTo>
                    <a:pt x="90" y="50"/>
                  </a:lnTo>
                  <a:lnTo>
                    <a:pt x="80" y="56"/>
                  </a:lnTo>
                  <a:lnTo>
                    <a:pt x="71" y="64"/>
                  </a:lnTo>
                  <a:lnTo>
                    <a:pt x="60" y="71"/>
                  </a:lnTo>
                  <a:lnTo>
                    <a:pt x="42" y="71"/>
                  </a:lnTo>
                  <a:lnTo>
                    <a:pt x="34" y="74"/>
                  </a:lnTo>
                  <a:lnTo>
                    <a:pt x="27" y="77"/>
                  </a:lnTo>
                  <a:lnTo>
                    <a:pt x="18" y="80"/>
                  </a:lnTo>
                  <a:lnTo>
                    <a:pt x="16" y="80"/>
                  </a:lnTo>
                  <a:lnTo>
                    <a:pt x="11" y="82"/>
                  </a:lnTo>
                  <a:lnTo>
                    <a:pt x="7" y="88"/>
                  </a:lnTo>
                  <a:lnTo>
                    <a:pt x="0" y="93"/>
                  </a:lnTo>
                  <a:lnTo>
                    <a:pt x="0" y="103"/>
                  </a:lnTo>
                  <a:lnTo>
                    <a:pt x="2" y="112"/>
                  </a:lnTo>
                  <a:lnTo>
                    <a:pt x="3" y="122"/>
                  </a:lnTo>
                  <a:lnTo>
                    <a:pt x="5" y="130"/>
                  </a:lnTo>
                  <a:lnTo>
                    <a:pt x="15" y="138"/>
                  </a:lnTo>
                  <a:lnTo>
                    <a:pt x="27" y="127"/>
                  </a:lnTo>
                  <a:lnTo>
                    <a:pt x="29" y="123"/>
                  </a:lnTo>
                  <a:lnTo>
                    <a:pt x="34" y="123"/>
                  </a:lnTo>
                  <a:lnTo>
                    <a:pt x="42" y="115"/>
                  </a:lnTo>
                  <a:lnTo>
                    <a:pt x="63" y="103"/>
                  </a:lnTo>
                  <a:lnTo>
                    <a:pt x="77" y="99"/>
                  </a:lnTo>
                  <a:lnTo>
                    <a:pt x="85" y="91"/>
                  </a:lnTo>
                  <a:lnTo>
                    <a:pt x="103" y="80"/>
                  </a:lnTo>
                  <a:lnTo>
                    <a:pt x="109" y="71"/>
                  </a:lnTo>
                  <a:lnTo>
                    <a:pt x="119" y="64"/>
                  </a:lnTo>
                  <a:lnTo>
                    <a:pt x="122" y="56"/>
                  </a:lnTo>
                  <a:lnTo>
                    <a:pt x="130" y="45"/>
                  </a:lnTo>
                  <a:lnTo>
                    <a:pt x="130" y="42"/>
                  </a:lnTo>
                  <a:lnTo>
                    <a:pt x="133" y="39"/>
                  </a:lnTo>
                  <a:lnTo>
                    <a:pt x="141" y="29"/>
                  </a:lnTo>
                  <a:lnTo>
                    <a:pt x="143" y="18"/>
                  </a:lnTo>
                  <a:lnTo>
                    <a:pt x="149" y="18"/>
                  </a:lnTo>
                  <a:lnTo>
                    <a:pt x="146" y="16"/>
                  </a:lnTo>
                  <a:lnTo>
                    <a:pt x="145" y="16"/>
                  </a:lnTo>
                  <a:lnTo>
                    <a:pt x="146" y="14"/>
                  </a:lnTo>
                  <a:lnTo>
                    <a:pt x="146" y="10"/>
                  </a:lnTo>
                  <a:lnTo>
                    <a:pt x="143" y="6"/>
                  </a:lnTo>
                  <a:lnTo>
                    <a:pt x="145" y="2"/>
                  </a:lnTo>
                  <a:lnTo>
                    <a:pt x="137" y="0"/>
                  </a:lnTo>
                  <a:lnTo>
                    <a:pt x="128" y="5"/>
                  </a:lnTo>
                  <a:lnTo>
                    <a:pt x="116" y="6"/>
                  </a:lnTo>
                  <a:lnTo>
                    <a:pt x="111" y="6"/>
                  </a:lnTo>
                  <a:lnTo>
                    <a:pt x="104" y="6"/>
                  </a:lnTo>
                  <a:lnTo>
                    <a:pt x="100" y="8"/>
                  </a:lnTo>
                  <a:lnTo>
                    <a:pt x="85" y="8"/>
                  </a:lnTo>
                  <a:lnTo>
                    <a:pt x="74" y="13"/>
                  </a:lnTo>
                  <a:lnTo>
                    <a:pt x="63" y="11"/>
                  </a:lnTo>
                  <a:lnTo>
                    <a:pt x="50" y="16"/>
                  </a:lnTo>
                  <a:lnTo>
                    <a:pt x="42" y="16"/>
                  </a:lnTo>
                  <a:lnTo>
                    <a:pt x="37" y="14"/>
                  </a:lnTo>
                  <a:lnTo>
                    <a:pt x="23" y="5"/>
                  </a:lnTo>
                  <a:lnTo>
                    <a:pt x="18" y="11"/>
                  </a:lnTo>
                  <a:lnTo>
                    <a:pt x="16" y="13"/>
                  </a:lnTo>
                  <a:lnTo>
                    <a:pt x="19" y="18"/>
                  </a:lnTo>
                  <a:lnTo>
                    <a:pt x="31" y="26"/>
                  </a:lnTo>
                  <a:lnTo>
                    <a:pt x="39" y="29"/>
                  </a:lnTo>
                  <a:lnTo>
                    <a:pt x="50" y="32"/>
                  </a:lnTo>
                  <a:lnTo>
                    <a:pt x="63" y="35"/>
                  </a:lnTo>
                  <a:lnTo>
                    <a:pt x="76" y="37"/>
                  </a:lnTo>
                  <a:lnTo>
                    <a:pt x="87" y="40"/>
                  </a:lnTo>
                  <a:lnTo>
                    <a:pt x="103" y="40"/>
                  </a:lnTo>
                  <a:lnTo>
                    <a:pt x="100" y="43"/>
                  </a:lnTo>
                  <a:lnTo>
                    <a:pt x="100" y="4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39" name="Google Shape;539;p9"/>
            <p:cNvSpPr/>
            <p:nvPr/>
          </p:nvSpPr>
          <p:spPr>
            <a:xfrm>
              <a:off x="4908584" y="-1821033"/>
              <a:ext cx="320855" cy="159069"/>
            </a:xfrm>
            <a:custGeom>
              <a:avLst/>
              <a:gdLst/>
              <a:ahLst/>
              <a:cxnLst/>
              <a:rect l="l" t="t" r="r" b="b"/>
              <a:pathLst>
                <a:path w="236" h="117" extrusionOk="0">
                  <a:moveTo>
                    <a:pt x="233" y="73"/>
                  </a:moveTo>
                  <a:lnTo>
                    <a:pt x="223" y="80"/>
                  </a:lnTo>
                  <a:lnTo>
                    <a:pt x="213" y="86"/>
                  </a:lnTo>
                  <a:lnTo>
                    <a:pt x="204" y="94"/>
                  </a:lnTo>
                  <a:lnTo>
                    <a:pt x="193" y="101"/>
                  </a:lnTo>
                  <a:lnTo>
                    <a:pt x="175" y="101"/>
                  </a:lnTo>
                  <a:lnTo>
                    <a:pt x="167" y="104"/>
                  </a:lnTo>
                  <a:lnTo>
                    <a:pt x="160" y="107"/>
                  </a:lnTo>
                  <a:lnTo>
                    <a:pt x="151" y="110"/>
                  </a:lnTo>
                  <a:lnTo>
                    <a:pt x="149" y="110"/>
                  </a:lnTo>
                  <a:lnTo>
                    <a:pt x="144" y="112"/>
                  </a:lnTo>
                  <a:lnTo>
                    <a:pt x="136" y="112"/>
                  </a:lnTo>
                  <a:lnTo>
                    <a:pt x="127" y="109"/>
                  </a:lnTo>
                  <a:lnTo>
                    <a:pt x="117" y="110"/>
                  </a:lnTo>
                  <a:lnTo>
                    <a:pt x="112" y="113"/>
                  </a:lnTo>
                  <a:lnTo>
                    <a:pt x="106" y="117"/>
                  </a:lnTo>
                  <a:lnTo>
                    <a:pt x="100" y="117"/>
                  </a:lnTo>
                  <a:lnTo>
                    <a:pt x="82" y="113"/>
                  </a:lnTo>
                  <a:lnTo>
                    <a:pt x="61" y="105"/>
                  </a:lnTo>
                  <a:lnTo>
                    <a:pt x="50" y="105"/>
                  </a:lnTo>
                  <a:lnTo>
                    <a:pt x="48" y="97"/>
                  </a:lnTo>
                  <a:lnTo>
                    <a:pt x="37" y="96"/>
                  </a:lnTo>
                  <a:lnTo>
                    <a:pt x="29" y="85"/>
                  </a:lnTo>
                  <a:lnTo>
                    <a:pt x="19" y="80"/>
                  </a:lnTo>
                  <a:lnTo>
                    <a:pt x="15" y="75"/>
                  </a:lnTo>
                  <a:lnTo>
                    <a:pt x="0" y="72"/>
                  </a:lnTo>
                  <a:lnTo>
                    <a:pt x="3" y="70"/>
                  </a:lnTo>
                  <a:lnTo>
                    <a:pt x="3" y="67"/>
                  </a:lnTo>
                  <a:lnTo>
                    <a:pt x="13" y="67"/>
                  </a:lnTo>
                  <a:lnTo>
                    <a:pt x="18" y="64"/>
                  </a:lnTo>
                  <a:lnTo>
                    <a:pt x="16" y="44"/>
                  </a:lnTo>
                  <a:lnTo>
                    <a:pt x="18" y="46"/>
                  </a:lnTo>
                  <a:lnTo>
                    <a:pt x="21" y="41"/>
                  </a:lnTo>
                  <a:lnTo>
                    <a:pt x="27" y="40"/>
                  </a:lnTo>
                  <a:lnTo>
                    <a:pt x="29" y="33"/>
                  </a:lnTo>
                  <a:lnTo>
                    <a:pt x="37" y="24"/>
                  </a:lnTo>
                  <a:lnTo>
                    <a:pt x="43" y="20"/>
                  </a:lnTo>
                  <a:lnTo>
                    <a:pt x="48" y="9"/>
                  </a:lnTo>
                  <a:lnTo>
                    <a:pt x="47" y="6"/>
                  </a:lnTo>
                  <a:lnTo>
                    <a:pt x="55" y="6"/>
                  </a:lnTo>
                  <a:lnTo>
                    <a:pt x="56" y="4"/>
                  </a:lnTo>
                  <a:lnTo>
                    <a:pt x="58" y="4"/>
                  </a:lnTo>
                  <a:lnTo>
                    <a:pt x="63" y="8"/>
                  </a:lnTo>
                  <a:lnTo>
                    <a:pt x="67" y="0"/>
                  </a:lnTo>
                  <a:lnTo>
                    <a:pt x="72" y="3"/>
                  </a:lnTo>
                  <a:lnTo>
                    <a:pt x="75" y="4"/>
                  </a:lnTo>
                  <a:lnTo>
                    <a:pt x="83" y="4"/>
                  </a:lnTo>
                  <a:lnTo>
                    <a:pt x="83" y="3"/>
                  </a:lnTo>
                  <a:lnTo>
                    <a:pt x="88" y="4"/>
                  </a:lnTo>
                  <a:lnTo>
                    <a:pt x="93" y="3"/>
                  </a:lnTo>
                  <a:lnTo>
                    <a:pt x="98" y="4"/>
                  </a:lnTo>
                  <a:lnTo>
                    <a:pt x="103" y="4"/>
                  </a:lnTo>
                  <a:lnTo>
                    <a:pt x="112" y="8"/>
                  </a:lnTo>
                  <a:lnTo>
                    <a:pt x="120" y="12"/>
                  </a:lnTo>
                  <a:lnTo>
                    <a:pt x="128" y="17"/>
                  </a:lnTo>
                  <a:lnTo>
                    <a:pt x="133" y="20"/>
                  </a:lnTo>
                  <a:lnTo>
                    <a:pt x="140" y="25"/>
                  </a:lnTo>
                  <a:lnTo>
                    <a:pt x="138" y="27"/>
                  </a:lnTo>
                  <a:lnTo>
                    <a:pt x="138" y="33"/>
                  </a:lnTo>
                  <a:lnTo>
                    <a:pt x="133" y="38"/>
                  </a:lnTo>
                  <a:lnTo>
                    <a:pt x="136" y="40"/>
                  </a:lnTo>
                  <a:lnTo>
                    <a:pt x="143" y="41"/>
                  </a:lnTo>
                  <a:lnTo>
                    <a:pt x="148" y="40"/>
                  </a:lnTo>
                  <a:lnTo>
                    <a:pt x="151" y="41"/>
                  </a:lnTo>
                  <a:lnTo>
                    <a:pt x="149" y="43"/>
                  </a:lnTo>
                  <a:lnTo>
                    <a:pt x="152" y="48"/>
                  </a:lnTo>
                  <a:lnTo>
                    <a:pt x="164" y="56"/>
                  </a:lnTo>
                  <a:lnTo>
                    <a:pt x="172" y="59"/>
                  </a:lnTo>
                  <a:lnTo>
                    <a:pt x="183" y="62"/>
                  </a:lnTo>
                  <a:lnTo>
                    <a:pt x="196" y="65"/>
                  </a:lnTo>
                  <a:lnTo>
                    <a:pt x="209" y="67"/>
                  </a:lnTo>
                  <a:lnTo>
                    <a:pt x="220" y="70"/>
                  </a:lnTo>
                  <a:lnTo>
                    <a:pt x="236" y="70"/>
                  </a:lnTo>
                  <a:lnTo>
                    <a:pt x="233" y="73"/>
                  </a:lnTo>
                  <a:lnTo>
                    <a:pt x="233" y="7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40" name="Google Shape;540;p9"/>
            <p:cNvSpPr/>
            <p:nvPr/>
          </p:nvSpPr>
          <p:spPr>
            <a:xfrm>
              <a:off x="4908584" y="-2083427"/>
              <a:ext cx="447295" cy="251518"/>
            </a:xfrm>
            <a:custGeom>
              <a:avLst/>
              <a:gdLst/>
              <a:ahLst/>
              <a:cxnLst/>
              <a:rect l="l" t="t" r="r" b="b"/>
              <a:pathLst>
                <a:path w="329" h="185" extrusionOk="0">
                  <a:moveTo>
                    <a:pt x="318" y="111"/>
                  </a:moveTo>
                  <a:lnTo>
                    <a:pt x="306" y="109"/>
                  </a:lnTo>
                  <a:lnTo>
                    <a:pt x="295" y="108"/>
                  </a:lnTo>
                  <a:lnTo>
                    <a:pt x="282" y="106"/>
                  </a:lnTo>
                  <a:lnTo>
                    <a:pt x="271" y="104"/>
                  </a:lnTo>
                  <a:lnTo>
                    <a:pt x="265" y="96"/>
                  </a:lnTo>
                  <a:lnTo>
                    <a:pt x="255" y="92"/>
                  </a:lnTo>
                  <a:lnTo>
                    <a:pt x="253" y="88"/>
                  </a:lnTo>
                  <a:lnTo>
                    <a:pt x="250" y="85"/>
                  </a:lnTo>
                  <a:lnTo>
                    <a:pt x="245" y="82"/>
                  </a:lnTo>
                  <a:lnTo>
                    <a:pt x="244" y="79"/>
                  </a:lnTo>
                  <a:lnTo>
                    <a:pt x="237" y="74"/>
                  </a:lnTo>
                  <a:lnTo>
                    <a:pt x="237" y="69"/>
                  </a:lnTo>
                  <a:lnTo>
                    <a:pt x="236" y="66"/>
                  </a:lnTo>
                  <a:lnTo>
                    <a:pt x="234" y="64"/>
                  </a:lnTo>
                  <a:lnTo>
                    <a:pt x="223" y="58"/>
                  </a:lnTo>
                  <a:lnTo>
                    <a:pt x="223" y="55"/>
                  </a:lnTo>
                  <a:lnTo>
                    <a:pt x="213" y="51"/>
                  </a:lnTo>
                  <a:lnTo>
                    <a:pt x="207" y="42"/>
                  </a:lnTo>
                  <a:lnTo>
                    <a:pt x="197" y="42"/>
                  </a:lnTo>
                  <a:lnTo>
                    <a:pt x="193" y="39"/>
                  </a:lnTo>
                  <a:lnTo>
                    <a:pt x="180" y="35"/>
                  </a:lnTo>
                  <a:lnTo>
                    <a:pt x="152" y="35"/>
                  </a:lnTo>
                  <a:lnTo>
                    <a:pt x="135" y="31"/>
                  </a:lnTo>
                  <a:lnTo>
                    <a:pt x="132" y="21"/>
                  </a:lnTo>
                  <a:lnTo>
                    <a:pt x="124" y="21"/>
                  </a:lnTo>
                  <a:lnTo>
                    <a:pt x="119" y="16"/>
                  </a:lnTo>
                  <a:lnTo>
                    <a:pt x="104" y="13"/>
                  </a:lnTo>
                  <a:lnTo>
                    <a:pt x="85" y="5"/>
                  </a:lnTo>
                  <a:lnTo>
                    <a:pt x="63" y="0"/>
                  </a:lnTo>
                  <a:lnTo>
                    <a:pt x="58" y="3"/>
                  </a:lnTo>
                  <a:lnTo>
                    <a:pt x="31" y="8"/>
                  </a:lnTo>
                  <a:lnTo>
                    <a:pt x="48" y="19"/>
                  </a:lnTo>
                  <a:lnTo>
                    <a:pt x="42" y="21"/>
                  </a:lnTo>
                  <a:lnTo>
                    <a:pt x="40" y="26"/>
                  </a:lnTo>
                  <a:lnTo>
                    <a:pt x="29" y="27"/>
                  </a:lnTo>
                  <a:lnTo>
                    <a:pt x="26" y="34"/>
                  </a:lnTo>
                  <a:lnTo>
                    <a:pt x="21" y="37"/>
                  </a:lnTo>
                  <a:lnTo>
                    <a:pt x="5" y="35"/>
                  </a:lnTo>
                  <a:lnTo>
                    <a:pt x="3" y="34"/>
                  </a:lnTo>
                  <a:lnTo>
                    <a:pt x="3" y="43"/>
                  </a:lnTo>
                  <a:lnTo>
                    <a:pt x="0" y="48"/>
                  </a:lnTo>
                  <a:lnTo>
                    <a:pt x="2" y="48"/>
                  </a:lnTo>
                  <a:lnTo>
                    <a:pt x="10" y="50"/>
                  </a:lnTo>
                  <a:lnTo>
                    <a:pt x="18" y="59"/>
                  </a:lnTo>
                  <a:lnTo>
                    <a:pt x="26" y="66"/>
                  </a:lnTo>
                  <a:lnTo>
                    <a:pt x="34" y="74"/>
                  </a:lnTo>
                  <a:lnTo>
                    <a:pt x="40" y="79"/>
                  </a:lnTo>
                  <a:lnTo>
                    <a:pt x="43" y="87"/>
                  </a:lnTo>
                  <a:lnTo>
                    <a:pt x="48" y="92"/>
                  </a:lnTo>
                  <a:lnTo>
                    <a:pt x="55" y="92"/>
                  </a:lnTo>
                  <a:lnTo>
                    <a:pt x="63" y="96"/>
                  </a:lnTo>
                  <a:lnTo>
                    <a:pt x="75" y="112"/>
                  </a:lnTo>
                  <a:lnTo>
                    <a:pt x="75" y="117"/>
                  </a:lnTo>
                  <a:lnTo>
                    <a:pt x="82" y="130"/>
                  </a:lnTo>
                  <a:lnTo>
                    <a:pt x="98" y="138"/>
                  </a:lnTo>
                  <a:lnTo>
                    <a:pt x="108" y="143"/>
                  </a:lnTo>
                  <a:lnTo>
                    <a:pt x="112" y="151"/>
                  </a:lnTo>
                  <a:lnTo>
                    <a:pt x="120" y="159"/>
                  </a:lnTo>
                  <a:lnTo>
                    <a:pt x="130" y="165"/>
                  </a:lnTo>
                  <a:lnTo>
                    <a:pt x="132" y="169"/>
                  </a:lnTo>
                  <a:lnTo>
                    <a:pt x="138" y="173"/>
                  </a:lnTo>
                  <a:lnTo>
                    <a:pt x="140" y="177"/>
                  </a:lnTo>
                  <a:lnTo>
                    <a:pt x="143" y="175"/>
                  </a:lnTo>
                  <a:lnTo>
                    <a:pt x="144" y="173"/>
                  </a:lnTo>
                  <a:lnTo>
                    <a:pt x="151" y="170"/>
                  </a:lnTo>
                  <a:lnTo>
                    <a:pt x="165" y="167"/>
                  </a:lnTo>
                  <a:lnTo>
                    <a:pt x="180" y="170"/>
                  </a:lnTo>
                  <a:lnTo>
                    <a:pt x="194" y="173"/>
                  </a:lnTo>
                  <a:lnTo>
                    <a:pt x="196" y="185"/>
                  </a:lnTo>
                  <a:lnTo>
                    <a:pt x="205" y="178"/>
                  </a:lnTo>
                  <a:lnTo>
                    <a:pt x="213" y="170"/>
                  </a:lnTo>
                  <a:lnTo>
                    <a:pt x="221" y="164"/>
                  </a:lnTo>
                  <a:lnTo>
                    <a:pt x="231" y="156"/>
                  </a:lnTo>
                  <a:lnTo>
                    <a:pt x="242" y="154"/>
                  </a:lnTo>
                  <a:lnTo>
                    <a:pt x="255" y="152"/>
                  </a:lnTo>
                  <a:lnTo>
                    <a:pt x="266" y="151"/>
                  </a:lnTo>
                  <a:lnTo>
                    <a:pt x="279" y="149"/>
                  </a:lnTo>
                  <a:lnTo>
                    <a:pt x="289" y="146"/>
                  </a:lnTo>
                  <a:lnTo>
                    <a:pt x="300" y="143"/>
                  </a:lnTo>
                  <a:lnTo>
                    <a:pt x="311" y="140"/>
                  </a:lnTo>
                  <a:lnTo>
                    <a:pt x="322" y="138"/>
                  </a:lnTo>
                  <a:lnTo>
                    <a:pt x="324" y="132"/>
                  </a:lnTo>
                  <a:lnTo>
                    <a:pt x="326" y="127"/>
                  </a:lnTo>
                  <a:lnTo>
                    <a:pt x="327" y="122"/>
                  </a:lnTo>
                  <a:lnTo>
                    <a:pt x="329" y="116"/>
                  </a:lnTo>
                  <a:lnTo>
                    <a:pt x="321" y="108"/>
                  </a:lnTo>
                  <a:lnTo>
                    <a:pt x="318" y="111"/>
                  </a:lnTo>
                  <a:lnTo>
                    <a:pt x="318" y="11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41" name="Google Shape;541;p9"/>
            <p:cNvSpPr/>
            <p:nvPr/>
          </p:nvSpPr>
          <p:spPr>
            <a:xfrm>
              <a:off x="5294698" y="-2325429"/>
              <a:ext cx="353485" cy="154989"/>
            </a:xfrm>
            <a:custGeom>
              <a:avLst/>
              <a:gdLst/>
              <a:ahLst/>
              <a:cxnLst/>
              <a:rect l="l" t="t" r="r" b="b"/>
              <a:pathLst>
                <a:path w="260" h="114" extrusionOk="0">
                  <a:moveTo>
                    <a:pt x="133" y="27"/>
                  </a:moveTo>
                  <a:lnTo>
                    <a:pt x="123" y="27"/>
                  </a:lnTo>
                  <a:lnTo>
                    <a:pt x="112" y="29"/>
                  </a:lnTo>
                  <a:lnTo>
                    <a:pt x="103" y="29"/>
                  </a:lnTo>
                  <a:lnTo>
                    <a:pt x="91" y="31"/>
                  </a:lnTo>
                  <a:lnTo>
                    <a:pt x="83" y="26"/>
                  </a:lnTo>
                  <a:lnTo>
                    <a:pt x="75" y="19"/>
                  </a:lnTo>
                  <a:lnTo>
                    <a:pt x="67" y="15"/>
                  </a:lnTo>
                  <a:lnTo>
                    <a:pt x="59" y="10"/>
                  </a:lnTo>
                  <a:lnTo>
                    <a:pt x="45" y="3"/>
                  </a:lnTo>
                  <a:lnTo>
                    <a:pt x="35" y="0"/>
                  </a:lnTo>
                  <a:lnTo>
                    <a:pt x="27" y="3"/>
                  </a:lnTo>
                  <a:lnTo>
                    <a:pt x="18" y="5"/>
                  </a:lnTo>
                  <a:lnTo>
                    <a:pt x="10" y="8"/>
                  </a:lnTo>
                  <a:lnTo>
                    <a:pt x="0" y="10"/>
                  </a:lnTo>
                  <a:lnTo>
                    <a:pt x="3" y="23"/>
                  </a:lnTo>
                  <a:lnTo>
                    <a:pt x="5" y="35"/>
                  </a:lnTo>
                  <a:lnTo>
                    <a:pt x="6" y="48"/>
                  </a:lnTo>
                  <a:lnTo>
                    <a:pt x="10" y="59"/>
                  </a:lnTo>
                  <a:lnTo>
                    <a:pt x="24" y="61"/>
                  </a:lnTo>
                  <a:lnTo>
                    <a:pt x="26" y="61"/>
                  </a:lnTo>
                  <a:lnTo>
                    <a:pt x="22" y="53"/>
                  </a:lnTo>
                  <a:lnTo>
                    <a:pt x="22" y="53"/>
                  </a:lnTo>
                  <a:lnTo>
                    <a:pt x="26" y="48"/>
                  </a:lnTo>
                  <a:lnTo>
                    <a:pt x="35" y="48"/>
                  </a:lnTo>
                  <a:lnTo>
                    <a:pt x="35" y="45"/>
                  </a:lnTo>
                  <a:lnTo>
                    <a:pt x="37" y="45"/>
                  </a:lnTo>
                  <a:lnTo>
                    <a:pt x="43" y="47"/>
                  </a:lnTo>
                  <a:lnTo>
                    <a:pt x="38" y="43"/>
                  </a:lnTo>
                  <a:lnTo>
                    <a:pt x="42" y="42"/>
                  </a:lnTo>
                  <a:lnTo>
                    <a:pt x="43" y="40"/>
                  </a:lnTo>
                  <a:lnTo>
                    <a:pt x="56" y="47"/>
                  </a:lnTo>
                  <a:lnTo>
                    <a:pt x="64" y="48"/>
                  </a:lnTo>
                  <a:lnTo>
                    <a:pt x="66" y="51"/>
                  </a:lnTo>
                  <a:lnTo>
                    <a:pt x="69" y="53"/>
                  </a:lnTo>
                  <a:lnTo>
                    <a:pt x="67" y="55"/>
                  </a:lnTo>
                  <a:lnTo>
                    <a:pt x="67" y="58"/>
                  </a:lnTo>
                  <a:lnTo>
                    <a:pt x="69" y="59"/>
                  </a:lnTo>
                  <a:lnTo>
                    <a:pt x="87" y="63"/>
                  </a:lnTo>
                  <a:lnTo>
                    <a:pt x="91" y="59"/>
                  </a:lnTo>
                  <a:lnTo>
                    <a:pt x="96" y="63"/>
                  </a:lnTo>
                  <a:lnTo>
                    <a:pt x="99" y="69"/>
                  </a:lnTo>
                  <a:lnTo>
                    <a:pt x="104" y="71"/>
                  </a:lnTo>
                  <a:lnTo>
                    <a:pt x="106" y="76"/>
                  </a:lnTo>
                  <a:lnTo>
                    <a:pt x="111" y="80"/>
                  </a:lnTo>
                  <a:lnTo>
                    <a:pt x="125" y="85"/>
                  </a:lnTo>
                  <a:lnTo>
                    <a:pt x="133" y="92"/>
                  </a:lnTo>
                  <a:lnTo>
                    <a:pt x="141" y="93"/>
                  </a:lnTo>
                  <a:lnTo>
                    <a:pt x="155" y="101"/>
                  </a:lnTo>
                  <a:lnTo>
                    <a:pt x="162" y="100"/>
                  </a:lnTo>
                  <a:lnTo>
                    <a:pt x="172" y="103"/>
                  </a:lnTo>
                  <a:lnTo>
                    <a:pt x="173" y="104"/>
                  </a:lnTo>
                  <a:lnTo>
                    <a:pt x="172" y="108"/>
                  </a:lnTo>
                  <a:lnTo>
                    <a:pt x="173" y="112"/>
                  </a:lnTo>
                  <a:lnTo>
                    <a:pt x="192" y="114"/>
                  </a:lnTo>
                  <a:lnTo>
                    <a:pt x="192" y="112"/>
                  </a:lnTo>
                  <a:lnTo>
                    <a:pt x="191" y="111"/>
                  </a:lnTo>
                  <a:lnTo>
                    <a:pt x="192" y="108"/>
                  </a:lnTo>
                  <a:lnTo>
                    <a:pt x="199" y="101"/>
                  </a:lnTo>
                  <a:lnTo>
                    <a:pt x="192" y="95"/>
                  </a:lnTo>
                  <a:lnTo>
                    <a:pt x="192" y="92"/>
                  </a:lnTo>
                  <a:lnTo>
                    <a:pt x="186" y="90"/>
                  </a:lnTo>
                  <a:lnTo>
                    <a:pt x="181" y="87"/>
                  </a:lnTo>
                  <a:lnTo>
                    <a:pt x="183" y="85"/>
                  </a:lnTo>
                  <a:lnTo>
                    <a:pt x="183" y="84"/>
                  </a:lnTo>
                  <a:lnTo>
                    <a:pt x="197" y="84"/>
                  </a:lnTo>
                  <a:lnTo>
                    <a:pt x="199" y="77"/>
                  </a:lnTo>
                  <a:lnTo>
                    <a:pt x="205" y="76"/>
                  </a:lnTo>
                  <a:lnTo>
                    <a:pt x="205" y="71"/>
                  </a:lnTo>
                  <a:lnTo>
                    <a:pt x="207" y="69"/>
                  </a:lnTo>
                  <a:lnTo>
                    <a:pt x="212" y="69"/>
                  </a:lnTo>
                  <a:lnTo>
                    <a:pt x="221" y="63"/>
                  </a:lnTo>
                  <a:lnTo>
                    <a:pt x="223" y="63"/>
                  </a:lnTo>
                  <a:lnTo>
                    <a:pt x="226" y="67"/>
                  </a:lnTo>
                  <a:lnTo>
                    <a:pt x="221" y="71"/>
                  </a:lnTo>
                  <a:lnTo>
                    <a:pt x="224" y="74"/>
                  </a:lnTo>
                  <a:lnTo>
                    <a:pt x="224" y="74"/>
                  </a:lnTo>
                  <a:lnTo>
                    <a:pt x="229" y="74"/>
                  </a:lnTo>
                  <a:lnTo>
                    <a:pt x="244" y="74"/>
                  </a:lnTo>
                  <a:lnTo>
                    <a:pt x="248" y="71"/>
                  </a:lnTo>
                  <a:lnTo>
                    <a:pt x="253" y="71"/>
                  </a:lnTo>
                  <a:lnTo>
                    <a:pt x="260" y="66"/>
                  </a:lnTo>
                  <a:lnTo>
                    <a:pt x="247" y="63"/>
                  </a:lnTo>
                  <a:lnTo>
                    <a:pt x="240" y="61"/>
                  </a:lnTo>
                  <a:lnTo>
                    <a:pt x="240" y="59"/>
                  </a:lnTo>
                  <a:lnTo>
                    <a:pt x="237" y="58"/>
                  </a:lnTo>
                  <a:lnTo>
                    <a:pt x="234" y="63"/>
                  </a:lnTo>
                  <a:lnTo>
                    <a:pt x="226" y="61"/>
                  </a:lnTo>
                  <a:lnTo>
                    <a:pt x="223" y="58"/>
                  </a:lnTo>
                  <a:lnTo>
                    <a:pt x="216" y="58"/>
                  </a:lnTo>
                  <a:lnTo>
                    <a:pt x="216" y="56"/>
                  </a:lnTo>
                  <a:lnTo>
                    <a:pt x="229" y="48"/>
                  </a:lnTo>
                  <a:lnTo>
                    <a:pt x="228" y="47"/>
                  </a:lnTo>
                  <a:lnTo>
                    <a:pt x="223" y="45"/>
                  </a:lnTo>
                  <a:lnTo>
                    <a:pt x="221" y="50"/>
                  </a:lnTo>
                  <a:lnTo>
                    <a:pt x="216" y="50"/>
                  </a:lnTo>
                  <a:lnTo>
                    <a:pt x="213" y="53"/>
                  </a:lnTo>
                  <a:lnTo>
                    <a:pt x="205" y="56"/>
                  </a:lnTo>
                  <a:lnTo>
                    <a:pt x="196" y="64"/>
                  </a:lnTo>
                  <a:lnTo>
                    <a:pt x="183" y="61"/>
                  </a:lnTo>
                  <a:lnTo>
                    <a:pt x="168" y="61"/>
                  </a:lnTo>
                  <a:lnTo>
                    <a:pt x="163" y="53"/>
                  </a:lnTo>
                  <a:lnTo>
                    <a:pt x="155" y="51"/>
                  </a:lnTo>
                  <a:lnTo>
                    <a:pt x="154" y="47"/>
                  </a:lnTo>
                  <a:lnTo>
                    <a:pt x="155" y="47"/>
                  </a:lnTo>
                  <a:lnTo>
                    <a:pt x="154" y="39"/>
                  </a:lnTo>
                  <a:lnTo>
                    <a:pt x="151" y="39"/>
                  </a:lnTo>
                  <a:lnTo>
                    <a:pt x="144" y="32"/>
                  </a:lnTo>
                  <a:lnTo>
                    <a:pt x="133" y="27"/>
                  </a:lnTo>
                  <a:lnTo>
                    <a:pt x="133" y="2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42" name="Google Shape;542;p9"/>
            <p:cNvSpPr/>
            <p:nvPr/>
          </p:nvSpPr>
          <p:spPr>
            <a:xfrm>
              <a:off x="5898341" y="-1751696"/>
              <a:ext cx="50304" cy="51663"/>
            </a:xfrm>
            <a:custGeom>
              <a:avLst/>
              <a:gdLst/>
              <a:ahLst/>
              <a:cxnLst/>
              <a:rect l="l" t="t" r="r" b="b"/>
              <a:pathLst>
                <a:path w="37" h="38" extrusionOk="0">
                  <a:moveTo>
                    <a:pt x="2" y="0"/>
                  </a:moveTo>
                  <a:lnTo>
                    <a:pt x="0" y="0"/>
                  </a:lnTo>
                  <a:lnTo>
                    <a:pt x="7" y="3"/>
                  </a:lnTo>
                  <a:lnTo>
                    <a:pt x="5" y="5"/>
                  </a:lnTo>
                  <a:lnTo>
                    <a:pt x="3" y="18"/>
                  </a:lnTo>
                  <a:lnTo>
                    <a:pt x="0" y="18"/>
                  </a:lnTo>
                  <a:lnTo>
                    <a:pt x="7" y="30"/>
                  </a:lnTo>
                  <a:lnTo>
                    <a:pt x="15" y="38"/>
                  </a:lnTo>
                  <a:lnTo>
                    <a:pt x="23" y="38"/>
                  </a:lnTo>
                  <a:lnTo>
                    <a:pt x="34" y="34"/>
                  </a:lnTo>
                  <a:lnTo>
                    <a:pt x="37" y="32"/>
                  </a:lnTo>
                  <a:lnTo>
                    <a:pt x="35" y="22"/>
                  </a:lnTo>
                  <a:lnTo>
                    <a:pt x="26" y="13"/>
                  </a:lnTo>
                  <a:lnTo>
                    <a:pt x="16" y="6"/>
                  </a:lnTo>
                  <a:lnTo>
                    <a:pt x="7" y="0"/>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43" name="Google Shape;543;p9"/>
            <p:cNvSpPr/>
            <p:nvPr/>
          </p:nvSpPr>
          <p:spPr>
            <a:xfrm>
              <a:off x="4348446" y="-3543592"/>
              <a:ext cx="180822" cy="242001"/>
            </a:xfrm>
            <a:custGeom>
              <a:avLst/>
              <a:gdLst/>
              <a:ahLst/>
              <a:cxnLst/>
              <a:rect l="l" t="t" r="r" b="b"/>
              <a:pathLst>
                <a:path w="133" h="178" extrusionOk="0">
                  <a:moveTo>
                    <a:pt x="48" y="19"/>
                  </a:moveTo>
                  <a:lnTo>
                    <a:pt x="55" y="27"/>
                  </a:lnTo>
                  <a:lnTo>
                    <a:pt x="59" y="45"/>
                  </a:lnTo>
                  <a:lnTo>
                    <a:pt x="58" y="53"/>
                  </a:lnTo>
                  <a:lnTo>
                    <a:pt x="61" y="51"/>
                  </a:lnTo>
                  <a:lnTo>
                    <a:pt x="71" y="64"/>
                  </a:lnTo>
                  <a:lnTo>
                    <a:pt x="72" y="64"/>
                  </a:lnTo>
                  <a:lnTo>
                    <a:pt x="66" y="51"/>
                  </a:lnTo>
                  <a:lnTo>
                    <a:pt x="59" y="19"/>
                  </a:lnTo>
                  <a:lnTo>
                    <a:pt x="59" y="13"/>
                  </a:lnTo>
                  <a:lnTo>
                    <a:pt x="63" y="11"/>
                  </a:lnTo>
                  <a:lnTo>
                    <a:pt x="63" y="9"/>
                  </a:lnTo>
                  <a:lnTo>
                    <a:pt x="63" y="5"/>
                  </a:lnTo>
                  <a:lnTo>
                    <a:pt x="66" y="0"/>
                  </a:lnTo>
                  <a:lnTo>
                    <a:pt x="69" y="3"/>
                  </a:lnTo>
                  <a:lnTo>
                    <a:pt x="71" y="11"/>
                  </a:lnTo>
                  <a:lnTo>
                    <a:pt x="75" y="8"/>
                  </a:lnTo>
                  <a:lnTo>
                    <a:pt x="87" y="19"/>
                  </a:lnTo>
                  <a:lnTo>
                    <a:pt x="82" y="32"/>
                  </a:lnTo>
                  <a:lnTo>
                    <a:pt x="85" y="35"/>
                  </a:lnTo>
                  <a:lnTo>
                    <a:pt x="83" y="41"/>
                  </a:lnTo>
                  <a:lnTo>
                    <a:pt x="88" y="35"/>
                  </a:lnTo>
                  <a:lnTo>
                    <a:pt x="88" y="30"/>
                  </a:lnTo>
                  <a:lnTo>
                    <a:pt x="90" y="27"/>
                  </a:lnTo>
                  <a:lnTo>
                    <a:pt x="93" y="29"/>
                  </a:lnTo>
                  <a:lnTo>
                    <a:pt x="99" y="40"/>
                  </a:lnTo>
                  <a:lnTo>
                    <a:pt x="99" y="49"/>
                  </a:lnTo>
                  <a:lnTo>
                    <a:pt x="109" y="53"/>
                  </a:lnTo>
                  <a:lnTo>
                    <a:pt x="119" y="64"/>
                  </a:lnTo>
                  <a:lnTo>
                    <a:pt x="131" y="67"/>
                  </a:lnTo>
                  <a:lnTo>
                    <a:pt x="133" y="72"/>
                  </a:lnTo>
                  <a:lnTo>
                    <a:pt x="131" y="77"/>
                  </a:lnTo>
                  <a:lnTo>
                    <a:pt x="111" y="82"/>
                  </a:lnTo>
                  <a:lnTo>
                    <a:pt x="111" y="83"/>
                  </a:lnTo>
                  <a:lnTo>
                    <a:pt x="111" y="88"/>
                  </a:lnTo>
                  <a:lnTo>
                    <a:pt x="104" y="90"/>
                  </a:lnTo>
                  <a:lnTo>
                    <a:pt x="106" y="98"/>
                  </a:lnTo>
                  <a:lnTo>
                    <a:pt x="106" y="110"/>
                  </a:lnTo>
                  <a:lnTo>
                    <a:pt x="99" y="110"/>
                  </a:lnTo>
                  <a:lnTo>
                    <a:pt x="101" y="120"/>
                  </a:lnTo>
                  <a:lnTo>
                    <a:pt x="99" y="136"/>
                  </a:lnTo>
                  <a:lnTo>
                    <a:pt x="90" y="138"/>
                  </a:lnTo>
                  <a:lnTo>
                    <a:pt x="93" y="141"/>
                  </a:lnTo>
                  <a:lnTo>
                    <a:pt x="88" y="146"/>
                  </a:lnTo>
                  <a:lnTo>
                    <a:pt x="88" y="157"/>
                  </a:lnTo>
                  <a:lnTo>
                    <a:pt x="90" y="160"/>
                  </a:lnTo>
                  <a:lnTo>
                    <a:pt x="85" y="165"/>
                  </a:lnTo>
                  <a:lnTo>
                    <a:pt x="87" y="173"/>
                  </a:lnTo>
                  <a:lnTo>
                    <a:pt x="87" y="175"/>
                  </a:lnTo>
                  <a:lnTo>
                    <a:pt x="77" y="178"/>
                  </a:lnTo>
                  <a:lnTo>
                    <a:pt x="77" y="171"/>
                  </a:lnTo>
                  <a:lnTo>
                    <a:pt x="67" y="163"/>
                  </a:lnTo>
                  <a:lnTo>
                    <a:pt x="75" y="163"/>
                  </a:lnTo>
                  <a:lnTo>
                    <a:pt x="77" y="159"/>
                  </a:lnTo>
                  <a:lnTo>
                    <a:pt x="64" y="159"/>
                  </a:lnTo>
                  <a:lnTo>
                    <a:pt x="51" y="150"/>
                  </a:lnTo>
                  <a:lnTo>
                    <a:pt x="46" y="141"/>
                  </a:lnTo>
                  <a:lnTo>
                    <a:pt x="48" y="138"/>
                  </a:lnTo>
                  <a:lnTo>
                    <a:pt x="46" y="134"/>
                  </a:lnTo>
                  <a:lnTo>
                    <a:pt x="56" y="128"/>
                  </a:lnTo>
                  <a:lnTo>
                    <a:pt x="80" y="122"/>
                  </a:lnTo>
                  <a:lnTo>
                    <a:pt x="82" y="122"/>
                  </a:lnTo>
                  <a:lnTo>
                    <a:pt x="79" y="117"/>
                  </a:lnTo>
                  <a:lnTo>
                    <a:pt x="80" y="115"/>
                  </a:lnTo>
                  <a:lnTo>
                    <a:pt x="43" y="125"/>
                  </a:lnTo>
                  <a:lnTo>
                    <a:pt x="42" y="125"/>
                  </a:lnTo>
                  <a:lnTo>
                    <a:pt x="40" y="110"/>
                  </a:lnTo>
                  <a:lnTo>
                    <a:pt x="48" y="114"/>
                  </a:lnTo>
                  <a:lnTo>
                    <a:pt x="46" y="109"/>
                  </a:lnTo>
                  <a:lnTo>
                    <a:pt x="58" y="107"/>
                  </a:lnTo>
                  <a:lnTo>
                    <a:pt x="66" y="94"/>
                  </a:lnTo>
                  <a:lnTo>
                    <a:pt x="72" y="90"/>
                  </a:lnTo>
                  <a:lnTo>
                    <a:pt x="74" y="83"/>
                  </a:lnTo>
                  <a:lnTo>
                    <a:pt x="77" y="78"/>
                  </a:lnTo>
                  <a:lnTo>
                    <a:pt x="74" y="75"/>
                  </a:lnTo>
                  <a:lnTo>
                    <a:pt x="71" y="85"/>
                  </a:lnTo>
                  <a:lnTo>
                    <a:pt x="63" y="90"/>
                  </a:lnTo>
                  <a:lnTo>
                    <a:pt x="59" y="82"/>
                  </a:lnTo>
                  <a:lnTo>
                    <a:pt x="61" y="75"/>
                  </a:lnTo>
                  <a:lnTo>
                    <a:pt x="59" y="69"/>
                  </a:lnTo>
                  <a:lnTo>
                    <a:pt x="56" y="82"/>
                  </a:lnTo>
                  <a:lnTo>
                    <a:pt x="53" y="78"/>
                  </a:lnTo>
                  <a:lnTo>
                    <a:pt x="53" y="75"/>
                  </a:lnTo>
                  <a:lnTo>
                    <a:pt x="50" y="75"/>
                  </a:lnTo>
                  <a:lnTo>
                    <a:pt x="48" y="88"/>
                  </a:lnTo>
                  <a:lnTo>
                    <a:pt x="51" y="93"/>
                  </a:lnTo>
                  <a:lnTo>
                    <a:pt x="46" y="93"/>
                  </a:lnTo>
                  <a:lnTo>
                    <a:pt x="45" y="99"/>
                  </a:lnTo>
                  <a:lnTo>
                    <a:pt x="42" y="102"/>
                  </a:lnTo>
                  <a:lnTo>
                    <a:pt x="32" y="101"/>
                  </a:lnTo>
                  <a:lnTo>
                    <a:pt x="30" y="98"/>
                  </a:lnTo>
                  <a:lnTo>
                    <a:pt x="32" y="98"/>
                  </a:lnTo>
                  <a:lnTo>
                    <a:pt x="32" y="94"/>
                  </a:lnTo>
                  <a:lnTo>
                    <a:pt x="24" y="90"/>
                  </a:lnTo>
                  <a:lnTo>
                    <a:pt x="34" y="83"/>
                  </a:lnTo>
                  <a:lnTo>
                    <a:pt x="19" y="82"/>
                  </a:lnTo>
                  <a:lnTo>
                    <a:pt x="14" y="75"/>
                  </a:lnTo>
                  <a:lnTo>
                    <a:pt x="10" y="62"/>
                  </a:lnTo>
                  <a:lnTo>
                    <a:pt x="22" y="67"/>
                  </a:lnTo>
                  <a:lnTo>
                    <a:pt x="21" y="62"/>
                  </a:lnTo>
                  <a:lnTo>
                    <a:pt x="13" y="59"/>
                  </a:lnTo>
                  <a:lnTo>
                    <a:pt x="18" y="46"/>
                  </a:lnTo>
                  <a:lnTo>
                    <a:pt x="10" y="46"/>
                  </a:lnTo>
                  <a:lnTo>
                    <a:pt x="13" y="49"/>
                  </a:lnTo>
                  <a:lnTo>
                    <a:pt x="8" y="56"/>
                  </a:lnTo>
                  <a:lnTo>
                    <a:pt x="3" y="45"/>
                  </a:lnTo>
                  <a:lnTo>
                    <a:pt x="0" y="32"/>
                  </a:lnTo>
                  <a:lnTo>
                    <a:pt x="3" y="30"/>
                  </a:lnTo>
                  <a:lnTo>
                    <a:pt x="2" y="22"/>
                  </a:lnTo>
                  <a:lnTo>
                    <a:pt x="6" y="27"/>
                  </a:lnTo>
                  <a:lnTo>
                    <a:pt x="5" y="19"/>
                  </a:lnTo>
                  <a:lnTo>
                    <a:pt x="11" y="16"/>
                  </a:lnTo>
                  <a:lnTo>
                    <a:pt x="18" y="24"/>
                  </a:lnTo>
                  <a:lnTo>
                    <a:pt x="16" y="14"/>
                  </a:lnTo>
                  <a:lnTo>
                    <a:pt x="21" y="19"/>
                  </a:lnTo>
                  <a:lnTo>
                    <a:pt x="35" y="14"/>
                  </a:lnTo>
                  <a:lnTo>
                    <a:pt x="37" y="17"/>
                  </a:lnTo>
                  <a:lnTo>
                    <a:pt x="37" y="22"/>
                  </a:lnTo>
                  <a:lnTo>
                    <a:pt x="34" y="30"/>
                  </a:lnTo>
                  <a:lnTo>
                    <a:pt x="30" y="33"/>
                  </a:lnTo>
                  <a:lnTo>
                    <a:pt x="30" y="38"/>
                  </a:lnTo>
                  <a:lnTo>
                    <a:pt x="34" y="35"/>
                  </a:lnTo>
                  <a:lnTo>
                    <a:pt x="43" y="49"/>
                  </a:lnTo>
                  <a:lnTo>
                    <a:pt x="38" y="32"/>
                  </a:lnTo>
                  <a:lnTo>
                    <a:pt x="45" y="17"/>
                  </a:lnTo>
                  <a:lnTo>
                    <a:pt x="48" y="19"/>
                  </a:lnTo>
                  <a:lnTo>
                    <a:pt x="48" y="1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44" name="Google Shape;544;p9"/>
            <p:cNvSpPr/>
            <p:nvPr/>
          </p:nvSpPr>
          <p:spPr>
            <a:xfrm>
              <a:off x="4348446" y="-3452501"/>
              <a:ext cx="28551" cy="46225"/>
            </a:xfrm>
            <a:custGeom>
              <a:avLst/>
              <a:gdLst/>
              <a:ahLst/>
              <a:cxnLst/>
              <a:rect l="l" t="t" r="r" b="b"/>
              <a:pathLst>
                <a:path w="21" h="34" extrusionOk="0">
                  <a:moveTo>
                    <a:pt x="0" y="0"/>
                  </a:moveTo>
                  <a:lnTo>
                    <a:pt x="8" y="8"/>
                  </a:lnTo>
                  <a:lnTo>
                    <a:pt x="10" y="18"/>
                  </a:lnTo>
                  <a:lnTo>
                    <a:pt x="18" y="24"/>
                  </a:lnTo>
                  <a:lnTo>
                    <a:pt x="21" y="34"/>
                  </a:lnTo>
                  <a:lnTo>
                    <a:pt x="6" y="21"/>
                  </a:lnTo>
                  <a:lnTo>
                    <a:pt x="0" y="7"/>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45" name="Google Shape;545;p9"/>
            <p:cNvSpPr/>
            <p:nvPr/>
          </p:nvSpPr>
          <p:spPr>
            <a:xfrm>
              <a:off x="4510234" y="-3434827"/>
              <a:ext cx="36708" cy="28551"/>
            </a:xfrm>
            <a:custGeom>
              <a:avLst/>
              <a:gdLst/>
              <a:ahLst/>
              <a:cxnLst/>
              <a:rect l="l" t="t" r="r" b="b"/>
              <a:pathLst>
                <a:path w="27" h="21" extrusionOk="0">
                  <a:moveTo>
                    <a:pt x="14" y="0"/>
                  </a:moveTo>
                  <a:lnTo>
                    <a:pt x="27" y="6"/>
                  </a:lnTo>
                  <a:lnTo>
                    <a:pt x="25" y="10"/>
                  </a:lnTo>
                  <a:lnTo>
                    <a:pt x="24" y="18"/>
                  </a:lnTo>
                  <a:lnTo>
                    <a:pt x="9" y="21"/>
                  </a:lnTo>
                  <a:lnTo>
                    <a:pt x="6" y="16"/>
                  </a:lnTo>
                  <a:lnTo>
                    <a:pt x="6" y="10"/>
                  </a:lnTo>
                  <a:lnTo>
                    <a:pt x="0" y="6"/>
                  </a:lnTo>
                  <a:lnTo>
                    <a:pt x="14" y="0"/>
                  </a:lnTo>
                  <a:lnTo>
                    <a:pt x="1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46" name="Google Shape;546;p9"/>
            <p:cNvSpPr/>
            <p:nvPr/>
          </p:nvSpPr>
          <p:spPr>
            <a:xfrm>
              <a:off x="4522470" y="-3413074"/>
              <a:ext cx="70697" cy="67978"/>
            </a:xfrm>
            <a:custGeom>
              <a:avLst/>
              <a:gdLst/>
              <a:ahLst/>
              <a:cxnLst/>
              <a:rect l="l" t="t" r="r" b="b"/>
              <a:pathLst>
                <a:path w="52" h="50" extrusionOk="0">
                  <a:moveTo>
                    <a:pt x="24" y="0"/>
                  </a:moveTo>
                  <a:lnTo>
                    <a:pt x="31" y="6"/>
                  </a:lnTo>
                  <a:lnTo>
                    <a:pt x="28" y="13"/>
                  </a:lnTo>
                  <a:lnTo>
                    <a:pt x="29" y="16"/>
                  </a:lnTo>
                  <a:lnTo>
                    <a:pt x="37" y="22"/>
                  </a:lnTo>
                  <a:lnTo>
                    <a:pt x="42" y="19"/>
                  </a:lnTo>
                  <a:lnTo>
                    <a:pt x="52" y="29"/>
                  </a:lnTo>
                  <a:lnTo>
                    <a:pt x="42" y="30"/>
                  </a:lnTo>
                  <a:lnTo>
                    <a:pt x="37" y="42"/>
                  </a:lnTo>
                  <a:lnTo>
                    <a:pt x="26" y="50"/>
                  </a:lnTo>
                  <a:lnTo>
                    <a:pt x="23" y="46"/>
                  </a:lnTo>
                  <a:lnTo>
                    <a:pt x="28" y="37"/>
                  </a:lnTo>
                  <a:lnTo>
                    <a:pt x="2" y="40"/>
                  </a:lnTo>
                  <a:lnTo>
                    <a:pt x="10" y="19"/>
                  </a:lnTo>
                  <a:lnTo>
                    <a:pt x="0" y="10"/>
                  </a:lnTo>
                  <a:lnTo>
                    <a:pt x="24" y="0"/>
                  </a:lnTo>
                  <a:lnTo>
                    <a:pt x="2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47" name="Google Shape;547;p9"/>
            <p:cNvSpPr/>
            <p:nvPr/>
          </p:nvSpPr>
          <p:spPr>
            <a:xfrm>
              <a:off x="4681538" y="-3557187"/>
              <a:ext cx="32629" cy="13596"/>
            </a:xfrm>
            <a:custGeom>
              <a:avLst/>
              <a:gdLst/>
              <a:ahLst/>
              <a:cxnLst/>
              <a:rect l="l" t="t" r="r" b="b"/>
              <a:pathLst>
                <a:path w="24" h="10" extrusionOk="0">
                  <a:moveTo>
                    <a:pt x="24" y="0"/>
                  </a:moveTo>
                  <a:lnTo>
                    <a:pt x="8" y="10"/>
                  </a:lnTo>
                  <a:lnTo>
                    <a:pt x="0" y="8"/>
                  </a:lnTo>
                  <a:lnTo>
                    <a:pt x="24" y="0"/>
                  </a:lnTo>
                  <a:lnTo>
                    <a:pt x="2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48" name="Google Shape;548;p9"/>
            <p:cNvSpPr/>
            <p:nvPr/>
          </p:nvSpPr>
          <p:spPr>
            <a:xfrm>
              <a:off x="4609481" y="-3449782"/>
              <a:ext cx="10876" cy="8157"/>
            </a:xfrm>
            <a:custGeom>
              <a:avLst/>
              <a:gdLst/>
              <a:ahLst/>
              <a:cxnLst/>
              <a:rect l="l" t="t" r="r" b="b"/>
              <a:pathLst>
                <a:path w="8" h="6" extrusionOk="0">
                  <a:moveTo>
                    <a:pt x="2" y="6"/>
                  </a:moveTo>
                  <a:lnTo>
                    <a:pt x="8" y="6"/>
                  </a:lnTo>
                  <a:lnTo>
                    <a:pt x="2" y="0"/>
                  </a:lnTo>
                  <a:lnTo>
                    <a:pt x="0" y="3"/>
                  </a:lnTo>
                  <a:lnTo>
                    <a:pt x="2" y="6"/>
                  </a:lnTo>
                  <a:lnTo>
                    <a:pt x="2" y="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49" name="Google Shape;549;p9"/>
            <p:cNvSpPr/>
            <p:nvPr/>
          </p:nvSpPr>
          <p:spPr>
            <a:xfrm>
              <a:off x="4633953" y="-3460658"/>
              <a:ext cx="28551" cy="10876"/>
            </a:xfrm>
            <a:custGeom>
              <a:avLst/>
              <a:gdLst/>
              <a:ahLst/>
              <a:cxnLst/>
              <a:rect l="l" t="t" r="r" b="b"/>
              <a:pathLst>
                <a:path w="21" h="8" extrusionOk="0">
                  <a:moveTo>
                    <a:pt x="14" y="6"/>
                  </a:moveTo>
                  <a:lnTo>
                    <a:pt x="21" y="3"/>
                  </a:lnTo>
                  <a:lnTo>
                    <a:pt x="8" y="0"/>
                  </a:lnTo>
                  <a:lnTo>
                    <a:pt x="0" y="8"/>
                  </a:lnTo>
                  <a:lnTo>
                    <a:pt x="14" y="6"/>
                  </a:lnTo>
                  <a:lnTo>
                    <a:pt x="14" y="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50" name="Google Shape;550;p9"/>
            <p:cNvSpPr/>
            <p:nvPr/>
          </p:nvSpPr>
          <p:spPr>
            <a:xfrm>
              <a:off x="4504796" y="-3186028"/>
              <a:ext cx="6798" cy="6798"/>
            </a:xfrm>
            <a:custGeom>
              <a:avLst/>
              <a:gdLst/>
              <a:ahLst/>
              <a:cxnLst/>
              <a:rect l="l" t="t" r="r" b="b"/>
              <a:pathLst>
                <a:path w="5" h="5" extrusionOk="0">
                  <a:moveTo>
                    <a:pt x="0" y="0"/>
                  </a:moveTo>
                  <a:lnTo>
                    <a:pt x="4" y="5"/>
                  </a:lnTo>
                  <a:lnTo>
                    <a:pt x="5" y="0"/>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51" name="Google Shape;551;p9"/>
            <p:cNvSpPr/>
            <p:nvPr/>
          </p:nvSpPr>
          <p:spPr>
            <a:xfrm>
              <a:off x="4457211" y="-3581659"/>
              <a:ext cx="159069" cy="107405"/>
            </a:xfrm>
            <a:custGeom>
              <a:avLst/>
              <a:gdLst/>
              <a:ahLst/>
              <a:cxnLst/>
              <a:rect l="l" t="t" r="r" b="b"/>
              <a:pathLst>
                <a:path w="117" h="79" extrusionOk="0">
                  <a:moveTo>
                    <a:pt x="61" y="0"/>
                  </a:moveTo>
                  <a:lnTo>
                    <a:pt x="66" y="5"/>
                  </a:lnTo>
                  <a:lnTo>
                    <a:pt x="64" y="9"/>
                  </a:lnTo>
                  <a:lnTo>
                    <a:pt x="68" y="12"/>
                  </a:lnTo>
                  <a:lnTo>
                    <a:pt x="64" y="23"/>
                  </a:lnTo>
                  <a:lnTo>
                    <a:pt x="66" y="25"/>
                  </a:lnTo>
                  <a:lnTo>
                    <a:pt x="74" y="23"/>
                  </a:lnTo>
                  <a:lnTo>
                    <a:pt x="76" y="20"/>
                  </a:lnTo>
                  <a:lnTo>
                    <a:pt x="74" y="18"/>
                  </a:lnTo>
                  <a:lnTo>
                    <a:pt x="74" y="15"/>
                  </a:lnTo>
                  <a:lnTo>
                    <a:pt x="84" y="17"/>
                  </a:lnTo>
                  <a:lnTo>
                    <a:pt x="87" y="12"/>
                  </a:lnTo>
                  <a:lnTo>
                    <a:pt x="87" y="18"/>
                  </a:lnTo>
                  <a:lnTo>
                    <a:pt x="93" y="17"/>
                  </a:lnTo>
                  <a:lnTo>
                    <a:pt x="92" y="18"/>
                  </a:lnTo>
                  <a:lnTo>
                    <a:pt x="93" y="21"/>
                  </a:lnTo>
                  <a:lnTo>
                    <a:pt x="116" y="28"/>
                  </a:lnTo>
                  <a:lnTo>
                    <a:pt x="114" y="36"/>
                  </a:lnTo>
                  <a:lnTo>
                    <a:pt x="117" y="37"/>
                  </a:lnTo>
                  <a:lnTo>
                    <a:pt x="116" y="41"/>
                  </a:lnTo>
                  <a:lnTo>
                    <a:pt x="101" y="53"/>
                  </a:lnTo>
                  <a:lnTo>
                    <a:pt x="104" y="58"/>
                  </a:lnTo>
                  <a:lnTo>
                    <a:pt x="101" y="66"/>
                  </a:lnTo>
                  <a:lnTo>
                    <a:pt x="85" y="71"/>
                  </a:lnTo>
                  <a:lnTo>
                    <a:pt x="80" y="79"/>
                  </a:lnTo>
                  <a:lnTo>
                    <a:pt x="69" y="77"/>
                  </a:lnTo>
                  <a:lnTo>
                    <a:pt x="66" y="73"/>
                  </a:lnTo>
                  <a:lnTo>
                    <a:pt x="64" y="66"/>
                  </a:lnTo>
                  <a:lnTo>
                    <a:pt x="43" y="69"/>
                  </a:lnTo>
                  <a:lnTo>
                    <a:pt x="29" y="57"/>
                  </a:lnTo>
                  <a:lnTo>
                    <a:pt x="45" y="57"/>
                  </a:lnTo>
                  <a:lnTo>
                    <a:pt x="39" y="52"/>
                  </a:lnTo>
                  <a:lnTo>
                    <a:pt x="53" y="50"/>
                  </a:lnTo>
                  <a:lnTo>
                    <a:pt x="55" y="47"/>
                  </a:lnTo>
                  <a:lnTo>
                    <a:pt x="53" y="45"/>
                  </a:lnTo>
                  <a:lnTo>
                    <a:pt x="55" y="42"/>
                  </a:lnTo>
                  <a:lnTo>
                    <a:pt x="16" y="49"/>
                  </a:lnTo>
                  <a:lnTo>
                    <a:pt x="8" y="39"/>
                  </a:lnTo>
                  <a:lnTo>
                    <a:pt x="16" y="29"/>
                  </a:lnTo>
                  <a:lnTo>
                    <a:pt x="0" y="25"/>
                  </a:lnTo>
                  <a:lnTo>
                    <a:pt x="15" y="21"/>
                  </a:lnTo>
                  <a:lnTo>
                    <a:pt x="23" y="31"/>
                  </a:lnTo>
                  <a:lnTo>
                    <a:pt x="23" y="26"/>
                  </a:lnTo>
                  <a:lnTo>
                    <a:pt x="24" y="26"/>
                  </a:lnTo>
                  <a:lnTo>
                    <a:pt x="23" y="23"/>
                  </a:lnTo>
                  <a:lnTo>
                    <a:pt x="19" y="21"/>
                  </a:lnTo>
                  <a:lnTo>
                    <a:pt x="18" y="18"/>
                  </a:lnTo>
                  <a:lnTo>
                    <a:pt x="18" y="10"/>
                  </a:lnTo>
                  <a:lnTo>
                    <a:pt x="27" y="21"/>
                  </a:lnTo>
                  <a:lnTo>
                    <a:pt x="26" y="17"/>
                  </a:lnTo>
                  <a:lnTo>
                    <a:pt x="27" y="12"/>
                  </a:lnTo>
                  <a:lnTo>
                    <a:pt x="26" y="12"/>
                  </a:lnTo>
                  <a:lnTo>
                    <a:pt x="27" y="9"/>
                  </a:lnTo>
                  <a:lnTo>
                    <a:pt x="21" y="7"/>
                  </a:lnTo>
                  <a:lnTo>
                    <a:pt x="24" y="0"/>
                  </a:lnTo>
                  <a:lnTo>
                    <a:pt x="39" y="20"/>
                  </a:lnTo>
                  <a:lnTo>
                    <a:pt x="51" y="15"/>
                  </a:lnTo>
                  <a:lnTo>
                    <a:pt x="51" y="20"/>
                  </a:lnTo>
                  <a:lnTo>
                    <a:pt x="51" y="23"/>
                  </a:lnTo>
                  <a:lnTo>
                    <a:pt x="58" y="33"/>
                  </a:lnTo>
                  <a:lnTo>
                    <a:pt x="59" y="31"/>
                  </a:lnTo>
                  <a:lnTo>
                    <a:pt x="58" y="29"/>
                  </a:lnTo>
                  <a:lnTo>
                    <a:pt x="59" y="28"/>
                  </a:lnTo>
                  <a:lnTo>
                    <a:pt x="56" y="7"/>
                  </a:lnTo>
                  <a:lnTo>
                    <a:pt x="61" y="12"/>
                  </a:lnTo>
                  <a:lnTo>
                    <a:pt x="61" y="0"/>
                  </a:lnTo>
                  <a:lnTo>
                    <a:pt x="6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52" name="Google Shape;552;p9"/>
            <p:cNvSpPr/>
            <p:nvPr/>
          </p:nvSpPr>
          <p:spPr>
            <a:xfrm>
              <a:off x="5451048" y="-3618367"/>
              <a:ext cx="24472" cy="10876"/>
            </a:xfrm>
            <a:custGeom>
              <a:avLst/>
              <a:gdLst/>
              <a:ahLst/>
              <a:cxnLst/>
              <a:rect l="l" t="t" r="r" b="b"/>
              <a:pathLst>
                <a:path w="18" h="8" extrusionOk="0">
                  <a:moveTo>
                    <a:pt x="4" y="0"/>
                  </a:moveTo>
                  <a:lnTo>
                    <a:pt x="18" y="3"/>
                  </a:lnTo>
                  <a:lnTo>
                    <a:pt x="5" y="8"/>
                  </a:lnTo>
                  <a:lnTo>
                    <a:pt x="0" y="3"/>
                  </a:lnTo>
                  <a:lnTo>
                    <a:pt x="4" y="0"/>
                  </a:lnTo>
                  <a:lnTo>
                    <a:pt x="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53" name="Google Shape;553;p9"/>
            <p:cNvSpPr/>
            <p:nvPr/>
          </p:nvSpPr>
          <p:spPr>
            <a:xfrm>
              <a:off x="5610115" y="-3644199"/>
              <a:ext cx="1360" cy="1360"/>
            </a:xfrm>
            <a:prstGeom prst="rect">
              <a:avLst/>
            </a:pr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54" name="Google Shape;554;p9"/>
            <p:cNvSpPr/>
            <p:nvPr/>
          </p:nvSpPr>
          <p:spPr>
            <a:xfrm>
              <a:off x="5674015" y="-3355973"/>
              <a:ext cx="8157" cy="10876"/>
            </a:xfrm>
            <a:custGeom>
              <a:avLst/>
              <a:gdLst/>
              <a:ahLst/>
              <a:cxnLst/>
              <a:rect l="l" t="t" r="r" b="b"/>
              <a:pathLst>
                <a:path w="6" h="8" extrusionOk="0">
                  <a:moveTo>
                    <a:pt x="3" y="0"/>
                  </a:moveTo>
                  <a:lnTo>
                    <a:pt x="3" y="1"/>
                  </a:lnTo>
                  <a:lnTo>
                    <a:pt x="6" y="4"/>
                  </a:lnTo>
                  <a:lnTo>
                    <a:pt x="6" y="8"/>
                  </a:lnTo>
                  <a:lnTo>
                    <a:pt x="0" y="4"/>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55" name="Google Shape;555;p9"/>
            <p:cNvSpPr/>
            <p:nvPr/>
          </p:nvSpPr>
          <p:spPr>
            <a:xfrm>
              <a:off x="4884112" y="-3614289"/>
              <a:ext cx="74776" cy="38068"/>
            </a:xfrm>
            <a:custGeom>
              <a:avLst/>
              <a:gdLst/>
              <a:ahLst/>
              <a:cxnLst/>
              <a:rect l="l" t="t" r="r" b="b"/>
              <a:pathLst>
                <a:path w="55" h="28" extrusionOk="0">
                  <a:moveTo>
                    <a:pt x="26" y="0"/>
                  </a:moveTo>
                  <a:lnTo>
                    <a:pt x="4" y="12"/>
                  </a:lnTo>
                  <a:lnTo>
                    <a:pt x="0" y="16"/>
                  </a:lnTo>
                  <a:lnTo>
                    <a:pt x="2" y="23"/>
                  </a:lnTo>
                  <a:lnTo>
                    <a:pt x="20" y="23"/>
                  </a:lnTo>
                  <a:lnTo>
                    <a:pt x="25" y="28"/>
                  </a:lnTo>
                  <a:lnTo>
                    <a:pt x="26" y="26"/>
                  </a:lnTo>
                  <a:lnTo>
                    <a:pt x="25" y="20"/>
                  </a:lnTo>
                  <a:lnTo>
                    <a:pt x="21" y="18"/>
                  </a:lnTo>
                  <a:lnTo>
                    <a:pt x="21" y="13"/>
                  </a:lnTo>
                  <a:lnTo>
                    <a:pt x="26" y="7"/>
                  </a:lnTo>
                  <a:lnTo>
                    <a:pt x="55" y="12"/>
                  </a:lnTo>
                  <a:lnTo>
                    <a:pt x="26" y="0"/>
                  </a:lnTo>
                  <a:lnTo>
                    <a:pt x="26"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56" name="Google Shape;556;p9"/>
            <p:cNvSpPr/>
            <p:nvPr/>
          </p:nvSpPr>
          <p:spPr>
            <a:xfrm>
              <a:off x="4923539" y="-3615648"/>
              <a:ext cx="78854" cy="76135"/>
            </a:xfrm>
            <a:custGeom>
              <a:avLst/>
              <a:gdLst/>
              <a:ahLst/>
              <a:cxnLst/>
              <a:rect l="l" t="t" r="r" b="b"/>
              <a:pathLst>
                <a:path w="58" h="56" extrusionOk="0">
                  <a:moveTo>
                    <a:pt x="48" y="0"/>
                  </a:moveTo>
                  <a:lnTo>
                    <a:pt x="34" y="1"/>
                  </a:lnTo>
                  <a:lnTo>
                    <a:pt x="39" y="9"/>
                  </a:lnTo>
                  <a:lnTo>
                    <a:pt x="28" y="17"/>
                  </a:lnTo>
                  <a:lnTo>
                    <a:pt x="4" y="16"/>
                  </a:lnTo>
                  <a:lnTo>
                    <a:pt x="0" y="22"/>
                  </a:lnTo>
                  <a:lnTo>
                    <a:pt x="13" y="29"/>
                  </a:lnTo>
                  <a:lnTo>
                    <a:pt x="15" y="32"/>
                  </a:lnTo>
                  <a:lnTo>
                    <a:pt x="7" y="32"/>
                  </a:lnTo>
                  <a:lnTo>
                    <a:pt x="4" y="42"/>
                  </a:lnTo>
                  <a:lnTo>
                    <a:pt x="8" y="48"/>
                  </a:lnTo>
                  <a:lnTo>
                    <a:pt x="16" y="43"/>
                  </a:lnTo>
                  <a:lnTo>
                    <a:pt x="20" y="48"/>
                  </a:lnTo>
                  <a:lnTo>
                    <a:pt x="18" y="51"/>
                  </a:lnTo>
                  <a:lnTo>
                    <a:pt x="18" y="56"/>
                  </a:lnTo>
                  <a:lnTo>
                    <a:pt x="26" y="53"/>
                  </a:lnTo>
                  <a:lnTo>
                    <a:pt x="24" y="46"/>
                  </a:lnTo>
                  <a:lnTo>
                    <a:pt x="32" y="45"/>
                  </a:lnTo>
                  <a:lnTo>
                    <a:pt x="32" y="40"/>
                  </a:lnTo>
                  <a:lnTo>
                    <a:pt x="26" y="34"/>
                  </a:lnTo>
                  <a:lnTo>
                    <a:pt x="44" y="35"/>
                  </a:lnTo>
                  <a:lnTo>
                    <a:pt x="45" y="29"/>
                  </a:lnTo>
                  <a:lnTo>
                    <a:pt x="40" y="25"/>
                  </a:lnTo>
                  <a:lnTo>
                    <a:pt x="58" y="21"/>
                  </a:lnTo>
                  <a:lnTo>
                    <a:pt x="58" y="13"/>
                  </a:lnTo>
                  <a:lnTo>
                    <a:pt x="55" y="9"/>
                  </a:lnTo>
                  <a:lnTo>
                    <a:pt x="48" y="5"/>
                  </a:lnTo>
                  <a:lnTo>
                    <a:pt x="50" y="0"/>
                  </a:lnTo>
                  <a:lnTo>
                    <a:pt x="48" y="0"/>
                  </a:lnTo>
                  <a:lnTo>
                    <a:pt x="48"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57" name="Google Shape;557;p9"/>
            <p:cNvSpPr/>
            <p:nvPr/>
          </p:nvSpPr>
          <p:spPr>
            <a:xfrm>
              <a:off x="5021428" y="-3572142"/>
              <a:ext cx="23113" cy="19034"/>
            </a:xfrm>
            <a:custGeom>
              <a:avLst/>
              <a:gdLst/>
              <a:ahLst/>
              <a:cxnLst/>
              <a:rect l="l" t="t" r="r" b="b"/>
              <a:pathLst>
                <a:path w="17" h="14" extrusionOk="0">
                  <a:moveTo>
                    <a:pt x="7" y="0"/>
                  </a:moveTo>
                  <a:lnTo>
                    <a:pt x="17" y="8"/>
                  </a:lnTo>
                  <a:lnTo>
                    <a:pt x="13" y="11"/>
                  </a:lnTo>
                  <a:lnTo>
                    <a:pt x="15" y="14"/>
                  </a:lnTo>
                  <a:lnTo>
                    <a:pt x="0" y="10"/>
                  </a:lnTo>
                  <a:lnTo>
                    <a:pt x="7" y="0"/>
                  </a:lnTo>
                  <a:lnTo>
                    <a:pt x="7"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58" name="Google Shape;558;p9"/>
            <p:cNvSpPr/>
            <p:nvPr/>
          </p:nvSpPr>
          <p:spPr>
            <a:xfrm>
              <a:off x="5078529" y="-3569423"/>
              <a:ext cx="20394" cy="23113"/>
            </a:xfrm>
            <a:custGeom>
              <a:avLst/>
              <a:gdLst/>
              <a:ahLst/>
              <a:cxnLst/>
              <a:rect l="l" t="t" r="r" b="b"/>
              <a:pathLst>
                <a:path w="15" h="17" extrusionOk="0">
                  <a:moveTo>
                    <a:pt x="10" y="0"/>
                  </a:moveTo>
                  <a:lnTo>
                    <a:pt x="0" y="3"/>
                  </a:lnTo>
                  <a:lnTo>
                    <a:pt x="2" y="8"/>
                  </a:lnTo>
                  <a:lnTo>
                    <a:pt x="0" y="14"/>
                  </a:lnTo>
                  <a:lnTo>
                    <a:pt x="15" y="17"/>
                  </a:lnTo>
                  <a:lnTo>
                    <a:pt x="13" y="11"/>
                  </a:lnTo>
                  <a:lnTo>
                    <a:pt x="15" y="3"/>
                  </a:lnTo>
                  <a:lnTo>
                    <a:pt x="10" y="0"/>
                  </a:lnTo>
                  <a:lnTo>
                    <a:pt x="1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59" name="Google Shape;559;p9"/>
            <p:cNvSpPr/>
            <p:nvPr/>
          </p:nvSpPr>
          <p:spPr>
            <a:xfrm>
              <a:off x="5096203" y="-3581659"/>
              <a:ext cx="32629" cy="33989"/>
            </a:xfrm>
            <a:custGeom>
              <a:avLst/>
              <a:gdLst/>
              <a:ahLst/>
              <a:cxnLst/>
              <a:rect l="l" t="t" r="r" b="b"/>
              <a:pathLst>
                <a:path w="24" h="25" extrusionOk="0">
                  <a:moveTo>
                    <a:pt x="11" y="0"/>
                  </a:moveTo>
                  <a:lnTo>
                    <a:pt x="0" y="0"/>
                  </a:lnTo>
                  <a:lnTo>
                    <a:pt x="3" y="10"/>
                  </a:lnTo>
                  <a:lnTo>
                    <a:pt x="3" y="20"/>
                  </a:lnTo>
                  <a:lnTo>
                    <a:pt x="11" y="25"/>
                  </a:lnTo>
                  <a:lnTo>
                    <a:pt x="8" y="17"/>
                  </a:lnTo>
                  <a:lnTo>
                    <a:pt x="24" y="10"/>
                  </a:lnTo>
                  <a:lnTo>
                    <a:pt x="11" y="0"/>
                  </a:lnTo>
                  <a:lnTo>
                    <a:pt x="1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60" name="Google Shape;560;p9"/>
            <p:cNvSpPr/>
            <p:nvPr/>
          </p:nvSpPr>
          <p:spPr>
            <a:xfrm>
              <a:off x="5126113" y="-3547670"/>
              <a:ext cx="20394" cy="14956"/>
            </a:xfrm>
            <a:custGeom>
              <a:avLst/>
              <a:gdLst/>
              <a:ahLst/>
              <a:cxnLst/>
              <a:rect l="l" t="t" r="r" b="b"/>
              <a:pathLst>
                <a:path w="15" h="11" extrusionOk="0">
                  <a:moveTo>
                    <a:pt x="7" y="0"/>
                  </a:moveTo>
                  <a:lnTo>
                    <a:pt x="0" y="6"/>
                  </a:lnTo>
                  <a:lnTo>
                    <a:pt x="8" y="11"/>
                  </a:lnTo>
                  <a:lnTo>
                    <a:pt x="15" y="9"/>
                  </a:lnTo>
                  <a:lnTo>
                    <a:pt x="13" y="3"/>
                  </a:lnTo>
                  <a:lnTo>
                    <a:pt x="7" y="0"/>
                  </a:lnTo>
                  <a:lnTo>
                    <a:pt x="7"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61" name="Google Shape;561;p9"/>
            <p:cNvSpPr/>
            <p:nvPr/>
          </p:nvSpPr>
          <p:spPr>
            <a:xfrm>
              <a:off x="5128832" y="-3618367"/>
              <a:ext cx="46225" cy="46225"/>
            </a:xfrm>
            <a:custGeom>
              <a:avLst/>
              <a:gdLst/>
              <a:ahLst/>
              <a:cxnLst/>
              <a:rect l="l" t="t" r="r" b="b"/>
              <a:pathLst>
                <a:path w="34" h="34" extrusionOk="0">
                  <a:moveTo>
                    <a:pt x="11" y="7"/>
                  </a:moveTo>
                  <a:lnTo>
                    <a:pt x="2" y="7"/>
                  </a:lnTo>
                  <a:lnTo>
                    <a:pt x="0" y="23"/>
                  </a:lnTo>
                  <a:lnTo>
                    <a:pt x="6" y="34"/>
                  </a:lnTo>
                  <a:lnTo>
                    <a:pt x="29" y="32"/>
                  </a:lnTo>
                  <a:lnTo>
                    <a:pt x="23" y="16"/>
                  </a:lnTo>
                  <a:lnTo>
                    <a:pt x="34" y="13"/>
                  </a:lnTo>
                  <a:lnTo>
                    <a:pt x="27" y="0"/>
                  </a:lnTo>
                  <a:lnTo>
                    <a:pt x="11" y="7"/>
                  </a:lnTo>
                  <a:lnTo>
                    <a:pt x="11" y="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62" name="Google Shape;562;p9"/>
            <p:cNvSpPr/>
            <p:nvPr/>
          </p:nvSpPr>
          <p:spPr>
            <a:xfrm>
              <a:off x="5135630" y="-3636042"/>
              <a:ext cx="24472" cy="17675"/>
            </a:xfrm>
            <a:custGeom>
              <a:avLst/>
              <a:gdLst/>
              <a:ahLst/>
              <a:cxnLst/>
              <a:rect l="l" t="t" r="r" b="b"/>
              <a:pathLst>
                <a:path w="18" h="13" extrusionOk="0">
                  <a:moveTo>
                    <a:pt x="9" y="0"/>
                  </a:moveTo>
                  <a:lnTo>
                    <a:pt x="0" y="10"/>
                  </a:lnTo>
                  <a:lnTo>
                    <a:pt x="16" y="13"/>
                  </a:lnTo>
                  <a:lnTo>
                    <a:pt x="18" y="8"/>
                  </a:lnTo>
                  <a:lnTo>
                    <a:pt x="14" y="7"/>
                  </a:lnTo>
                  <a:lnTo>
                    <a:pt x="14" y="4"/>
                  </a:lnTo>
                  <a:lnTo>
                    <a:pt x="9" y="0"/>
                  </a:lnTo>
                  <a:lnTo>
                    <a:pt x="9"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63" name="Google Shape;563;p9"/>
            <p:cNvSpPr/>
            <p:nvPr/>
          </p:nvSpPr>
          <p:spPr>
            <a:xfrm>
              <a:off x="5175057" y="-3661873"/>
              <a:ext cx="47585" cy="57101"/>
            </a:xfrm>
            <a:custGeom>
              <a:avLst/>
              <a:gdLst/>
              <a:ahLst/>
              <a:cxnLst/>
              <a:rect l="l" t="t" r="r" b="b"/>
              <a:pathLst>
                <a:path w="35" h="42" extrusionOk="0">
                  <a:moveTo>
                    <a:pt x="8" y="5"/>
                  </a:moveTo>
                  <a:lnTo>
                    <a:pt x="0" y="18"/>
                  </a:lnTo>
                  <a:lnTo>
                    <a:pt x="3" y="23"/>
                  </a:lnTo>
                  <a:lnTo>
                    <a:pt x="0" y="29"/>
                  </a:lnTo>
                  <a:lnTo>
                    <a:pt x="13" y="42"/>
                  </a:lnTo>
                  <a:lnTo>
                    <a:pt x="19" y="27"/>
                  </a:lnTo>
                  <a:lnTo>
                    <a:pt x="35" y="26"/>
                  </a:lnTo>
                  <a:lnTo>
                    <a:pt x="24" y="13"/>
                  </a:lnTo>
                  <a:lnTo>
                    <a:pt x="24" y="8"/>
                  </a:lnTo>
                  <a:lnTo>
                    <a:pt x="24" y="2"/>
                  </a:lnTo>
                  <a:lnTo>
                    <a:pt x="22" y="0"/>
                  </a:lnTo>
                  <a:lnTo>
                    <a:pt x="8" y="5"/>
                  </a:lnTo>
                  <a:lnTo>
                    <a:pt x="8"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64" name="Google Shape;564;p9"/>
            <p:cNvSpPr/>
            <p:nvPr/>
          </p:nvSpPr>
          <p:spPr>
            <a:xfrm>
              <a:off x="5160102" y="-3691783"/>
              <a:ext cx="21753" cy="6798"/>
            </a:xfrm>
            <a:custGeom>
              <a:avLst/>
              <a:gdLst/>
              <a:ahLst/>
              <a:cxnLst/>
              <a:rect l="l" t="t" r="r" b="b"/>
              <a:pathLst>
                <a:path w="16" h="5" extrusionOk="0">
                  <a:moveTo>
                    <a:pt x="14" y="0"/>
                  </a:moveTo>
                  <a:lnTo>
                    <a:pt x="16" y="5"/>
                  </a:lnTo>
                  <a:lnTo>
                    <a:pt x="11" y="5"/>
                  </a:lnTo>
                  <a:lnTo>
                    <a:pt x="0" y="0"/>
                  </a:lnTo>
                  <a:lnTo>
                    <a:pt x="14" y="0"/>
                  </a:lnTo>
                  <a:lnTo>
                    <a:pt x="1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65" name="Google Shape;565;p9"/>
            <p:cNvSpPr/>
            <p:nvPr/>
          </p:nvSpPr>
          <p:spPr>
            <a:xfrm>
              <a:off x="5088045" y="-3701300"/>
              <a:ext cx="16315" cy="16315"/>
            </a:xfrm>
            <a:custGeom>
              <a:avLst/>
              <a:gdLst/>
              <a:ahLst/>
              <a:cxnLst/>
              <a:rect l="l" t="t" r="r" b="b"/>
              <a:pathLst>
                <a:path w="12" h="12" extrusionOk="0">
                  <a:moveTo>
                    <a:pt x="6" y="0"/>
                  </a:moveTo>
                  <a:lnTo>
                    <a:pt x="0" y="2"/>
                  </a:lnTo>
                  <a:lnTo>
                    <a:pt x="0" y="8"/>
                  </a:lnTo>
                  <a:lnTo>
                    <a:pt x="4" y="12"/>
                  </a:lnTo>
                  <a:lnTo>
                    <a:pt x="12" y="4"/>
                  </a:lnTo>
                  <a:lnTo>
                    <a:pt x="6" y="0"/>
                  </a:lnTo>
                  <a:lnTo>
                    <a:pt x="6"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66" name="Google Shape;566;p9"/>
            <p:cNvSpPr/>
            <p:nvPr/>
          </p:nvSpPr>
          <p:spPr>
            <a:xfrm>
              <a:off x="5074450" y="-3676828"/>
              <a:ext cx="25832" cy="14956"/>
            </a:xfrm>
            <a:custGeom>
              <a:avLst/>
              <a:gdLst/>
              <a:ahLst/>
              <a:cxnLst/>
              <a:rect l="l" t="t" r="r" b="b"/>
              <a:pathLst>
                <a:path w="19" h="11" extrusionOk="0">
                  <a:moveTo>
                    <a:pt x="10" y="0"/>
                  </a:moveTo>
                  <a:lnTo>
                    <a:pt x="0" y="8"/>
                  </a:lnTo>
                  <a:lnTo>
                    <a:pt x="18" y="11"/>
                  </a:lnTo>
                  <a:lnTo>
                    <a:pt x="19" y="8"/>
                  </a:lnTo>
                  <a:lnTo>
                    <a:pt x="10" y="0"/>
                  </a:lnTo>
                  <a:lnTo>
                    <a:pt x="1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67" name="Google Shape;567;p9"/>
            <p:cNvSpPr/>
            <p:nvPr/>
          </p:nvSpPr>
          <p:spPr>
            <a:xfrm>
              <a:off x="5056776" y="-3661873"/>
              <a:ext cx="36708" cy="20394"/>
            </a:xfrm>
            <a:custGeom>
              <a:avLst/>
              <a:gdLst/>
              <a:ahLst/>
              <a:cxnLst/>
              <a:rect l="l" t="t" r="r" b="b"/>
              <a:pathLst>
                <a:path w="27" h="15" extrusionOk="0">
                  <a:moveTo>
                    <a:pt x="11" y="0"/>
                  </a:moveTo>
                  <a:lnTo>
                    <a:pt x="10" y="0"/>
                  </a:lnTo>
                  <a:lnTo>
                    <a:pt x="13" y="7"/>
                  </a:lnTo>
                  <a:lnTo>
                    <a:pt x="11" y="11"/>
                  </a:lnTo>
                  <a:lnTo>
                    <a:pt x="0" y="8"/>
                  </a:lnTo>
                  <a:lnTo>
                    <a:pt x="5" y="15"/>
                  </a:lnTo>
                  <a:lnTo>
                    <a:pt x="27" y="8"/>
                  </a:lnTo>
                  <a:lnTo>
                    <a:pt x="11" y="0"/>
                  </a:lnTo>
                  <a:lnTo>
                    <a:pt x="1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68" name="Google Shape;568;p9"/>
            <p:cNvSpPr/>
            <p:nvPr/>
          </p:nvSpPr>
          <p:spPr>
            <a:xfrm>
              <a:off x="5100282" y="-3615648"/>
              <a:ext cx="17675" cy="12236"/>
            </a:xfrm>
            <a:custGeom>
              <a:avLst/>
              <a:gdLst/>
              <a:ahLst/>
              <a:cxnLst/>
              <a:rect l="l" t="t" r="r" b="b"/>
              <a:pathLst>
                <a:path w="13" h="9" extrusionOk="0">
                  <a:moveTo>
                    <a:pt x="11" y="0"/>
                  </a:moveTo>
                  <a:lnTo>
                    <a:pt x="13" y="5"/>
                  </a:lnTo>
                  <a:lnTo>
                    <a:pt x="10" y="9"/>
                  </a:lnTo>
                  <a:lnTo>
                    <a:pt x="0" y="6"/>
                  </a:lnTo>
                  <a:lnTo>
                    <a:pt x="11" y="0"/>
                  </a:lnTo>
                  <a:lnTo>
                    <a:pt x="1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69" name="Google Shape;569;p9"/>
            <p:cNvSpPr/>
            <p:nvPr/>
          </p:nvSpPr>
          <p:spPr>
            <a:xfrm>
              <a:off x="5066292" y="-3603412"/>
              <a:ext cx="23113" cy="10876"/>
            </a:xfrm>
            <a:custGeom>
              <a:avLst/>
              <a:gdLst/>
              <a:ahLst/>
              <a:cxnLst/>
              <a:rect l="l" t="t" r="r" b="b"/>
              <a:pathLst>
                <a:path w="17" h="8" extrusionOk="0">
                  <a:moveTo>
                    <a:pt x="6" y="0"/>
                  </a:moveTo>
                  <a:lnTo>
                    <a:pt x="0" y="4"/>
                  </a:lnTo>
                  <a:lnTo>
                    <a:pt x="1" y="8"/>
                  </a:lnTo>
                  <a:lnTo>
                    <a:pt x="17" y="5"/>
                  </a:lnTo>
                  <a:lnTo>
                    <a:pt x="6" y="0"/>
                  </a:lnTo>
                  <a:lnTo>
                    <a:pt x="6"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70" name="Google Shape;570;p9"/>
            <p:cNvSpPr/>
            <p:nvPr/>
          </p:nvSpPr>
          <p:spPr>
            <a:xfrm>
              <a:off x="5039101" y="-3615648"/>
              <a:ext cx="31270" cy="12236"/>
            </a:xfrm>
            <a:custGeom>
              <a:avLst/>
              <a:gdLst/>
              <a:ahLst/>
              <a:cxnLst/>
              <a:rect l="l" t="t" r="r" b="b"/>
              <a:pathLst>
                <a:path w="23" h="9" extrusionOk="0">
                  <a:moveTo>
                    <a:pt x="7" y="0"/>
                  </a:moveTo>
                  <a:lnTo>
                    <a:pt x="0" y="1"/>
                  </a:lnTo>
                  <a:lnTo>
                    <a:pt x="8" y="9"/>
                  </a:lnTo>
                  <a:lnTo>
                    <a:pt x="23" y="6"/>
                  </a:lnTo>
                  <a:lnTo>
                    <a:pt x="7" y="0"/>
                  </a:lnTo>
                  <a:lnTo>
                    <a:pt x="7"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71" name="Google Shape;571;p9"/>
            <p:cNvSpPr/>
            <p:nvPr/>
          </p:nvSpPr>
          <p:spPr>
            <a:xfrm>
              <a:off x="5044540" y="-3630603"/>
              <a:ext cx="54382" cy="32629"/>
            </a:xfrm>
            <a:custGeom>
              <a:avLst/>
              <a:gdLst/>
              <a:ahLst/>
              <a:cxnLst/>
              <a:rect l="l" t="t" r="r" b="b"/>
              <a:pathLst>
                <a:path w="40" h="24" extrusionOk="0">
                  <a:moveTo>
                    <a:pt x="17" y="4"/>
                  </a:moveTo>
                  <a:lnTo>
                    <a:pt x="1" y="0"/>
                  </a:lnTo>
                  <a:lnTo>
                    <a:pt x="0" y="4"/>
                  </a:lnTo>
                  <a:lnTo>
                    <a:pt x="4" y="8"/>
                  </a:lnTo>
                  <a:lnTo>
                    <a:pt x="28" y="17"/>
                  </a:lnTo>
                  <a:lnTo>
                    <a:pt x="33" y="24"/>
                  </a:lnTo>
                  <a:lnTo>
                    <a:pt x="40" y="17"/>
                  </a:lnTo>
                  <a:lnTo>
                    <a:pt x="17" y="4"/>
                  </a:lnTo>
                  <a:lnTo>
                    <a:pt x="17" y="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72" name="Google Shape;572;p9"/>
            <p:cNvSpPr/>
            <p:nvPr/>
          </p:nvSpPr>
          <p:spPr>
            <a:xfrm>
              <a:off x="5070372" y="-3630603"/>
              <a:ext cx="33989" cy="19034"/>
            </a:xfrm>
            <a:custGeom>
              <a:avLst/>
              <a:gdLst/>
              <a:ahLst/>
              <a:cxnLst/>
              <a:rect l="l" t="t" r="r" b="b"/>
              <a:pathLst>
                <a:path w="25" h="14" extrusionOk="0">
                  <a:moveTo>
                    <a:pt x="8" y="0"/>
                  </a:moveTo>
                  <a:lnTo>
                    <a:pt x="0" y="0"/>
                  </a:lnTo>
                  <a:lnTo>
                    <a:pt x="17" y="14"/>
                  </a:lnTo>
                  <a:lnTo>
                    <a:pt x="25" y="11"/>
                  </a:lnTo>
                  <a:lnTo>
                    <a:pt x="8" y="0"/>
                  </a:lnTo>
                  <a:lnTo>
                    <a:pt x="8"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73" name="Google Shape;573;p9"/>
            <p:cNvSpPr/>
            <p:nvPr/>
          </p:nvSpPr>
          <p:spPr>
            <a:xfrm>
              <a:off x="5045900" y="-2965779"/>
              <a:ext cx="39428" cy="29910"/>
            </a:xfrm>
            <a:custGeom>
              <a:avLst/>
              <a:gdLst/>
              <a:ahLst/>
              <a:cxnLst/>
              <a:rect l="l" t="t" r="r" b="b"/>
              <a:pathLst>
                <a:path w="29" h="22" extrusionOk="0">
                  <a:moveTo>
                    <a:pt x="5" y="1"/>
                  </a:moveTo>
                  <a:lnTo>
                    <a:pt x="11" y="0"/>
                  </a:lnTo>
                  <a:lnTo>
                    <a:pt x="24" y="9"/>
                  </a:lnTo>
                  <a:lnTo>
                    <a:pt x="24" y="6"/>
                  </a:lnTo>
                  <a:lnTo>
                    <a:pt x="29" y="11"/>
                  </a:lnTo>
                  <a:lnTo>
                    <a:pt x="29" y="14"/>
                  </a:lnTo>
                  <a:lnTo>
                    <a:pt x="26" y="11"/>
                  </a:lnTo>
                  <a:lnTo>
                    <a:pt x="19" y="19"/>
                  </a:lnTo>
                  <a:lnTo>
                    <a:pt x="13" y="22"/>
                  </a:lnTo>
                  <a:lnTo>
                    <a:pt x="8" y="22"/>
                  </a:lnTo>
                  <a:lnTo>
                    <a:pt x="3" y="19"/>
                  </a:lnTo>
                  <a:lnTo>
                    <a:pt x="3" y="22"/>
                  </a:lnTo>
                  <a:lnTo>
                    <a:pt x="2" y="19"/>
                  </a:lnTo>
                  <a:lnTo>
                    <a:pt x="0" y="9"/>
                  </a:lnTo>
                  <a:lnTo>
                    <a:pt x="5" y="1"/>
                  </a:lnTo>
                  <a:lnTo>
                    <a:pt x="5"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74" name="Google Shape;574;p9"/>
            <p:cNvSpPr/>
            <p:nvPr/>
          </p:nvSpPr>
          <p:spPr>
            <a:xfrm>
              <a:off x="5088045" y="-3135725"/>
              <a:ext cx="115563" cy="127798"/>
            </a:xfrm>
            <a:custGeom>
              <a:avLst/>
              <a:gdLst/>
              <a:ahLst/>
              <a:cxnLst/>
              <a:rect l="l" t="t" r="r" b="b"/>
              <a:pathLst>
                <a:path w="85" h="94" extrusionOk="0">
                  <a:moveTo>
                    <a:pt x="20" y="3"/>
                  </a:moveTo>
                  <a:lnTo>
                    <a:pt x="36" y="0"/>
                  </a:lnTo>
                  <a:lnTo>
                    <a:pt x="56" y="8"/>
                  </a:lnTo>
                  <a:lnTo>
                    <a:pt x="49" y="11"/>
                  </a:lnTo>
                  <a:lnTo>
                    <a:pt x="56" y="14"/>
                  </a:lnTo>
                  <a:lnTo>
                    <a:pt x="56" y="14"/>
                  </a:lnTo>
                  <a:lnTo>
                    <a:pt x="56" y="19"/>
                  </a:lnTo>
                  <a:lnTo>
                    <a:pt x="46" y="22"/>
                  </a:lnTo>
                  <a:lnTo>
                    <a:pt x="51" y="24"/>
                  </a:lnTo>
                  <a:lnTo>
                    <a:pt x="48" y="32"/>
                  </a:lnTo>
                  <a:lnTo>
                    <a:pt x="49" y="41"/>
                  </a:lnTo>
                  <a:lnTo>
                    <a:pt x="49" y="49"/>
                  </a:lnTo>
                  <a:lnTo>
                    <a:pt x="54" y="61"/>
                  </a:lnTo>
                  <a:lnTo>
                    <a:pt x="62" y="73"/>
                  </a:lnTo>
                  <a:lnTo>
                    <a:pt x="85" y="88"/>
                  </a:lnTo>
                  <a:lnTo>
                    <a:pt x="81" y="93"/>
                  </a:lnTo>
                  <a:lnTo>
                    <a:pt x="80" y="94"/>
                  </a:lnTo>
                  <a:lnTo>
                    <a:pt x="72" y="89"/>
                  </a:lnTo>
                  <a:lnTo>
                    <a:pt x="72" y="86"/>
                  </a:lnTo>
                  <a:lnTo>
                    <a:pt x="67" y="89"/>
                  </a:lnTo>
                  <a:lnTo>
                    <a:pt x="70" y="93"/>
                  </a:lnTo>
                  <a:lnTo>
                    <a:pt x="57" y="88"/>
                  </a:lnTo>
                  <a:lnTo>
                    <a:pt x="54" y="93"/>
                  </a:lnTo>
                  <a:lnTo>
                    <a:pt x="48" y="88"/>
                  </a:lnTo>
                  <a:lnTo>
                    <a:pt x="35" y="86"/>
                  </a:lnTo>
                  <a:lnTo>
                    <a:pt x="32" y="78"/>
                  </a:lnTo>
                  <a:lnTo>
                    <a:pt x="40" y="77"/>
                  </a:lnTo>
                  <a:lnTo>
                    <a:pt x="30" y="72"/>
                  </a:lnTo>
                  <a:lnTo>
                    <a:pt x="33" y="64"/>
                  </a:lnTo>
                  <a:lnTo>
                    <a:pt x="28" y="70"/>
                  </a:lnTo>
                  <a:lnTo>
                    <a:pt x="27" y="62"/>
                  </a:lnTo>
                  <a:lnTo>
                    <a:pt x="19" y="65"/>
                  </a:lnTo>
                  <a:lnTo>
                    <a:pt x="17" y="61"/>
                  </a:lnTo>
                  <a:lnTo>
                    <a:pt x="16" y="59"/>
                  </a:lnTo>
                  <a:lnTo>
                    <a:pt x="14" y="64"/>
                  </a:lnTo>
                  <a:lnTo>
                    <a:pt x="12" y="62"/>
                  </a:lnTo>
                  <a:lnTo>
                    <a:pt x="9" y="64"/>
                  </a:lnTo>
                  <a:lnTo>
                    <a:pt x="3" y="61"/>
                  </a:lnTo>
                  <a:lnTo>
                    <a:pt x="0" y="54"/>
                  </a:lnTo>
                  <a:lnTo>
                    <a:pt x="0" y="46"/>
                  </a:lnTo>
                  <a:lnTo>
                    <a:pt x="8" y="43"/>
                  </a:lnTo>
                  <a:lnTo>
                    <a:pt x="9" y="46"/>
                  </a:lnTo>
                  <a:lnTo>
                    <a:pt x="11" y="38"/>
                  </a:lnTo>
                  <a:lnTo>
                    <a:pt x="12" y="38"/>
                  </a:lnTo>
                  <a:lnTo>
                    <a:pt x="11" y="35"/>
                  </a:lnTo>
                  <a:lnTo>
                    <a:pt x="16" y="27"/>
                  </a:lnTo>
                  <a:lnTo>
                    <a:pt x="12" y="30"/>
                  </a:lnTo>
                  <a:lnTo>
                    <a:pt x="12" y="28"/>
                  </a:lnTo>
                  <a:lnTo>
                    <a:pt x="12" y="25"/>
                  </a:lnTo>
                  <a:lnTo>
                    <a:pt x="6" y="24"/>
                  </a:lnTo>
                  <a:lnTo>
                    <a:pt x="8" y="20"/>
                  </a:lnTo>
                  <a:lnTo>
                    <a:pt x="17" y="16"/>
                  </a:lnTo>
                  <a:lnTo>
                    <a:pt x="14" y="14"/>
                  </a:lnTo>
                  <a:lnTo>
                    <a:pt x="16" y="14"/>
                  </a:lnTo>
                  <a:lnTo>
                    <a:pt x="14" y="9"/>
                  </a:lnTo>
                  <a:lnTo>
                    <a:pt x="20" y="3"/>
                  </a:lnTo>
                  <a:lnTo>
                    <a:pt x="20"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75" name="Google Shape;575;p9"/>
            <p:cNvSpPr/>
            <p:nvPr/>
          </p:nvSpPr>
          <p:spPr>
            <a:xfrm>
              <a:off x="5111158" y="-3332860"/>
              <a:ext cx="235204" cy="202574"/>
            </a:xfrm>
            <a:custGeom>
              <a:avLst/>
              <a:gdLst/>
              <a:ahLst/>
              <a:cxnLst/>
              <a:rect l="l" t="t" r="r" b="b"/>
              <a:pathLst>
                <a:path w="173" h="149" extrusionOk="0">
                  <a:moveTo>
                    <a:pt x="0" y="130"/>
                  </a:moveTo>
                  <a:lnTo>
                    <a:pt x="11" y="124"/>
                  </a:lnTo>
                  <a:lnTo>
                    <a:pt x="11" y="124"/>
                  </a:lnTo>
                  <a:lnTo>
                    <a:pt x="11" y="121"/>
                  </a:lnTo>
                  <a:lnTo>
                    <a:pt x="15" y="117"/>
                  </a:lnTo>
                  <a:lnTo>
                    <a:pt x="15" y="114"/>
                  </a:lnTo>
                  <a:lnTo>
                    <a:pt x="21" y="113"/>
                  </a:lnTo>
                  <a:lnTo>
                    <a:pt x="15" y="108"/>
                  </a:lnTo>
                  <a:lnTo>
                    <a:pt x="26" y="106"/>
                  </a:lnTo>
                  <a:lnTo>
                    <a:pt x="19" y="103"/>
                  </a:lnTo>
                  <a:lnTo>
                    <a:pt x="18" y="98"/>
                  </a:lnTo>
                  <a:lnTo>
                    <a:pt x="18" y="95"/>
                  </a:lnTo>
                  <a:lnTo>
                    <a:pt x="21" y="87"/>
                  </a:lnTo>
                  <a:lnTo>
                    <a:pt x="16" y="87"/>
                  </a:lnTo>
                  <a:lnTo>
                    <a:pt x="13" y="84"/>
                  </a:lnTo>
                  <a:lnTo>
                    <a:pt x="15" y="77"/>
                  </a:lnTo>
                  <a:lnTo>
                    <a:pt x="21" y="82"/>
                  </a:lnTo>
                  <a:lnTo>
                    <a:pt x="26" y="79"/>
                  </a:lnTo>
                  <a:lnTo>
                    <a:pt x="27" y="74"/>
                  </a:lnTo>
                  <a:lnTo>
                    <a:pt x="37" y="72"/>
                  </a:lnTo>
                  <a:lnTo>
                    <a:pt x="42" y="69"/>
                  </a:lnTo>
                  <a:lnTo>
                    <a:pt x="40" y="64"/>
                  </a:lnTo>
                  <a:lnTo>
                    <a:pt x="42" y="61"/>
                  </a:lnTo>
                  <a:lnTo>
                    <a:pt x="48" y="58"/>
                  </a:lnTo>
                  <a:lnTo>
                    <a:pt x="50" y="52"/>
                  </a:lnTo>
                  <a:lnTo>
                    <a:pt x="69" y="37"/>
                  </a:lnTo>
                  <a:lnTo>
                    <a:pt x="72" y="39"/>
                  </a:lnTo>
                  <a:lnTo>
                    <a:pt x="69" y="44"/>
                  </a:lnTo>
                  <a:lnTo>
                    <a:pt x="77" y="40"/>
                  </a:lnTo>
                  <a:lnTo>
                    <a:pt x="77" y="39"/>
                  </a:lnTo>
                  <a:lnTo>
                    <a:pt x="74" y="36"/>
                  </a:lnTo>
                  <a:lnTo>
                    <a:pt x="76" y="31"/>
                  </a:lnTo>
                  <a:lnTo>
                    <a:pt x="74" y="31"/>
                  </a:lnTo>
                  <a:lnTo>
                    <a:pt x="90" y="32"/>
                  </a:lnTo>
                  <a:lnTo>
                    <a:pt x="92" y="36"/>
                  </a:lnTo>
                  <a:lnTo>
                    <a:pt x="93" y="36"/>
                  </a:lnTo>
                  <a:lnTo>
                    <a:pt x="116" y="29"/>
                  </a:lnTo>
                  <a:lnTo>
                    <a:pt x="132" y="21"/>
                  </a:lnTo>
                  <a:lnTo>
                    <a:pt x="133" y="20"/>
                  </a:lnTo>
                  <a:lnTo>
                    <a:pt x="130" y="13"/>
                  </a:lnTo>
                  <a:lnTo>
                    <a:pt x="132" y="12"/>
                  </a:lnTo>
                  <a:lnTo>
                    <a:pt x="148" y="0"/>
                  </a:lnTo>
                  <a:lnTo>
                    <a:pt x="162" y="4"/>
                  </a:lnTo>
                  <a:lnTo>
                    <a:pt x="167" y="7"/>
                  </a:lnTo>
                  <a:lnTo>
                    <a:pt x="172" y="15"/>
                  </a:lnTo>
                  <a:lnTo>
                    <a:pt x="170" y="21"/>
                  </a:lnTo>
                  <a:lnTo>
                    <a:pt x="173" y="21"/>
                  </a:lnTo>
                  <a:lnTo>
                    <a:pt x="165" y="34"/>
                  </a:lnTo>
                  <a:lnTo>
                    <a:pt x="167" y="36"/>
                  </a:lnTo>
                  <a:lnTo>
                    <a:pt x="162" y="34"/>
                  </a:lnTo>
                  <a:lnTo>
                    <a:pt x="153" y="42"/>
                  </a:lnTo>
                  <a:lnTo>
                    <a:pt x="133" y="47"/>
                  </a:lnTo>
                  <a:lnTo>
                    <a:pt x="116" y="58"/>
                  </a:lnTo>
                  <a:lnTo>
                    <a:pt x="111" y="55"/>
                  </a:lnTo>
                  <a:lnTo>
                    <a:pt x="111" y="60"/>
                  </a:lnTo>
                  <a:lnTo>
                    <a:pt x="96" y="69"/>
                  </a:lnTo>
                  <a:lnTo>
                    <a:pt x="88" y="80"/>
                  </a:lnTo>
                  <a:lnTo>
                    <a:pt x="77" y="80"/>
                  </a:lnTo>
                  <a:lnTo>
                    <a:pt x="76" y="84"/>
                  </a:lnTo>
                  <a:lnTo>
                    <a:pt x="82" y="87"/>
                  </a:lnTo>
                  <a:lnTo>
                    <a:pt x="76" y="93"/>
                  </a:lnTo>
                  <a:lnTo>
                    <a:pt x="77" y="97"/>
                  </a:lnTo>
                  <a:lnTo>
                    <a:pt x="66" y="93"/>
                  </a:lnTo>
                  <a:lnTo>
                    <a:pt x="74" y="103"/>
                  </a:lnTo>
                  <a:lnTo>
                    <a:pt x="63" y="98"/>
                  </a:lnTo>
                  <a:lnTo>
                    <a:pt x="66" y="103"/>
                  </a:lnTo>
                  <a:lnTo>
                    <a:pt x="63" y="101"/>
                  </a:lnTo>
                  <a:lnTo>
                    <a:pt x="64" y="106"/>
                  </a:lnTo>
                  <a:lnTo>
                    <a:pt x="61" y="108"/>
                  </a:lnTo>
                  <a:lnTo>
                    <a:pt x="53" y="101"/>
                  </a:lnTo>
                  <a:lnTo>
                    <a:pt x="61" y="114"/>
                  </a:lnTo>
                  <a:lnTo>
                    <a:pt x="58" y="116"/>
                  </a:lnTo>
                  <a:lnTo>
                    <a:pt x="60" y="119"/>
                  </a:lnTo>
                  <a:lnTo>
                    <a:pt x="58" y="119"/>
                  </a:lnTo>
                  <a:lnTo>
                    <a:pt x="56" y="117"/>
                  </a:lnTo>
                  <a:lnTo>
                    <a:pt x="56" y="122"/>
                  </a:lnTo>
                  <a:lnTo>
                    <a:pt x="55" y="122"/>
                  </a:lnTo>
                  <a:lnTo>
                    <a:pt x="47" y="114"/>
                  </a:lnTo>
                  <a:lnTo>
                    <a:pt x="45" y="117"/>
                  </a:lnTo>
                  <a:lnTo>
                    <a:pt x="47" y="119"/>
                  </a:lnTo>
                  <a:lnTo>
                    <a:pt x="44" y="121"/>
                  </a:lnTo>
                  <a:lnTo>
                    <a:pt x="52" y="125"/>
                  </a:lnTo>
                  <a:lnTo>
                    <a:pt x="52" y="127"/>
                  </a:lnTo>
                  <a:lnTo>
                    <a:pt x="52" y="132"/>
                  </a:lnTo>
                  <a:lnTo>
                    <a:pt x="45" y="130"/>
                  </a:lnTo>
                  <a:lnTo>
                    <a:pt x="50" y="137"/>
                  </a:lnTo>
                  <a:lnTo>
                    <a:pt x="48" y="138"/>
                  </a:lnTo>
                  <a:lnTo>
                    <a:pt x="40" y="135"/>
                  </a:lnTo>
                  <a:lnTo>
                    <a:pt x="47" y="143"/>
                  </a:lnTo>
                  <a:lnTo>
                    <a:pt x="42" y="149"/>
                  </a:lnTo>
                  <a:lnTo>
                    <a:pt x="21" y="143"/>
                  </a:lnTo>
                  <a:lnTo>
                    <a:pt x="8" y="146"/>
                  </a:lnTo>
                  <a:lnTo>
                    <a:pt x="11" y="143"/>
                  </a:lnTo>
                  <a:lnTo>
                    <a:pt x="10" y="143"/>
                  </a:lnTo>
                  <a:lnTo>
                    <a:pt x="10" y="138"/>
                  </a:lnTo>
                  <a:lnTo>
                    <a:pt x="18" y="133"/>
                  </a:lnTo>
                  <a:lnTo>
                    <a:pt x="5" y="137"/>
                  </a:lnTo>
                  <a:lnTo>
                    <a:pt x="0" y="130"/>
                  </a:lnTo>
                  <a:lnTo>
                    <a:pt x="0" y="13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76" name="Google Shape;576;p9"/>
            <p:cNvSpPr/>
            <p:nvPr/>
          </p:nvSpPr>
          <p:spPr>
            <a:xfrm>
              <a:off x="5104360" y="-3041915"/>
              <a:ext cx="20394" cy="16315"/>
            </a:xfrm>
            <a:custGeom>
              <a:avLst/>
              <a:gdLst/>
              <a:ahLst/>
              <a:cxnLst/>
              <a:rect l="l" t="t" r="r" b="b"/>
              <a:pathLst>
                <a:path w="15" h="12" extrusionOk="0">
                  <a:moveTo>
                    <a:pt x="0" y="1"/>
                  </a:moveTo>
                  <a:lnTo>
                    <a:pt x="8" y="0"/>
                  </a:lnTo>
                  <a:lnTo>
                    <a:pt x="13" y="4"/>
                  </a:lnTo>
                  <a:lnTo>
                    <a:pt x="15" y="12"/>
                  </a:lnTo>
                  <a:lnTo>
                    <a:pt x="7" y="3"/>
                  </a:lnTo>
                  <a:lnTo>
                    <a:pt x="0" y="1"/>
                  </a:lnTo>
                  <a:lnTo>
                    <a:pt x="0"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77" name="Google Shape;577;p9"/>
            <p:cNvSpPr/>
            <p:nvPr/>
          </p:nvSpPr>
          <p:spPr>
            <a:xfrm>
              <a:off x="5222642" y="-3005207"/>
              <a:ext cx="39428" cy="29910"/>
            </a:xfrm>
            <a:custGeom>
              <a:avLst/>
              <a:gdLst/>
              <a:ahLst/>
              <a:cxnLst/>
              <a:rect l="l" t="t" r="r" b="b"/>
              <a:pathLst>
                <a:path w="29" h="22" extrusionOk="0">
                  <a:moveTo>
                    <a:pt x="5" y="14"/>
                  </a:moveTo>
                  <a:lnTo>
                    <a:pt x="0" y="6"/>
                  </a:lnTo>
                  <a:lnTo>
                    <a:pt x="5" y="6"/>
                  </a:lnTo>
                  <a:lnTo>
                    <a:pt x="2" y="5"/>
                  </a:lnTo>
                  <a:lnTo>
                    <a:pt x="6" y="0"/>
                  </a:lnTo>
                  <a:lnTo>
                    <a:pt x="29" y="19"/>
                  </a:lnTo>
                  <a:lnTo>
                    <a:pt x="27" y="22"/>
                  </a:lnTo>
                  <a:lnTo>
                    <a:pt x="21" y="22"/>
                  </a:lnTo>
                  <a:lnTo>
                    <a:pt x="8" y="16"/>
                  </a:lnTo>
                  <a:lnTo>
                    <a:pt x="11" y="21"/>
                  </a:lnTo>
                  <a:lnTo>
                    <a:pt x="5" y="14"/>
                  </a:lnTo>
                  <a:lnTo>
                    <a:pt x="5" y="1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78" name="Google Shape;578;p9"/>
            <p:cNvSpPr/>
            <p:nvPr/>
          </p:nvSpPr>
          <p:spPr>
            <a:xfrm>
              <a:off x="5402103" y="-3141163"/>
              <a:ext cx="25832" cy="20394"/>
            </a:xfrm>
            <a:custGeom>
              <a:avLst/>
              <a:gdLst/>
              <a:ahLst/>
              <a:cxnLst/>
              <a:rect l="l" t="t" r="r" b="b"/>
              <a:pathLst>
                <a:path w="19" h="15" extrusionOk="0">
                  <a:moveTo>
                    <a:pt x="3" y="15"/>
                  </a:moveTo>
                  <a:lnTo>
                    <a:pt x="1" y="15"/>
                  </a:lnTo>
                  <a:lnTo>
                    <a:pt x="1" y="10"/>
                  </a:lnTo>
                  <a:lnTo>
                    <a:pt x="0" y="5"/>
                  </a:lnTo>
                  <a:lnTo>
                    <a:pt x="3" y="0"/>
                  </a:lnTo>
                  <a:lnTo>
                    <a:pt x="11" y="0"/>
                  </a:lnTo>
                  <a:lnTo>
                    <a:pt x="12" y="2"/>
                  </a:lnTo>
                  <a:lnTo>
                    <a:pt x="11" y="7"/>
                  </a:lnTo>
                  <a:lnTo>
                    <a:pt x="19" y="8"/>
                  </a:lnTo>
                  <a:lnTo>
                    <a:pt x="6" y="13"/>
                  </a:lnTo>
                  <a:lnTo>
                    <a:pt x="4" y="12"/>
                  </a:lnTo>
                  <a:lnTo>
                    <a:pt x="3" y="15"/>
                  </a:lnTo>
                  <a:lnTo>
                    <a:pt x="3" y="1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79" name="Google Shape;579;p9"/>
            <p:cNvSpPr/>
            <p:nvPr/>
          </p:nvSpPr>
          <p:spPr>
            <a:xfrm>
              <a:off x="5554374" y="-3120769"/>
              <a:ext cx="17675" cy="12236"/>
            </a:xfrm>
            <a:custGeom>
              <a:avLst/>
              <a:gdLst/>
              <a:ahLst/>
              <a:cxnLst/>
              <a:rect l="l" t="t" r="r" b="b"/>
              <a:pathLst>
                <a:path w="13" h="9" extrusionOk="0">
                  <a:moveTo>
                    <a:pt x="6" y="0"/>
                  </a:moveTo>
                  <a:lnTo>
                    <a:pt x="9" y="3"/>
                  </a:lnTo>
                  <a:lnTo>
                    <a:pt x="13" y="9"/>
                  </a:lnTo>
                  <a:lnTo>
                    <a:pt x="0" y="6"/>
                  </a:lnTo>
                  <a:lnTo>
                    <a:pt x="6" y="0"/>
                  </a:lnTo>
                  <a:lnTo>
                    <a:pt x="6"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80" name="Google Shape;580;p9"/>
            <p:cNvSpPr/>
            <p:nvPr/>
          </p:nvSpPr>
          <p:spPr>
            <a:xfrm>
              <a:off x="5529902" y="-3101735"/>
              <a:ext cx="21753" cy="16315"/>
            </a:xfrm>
            <a:custGeom>
              <a:avLst/>
              <a:gdLst/>
              <a:ahLst/>
              <a:cxnLst/>
              <a:rect l="l" t="t" r="r" b="b"/>
              <a:pathLst>
                <a:path w="16" h="12" extrusionOk="0">
                  <a:moveTo>
                    <a:pt x="3" y="3"/>
                  </a:moveTo>
                  <a:lnTo>
                    <a:pt x="7" y="0"/>
                  </a:lnTo>
                  <a:lnTo>
                    <a:pt x="16" y="3"/>
                  </a:lnTo>
                  <a:lnTo>
                    <a:pt x="11" y="10"/>
                  </a:lnTo>
                  <a:lnTo>
                    <a:pt x="2" y="12"/>
                  </a:lnTo>
                  <a:lnTo>
                    <a:pt x="0" y="10"/>
                  </a:lnTo>
                  <a:lnTo>
                    <a:pt x="2" y="7"/>
                  </a:lnTo>
                  <a:lnTo>
                    <a:pt x="3" y="3"/>
                  </a:lnTo>
                  <a:lnTo>
                    <a:pt x="3"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81" name="Google Shape;581;p9"/>
            <p:cNvSpPr/>
            <p:nvPr/>
          </p:nvSpPr>
          <p:spPr>
            <a:xfrm>
              <a:off x="5572048" y="-3249927"/>
              <a:ext cx="14956" cy="17675"/>
            </a:xfrm>
            <a:custGeom>
              <a:avLst/>
              <a:gdLst/>
              <a:ahLst/>
              <a:cxnLst/>
              <a:rect l="l" t="t" r="r" b="b"/>
              <a:pathLst>
                <a:path w="11" h="13" extrusionOk="0">
                  <a:moveTo>
                    <a:pt x="9" y="3"/>
                  </a:moveTo>
                  <a:lnTo>
                    <a:pt x="11" y="7"/>
                  </a:lnTo>
                  <a:lnTo>
                    <a:pt x="8" y="7"/>
                  </a:lnTo>
                  <a:lnTo>
                    <a:pt x="9" y="13"/>
                  </a:lnTo>
                  <a:lnTo>
                    <a:pt x="6" y="7"/>
                  </a:lnTo>
                  <a:lnTo>
                    <a:pt x="1" y="5"/>
                  </a:lnTo>
                  <a:lnTo>
                    <a:pt x="4" y="13"/>
                  </a:lnTo>
                  <a:lnTo>
                    <a:pt x="0" y="5"/>
                  </a:lnTo>
                  <a:lnTo>
                    <a:pt x="4" y="3"/>
                  </a:lnTo>
                  <a:lnTo>
                    <a:pt x="3" y="0"/>
                  </a:lnTo>
                  <a:lnTo>
                    <a:pt x="9" y="0"/>
                  </a:lnTo>
                  <a:lnTo>
                    <a:pt x="9" y="3"/>
                  </a:lnTo>
                  <a:lnTo>
                    <a:pt x="9"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82" name="Google Shape;582;p9"/>
            <p:cNvSpPr/>
            <p:nvPr/>
          </p:nvSpPr>
          <p:spPr>
            <a:xfrm>
              <a:off x="5644105" y="-3012004"/>
              <a:ext cx="10876" cy="13596"/>
            </a:xfrm>
            <a:custGeom>
              <a:avLst/>
              <a:gdLst/>
              <a:ahLst/>
              <a:cxnLst/>
              <a:rect l="l" t="t" r="r" b="b"/>
              <a:pathLst>
                <a:path w="8" h="10" extrusionOk="0">
                  <a:moveTo>
                    <a:pt x="0" y="3"/>
                  </a:moveTo>
                  <a:lnTo>
                    <a:pt x="3" y="0"/>
                  </a:lnTo>
                  <a:lnTo>
                    <a:pt x="8" y="8"/>
                  </a:lnTo>
                  <a:lnTo>
                    <a:pt x="4" y="10"/>
                  </a:lnTo>
                  <a:lnTo>
                    <a:pt x="0" y="3"/>
                  </a:lnTo>
                  <a:lnTo>
                    <a:pt x="0"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83" name="Google Shape;583;p9"/>
            <p:cNvSpPr/>
            <p:nvPr/>
          </p:nvSpPr>
          <p:spPr>
            <a:xfrm>
              <a:off x="5335485" y="-2000494"/>
              <a:ext cx="17675" cy="6798"/>
            </a:xfrm>
            <a:custGeom>
              <a:avLst/>
              <a:gdLst/>
              <a:ahLst/>
              <a:cxnLst/>
              <a:rect l="l" t="t" r="r" b="b"/>
              <a:pathLst>
                <a:path w="13" h="5" extrusionOk="0">
                  <a:moveTo>
                    <a:pt x="13" y="0"/>
                  </a:moveTo>
                  <a:lnTo>
                    <a:pt x="7" y="0"/>
                  </a:lnTo>
                  <a:lnTo>
                    <a:pt x="0" y="5"/>
                  </a:lnTo>
                  <a:lnTo>
                    <a:pt x="7" y="3"/>
                  </a:lnTo>
                  <a:lnTo>
                    <a:pt x="13" y="0"/>
                  </a:lnTo>
                  <a:lnTo>
                    <a:pt x="1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84" name="Google Shape;584;p9"/>
            <p:cNvSpPr/>
            <p:nvPr/>
          </p:nvSpPr>
          <p:spPr>
            <a:xfrm>
              <a:off x="5421137" y="-1906685"/>
              <a:ext cx="4079" cy="6798"/>
            </a:xfrm>
            <a:custGeom>
              <a:avLst/>
              <a:gdLst/>
              <a:ahLst/>
              <a:cxnLst/>
              <a:rect l="l" t="t" r="r" b="b"/>
              <a:pathLst>
                <a:path w="3" h="5" extrusionOk="0">
                  <a:moveTo>
                    <a:pt x="0" y="5"/>
                  </a:moveTo>
                  <a:lnTo>
                    <a:pt x="3" y="2"/>
                  </a:lnTo>
                  <a:lnTo>
                    <a:pt x="3" y="0"/>
                  </a:lnTo>
                  <a:lnTo>
                    <a:pt x="0" y="3"/>
                  </a:lnTo>
                  <a:lnTo>
                    <a:pt x="0" y="5"/>
                  </a:lnTo>
                  <a:lnTo>
                    <a:pt x="0"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85" name="Google Shape;585;p9"/>
            <p:cNvSpPr/>
            <p:nvPr/>
          </p:nvSpPr>
          <p:spPr>
            <a:xfrm>
              <a:off x="5308294" y="-1958348"/>
              <a:ext cx="5438" cy="1360"/>
            </a:xfrm>
            <a:custGeom>
              <a:avLst/>
              <a:gdLst/>
              <a:ahLst/>
              <a:cxnLst/>
              <a:rect l="l" t="t" r="r" b="b"/>
              <a:pathLst>
                <a:path w="4" h="120000" extrusionOk="0">
                  <a:moveTo>
                    <a:pt x="0" y="0"/>
                  </a:moveTo>
                  <a:lnTo>
                    <a:pt x="4" y="0"/>
                  </a:lnTo>
                  <a:lnTo>
                    <a:pt x="1" y="0"/>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86" name="Google Shape;586;p9"/>
            <p:cNvSpPr/>
            <p:nvPr/>
          </p:nvSpPr>
          <p:spPr>
            <a:xfrm>
              <a:off x="5103001" y="-1804718"/>
              <a:ext cx="1360" cy="1360"/>
            </a:xfrm>
            <a:custGeom>
              <a:avLst/>
              <a:gdLst/>
              <a:ahLst/>
              <a:cxnLst/>
              <a:rect l="l" t="t" r="r" b="b"/>
              <a:pathLst>
                <a:path w="1" h="120000" extrusionOk="0">
                  <a:moveTo>
                    <a:pt x="1" y="0"/>
                  </a:moveTo>
                  <a:lnTo>
                    <a:pt x="0" y="0"/>
                  </a:lnTo>
                  <a:lnTo>
                    <a:pt x="1" y="0"/>
                  </a:lnTo>
                  <a:lnTo>
                    <a:pt x="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87" name="Google Shape;587;p9"/>
            <p:cNvSpPr/>
            <p:nvPr/>
          </p:nvSpPr>
          <p:spPr>
            <a:xfrm>
              <a:off x="5103001" y="-1808797"/>
              <a:ext cx="1360" cy="1360"/>
            </a:xfrm>
            <a:prstGeom prst="rect">
              <a:avLst/>
            </a:pr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88" name="Google Shape;588;p9"/>
            <p:cNvSpPr/>
            <p:nvPr/>
          </p:nvSpPr>
          <p:spPr>
            <a:xfrm>
              <a:off x="5308294" y="-1784325"/>
              <a:ext cx="4079" cy="1360"/>
            </a:xfrm>
            <a:custGeom>
              <a:avLst/>
              <a:gdLst/>
              <a:ahLst/>
              <a:cxnLst/>
              <a:rect l="l" t="t" r="r" b="b"/>
              <a:pathLst>
                <a:path w="3" h="120000" extrusionOk="0">
                  <a:moveTo>
                    <a:pt x="0" y="0"/>
                  </a:moveTo>
                  <a:lnTo>
                    <a:pt x="3" y="0"/>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89" name="Google Shape;589;p9"/>
            <p:cNvSpPr/>
            <p:nvPr/>
          </p:nvSpPr>
          <p:spPr>
            <a:xfrm>
              <a:off x="5331407" y="-1791122"/>
              <a:ext cx="24472" cy="6798"/>
            </a:xfrm>
            <a:custGeom>
              <a:avLst/>
              <a:gdLst/>
              <a:ahLst/>
              <a:cxnLst/>
              <a:rect l="l" t="t" r="r" b="b"/>
              <a:pathLst>
                <a:path w="18" h="5" extrusionOk="0">
                  <a:moveTo>
                    <a:pt x="16" y="2"/>
                  </a:moveTo>
                  <a:lnTo>
                    <a:pt x="18" y="2"/>
                  </a:lnTo>
                  <a:lnTo>
                    <a:pt x="15" y="3"/>
                  </a:lnTo>
                  <a:lnTo>
                    <a:pt x="10" y="5"/>
                  </a:lnTo>
                  <a:lnTo>
                    <a:pt x="0" y="2"/>
                  </a:lnTo>
                  <a:lnTo>
                    <a:pt x="3" y="0"/>
                  </a:lnTo>
                  <a:lnTo>
                    <a:pt x="5" y="2"/>
                  </a:lnTo>
                  <a:lnTo>
                    <a:pt x="16" y="2"/>
                  </a:lnTo>
                  <a:lnTo>
                    <a:pt x="16"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90" name="Google Shape;590;p9"/>
            <p:cNvSpPr/>
            <p:nvPr/>
          </p:nvSpPr>
          <p:spPr>
            <a:xfrm>
              <a:off x="5078529" y="-1849584"/>
              <a:ext cx="2719" cy="1360"/>
            </a:xfrm>
            <a:custGeom>
              <a:avLst/>
              <a:gdLst/>
              <a:ahLst/>
              <a:cxnLst/>
              <a:rect l="l" t="t" r="r" b="b"/>
              <a:pathLst>
                <a:path w="2" h="1" extrusionOk="0">
                  <a:moveTo>
                    <a:pt x="2" y="1"/>
                  </a:moveTo>
                  <a:lnTo>
                    <a:pt x="0" y="0"/>
                  </a:lnTo>
                  <a:lnTo>
                    <a:pt x="2" y="1"/>
                  </a:lnTo>
                  <a:lnTo>
                    <a:pt x="2"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91" name="Google Shape;591;p9"/>
            <p:cNvSpPr/>
            <p:nvPr/>
          </p:nvSpPr>
          <p:spPr>
            <a:xfrm>
              <a:off x="5078529" y="-1849584"/>
              <a:ext cx="2719" cy="1360"/>
            </a:xfrm>
            <a:custGeom>
              <a:avLst/>
              <a:gdLst/>
              <a:ahLst/>
              <a:cxnLst/>
              <a:rect l="l" t="t" r="r" b="b"/>
              <a:pathLst>
                <a:path w="2" h="1" extrusionOk="0">
                  <a:moveTo>
                    <a:pt x="0" y="0"/>
                  </a:moveTo>
                  <a:lnTo>
                    <a:pt x="2" y="1"/>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92" name="Google Shape;592;p9"/>
            <p:cNvSpPr/>
            <p:nvPr/>
          </p:nvSpPr>
          <p:spPr>
            <a:xfrm>
              <a:off x="5082607" y="-1848224"/>
              <a:ext cx="2719" cy="2719"/>
            </a:xfrm>
            <a:custGeom>
              <a:avLst/>
              <a:gdLst/>
              <a:ahLst/>
              <a:cxnLst/>
              <a:rect l="l" t="t" r="r" b="b"/>
              <a:pathLst>
                <a:path w="2" h="2" extrusionOk="0">
                  <a:moveTo>
                    <a:pt x="2" y="2"/>
                  </a:moveTo>
                  <a:lnTo>
                    <a:pt x="0" y="0"/>
                  </a:lnTo>
                  <a:lnTo>
                    <a:pt x="2" y="2"/>
                  </a:lnTo>
                  <a:lnTo>
                    <a:pt x="2"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93" name="Google Shape;593;p9"/>
            <p:cNvSpPr/>
            <p:nvPr/>
          </p:nvSpPr>
          <p:spPr>
            <a:xfrm>
              <a:off x="4714168" y="-2205788"/>
              <a:ext cx="16315" cy="6798"/>
            </a:xfrm>
            <a:custGeom>
              <a:avLst/>
              <a:gdLst/>
              <a:ahLst/>
              <a:cxnLst/>
              <a:rect l="l" t="t" r="r" b="b"/>
              <a:pathLst>
                <a:path w="12" h="5" extrusionOk="0">
                  <a:moveTo>
                    <a:pt x="10" y="5"/>
                  </a:moveTo>
                  <a:lnTo>
                    <a:pt x="12" y="5"/>
                  </a:lnTo>
                  <a:lnTo>
                    <a:pt x="7" y="0"/>
                  </a:lnTo>
                  <a:lnTo>
                    <a:pt x="0" y="2"/>
                  </a:lnTo>
                  <a:lnTo>
                    <a:pt x="0" y="4"/>
                  </a:lnTo>
                  <a:lnTo>
                    <a:pt x="5" y="4"/>
                  </a:lnTo>
                  <a:lnTo>
                    <a:pt x="5" y="5"/>
                  </a:lnTo>
                  <a:lnTo>
                    <a:pt x="10" y="5"/>
                  </a:lnTo>
                  <a:lnTo>
                    <a:pt x="10"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94" name="Google Shape;594;p9"/>
            <p:cNvSpPr/>
            <p:nvPr/>
          </p:nvSpPr>
          <p:spPr>
            <a:xfrm>
              <a:off x="4714168" y="-2189473"/>
              <a:ext cx="6798" cy="5438"/>
            </a:xfrm>
            <a:custGeom>
              <a:avLst/>
              <a:gdLst/>
              <a:ahLst/>
              <a:cxnLst/>
              <a:rect l="l" t="t" r="r" b="b"/>
              <a:pathLst>
                <a:path w="5" h="4" extrusionOk="0">
                  <a:moveTo>
                    <a:pt x="4" y="4"/>
                  </a:moveTo>
                  <a:lnTo>
                    <a:pt x="5" y="3"/>
                  </a:lnTo>
                  <a:lnTo>
                    <a:pt x="5" y="0"/>
                  </a:lnTo>
                  <a:lnTo>
                    <a:pt x="0" y="0"/>
                  </a:lnTo>
                  <a:lnTo>
                    <a:pt x="4" y="4"/>
                  </a:lnTo>
                  <a:lnTo>
                    <a:pt x="4" y="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95" name="Google Shape;595;p9"/>
            <p:cNvSpPr/>
            <p:nvPr/>
          </p:nvSpPr>
          <p:spPr>
            <a:xfrm>
              <a:off x="4757673" y="-2152764"/>
              <a:ext cx="9517" cy="8157"/>
            </a:xfrm>
            <a:custGeom>
              <a:avLst/>
              <a:gdLst/>
              <a:ahLst/>
              <a:cxnLst/>
              <a:rect l="l" t="t" r="r" b="b"/>
              <a:pathLst>
                <a:path w="7" h="6" extrusionOk="0">
                  <a:moveTo>
                    <a:pt x="5" y="5"/>
                  </a:moveTo>
                  <a:lnTo>
                    <a:pt x="7" y="0"/>
                  </a:lnTo>
                  <a:lnTo>
                    <a:pt x="0" y="3"/>
                  </a:lnTo>
                  <a:lnTo>
                    <a:pt x="0" y="6"/>
                  </a:lnTo>
                  <a:lnTo>
                    <a:pt x="5" y="5"/>
                  </a:lnTo>
                  <a:lnTo>
                    <a:pt x="5"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96" name="Google Shape;596;p9"/>
            <p:cNvSpPr/>
            <p:nvPr/>
          </p:nvSpPr>
          <p:spPr>
            <a:xfrm>
              <a:off x="4851482" y="-2141888"/>
              <a:ext cx="43506" cy="19034"/>
            </a:xfrm>
            <a:custGeom>
              <a:avLst/>
              <a:gdLst/>
              <a:ahLst/>
              <a:cxnLst/>
              <a:rect l="l" t="t" r="r" b="b"/>
              <a:pathLst>
                <a:path w="32" h="14" extrusionOk="0">
                  <a:moveTo>
                    <a:pt x="24" y="3"/>
                  </a:moveTo>
                  <a:lnTo>
                    <a:pt x="32" y="0"/>
                  </a:lnTo>
                  <a:lnTo>
                    <a:pt x="29" y="5"/>
                  </a:lnTo>
                  <a:lnTo>
                    <a:pt x="24" y="9"/>
                  </a:lnTo>
                  <a:lnTo>
                    <a:pt x="12" y="14"/>
                  </a:lnTo>
                  <a:lnTo>
                    <a:pt x="4" y="13"/>
                  </a:lnTo>
                  <a:lnTo>
                    <a:pt x="0" y="9"/>
                  </a:lnTo>
                  <a:lnTo>
                    <a:pt x="10" y="6"/>
                  </a:lnTo>
                  <a:lnTo>
                    <a:pt x="10" y="5"/>
                  </a:lnTo>
                  <a:lnTo>
                    <a:pt x="24" y="3"/>
                  </a:lnTo>
                  <a:lnTo>
                    <a:pt x="24"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97" name="Google Shape;597;p9"/>
            <p:cNvSpPr/>
            <p:nvPr/>
          </p:nvSpPr>
          <p:spPr>
            <a:xfrm>
              <a:off x="4686977" y="-2228900"/>
              <a:ext cx="4079" cy="1360"/>
            </a:xfrm>
            <a:custGeom>
              <a:avLst/>
              <a:gdLst/>
              <a:ahLst/>
              <a:cxnLst/>
              <a:rect l="l" t="t" r="r" b="b"/>
              <a:pathLst>
                <a:path w="3" h="1" extrusionOk="0">
                  <a:moveTo>
                    <a:pt x="1" y="1"/>
                  </a:moveTo>
                  <a:lnTo>
                    <a:pt x="3" y="1"/>
                  </a:lnTo>
                  <a:lnTo>
                    <a:pt x="3" y="0"/>
                  </a:lnTo>
                  <a:lnTo>
                    <a:pt x="0" y="1"/>
                  </a:lnTo>
                  <a:lnTo>
                    <a:pt x="1" y="1"/>
                  </a:lnTo>
                  <a:lnTo>
                    <a:pt x="1"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98" name="Google Shape;598;p9"/>
            <p:cNvSpPr/>
            <p:nvPr/>
          </p:nvSpPr>
          <p:spPr>
            <a:xfrm>
              <a:off x="4697853" y="-2213945"/>
              <a:ext cx="5438" cy="2719"/>
            </a:xfrm>
            <a:custGeom>
              <a:avLst/>
              <a:gdLst/>
              <a:ahLst/>
              <a:cxnLst/>
              <a:rect l="l" t="t" r="r" b="b"/>
              <a:pathLst>
                <a:path w="4" h="2" extrusionOk="0">
                  <a:moveTo>
                    <a:pt x="4" y="0"/>
                  </a:moveTo>
                  <a:lnTo>
                    <a:pt x="3" y="0"/>
                  </a:lnTo>
                  <a:lnTo>
                    <a:pt x="0" y="0"/>
                  </a:lnTo>
                  <a:lnTo>
                    <a:pt x="0" y="2"/>
                  </a:lnTo>
                  <a:lnTo>
                    <a:pt x="3" y="2"/>
                  </a:lnTo>
                  <a:lnTo>
                    <a:pt x="4" y="0"/>
                  </a:lnTo>
                  <a:lnTo>
                    <a:pt x="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599" name="Google Shape;599;p9"/>
            <p:cNvSpPr/>
            <p:nvPr/>
          </p:nvSpPr>
          <p:spPr>
            <a:xfrm>
              <a:off x="4673381" y="-2137810"/>
              <a:ext cx="57101" cy="10876"/>
            </a:xfrm>
            <a:custGeom>
              <a:avLst/>
              <a:gdLst/>
              <a:ahLst/>
              <a:cxnLst/>
              <a:rect l="l" t="t" r="r" b="b"/>
              <a:pathLst>
                <a:path w="42" h="8" extrusionOk="0">
                  <a:moveTo>
                    <a:pt x="22" y="2"/>
                  </a:moveTo>
                  <a:lnTo>
                    <a:pt x="13" y="3"/>
                  </a:lnTo>
                  <a:lnTo>
                    <a:pt x="10" y="2"/>
                  </a:lnTo>
                  <a:lnTo>
                    <a:pt x="8" y="0"/>
                  </a:lnTo>
                  <a:lnTo>
                    <a:pt x="6" y="0"/>
                  </a:lnTo>
                  <a:lnTo>
                    <a:pt x="3" y="0"/>
                  </a:lnTo>
                  <a:lnTo>
                    <a:pt x="3" y="2"/>
                  </a:lnTo>
                  <a:lnTo>
                    <a:pt x="2" y="0"/>
                  </a:lnTo>
                  <a:lnTo>
                    <a:pt x="0" y="5"/>
                  </a:lnTo>
                  <a:lnTo>
                    <a:pt x="14" y="5"/>
                  </a:lnTo>
                  <a:lnTo>
                    <a:pt x="19" y="8"/>
                  </a:lnTo>
                  <a:lnTo>
                    <a:pt x="37" y="6"/>
                  </a:lnTo>
                  <a:lnTo>
                    <a:pt x="40" y="8"/>
                  </a:lnTo>
                  <a:lnTo>
                    <a:pt x="42" y="3"/>
                  </a:lnTo>
                  <a:lnTo>
                    <a:pt x="37" y="5"/>
                  </a:lnTo>
                  <a:lnTo>
                    <a:pt x="32" y="3"/>
                  </a:lnTo>
                  <a:lnTo>
                    <a:pt x="22" y="2"/>
                  </a:lnTo>
                  <a:lnTo>
                    <a:pt x="22"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00" name="Google Shape;600;p9"/>
            <p:cNvSpPr/>
            <p:nvPr/>
          </p:nvSpPr>
          <p:spPr>
            <a:xfrm>
              <a:off x="4692415" y="-2178596"/>
              <a:ext cx="6798" cy="5438"/>
            </a:xfrm>
            <a:custGeom>
              <a:avLst/>
              <a:gdLst/>
              <a:ahLst/>
              <a:cxnLst/>
              <a:rect l="l" t="t" r="r" b="b"/>
              <a:pathLst>
                <a:path w="5" h="4" extrusionOk="0">
                  <a:moveTo>
                    <a:pt x="5" y="4"/>
                  </a:moveTo>
                  <a:lnTo>
                    <a:pt x="5" y="1"/>
                  </a:lnTo>
                  <a:lnTo>
                    <a:pt x="0" y="0"/>
                  </a:lnTo>
                  <a:lnTo>
                    <a:pt x="5" y="4"/>
                  </a:lnTo>
                  <a:lnTo>
                    <a:pt x="5" y="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01" name="Google Shape;601;p9"/>
            <p:cNvSpPr/>
            <p:nvPr/>
          </p:nvSpPr>
          <p:spPr>
            <a:xfrm>
              <a:off x="4708729" y="-2166360"/>
              <a:ext cx="4079" cy="4079"/>
            </a:xfrm>
            <a:custGeom>
              <a:avLst/>
              <a:gdLst/>
              <a:ahLst/>
              <a:cxnLst/>
              <a:rect l="l" t="t" r="r" b="b"/>
              <a:pathLst>
                <a:path w="3" h="3" extrusionOk="0">
                  <a:moveTo>
                    <a:pt x="1" y="3"/>
                  </a:moveTo>
                  <a:lnTo>
                    <a:pt x="3" y="3"/>
                  </a:lnTo>
                  <a:lnTo>
                    <a:pt x="3" y="0"/>
                  </a:lnTo>
                  <a:lnTo>
                    <a:pt x="0" y="2"/>
                  </a:lnTo>
                  <a:lnTo>
                    <a:pt x="1" y="3"/>
                  </a:lnTo>
                  <a:lnTo>
                    <a:pt x="1"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02" name="Google Shape;602;p9"/>
            <p:cNvSpPr/>
            <p:nvPr/>
          </p:nvSpPr>
          <p:spPr>
            <a:xfrm>
              <a:off x="4623077" y="-2185394"/>
              <a:ext cx="46225" cy="32629"/>
            </a:xfrm>
            <a:custGeom>
              <a:avLst/>
              <a:gdLst/>
              <a:ahLst/>
              <a:cxnLst/>
              <a:rect l="l" t="t" r="r" b="b"/>
              <a:pathLst>
                <a:path w="34" h="24" extrusionOk="0">
                  <a:moveTo>
                    <a:pt x="11" y="0"/>
                  </a:moveTo>
                  <a:lnTo>
                    <a:pt x="5" y="3"/>
                  </a:lnTo>
                  <a:lnTo>
                    <a:pt x="3" y="1"/>
                  </a:lnTo>
                  <a:lnTo>
                    <a:pt x="0" y="8"/>
                  </a:lnTo>
                  <a:lnTo>
                    <a:pt x="8" y="13"/>
                  </a:lnTo>
                  <a:lnTo>
                    <a:pt x="8" y="19"/>
                  </a:lnTo>
                  <a:lnTo>
                    <a:pt x="11" y="21"/>
                  </a:lnTo>
                  <a:lnTo>
                    <a:pt x="13" y="17"/>
                  </a:lnTo>
                  <a:lnTo>
                    <a:pt x="16" y="19"/>
                  </a:lnTo>
                  <a:lnTo>
                    <a:pt x="19" y="24"/>
                  </a:lnTo>
                  <a:lnTo>
                    <a:pt x="19" y="24"/>
                  </a:lnTo>
                  <a:lnTo>
                    <a:pt x="21" y="21"/>
                  </a:lnTo>
                  <a:lnTo>
                    <a:pt x="22" y="21"/>
                  </a:lnTo>
                  <a:lnTo>
                    <a:pt x="29" y="24"/>
                  </a:lnTo>
                  <a:lnTo>
                    <a:pt x="26" y="14"/>
                  </a:lnTo>
                  <a:lnTo>
                    <a:pt x="22" y="11"/>
                  </a:lnTo>
                  <a:lnTo>
                    <a:pt x="29" y="14"/>
                  </a:lnTo>
                  <a:lnTo>
                    <a:pt x="34" y="13"/>
                  </a:lnTo>
                  <a:lnTo>
                    <a:pt x="34" y="11"/>
                  </a:lnTo>
                  <a:lnTo>
                    <a:pt x="31" y="9"/>
                  </a:lnTo>
                  <a:lnTo>
                    <a:pt x="27" y="5"/>
                  </a:lnTo>
                  <a:lnTo>
                    <a:pt x="26" y="5"/>
                  </a:lnTo>
                  <a:lnTo>
                    <a:pt x="11" y="0"/>
                  </a:lnTo>
                  <a:lnTo>
                    <a:pt x="1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03" name="Google Shape;603;p9"/>
            <p:cNvSpPr/>
            <p:nvPr/>
          </p:nvSpPr>
          <p:spPr>
            <a:xfrm>
              <a:off x="4605403" y="-2185394"/>
              <a:ext cx="9517" cy="4079"/>
            </a:xfrm>
            <a:custGeom>
              <a:avLst/>
              <a:gdLst/>
              <a:ahLst/>
              <a:cxnLst/>
              <a:rect l="l" t="t" r="r" b="b"/>
              <a:pathLst>
                <a:path w="7" h="3" extrusionOk="0">
                  <a:moveTo>
                    <a:pt x="7" y="3"/>
                  </a:moveTo>
                  <a:lnTo>
                    <a:pt x="7" y="1"/>
                  </a:lnTo>
                  <a:lnTo>
                    <a:pt x="3" y="0"/>
                  </a:lnTo>
                  <a:lnTo>
                    <a:pt x="0" y="1"/>
                  </a:lnTo>
                  <a:lnTo>
                    <a:pt x="7" y="3"/>
                  </a:lnTo>
                  <a:lnTo>
                    <a:pt x="7"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04" name="Google Shape;604;p9"/>
            <p:cNvSpPr/>
            <p:nvPr/>
          </p:nvSpPr>
          <p:spPr>
            <a:xfrm>
              <a:off x="4658425" y="-2196270"/>
              <a:ext cx="32629" cy="17675"/>
            </a:xfrm>
            <a:custGeom>
              <a:avLst/>
              <a:gdLst/>
              <a:ahLst/>
              <a:cxnLst/>
              <a:rect l="l" t="t" r="r" b="b"/>
              <a:pathLst>
                <a:path w="24" h="13" extrusionOk="0">
                  <a:moveTo>
                    <a:pt x="24" y="11"/>
                  </a:moveTo>
                  <a:lnTo>
                    <a:pt x="24" y="11"/>
                  </a:lnTo>
                  <a:lnTo>
                    <a:pt x="19" y="9"/>
                  </a:lnTo>
                  <a:lnTo>
                    <a:pt x="16" y="5"/>
                  </a:lnTo>
                  <a:lnTo>
                    <a:pt x="9" y="3"/>
                  </a:lnTo>
                  <a:lnTo>
                    <a:pt x="5" y="0"/>
                  </a:lnTo>
                  <a:lnTo>
                    <a:pt x="0" y="1"/>
                  </a:lnTo>
                  <a:lnTo>
                    <a:pt x="1" y="1"/>
                  </a:lnTo>
                  <a:lnTo>
                    <a:pt x="8" y="6"/>
                  </a:lnTo>
                  <a:lnTo>
                    <a:pt x="17" y="9"/>
                  </a:lnTo>
                  <a:lnTo>
                    <a:pt x="21" y="13"/>
                  </a:lnTo>
                  <a:lnTo>
                    <a:pt x="24" y="13"/>
                  </a:lnTo>
                  <a:lnTo>
                    <a:pt x="24" y="11"/>
                  </a:lnTo>
                  <a:lnTo>
                    <a:pt x="24" y="1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05" name="Google Shape;605;p9"/>
            <p:cNvSpPr/>
            <p:nvPr/>
          </p:nvSpPr>
          <p:spPr>
            <a:xfrm>
              <a:off x="4590448" y="-2209866"/>
              <a:ext cx="8157" cy="6798"/>
            </a:xfrm>
            <a:custGeom>
              <a:avLst/>
              <a:gdLst/>
              <a:ahLst/>
              <a:cxnLst/>
              <a:rect l="l" t="t" r="r" b="b"/>
              <a:pathLst>
                <a:path w="6" h="5" extrusionOk="0">
                  <a:moveTo>
                    <a:pt x="6" y="5"/>
                  </a:moveTo>
                  <a:lnTo>
                    <a:pt x="3" y="0"/>
                  </a:lnTo>
                  <a:lnTo>
                    <a:pt x="0" y="0"/>
                  </a:lnTo>
                  <a:lnTo>
                    <a:pt x="2" y="3"/>
                  </a:lnTo>
                  <a:lnTo>
                    <a:pt x="6" y="5"/>
                  </a:lnTo>
                  <a:lnTo>
                    <a:pt x="6"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06" name="Google Shape;606;p9"/>
            <p:cNvSpPr/>
            <p:nvPr/>
          </p:nvSpPr>
          <p:spPr>
            <a:xfrm>
              <a:off x="4478964" y="-2311833"/>
              <a:ext cx="6798" cy="4079"/>
            </a:xfrm>
            <a:custGeom>
              <a:avLst/>
              <a:gdLst/>
              <a:ahLst/>
              <a:cxnLst/>
              <a:rect l="l" t="t" r="r" b="b"/>
              <a:pathLst>
                <a:path w="5" h="3" extrusionOk="0">
                  <a:moveTo>
                    <a:pt x="2" y="0"/>
                  </a:moveTo>
                  <a:lnTo>
                    <a:pt x="5" y="3"/>
                  </a:lnTo>
                  <a:lnTo>
                    <a:pt x="0" y="1"/>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07" name="Google Shape;607;p9"/>
            <p:cNvSpPr/>
            <p:nvPr/>
          </p:nvSpPr>
          <p:spPr>
            <a:xfrm>
              <a:off x="4477605" y="-2310473"/>
              <a:ext cx="4079" cy="9517"/>
            </a:xfrm>
            <a:custGeom>
              <a:avLst/>
              <a:gdLst/>
              <a:ahLst/>
              <a:cxnLst/>
              <a:rect l="l" t="t" r="r" b="b"/>
              <a:pathLst>
                <a:path w="3" h="7" extrusionOk="0">
                  <a:moveTo>
                    <a:pt x="0" y="0"/>
                  </a:moveTo>
                  <a:lnTo>
                    <a:pt x="3" y="7"/>
                  </a:lnTo>
                  <a:lnTo>
                    <a:pt x="0" y="4"/>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08" name="Google Shape;608;p9"/>
            <p:cNvSpPr/>
            <p:nvPr/>
          </p:nvSpPr>
          <p:spPr>
            <a:xfrm>
              <a:off x="4521111" y="-2277844"/>
              <a:ext cx="8157" cy="2719"/>
            </a:xfrm>
            <a:custGeom>
              <a:avLst/>
              <a:gdLst/>
              <a:ahLst/>
              <a:cxnLst/>
              <a:rect l="l" t="t" r="r" b="b"/>
              <a:pathLst>
                <a:path w="6" h="2" extrusionOk="0">
                  <a:moveTo>
                    <a:pt x="0" y="0"/>
                  </a:moveTo>
                  <a:lnTo>
                    <a:pt x="6" y="2"/>
                  </a:lnTo>
                  <a:lnTo>
                    <a:pt x="6" y="2"/>
                  </a:lnTo>
                  <a:lnTo>
                    <a:pt x="0"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09" name="Google Shape;609;p9"/>
            <p:cNvSpPr/>
            <p:nvPr/>
          </p:nvSpPr>
          <p:spPr>
            <a:xfrm>
              <a:off x="4449054" y="-2185394"/>
              <a:ext cx="62540" cy="28551"/>
            </a:xfrm>
            <a:custGeom>
              <a:avLst/>
              <a:gdLst/>
              <a:ahLst/>
              <a:cxnLst/>
              <a:rect l="l" t="t" r="r" b="b"/>
              <a:pathLst>
                <a:path w="46" h="21" extrusionOk="0">
                  <a:moveTo>
                    <a:pt x="46" y="0"/>
                  </a:moveTo>
                  <a:lnTo>
                    <a:pt x="38" y="11"/>
                  </a:lnTo>
                  <a:lnTo>
                    <a:pt x="41" y="17"/>
                  </a:lnTo>
                  <a:lnTo>
                    <a:pt x="40" y="21"/>
                  </a:lnTo>
                  <a:lnTo>
                    <a:pt x="33" y="21"/>
                  </a:lnTo>
                  <a:lnTo>
                    <a:pt x="27" y="17"/>
                  </a:lnTo>
                  <a:lnTo>
                    <a:pt x="3" y="9"/>
                  </a:lnTo>
                  <a:lnTo>
                    <a:pt x="0" y="6"/>
                  </a:lnTo>
                  <a:lnTo>
                    <a:pt x="3" y="3"/>
                  </a:lnTo>
                  <a:lnTo>
                    <a:pt x="5" y="3"/>
                  </a:lnTo>
                  <a:lnTo>
                    <a:pt x="11" y="1"/>
                  </a:lnTo>
                  <a:lnTo>
                    <a:pt x="17" y="5"/>
                  </a:lnTo>
                  <a:lnTo>
                    <a:pt x="46" y="0"/>
                  </a:lnTo>
                  <a:lnTo>
                    <a:pt x="46"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10" name="Google Shape;610;p9"/>
            <p:cNvSpPr/>
            <p:nvPr/>
          </p:nvSpPr>
          <p:spPr>
            <a:xfrm>
              <a:off x="4362042" y="-2238417"/>
              <a:ext cx="29910" cy="43506"/>
            </a:xfrm>
            <a:custGeom>
              <a:avLst/>
              <a:gdLst/>
              <a:ahLst/>
              <a:cxnLst/>
              <a:rect l="l" t="t" r="r" b="b"/>
              <a:pathLst>
                <a:path w="22" h="32" extrusionOk="0">
                  <a:moveTo>
                    <a:pt x="12" y="0"/>
                  </a:moveTo>
                  <a:lnTo>
                    <a:pt x="17" y="2"/>
                  </a:lnTo>
                  <a:lnTo>
                    <a:pt x="20" y="8"/>
                  </a:lnTo>
                  <a:lnTo>
                    <a:pt x="22" y="26"/>
                  </a:lnTo>
                  <a:lnTo>
                    <a:pt x="19" y="29"/>
                  </a:lnTo>
                  <a:lnTo>
                    <a:pt x="16" y="28"/>
                  </a:lnTo>
                  <a:lnTo>
                    <a:pt x="12" y="31"/>
                  </a:lnTo>
                  <a:lnTo>
                    <a:pt x="9" y="32"/>
                  </a:lnTo>
                  <a:lnTo>
                    <a:pt x="4" y="28"/>
                  </a:lnTo>
                  <a:lnTo>
                    <a:pt x="3" y="24"/>
                  </a:lnTo>
                  <a:lnTo>
                    <a:pt x="4" y="20"/>
                  </a:lnTo>
                  <a:lnTo>
                    <a:pt x="3" y="12"/>
                  </a:lnTo>
                  <a:lnTo>
                    <a:pt x="0" y="8"/>
                  </a:lnTo>
                  <a:lnTo>
                    <a:pt x="0" y="5"/>
                  </a:lnTo>
                  <a:lnTo>
                    <a:pt x="4" y="7"/>
                  </a:lnTo>
                  <a:lnTo>
                    <a:pt x="12" y="0"/>
                  </a:lnTo>
                  <a:lnTo>
                    <a:pt x="1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11" name="Google Shape;611;p9"/>
            <p:cNvSpPr/>
            <p:nvPr/>
          </p:nvSpPr>
          <p:spPr>
            <a:xfrm>
              <a:off x="4367480" y="-2271046"/>
              <a:ext cx="20394" cy="31270"/>
            </a:xfrm>
            <a:custGeom>
              <a:avLst/>
              <a:gdLst/>
              <a:ahLst/>
              <a:cxnLst/>
              <a:rect l="l" t="t" r="r" b="b"/>
              <a:pathLst>
                <a:path w="15" h="23" extrusionOk="0">
                  <a:moveTo>
                    <a:pt x="10" y="0"/>
                  </a:moveTo>
                  <a:lnTo>
                    <a:pt x="12" y="2"/>
                  </a:lnTo>
                  <a:lnTo>
                    <a:pt x="15" y="11"/>
                  </a:lnTo>
                  <a:lnTo>
                    <a:pt x="10" y="23"/>
                  </a:lnTo>
                  <a:lnTo>
                    <a:pt x="2" y="18"/>
                  </a:lnTo>
                  <a:lnTo>
                    <a:pt x="0" y="10"/>
                  </a:lnTo>
                  <a:lnTo>
                    <a:pt x="2" y="7"/>
                  </a:lnTo>
                  <a:lnTo>
                    <a:pt x="10" y="5"/>
                  </a:lnTo>
                  <a:lnTo>
                    <a:pt x="10" y="0"/>
                  </a:lnTo>
                  <a:lnTo>
                    <a:pt x="1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12" name="Google Shape;612;p9"/>
            <p:cNvSpPr/>
            <p:nvPr/>
          </p:nvSpPr>
          <p:spPr>
            <a:xfrm>
              <a:off x="4226086" y="-2196270"/>
              <a:ext cx="6798" cy="1360"/>
            </a:xfrm>
            <a:custGeom>
              <a:avLst/>
              <a:gdLst/>
              <a:ahLst/>
              <a:cxnLst/>
              <a:rect l="l" t="t" r="r" b="b"/>
              <a:pathLst>
                <a:path w="5" h="1" extrusionOk="0">
                  <a:moveTo>
                    <a:pt x="3" y="0"/>
                  </a:moveTo>
                  <a:lnTo>
                    <a:pt x="5" y="0"/>
                  </a:lnTo>
                  <a:lnTo>
                    <a:pt x="3" y="1"/>
                  </a:lnTo>
                  <a:lnTo>
                    <a:pt x="0" y="1"/>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13" name="Google Shape;613;p9"/>
            <p:cNvSpPr/>
            <p:nvPr/>
          </p:nvSpPr>
          <p:spPr>
            <a:xfrm>
              <a:off x="4247839" y="-2211226"/>
              <a:ext cx="20394" cy="10876"/>
            </a:xfrm>
            <a:custGeom>
              <a:avLst/>
              <a:gdLst/>
              <a:ahLst/>
              <a:cxnLst/>
              <a:rect l="l" t="t" r="r" b="b"/>
              <a:pathLst>
                <a:path w="15" h="8" extrusionOk="0">
                  <a:moveTo>
                    <a:pt x="11" y="0"/>
                  </a:moveTo>
                  <a:lnTo>
                    <a:pt x="11" y="1"/>
                  </a:lnTo>
                  <a:lnTo>
                    <a:pt x="15" y="3"/>
                  </a:lnTo>
                  <a:lnTo>
                    <a:pt x="11" y="8"/>
                  </a:lnTo>
                  <a:lnTo>
                    <a:pt x="7" y="4"/>
                  </a:lnTo>
                  <a:lnTo>
                    <a:pt x="2" y="4"/>
                  </a:lnTo>
                  <a:lnTo>
                    <a:pt x="0" y="4"/>
                  </a:lnTo>
                  <a:lnTo>
                    <a:pt x="3" y="1"/>
                  </a:lnTo>
                  <a:lnTo>
                    <a:pt x="11" y="0"/>
                  </a:lnTo>
                  <a:lnTo>
                    <a:pt x="1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14" name="Google Shape;614;p9"/>
            <p:cNvSpPr/>
            <p:nvPr/>
          </p:nvSpPr>
          <p:spPr>
            <a:xfrm>
              <a:off x="4276390" y="-2213945"/>
              <a:ext cx="8157" cy="2719"/>
            </a:xfrm>
            <a:custGeom>
              <a:avLst/>
              <a:gdLst/>
              <a:ahLst/>
              <a:cxnLst/>
              <a:rect l="l" t="t" r="r" b="b"/>
              <a:pathLst>
                <a:path w="6" h="2" extrusionOk="0">
                  <a:moveTo>
                    <a:pt x="6" y="0"/>
                  </a:moveTo>
                  <a:lnTo>
                    <a:pt x="6" y="2"/>
                  </a:lnTo>
                  <a:lnTo>
                    <a:pt x="0" y="0"/>
                  </a:lnTo>
                  <a:lnTo>
                    <a:pt x="6" y="0"/>
                  </a:lnTo>
                  <a:lnTo>
                    <a:pt x="6"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15" name="Google Shape;615;p9"/>
            <p:cNvSpPr/>
            <p:nvPr/>
          </p:nvSpPr>
          <p:spPr>
            <a:xfrm>
              <a:off x="4226086" y="-2261529"/>
              <a:ext cx="6798" cy="4079"/>
            </a:xfrm>
            <a:custGeom>
              <a:avLst/>
              <a:gdLst/>
              <a:ahLst/>
              <a:cxnLst/>
              <a:rect l="l" t="t" r="r" b="b"/>
              <a:pathLst>
                <a:path w="5" h="3" extrusionOk="0">
                  <a:moveTo>
                    <a:pt x="3" y="0"/>
                  </a:moveTo>
                  <a:lnTo>
                    <a:pt x="5" y="1"/>
                  </a:lnTo>
                  <a:lnTo>
                    <a:pt x="2" y="3"/>
                  </a:lnTo>
                  <a:lnTo>
                    <a:pt x="0" y="0"/>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16" name="Google Shape;616;p9"/>
            <p:cNvSpPr/>
            <p:nvPr/>
          </p:nvSpPr>
          <p:spPr>
            <a:xfrm>
              <a:off x="4284548" y="-2480418"/>
              <a:ext cx="5438" cy="6798"/>
            </a:xfrm>
            <a:custGeom>
              <a:avLst/>
              <a:gdLst/>
              <a:ahLst/>
              <a:cxnLst/>
              <a:rect l="l" t="t" r="r" b="b"/>
              <a:pathLst>
                <a:path w="4" h="5" extrusionOk="0">
                  <a:moveTo>
                    <a:pt x="4" y="0"/>
                  </a:moveTo>
                  <a:lnTo>
                    <a:pt x="0" y="5"/>
                  </a:lnTo>
                  <a:lnTo>
                    <a:pt x="2" y="3"/>
                  </a:lnTo>
                  <a:lnTo>
                    <a:pt x="4" y="0"/>
                  </a:lnTo>
                  <a:lnTo>
                    <a:pt x="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17" name="Google Shape;617;p9"/>
            <p:cNvSpPr/>
            <p:nvPr/>
          </p:nvSpPr>
          <p:spPr>
            <a:xfrm>
              <a:off x="4265514" y="-2442350"/>
              <a:ext cx="2719" cy="1360"/>
            </a:xfrm>
            <a:custGeom>
              <a:avLst/>
              <a:gdLst/>
              <a:ahLst/>
              <a:cxnLst/>
              <a:rect l="l" t="t" r="r" b="b"/>
              <a:pathLst>
                <a:path w="2" h="1" extrusionOk="0">
                  <a:moveTo>
                    <a:pt x="0" y="0"/>
                  </a:moveTo>
                  <a:lnTo>
                    <a:pt x="0" y="1"/>
                  </a:lnTo>
                  <a:lnTo>
                    <a:pt x="2" y="1"/>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18" name="Google Shape;618;p9"/>
            <p:cNvSpPr/>
            <p:nvPr/>
          </p:nvSpPr>
          <p:spPr>
            <a:xfrm>
              <a:off x="4500717" y="-2582384"/>
              <a:ext cx="10876" cy="28551"/>
            </a:xfrm>
            <a:custGeom>
              <a:avLst/>
              <a:gdLst/>
              <a:ahLst/>
              <a:cxnLst/>
              <a:rect l="l" t="t" r="r" b="b"/>
              <a:pathLst>
                <a:path w="8" h="21" extrusionOk="0">
                  <a:moveTo>
                    <a:pt x="0" y="21"/>
                  </a:moveTo>
                  <a:lnTo>
                    <a:pt x="2" y="16"/>
                  </a:lnTo>
                  <a:lnTo>
                    <a:pt x="8" y="0"/>
                  </a:lnTo>
                  <a:lnTo>
                    <a:pt x="0" y="13"/>
                  </a:lnTo>
                  <a:lnTo>
                    <a:pt x="0" y="21"/>
                  </a:lnTo>
                  <a:lnTo>
                    <a:pt x="0" y="2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19" name="Google Shape;619;p9"/>
            <p:cNvSpPr/>
            <p:nvPr/>
          </p:nvSpPr>
          <p:spPr>
            <a:xfrm>
              <a:off x="4531987" y="-2597340"/>
              <a:ext cx="14956" cy="25832"/>
            </a:xfrm>
            <a:custGeom>
              <a:avLst/>
              <a:gdLst/>
              <a:ahLst/>
              <a:cxnLst/>
              <a:rect l="l" t="t" r="r" b="b"/>
              <a:pathLst>
                <a:path w="11" h="19" extrusionOk="0">
                  <a:moveTo>
                    <a:pt x="0" y="19"/>
                  </a:moveTo>
                  <a:lnTo>
                    <a:pt x="11" y="9"/>
                  </a:lnTo>
                  <a:lnTo>
                    <a:pt x="9" y="5"/>
                  </a:lnTo>
                  <a:lnTo>
                    <a:pt x="11" y="0"/>
                  </a:lnTo>
                  <a:lnTo>
                    <a:pt x="6" y="0"/>
                  </a:lnTo>
                  <a:lnTo>
                    <a:pt x="0" y="8"/>
                  </a:lnTo>
                  <a:lnTo>
                    <a:pt x="0" y="14"/>
                  </a:lnTo>
                  <a:lnTo>
                    <a:pt x="1" y="16"/>
                  </a:lnTo>
                  <a:lnTo>
                    <a:pt x="0" y="19"/>
                  </a:lnTo>
                  <a:lnTo>
                    <a:pt x="0" y="1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20" name="Google Shape;620;p9"/>
            <p:cNvSpPr/>
            <p:nvPr/>
          </p:nvSpPr>
          <p:spPr>
            <a:xfrm>
              <a:off x="4555099" y="-2662599"/>
              <a:ext cx="9517" cy="10876"/>
            </a:xfrm>
            <a:custGeom>
              <a:avLst/>
              <a:gdLst/>
              <a:ahLst/>
              <a:cxnLst/>
              <a:rect l="l" t="t" r="r" b="b"/>
              <a:pathLst>
                <a:path w="7" h="8" extrusionOk="0">
                  <a:moveTo>
                    <a:pt x="5" y="0"/>
                  </a:moveTo>
                  <a:lnTo>
                    <a:pt x="2" y="0"/>
                  </a:lnTo>
                  <a:lnTo>
                    <a:pt x="2" y="1"/>
                  </a:lnTo>
                  <a:lnTo>
                    <a:pt x="0" y="1"/>
                  </a:lnTo>
                  <a:lnTo>
                    <a:pt x="0" y="4"/>
                  </a:lnTo>
                  <a:lnTo>
                    <a:pt x="7" y="8"/>
                  </a:lnTo>
                  <a:lnTo>
                    <a:pt x="7" y="6"/>
                  </a:lnTo>
                  <a:lnTo>
                    <a:pt x="5" y="3"/>
                  </a:lnTo>
                  <a:lnTo>
                    <a:pt x="7" y="1"/>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21" name="Google Shape;621;p9"/>
            <p:cNvSpPr/>
            <p:nvPr/>
          </p:nvSpPr>
          <p:spPr>
            <a:xfrm>
              <a:off x="4470807" y="-2530721"/>
              <a:ext cx="6798" cy="6798"/>
            </a:xfrm>
            <a:custGeom>
              <a:avLst/>
              <a:gdLst/>
              <a:ahLst/>
              <a:cxnLst/>
              <a:rect l="l" t="t" r="r" b="b"/>
              <a:pathLst>
                <a:path w="5" h="5" extrusionOk="0">
                  <a:moveTo>
                    <a:pt x="5" y="5"/>
                  </a:moveTo>
                  <a:lnTo>
                    <a:pt x="5" y="2"/>
                  </a:lnTo>
                  <a:lnTo>
                    <a:pt x="0" y="0"/>
                  </a:lnTo>
                  <a:lnTo>
                    <a:pt x="0" y="4"/>
                  </a:lnTo>
                  <a:lnTo>
                    <a:pt x="5" y="5"/>
                  </a:lnTo>
                  <a:lnTo>
                    <a:pt x="5"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22" name="Google Shape;622;p9"/>
            <p:cNvSpPr/>
            <p:nvPr/>
          </p:nvSpPr>
          <p:spPr>
            <a:xfrm>
              <a:off x="4400110" y="-2552474"/>
              <a:ext cx="33989" cy="28551"/>
            </a:xfrm>
            <a:custGeom>
              <a:avLst/>
              <a:gdLst/>
              <a:ahLst/>
              <a:cxnLst/>
              <a:rect l="l" t="t" r="r" b="b"/>
              <a:pathLst>
                <a:path w="25" h="21" extrusionOk="0">
                  <a:moveTo>
                    <a:pt x="7" y="4"/>
                  </a:moveTo>
                  <a:lnTo>
                    <a:pt x="12" y="4"/>
                  </a:lnTo>
                  <a:lnTo>
                    <a:pt x="10" y="7"/>
                  </a:lnTo>
                  <a:lnTo>
                    <a:pt x="12" y="10"/>
                  </a:lnTo>
                  <a:lnTo>
                    <a:pt x="15" y="5"/>
                  </a:lnTo>
                  <a:lnTo>
                    <a:pt x="15" y="7"/>
                  </a:lnTo>
                  <a:lnTo>
                    <a:pt x="15" y="8"/>
                  </a:lnTo>
                  <a:lnTo>
                    <a:pt x="17" y="10"/>
                  </a:lnTo>
                  <a:lnTo>
                    <a:pt x="17" y="5"/>
                  </a:lnTo>
                  <a:lnTo>
                    <a:pt x="13" y="4"/>
                  </a:lnTo>
                  <a:lnTo>
                    <a:pt x="20" y="0"/>
                  </a:lnTo>
                  <a:lnTo>
                    <a:pt x="23" y="5"/>
                  </a:lnTo>
                  <a:lnTo>
                    <a:pt x="25" y="10"/>
                  </a:lnTo>
                  <a:lnTo>
                    <a:pt x="20" y="12"/>
                  </a:lnTo>
                  <a:lnTo>
                    <a:pt x="21" y="16"/>
                  </a:lnTo>
                  <a:lnTo>
                    <a:pt x="18" y="18"/>
                  </a:lnTo>
                  <a:lnTo>
                    <a:pt x="18" y="21"/>
                  </a:lnTo>
                  <a:lnTo>
                    <a:pt x="12" y="21"/>
                  </a:lnTo>
                  <a:lnTo>
                    <a:pt x="12" y="20"/>
                  </a:lnTo>
                  <a:lnTo>
                    <a:pt x="13" y="18"/>
                  </a:lnTo>
                  <a:lnTo>
                    <a:pt x="5" y="18"/>
                  </a:lnTo>
                  <a:lnTo>
                    <a:pt x="4" y="15"/>
                  </a:lnTo>
                  <a:lnTo>
                    <a:pt x="4" y="10"/>
                  </a:lnTo>
                  <a:lnTo>
                    <a:pt x="0" y="8"/>
                  </a:lnTo>
                  <a:lnTo>
                    <a:pt x="8" y="5"/>
                  </a:lnTo>
                  <a:lnTo>
                    <a:pt x="7" y="4"/>
                  </a:lnTo>
                  <a:lnTo>
                    <a:pt x="7" y="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23" name="Google Shape;623;p9"/>
            <p:cNvSpPr/>
            <p:nvPr/>
          </p:nvSpPr>
          <p:spPr>
            <a:xfrm>
              <a:off x="4416424" y="-2521205"/>
              <a:ext cx="8157" cy="8157"/>
            </a:xfrm>
            <a:custGeom>
              <a:avLst/>
              <a:gdLst/>
              <a:ahLst/>
              <a:cxnLst/>
              <a:rect l="l" t="t" r="r" b="b"/>
              <a:pathLst>
                <a:path w="6" h="6" extrusionOk="0">
                  <a:moveTo>
                    <a:pt x="1" y="0"/>
                  </a:moveTo>
                  <a:lnTo>
                    <a:pt x="6" y="1"/>
                  </a:lnTo>
                  <a:lnTo>
                    <a:pt x="5" y="6"/>
                  </a:lnTo>
                  <a:lnTo>
                    <a:pt x="0" y="0"/>
                  </a:lnTo>
                  <a:lnTo>
                    <a:pt x="1" y="0"/>
                  </a:lnTo>
                  <a:lnTo>
                    <a:pt x="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24" name="Google Shape;624;p9"/>
            <p:cNvSpPr/>
            <p:nvPr/>
          </p:nvSpPr>
          <p:spPr>
            <a:xfrm>
              <a:off x="4402829" y="-2521205"/>
              <a:ext cx="14956" cy="6798"/>
            </a:xfrm>
            <a:custGeom>
              <a:avLst/>
              <a:gdLst/>
              <a:ahLst/>
              <a:cxnLst/>
              <a:rect l="l" t="t" r="r" b="b"/>
              <a:pathLst>
                <a:path w="11" h="5" extrusionOk="0">
                  <a:moveTo>
                    <a:pt x="3" y="0"/>
                  </a:moveTo>
                  <a:lnTo>
                    <a:pt x="6" y="1"/>
                  </a:lnTo>
                  <a:lnTo>
                    <a:pt x="10" y="0"/>
                  </a:lnTo>
                  <a:lnTo>
                    <a:pt x="11" y="5"/>
                  </a:lnTo>
                  <a:lnTo>
                    <a:pt x="6" y="5"/>
                  </a:lnTo>
                  <a:lnTo>
                    <a:pt x="2" y="3"/>
                  </a:lnTo>
                  <a:lnTo>
                    <a:pt x="2" y="1"/>
                  </a:lnTo>
                  <a:lnTo>
                    <a:pt x="0" y="0"/>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25" name="Google Shape;625;p9"/>
            <p:cNvSpPr/>
            <p:nvPr/>
          </p:nvSpPr>
          <p:spPr>
            <a:xfrm>
              <a:off x="4376998" y="-2538879"/>
              <a:ext cx="23113" cy="13596"/>
            </a:xfrm>
            <a:custGeom>
              <a:avLst/>
              <a:gdLst/>
              <a:ahLst/>
              <a:cxnLst/>
              <a:rect l="l" t="t" r="r" b="b"/>
              <a:pathLst>
                <a:path w="17" h="10" extrusionOk="0">
                  <a:moveTo>
                    <a:pt x="5" y="2"/>
                  </a:moveTo>
                  <a:lnTo>
                    <a:pt x="11" y="2"/>
                  </a:lnTo>
                  <a:lnTo>
                    <a:pt x="13" y="0"/>
                  </a:lnTo>
                  <a:lnTo>
                    <a:pt x="17" y="6"/>
                  </a:lnTo>
                  <a:lnTo>
                    <a:pt x="16" y="10"/>
                  </a:lnTo>
                  <a:lnTo>
                    <a:pt x="6" y="10"/>
                  </a:lnTo>
                  <a:lnTo>
                    <a:pt x="8" y="8"/>
                  </a:lnTo>
                  <a:lnTo>
                    <a:pt x="3" y="8"/>
                  </a:lnTo>
                  <a:lnTo>
                    <a:pt x="0" y="3"/>
                  </a:lnTo>
                  <a:lnTo>
                    <a:pt x="5" y="2"/>
                  </a:lnTo>
                  <a:lnTo>
                    <a:pt x="5"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26" name="Google Shape;626;p9"/>
            <p:cNvSpPr/>
            <p:nvPr/>
          </p:nvSpPr>
          <p:spPr>
            <a:xfrm>
              <a:off x="4396031" y="-2528002"/>
              <a:ext cx="6798" cy="10876"/>
            </a:xfrm>
            <a:custGeom>
              <a:avLst/>
              <a:gdLst/>
              <a:ahLst/>
              <a:cxnLst/>
              <a:rect l="l" t="t" r="r" b="b"/>
              <a:pathLst>
                <a:path w="5" h="8" extrusionOk="0">
                  <a:moveTo>
                    <a:pt x="3" y="2"/>
                  </a:moveTo>
                  <a:lnTo>
                    <a:pt x="3" y="0"/>
                  </a:lnTo>
                  <a:lnTo>
                    <a:pt x="5" y="3"/>
                  </a:lnTo>
                  <a:lnTo>
                    <a:pt x="2" y="8"/>
                  </a:lnTo>
                  <a:lnTo>
                    <a:pt x="0" y="6"/>
                  </a:lnTo>
                  <a:lnTo>
                    <a:pt x="3" y="2"/>
                  </a:lnTo>
                  <a:lnTo>
                    <a:pt x="3"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27" name="Google Shape;627;p9"/>
            <p:cNvSpPr/>
            <p:nvPr/>
          </p:nvSpPr>
          <p:spPr>
            <a:xfrm>
              <a:off x="4442256" y="-2514407"/>
              <a:ext cx="10876" cy="8157"/>
            </a:xfrm>
            <a:custGeom>
              <a:avLst/>
              <a:gdLst/>
              <a:ahLst/>
              <a:cxnLst/>
              <a:rect l="l" t="t" r="r" b="b"/>
              <a:pathLst>
                <a:path w="8" h="6" extrusionOk="0">
                  <a:moveTo>
                    <a:pt x="6" y="3"/>
                  </a:moveTo>
                  <a:lnTo>
                    <a:pt x="8" y="6"/>
                  </a:lnTo>
                  <a:lnTo>
                    <a:pt x="0" y="4"/>
                  </a:lnTo>
                  <a:lnTo>
                    <a:pt x="0" y="1"/>
                  </a:lnTo>
                  <a:lnTo>
                    <a:pt x="5" y="3"/>
                  </a:lnTo>
                  <a:lnTo>
                    <a:pt x="2" y="0"/>
                  </a:lnTo>
                  <a:lnTo>
                    <a:pt x="6" y="1"/>
                  </a:lnTo>
                  <a:lnTo>
                    <a:pt x="6" y="3"/>
                  </a:lnTo>
                  <a:lnTo>
                    <a:pt x="6"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28" name="Google Shape;628;p9"/>
            <p:cNvSpPr/>
            <p:nvPr/>
          </p:nvSpPr>
          <p:spPr>
            <a:xfrm>
              <a:off x="4593167" y="-2658520"/>
              <a:ext cx="4079" cy="1360"/>
            </a:xfrm>
            <a:custGeom>
              <a:avLst/>
              <a:gdLst/>
              <a:ahLst/>
              <a:cxnLst/>
              <a:rect l="l" t="t" r="r" b="b"/>
              <a:pathLst>
                <a:path w="3" h="1" extrusionOk="0">
                  <a:moveTo>
                    <a:pt x="3" y="0"/>
                  </a:moveTo>
                  <a:lnTo>
                    <a:pt x="0" y="0"/>
                  </a:lnTo>
                  <a:lnTo>
                    <a:pt x="3" y="1"/>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29" name="Google Shape;629;p9"/>
            <p:cNvSpPr/>
            <p:nvPr/>
          </p:nvSpPr>
          <p:spPr>
            <a:xfrm>
              <a:off x="4605403" y="-2661239"/>
              <a:ext cx="9517" cy="6798"/>
            </a:xfrm>
            <a:custGeom>
              <a:avLst/>
              <a:gdLst/>
              <a:ahLst/>
              <a:cxnLst/>
              <a:rect l="l" t="t" r="r" b="b"/>
              <a:pathLst>
                <a:path w="7" h="5" extrusionOk="0">
                  <a:moveTo>
                    <a:pt x="5" y="5"/>
                  </a:moveTo>
                  <a:lnTo>
                    <a:pt x="7" y="0"/>
                  </a:lnTo>
                  <a:lnTo>
                    <a:pt x="2" y="2"/>
                  </a:lnTo>
                  <a:lnTo>
                    <a:pt x="0" y="5"/>
                  </a:lnTo>
                  <a:lnTo>
                    <a:pt x="5" y="5"/>
                  </a:lnTo>
                  <a:lnTo>
                    <a:pt x="5"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30" name="Google Shape;630;p9"/>
            <p:cNvSpPr/>
            <p:nvPr/>
          </p:nvSpPr>
          <p:spPr>
            <a:xfrm>
              <a:off x="4601324" y="-2615014"/>
              <a:ext cx="25832" cy="17675"/>
            </a:xfrm>
            <a:custGeom>
              <a:avLst/>
              <a:gdLst/>
              <a:ahLst/>
              <a:cxnLst/>
              <a:rect l="l" t="t" r="r" b="b"/>
              <a:pathLst>
                <a:path w="19" h="13" extrusionOk="0">
                  <a:moveTo>
                    <a:pt x="14" y="0"/>
                  </a:moveTo>
                  <a:lnTo>
                    <a:pt x="0" y="1"/>
                  </a:lnTo>
                  <a:lnTo>
                    <a:pt x="0" y="6"/>
                  </a:lnTo>
                  <a:lnTo>
                    <a:pt x="3" y="8"/>
                  </a:lnTo>
                  <a:lnTo>
                    <a:pt x="2" y="11"/>
                  </a:lnTo>
                  <a:lnTo>
                    <a:pt x="3" y="13"/>
                  </a:lnTo>
                  <a:lnTo>
                    <a:pt x="6" y="5"/>
                  </a:lnTo>
                  <a:lnTo>
                    <a:pt x="11" y="6"/>
                  </a:lnTo>
                  <a:lnTo>
                    <a:pt x="19" y="1"/>
                  </a:lnTo>
                  <a:lnTo>
                    <a:pt x="14" y="0"/>
                  </a:lnTo>
                  <a:lnTo>
                    <a:pt x="1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31" name="Google Shape;631;p9"/>
            <p:cNvSpPr/>
            <p:nvPr/>
          </p:nvSpPr>
          <p:spPr>
            <a:xfrm>
              <a:off x="4604043" y="-2628609"/>
              <a:ext cx="16315" cy="9517"/>
            </a:xfrm>
            <a:custGeom>
              <a:avLst/>
              <a:gdLst/>
              <a:ahLst/>
              <a:cxnLst/>
              <a:rect l="l" t="t" r="r" b="b"/>
              <a:pathLst>
                <a:path w="12" h="7" extrusionOk="0">
                  <a:moveTo>
                    <a:pt x="9" y="2"/>
                  </a:moveTo>
                  <a:lnTo>
                    <a:pt x="6" y="0"/>
                  </a:lnTo>
                  <a:lnTo>
                    <a:pt x="4" y="2"/>
                  </a:lnTo>
                  <a:lnTo>
                    <a:pt x="0" y="3"/>
                  </a:lnTo>
                  <a:lnTo>
                    <a:pt x="1" y="5"/>
                  </a:lnTo>
                  <a:lnTo>
                    <a:pt x="3" y="3"/>
                  </a:lnTo>
                  <a:lnTo>
                    <a:pt x="4" y="7"/>
                  </a:lnTo>
                  <a:lnTo>
                    <a:pt x="12" y="5"/>
                  </a:lnTo>
                  <a:lnTo>
                    <a:pt x="12" y="2"/>
                  </a:lnTo>
                  <a:lnTo>
                    <a:pt x="9" y="2"/>
                  </a:lnTo>
                  <a:lnTo>
                    <a:pt x="9"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32" name="Google Shape;632;p9"/>
            <p:cNvSpPr/>
            <p:nvPr/>
          </p:nvSpPr>
          <p:spPr>
            <a:xfrm>
              <a:off x="4442256" y="-2942667"/>
              <a:ext cx="39428" cy="28551"/>
            </a:xfrm>
            <a:custGeom>
              <a:avLst/>
              <a:gdLst/>
              <a:ahLst/>
              <a:cxnLst/>
              <a:rect l="l" t="t" r="r" b="b"/>
              <a:pathLst>
                <a:path w="29" h="21" extrusionOk="0">
                  <a:moveTo>
                    <a:pt x="16" y="2"/>
                  </a:moveTo>
                  <a:lnTo>
                    <a:pt x="18" y="0"/>
                  </a:lnTo>
                  <a:lnTo>
                    <a:pt x="21" y="7"/>
                  </a:lnTo>
                  <a:lnTo>
                    <a:pt x="19" y="12"/>
                  </a:lnTo>
                  <a:lnTo>
                    <a:pt x="24" y="7"/>
                  </a:lnTo>
                  <a:lnTo>
                    <a:pt x="24" y="4"/>
                  </a:lnTo>
                  <a:lnTo>
                    <a:pt x="29" y="5"/>
                  </a:lnTo>
                  <a:lnTo>
                    <a:pt x="29" y="10"/>
                  </a:lnTo>
                  <a:lnTo>
                    <a:pt x="22" y="15"/>
                  </a:lnTo>
                  <a:lnTo>
                    <a:pt x="21" y="13"/>
                  </a:lnTo>
                  <a:lnTo>
                    <a:pt x="18" y="18"/>
                  </a:lnTo>
                  <a:lnTo>
                    <a:pt x="16" y="15"/>
                  </a:lnTo>
                  <a:lnTo>
                    <a:pt x="6" y="21"/>
                  </a:lnTo>
                  <a:lnTo>
                    <a:pt x="5" y="20"/>
                  </a:lnTo>
                  <a:lnTo>
                    <a:pt x="0" y="21"/>
                  </a:lnTo>
                  <a:lnTo>
                    <a:pt x="2" y="16"/>
                  </a:lnTo>
                  <a:lnTo>
                    <a:pt x="13" y="13"/>
                  </a:lnTo>
                  <a:lnTo>
                    <a:pt x="16" y="2"/>
                  </a:lnTo>
                  <a:lnTo>
                    <a:pt x="16"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33" name="Google Shape;633;p9"/>
            <p:cNvSpPr/>
            <p:nvPr/>
          </p:nvSpPr>
          <p:spPr>
            <a:xfrm>
              <a:off x="4444975" y="-2942667"/>
              <a:ext cx="14956" cy="16315"/>
            </a:xfrm>
            <a:custGeom>
              <a:avLst/>
              <a:gdLst/>
              <a:ahLst/>
              <a:cxnLst/>
              <a:rect l="l" t="t" r="r" b="b"/>
              <a:pathLst>
                <a:path w="11" h="12" extrusionOk="0">
                  <a:moveTo>
                    <a:pt x="0" y="8"/>
                  </a:moveTo>
                  <a:lnTo>
                    <a:pt x="4" y="2"/>
                  </a:lnTo>
                  <a:lnTo>
                    <a:pt x="8" y="4"/>
                  </a:lnTo>
                  <a:lnTo>
                    <a:pt x="6" y="0"/>
                  </a:lnTo>
                  <a:lnTo>
                    <a:pt x="9" y="4"/>
                  </a:lnTo>
                  <a:lnTo>
                    <a:pt x="11" y="10"/>
                  </a:lnTo>
                  <a:lnTo>
                    <a:pt x="6" y="12"/>
                  </a:lnTo>
                  <a:lnTo>
                    <a:pt x="4" y="10"/>
                  </a:lnTo>
                  <a:lnTo>
                    <a:pt x="8" y="7"/>
                  </a:lnTo>
                  <a:lnTo>
                    <a:pt x="0" y="12"/>
                  </a:lnTo>
                  <a:lnTo>
                    <a:pt x="0" y="8"/>
                  </a:lnTo>
                  <a:lnTo>
                    <a:pt x="0" y="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34" name="Google Shape;634;p9"/>
            <p:cNvSpPr/>
            <p:nvPr/>
          </p:nvSpPr>
          <p:spPr>
            <a:xfrm>
              <a:off x="4461290" y="-2954903"/>
              <a:ext cx="10876" cy="10876"/>
            </a:xfrm>
            <a:custGeom>
              <a:avLst/>
              <a:gdLst/>
              <a:ahLst/>
              <a:cxnLst/>
              <a:rect l="l" t="t" r="r" b="b"/>
              <a:pathLst>
                <a:path w="8" h="8" extrusionOk="0">
                  <a:moveTo>
                    <a:pt x="4" y="3"/>
                  </a:moveTo>
                  <a:lnTo>
                    <a:pt x="5" y="0"/>
                  </a:lnTo>
                  <a:lnTo>
                    <a:pt x="8" y="0"/>
                  </a:lnTo>
                  <a:lnTo>
                    <a:pt x="4" y="8"/>
                  </a:lnTo>
                  <a:lnTo>
                    <a:pt x="0" y="8"/>
                  </a:lnTo>
                  <a:lnTo>
                    <a:pt x="4" y="3"/>
                  </a:lnTo>
                  <a:lnTo>
                    <a:pt x="4"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35" name="Google Shape;635;p9"/>
            <p:cNvSpPr/>
            <p:nvPr/>
          </p:nvSpPr>
          <p:spPr>
            <a:xfrm>
              <a:off x="4450414" y="-2900521"/>
              <a:ext cx="10876" cy="6798"/>
            </a:xfrm>
            <a:custGeom>
              <a:avLst/>
              <a:gdLst/>
              <a:ahLst/>
              <a:cxnLst/>
              <a:rect l="l" t="t" r="r" b="b"/>
              <a:pathLst>
                <a:path w="8" h="5" extrusionOk="0">
                  <a:moveTo>
                    <a:pt x="4" y="1"/>
                  </a:moveTo>
                  <a:lnTo>
                    <a:pt x="2" y="0"/>
                  </a:lnTo>
                  <a:lnTo>
                    <a:pt x="8" y="0"/>
                  </a:lnTo>
                  <a:lnTo>
                    <a:pt x="4" y="5"/>
                  </a:lnTo>
                  <a:lnTo>
                    <a:pt x="0" y="5"/>
                  </a:lnTo>
                  <a:lnTo>
                    <a:pt x="4" y="1"/>
                  </a:lnTo>
                  <a:lnTo>
                    <a:pt x="4"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36" name="Google Shape;636;p9"/>
            <p:cNvSpPr/>
            <p:nvPr/>
          </p:nvSpPr>
          <p:spPr>
            <a:xfrm>
              <a:off x="4485762" y="-2965779"/>
              <a:ext cx="19034" cy="21753"/>
            </a:xfrm>
            <a:custGeom>
              <a:avLst/>
              <a:gdLst/>
              <a:ahLst/>
              <a:cxnLst/>
              <a:rect l="l" t="t" r="r" b="b"/>
              <a:pathLst>
                <a:path w="14" h="16" extrusionOk="0">
                  <a:moveTo>
                    <a:pt x="2" y="11"/>
                  </a:moveTo>
                  <a:lnTo>
                    <a:pt x="0" y="9"/>
                  </a:lnTo>
                  <a:lnTo>
                    <a:pt x="2" y="9"/>
                  </a:lnTo>
                  <a:lnTo>
                    <a:pt x="0" y="6"/>
                  </a:lnTo>
                  <a:lnTo>
                    <a:pt x="8" y="3"/>
                  </a:lnTo>
                  <a:lnTo>
                    <a:pt x="8" y="3"/>
                  </a:lnTo>
                  <a:lnTo>
                    <a:pt x="6" y="0"/>
                  </a:lnTo>
                  <a:lnTo>
                    <a:pt x="11" y="0"/>
                  </a:lnTo>
                  <a:lnTo>
                    <a:pt x="14" y="6"/>
                  </a:lnTo>
                  <a:lnTo>
                    <a:pt x="13" y="11"/>
                  </a:lnTo>
                  <a:lnTo>
                    <a:pt x="0" y="16"/>
                  </a:lnTo>
                  <a:lnTo>
                    <a:pt x="0" y="14"/>
                  </a:lnTo>
                  <a:lnTo>
                    <a:pt x="2" y="11"/>
                  </a:lnTo>
                  <a:lnTo>
                    <a:pt x="2" y="11"/>
                  </a:lnTo>
                  <a:lnTo>
                    <a:pt x="2" y="1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37" name="Google Shape;637;p9"/>
            <p:cNvSpPr/>
            <p:nvPr/>
          </p:nvSpPr>
          <p:spPr>
            <a:xfrm>
              <a:off x="4504796" y="-2976656"/>
              <a:ext cx="17675" cy="10876"/>
            </a:xfrm>
            <a:custGeom>
              <a:avLst/>
              <a:gdLst/>
              <a:ahLst/>
              <a:cxnLst/>
              <a:rect l="l" t="t" r="r" b="b"/>
              <a:pathLst>
                <a:path w="13" h="8" extrusionOk="0">
                  <a:moveTo>
                    <a:pt x="4" y="4"/>
                  </a:moveTo>
                  <a:lnTo>
                    <a:pt x="8" y="3"/>
                  </a:lnTo>
                  <a:lnTo>
                    <a:pt x="10" y="0"/>
                  </a:lnTo>
                  <a:lnTo>
                    <a:pt x="13" y="1"/>
                  </a:lnTo>
                  <a:lnTo>
                    <a:pt x="10" y="6"/>
                  </a:lnTo>
                  <a:lnTo>
                    <a:pt x="5" y="8"/>
                  </a:lnTo>
                  <a:lnTo>
                    <a:pt x="0" y="8"/>
                  </a:lnTo>
                  <a:lnTo>
                    <a:pt x="4" y="4"/>
                  </a:lnTo>
                  <a:lnTo>
                    <a:pt x="4" y="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38" name="Google Shape;638;p9"/>
            <p:cNvSpPr/>
            <p:nvPr/>
          </p:nvSpPr>
          <p:spPr>
            <a:xfrm>
              <a:off x="4518391" y="-2983454"/>
              <a:ext cx="13596" cy="8157"/>
            </a:xfrm>
            <a:custGeom>
              <a:avLst/>
              <a:gdLst/>
              <a:ahLst/>
              <a:cxnLst/>
              <a:rect l="l" t="t" r="r" b="b"/>
              <a:pathLst>
                <a:path w="10" h="6" extrusionOk="0">
                  <a:moveTo>
                    <a:pt x="0" y="0"/>
                  </a:moveTo>
                  <a:lnTo>
                    <a:pt x="10" y="0"/>
                  </a:lnTo>
                  <a:lnTo>
                    <a:pt x="6" y="6"/>
                  </a:lnTo>
                  <a:lnTo>
                    <a:pt x="0"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39" name="Google Shape;639;p9"/>
            <p:cNvSpPr/>
            <p:nvPr/>
          </p:nvSpPr>
          <p:spPr>
            <a:xfrm>
              <a:off x="4531987" y="-2992971"/>
              <a:ext cx="8157" cy="6798"/>
            </a:xfrm>
            <a:custGeom>
              <a:avLst/>
              <a:gdLst/>
              <a:ahLst/>
              <a:cxnLst/>
              <a:rect l="l" t="t" r="r" b="b"/>
              <a:pathLst>
                <a:path w="6" h="5" extrusionOk="0">
                  <a:moveTo>
                    <a:pt x="3" y="2"/>
                  </a:moveTo>
                  <a:lnTo>
                    <a:pt x="6" y="5"/>
                  </a:lnTo>
                  <a:lnTo>
                    <a:pt x="1" y="5"/>
                  </a:lnTo>
                  <a:lnTo>
                    <a:pt x="0" y="0"/>
                  </a:lnTo>
                  <a:lnTo>
                    <a:pt x="3" y="2"/>
                  </a:lnTo>
                  <a:lnTo>
                    <a:pt x="3"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40" name="Google Shape;640;p9"/>
            <p:cNvSpPr/>
            <p:nvPr/>
          </p:nvSpPr>
          <p:spPr>
            <a:xfrm>
              <a:off x="4546942" y="-2992971"/>
              <a:ext cx="6798" cy="6798"/>
            </a:xfrm>
            <a:custGeom>
              <a:avLst/>
              <a:gdLst/>
              <a:ahLst/>
              <a:cxnLst/>
              <a:rect l="l" t="t" r="r" b="b"/>
              <a:pathLst>
                <a:path w="5" h="5" extrusionOk="0">
                  <a:moveTo>
                    <a:pt x="3" y="0"/>
                  </a:moveTo>
                  <a:lnTo>
                    <a:pt x="5" y="2"/>
                  </a:lnTo>
                  <a:lnTo>
                    <a:pt x="5" y="5"/>
                  </a:lnTo>
                  <a:lnTo>
                    <a:pt x="0" y="4"/>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41" name="Google Shape;641;p9"/>
            <p:cNvSpPr/>
            <p:nvPr/>
          </p:nvSpPr>
          <p:spPr>
            <a:xfrm>
              <a:off x="4582290" y="-2997050"/>
              <a:ext cx="8157" cy="4079"/>
            </a:xfrm>
            <a:custGeom>
              <a:avLst/>
              <a:gdLst/>
              <a:ahLst/>
              <a:cxnLst/>
              <a:rect l="l" t="t" r="r" b="b"/>
              <a:pathLst>
                <a:path w="6" h="3" extrusionOk="0">
                  <a:moveTo>
                    <a:pt x="4" y="3"/>
                  </a:moveTo>
                  <a:lnTo>
                    <a:pt x="0" y="0"/>
                  </a:lnTo>
                  <a:lnTo>
                    <a:pt x="4" y="0"/>
                  </a:lnTo>
                  <a:lnTo>
                    <a:pt x="6" y="2"/>
                  </a:lnTo>
                  <a:lnTo>
                    <a:pt x="4" y="3"/>
                  </a:lnTo>
                  <a:lnTo>
                    <a:pt x="4"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42" name="Google Shape;642;p9"/>
            <p:cNvSpPr/>
            <p:nvPr/>
          </p:nvSpPr>
          <p:spPr>
            <a:xfrm>
              <a:off x="4572774" y="-3014724"/>
              <a:ext cx="20394" cy="10876"/>
            </a:xfrm>
            <a:custGeom>
              <a:avLst/>
              <a:gdLst/>
              <a:ahLst/>
              <a:cxnLst/>
              <a:rect l="l" t="t" r="r" b="b"/>
              <a:pathLst>
                <a:path w="15" h="8" extrusionOk="0">
                  <a:moveTo>
                    <a:pt x="5" y="4"/>
                  </a:moveTo>
                  <a:lnTo>
                    <a:pt x="11" y="0"/>
                  </a:lnTo>
                  <a:lnTo>
                    <a:pt x="15" y="4"/>
                  </a:lnTo>
                  <a:lnTo>
                    <a:pt x="11" y="7"/>
                  </a:lnTo>
                  <a:lnTo>
                    <a:pt x="3" y="8"/>
                  </a:lnTo>
                  <a:lnTo>
                    <a:pt x="0" y="5"/>
                  </a:lnTo>
                  <a:lnTo>
                    <a:pt x="5" y="4"/>
                  </a:lnTo>
                  <a:lnTo>
                    <a:pt x="5" y="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43" name="Google Shape;643;p9"/>
            <p:cNvSpPr/>
            <p:nvPr/>
          </p:nvSpPr>
          <p:spPr>
            <a:xfrm>
              <a:off x="4590448" y="-3007926"/>
              <a:ext cx="10876" cy="10876"/>
            </a:xfrm>
            <a:custGeom>
              <a:avLst/>
              <a:gdLst/>
              <a:ahLst/>
              <a:cxnLst/>
              <a:rect l="l" t="t" r="r" b="b"/>
              <a:pathLst>
                <a:path w="8" h="8" extrusionOk="0">
                  <a:moveTo>
                    <a:pt x="6" y="8"/>
                  </a:moveTo>
                  <a:lnTo>
                    <a:pt x="2" y="8"/>
                  </a:lnTo>
                  <a:lnTo>
                    <a:pt x="0" y="3"/>
                  </a:lnTo>
                  <a:lnTo>
                    <a:pt x="6" y="0"/>
                  </a:lnTo>
                  <a:lnTo>
                    <a:pt x="8" y="3"/>
                  </a:lnTo>
                  <a:lnTo>
                    <a:pt x="6" y="8"/>
                  </a:lnTo>
                  <a:lnTo>
                    <a:pt x="6" y="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44" name="Google Shape;644;p9"/>
            <p:cNvSpPr/>
            <p:nvPr/>
          </p:nvSpPr>
          <p:spPr>
            <a:xfrm>
              <a:off x="4604043" y="-3012004"/>
              <a:ext cx="5438" cy="8157"/>
            </a:xfrm>
            <a:custGeom>
              <a:avLst/>
              <a:gdLst/>
              <a:ahLst/>
              <a:cxnLst/>
              <a:rect l="l" t="t" r="r" b="b"/>
              <a:pathLst>
                <a:path w="4" h="6" extrusionOk="0">
                  <a:moveTo>
                    <a:pt x="3" y="5"/>
                  </a:moveTo>
                  <a:lnTo>
                    <a:pt x="1" y="6"/>
                  </a:lnTo>
                  <a:lnTo>
                    <a:pt x="0" y="0"/>
                  </a:lnTo>
                  <a:lnTo>
                    <a:pt x="3" y="0"/>
                  </a:lnTo>
                  <a:lnTo>
                    <a:pt x="4" y="5"/>
                  </a:lnTo>
                  <a:lnTo>
                    <a:pt x="3" y="5"/>
                  </a:lnTo>
                  <a:lnTo>
                    <a:pt x="3"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45" name="Google Shape;645;p9"/>
            <p:cNvSpPr/>
            <p:nvPr/>
          </p:nvSpPr>
          <p:spPr>
            <a:xfrm>
              <a:off x="4629875" y="-3029679"/>
              <a:ext cx="12236" cy="6798"/>
            </a:xfrm>
            <a:custGeom>
              <a:avLst/>
              <a:gdLst/>
              <a:ahLst/>
              <a:cxnLst/>
              <a:rect l="l" t="t" r="r" b="b"/>
              <a:pathLst>
                <a:path w="9" h="5" extrusionOk="0">
                  <a:moveTo>
                    <a:pt x="6" y="0"/>
                  </a:moveTo>
                  <a:lnTo>
                    <a:pt x="9" y="5"/>
                  </a:lnTo>
                  <a:lnTo>
                    <a:pt x="0" y="3"/>
                  </a:lnTo>
                  <a:lnTo>
                    <a:pt x="5" y="0"/>
                  </a:lnTo>
                  <a:lnTo>
                    <a:pt x="6" y="0"/>
                  </a:lnTo>
                  <a:lnTo>
                    <a:pt x="6"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46" name="Google Shape;646;p9"/>
            <p:cNvSpPr/>
            <p:nvPr/>
          </p:nvSpPr>
          <p:spPr>
            <a:xfrm>
              <a:off x="4344368" y="-2759127"/>
              <a:ext cx="12236" cy="6798"/>
            </a:xfrm>
            <a:custGeom>
              <a:avLst/>
              <a:gdLst/>
              <a:ahLst/>
              <a:cxnLst/>
              <a:rect l="l" t="t" r="r" b="b"/>
              <a:pathLst>
                <a:path w="9" h="5" extrusionOk="0">
                  <a:moveTo>
                    <a:pt x="0" y="3"/>
                  </a:moveTo>
                  <a:lnTo>
                    <a:pt x="6" y="0"/>
                  </a:lnTo>
                  <a:lnTo>
                    <a:pt x="8" y="0"/>
                  </a:lnTo>
                  <a:lnTo>
                    <a:pt x="9" y="2"/>
                  </a:lnTo>
                  <a:lnTo>
                    <a:pt x="1" y="5"/>
                  </a:lnTo>
                  <a:lnTo>
                    <a:pt x="0" y="3"/>
                  </a:lnTo>
                  <a:lnTo>
                    <a:pt x="0"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47" name="Google Shape;647;p9"/>
            <p:cNvSpPr/>
            <p:nvPr/>
          </p:nvSpPr>
          <p:spPr>
            <a:xfrm>
              <a:off x="4296783" y="-2719700"/>
              <a:ext cx="4079" cy="4079"/>
            </a:xfrm>
            <a:custGeom>
              <a:avLst/>
              <a:gdLst/>
              <a:ahLst/>
              <a:cxnLst/>
              <a:rect l="l" t="t" r="r" b="b"/>
              <a:pathLst>
                <a:path w="3" h="3" extrusionOk="0">
                  <a:moveTo>
                    <a:pt x="1" y="3"/>
                  </a:moveTo>
                  <a:lnTo>
                    <a:pt x="3" y="0"/>
                  </a:lnTo>
                  <a:lnTo>
                    <a:pt x="0" y="0"/>
                  </a:lnTo>
                  <a:lnTo>
                    <a:pt x="1" y="3"/>
                  </a:lnTo>
                  <a:lnTo>
                    <a:pt x="1"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48" name="Google Shape;648;p9"/>
            <p:cNvSpPr/>
            <p:nvPr/>
          </p:nvSpPr>
          <p:spPr>
            <a:xfrm>
              <a:off x="4289986" y="-2650362"/>
              <a:ext cx="1360" cy="6798"/>
            </a:xfrm>
            <a:custGeom>
              <a:avLst/>
              <a:gdLst/>
              <a:ahLst/>
              <a:cxnLst/>
              <a:rect l="l" t="t" r="r" b="b"/>
              <a:pathLst>
                <a:path w="1" h="5" extrusionOk="0">
                  <a:moveTo>
                    <a:pt x="1" y="5"/>
                  </a:moveTo>
                  <a:lnTo>
                    <a:pt x="1" y="2"/>
                  </a:lnTo>
                  <a:lnTo>
                    <a:pt x="0" y="0"/>
                  </a:lnTo>
                  <a:lnTo>
                    <a:pt x="0" y="3"/>
                  </a:lnTo>
                  <a:lnTo>
                    <a:pt x="1" y="5"/>
                  </a:lnTo>
                  <a:lnTo>
                    <a:pt x="1"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49" name="Google Shape;649;p9"/>
            <p:cNvSpPr/>
            <p:nvPr/>
          </p:nvSpPr>
          <p:spPr>
            <a:xfrm>
              <a:off x="4287267" y="-2632688"/>
              <a:ext cx="2719" cy="4079"/>
            </a:xfrm>
            <a:custGeom>
              <a:avLst/>
              <a:gdLst/>
              <a:ahLst/>
              <a:cxnLst/>
              <a:rect l="l" t="t" r="r" b="b"/>
              <a:pathLst>
                <a:path w="2" h="3" extrusionOk="0">
                  <a:moveTo>
                    <a:pt x="2" y="3"/>
                  </a:moveTo>
                  <a:lnTo>
                    <a:pt x="0" y="0"/>
                  </a:lnTo>
                  <a:lnTo>
                    <a:pt x="0" y="3"/>
                  </a:lnTo>
                  <a:lnTo>
                    <a:pt x="2" y="3"/>
                  </a:lnTo>
                  <a:lnTo>
                    <a:pt x="2"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50" name="Google Shape;650;p9"/>
            <p:cNvSpPr/>
            <p:nvPr/>
          </p:nvSpPr>
          <p:spPr>
            <a:xfrm>
              <a:off x="3860366" y="-2022247"/>
              <a:ext cx="12236" cy="8157"/>
            </a:xfrm>
            <a:custGeom>
              <a:avLst/>
              <a:gdLst/>
              <a:ahLst/>
              <a:cxnLst/>
              <a:rect l="l" t="t" r="r" b="b"/>
              <a:pathLst>
                <a:path w="9" h="6" extrusionOk="0">
                  <a:moveTo>
                    <a:pt x="9" y="0"/>
                  </a:moveTo>
                  <a:lnTo>
                    <a:pt x="0" y="3"/>
                  </a:lnTo>
                  <a:lnTo>
                    <a:pt x="0" y="5"/>
                  </a:lnTo>
                  <a:lnTo>
                    <a:pt x="3" y="6"/>
                  </a:lnTo>
                  <a:lnTo>
                    <a:pt x="5" y="6"/>
                  </a:lnTo>
                  <a:lnTo>
                    <a:pt x="6" y="3"/>
                  </a:lnTo>
                  <a:lnTo>
                    <a:pt x="9" y="2"/>
                  </a:lnTo>
                  <a:lnTo>
                    <a:pt x="9" y="0"/>
                  </a:lnTo>
                  <a:lnTo>
                    <a:pt x="9"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51" name="Google Shape;651;p9"/>
            <p:cNvSpPr/>
            <p:nvPr/>
          </p:nvSpPr>
          <p:spPr>
            <a:xfrm>
              <a:off x="3882119" y="-2015450"/>
              <a:ext cx="8157" cy="6798"/>
            </a:xfrm>
            <a:custGeom>
              <a:avLst/>
              <a:gdLst/>
              <a:ahLst/>
              <a:cxnLst/>
              <a:rect l="l" t="t" r="r" b="b"/>
              <a:pathLst>
                <a:path w="6" h="5" extrusionOk="0">
                  <a:moveTo>
                    <a:pt x="1" y="0"/>
                  </a:moveTo>
                  <a:lnTo>
                    <a:pt x="0" y="5"/>
                  </a:lnTo>
                  <a:lnTo>
                    <a:pt x="3" y="5"/>
                  </a:lnTo>
                  <a:lnTo>
                    <a:pt x="5" y="5"/>
                  </a:lnTo>
                  <a:lnTo>
                    <a:pt x="6" y="1"/>
                  </a:lnTo>
                  <a:lnTo>
                    <a:pt x="1" y="0"/>
                  </a:lnTo>
                  <a:lnTo>
                    <a:pt x="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52" name="Google Shape;652;p9"/>
            <p:cNvSpPr/>
            <p:nvPr/>
          </p:nvSpPr>
          <p:spPr>
            <a:xfrm>
              <a:off x="3910669" y="-2024966"/>
              <a:ext cx="10876" cy="10876"/>
            </a:xfrm>
            <a:custGeom>
              <a:avLst/>
              <a:gdLst/>
              <a:ahLst/>
              <a:cxnLst/>
              <a:rect l="l" t="t" r="r" b="b"/>
              <a:pathLst>
                <a:path w="8" h="8" extrusionOk="0">
                  <a:moveTo>
                    <a:pt x="8" y="0"/>
                  </a:moveTo>
                  <a:lnTo>
                    <a:pt x="6" y="0"/>
                  </a:lnTo>
                  <a:lnTo>
                    <a:pt x="1" y="7"/>
                  </a:lnTo>
                  <a:lnTo>
                    <a:pt x="0" y="8"/>
                  </a:lnTo>
                  <a:lnTo>
                    <a:pt x="6" y="5"/>
                  </a:lnTo>
                  <a:lnTo>
                    <a:pt x="8" y="0"/>
                  </a:lnTo>
                  <a:lnTo>
                    <a:pt x="8"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53" name="Google Shape;653;p9"/>
            <p:cNvSpPr/>
            <p:nvPr/>
          </p:nvSpPr>
          <p:spPr>
            <a:xfrm>
              <a:off x="3921546" y="-2030404"/>
              <a:ext cx="8157" cy="4079"/>
            </a:xfrm>
            <a:custGeom>
              <a:avLst/>
              <a:gdLst/>
              <a:ahLst/>
              <a:cxnLst/>
              <a:rect l="l" t="t" r="r" b="b"/>
              <a:pathLst>
                <a:path w="6" h="3" extrusionOk="0">
                  <a:moveTo>
                    <a:pt x="6" y="0"/>
                  </a:moveTo>
                  <a:lnTo>
                    <a:pt x="1" y="1"/>
                  </a:lnTo>
                  <a:lnTo>
                    <a:pt x="0" y="3"/>
                  </a:lnTo>
                  <a:lnTo>
                    <a:pt x="4" y="1"/>
                  </a:lnTo>
                  <a:lnTo>
                    <a:pt x="6" y="0"/>
                  </a:lnTo>
                  <a:lnTo>
                    <a:pt x="6"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54" name="Google Shape;654;p9"/>
            <p:cNvSpPr/>
            <p:nvPr/>
          </p:nvSpPr>
          <p:spPr>
            <a:xfrm>
              <a:off x="4413705" y="-2109259"/>
              <a:ext cx="6798" cy="4079"/>
            </a:xfrm>
            <a:custGeom>
              <a:avLst/>
              <a:gdLst/>
              <a:ahLst/>
              <a:cxnLst/>
              <a:rect l="l" t="t" r="r" b="b"/>
              <a:pathLst>
                <a:path w="5" h="3" extrusionOk="0">
                  <a:moveTo>
                    <a:pt x="3" y="0"/>
                  </a:moveTo>
                  <a:lnTo>
                    <a:pt x="5" y="3"/>
                  </a:lnTo>
                  <a:lnTo>
                    <a:pt x="2" y="3"/>
                  </a:lnTo>
                  <a:lnTo>
                    <a:pt x="0" y="1"/>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55" name="Google Shape;655;p9"/>
            <p:cNvSpPr/>
            <p:nvPr/>
          </p:nvSpPr>
          <p:spPr>
            <a:xfrm>
              <a:off x="5041820" y="-1838707"/>
              <a:ext cx="2719" cy="1360"/>
            </a:xfrm>
            <a:custGeom>
              <a:avLst/>
              <a:gdLst/>
              <a:ahLst/>
              <a:cxnLst/>
              <a:rect l="l" t="t" r="r" b="b"/>
              <a:pathLst>
                <a:path w="2" h="1" extrusionOk="0">
                  <a:moveTo>
                    <a:pt x="0" y="0"/>
                  </a:moveTo>
                  <a:lnTo>
                    <a:pt x="0" y="1"/>
                  </a:lnTo>
                  <a:lnTo>
                    <a:pt x="2" y="1"/>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56" name="Google Shape;656;p9"/>
            <p:cNvSpPr/>
            <p:nvPr/>
          </p:nvSpPr>
          <p:spPr>
            <a:xfrm>
              <a:off x="5039101" y="-1834628"/>
              <a:ext cx="10876" cy="4079"/>
            </a:xfrm>
            <a:custGeom>
              <a:avLst/>
              <a:gdLst/>
              <a:ahLst/>
              <a:cxnLst/>
              <a:rect l="l" t="t" r="r" b="b"/>
              <a:pathLst>
                <a:path w="8" h="3" extrusionOk="0">
                  <a:moveTo>
                    <a:pt x="7" y="2"/>
                  </a:moveTo>
                  <a:lnTo>
                    <a:pt x="4" y="0"/>
                  </a:lnTo>
                  <a:lnTo>
                    <a:pt x="0" y="0"/>
                  </a:lnTo>
                  <a:lnTo>
                    <a:pt x="4" y="0"/>
                  </a:lnTo>
                  <a:lnTo>
                    <a:pt x="4" y="2"/>
                  </a:lnTo>
                  <a:lnTo>
                    <a:pt x="2" y="2"/>
                  </a:lnTo>
                  <a:lnTo>
                    <a:pt x="4" y="2"/>
                  </a:lnTo>
                  <a:lnTo>
                    <a:pt x="8" y="3"/>
                  </a:lnTo>
                  <a:lnTo>
                    <a:pt x="7" y="2"/>
                  </a:lnTo>
                  <a:lnTo>
                    <a:pt x="7"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57" name="Google Shape;657;p9"/>
            <p:cNvSpPr/>
            <p:nvPr/>
          </p:nvSpPr>
          <p:spPr>
            <a:xfrm>
              <a:off x="5164181" y="-1458031"/>
              <a:ext cx="4079" cy="6798"/>
            </a:xfrm>
            <a:custGeom>
              <a:avLst/>
              <a:gdLst/>
              <a:ahLst/>
              <a:cxnLst/>
              <a:rect l="l" t="t" r="r" b="b"/>
              <a:pathLst>
                <a:path w="3" h="5" extrusionOk="0">
                  <a:moveTo>
                    <a:pt x="1" y="0"/>
                  </a:moveTo>
                  <a:lnTo>
                    <a:pt x="3" y="5"/>
                  </a:lnTo>
                  <a:lnTo>
                    <a:pt x="0" y="4"/>
                  </a:lnTo>
                  <a:lnTo>
                    <a:pt x="0" y="0"/>
                  </a:lnTo>
                  <a:lnTo>
                    <a:pt x="1" y="0"/>
                  </a:lnTo>
                  <a:lnTo>
                    <a:pt x="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58" name="Google Shape;658;p9"/>
            <p:cNvSpPr/>
            <p:nvPr/>
          </p:nvSpPr>
          <p:spPr>
            <a:xfrm>
              <a:off x="5175057" y="-1444436"/>
              <a:ext cx="4079" cy="2719"/>
            </a:xfrm>
            <a:custGeom>
              <a:avLst/>
              <a:gdLst/>
              <a:ahLst/>
              <a:cxnLst/>
              <a:rect l="l" t="t" r="r" b="b"/>
              <a:pathLst>
                <a:path w="3" h="2" extrusionOk="0">
                  <a:moveTo>
                    <a:pt x="3" y="2"/>
                  </a:moveTo>
                  <a:lnTo>
                    <a:pt x="0" y="0"/>
                  </a:lnTo>
                  <a:lnTo>
                    <a:pt x="3" y="2"/>
                  </a:lnTo>
                  <a:lnTo>
                    <a:pt x="3"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59" name="Google Shape;659;p9"/>
            <p:cNvSpPr/>
            <p:nvPr/>
          </p:nvSpPr>
          <p:spPr>
            <a:xfrm>
              <a:off x="5187293" y="-1447155"/>
              <a:ext cx="5438" cy="5438"/>
            </a:xfrm>
            <a:custGeom>
              <a:avLst/>
              <a:gdLst/>
              <a:ahLst/>
              <a:cxnLst/>
              <a:rect l="l" t="t" r="r" b="b"/>
              <a:pathLst>
                <a:path w="4" h="4" extrusionOk="0">
                  <a:moveTo>
                    <a:pt x="4" y="0"/>
                  </a:moveTo>
                  <a:lnTo>
                    <a:pt x="4" y="4"/>
                  </a:lnTo>
                  <a:lnTo>
                    <a:pt x="0" y="0"/>
                  </a:lnTo>
                  <a:lnTo>
                    <a:pt x="4" y="0"/>
                  </a:lnTo>
                  <a:lnTo>
                    <a:pt x="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60" name="Google Shape;660;p9"/>
            <p:cNvSpPr/>
            <p:nvPr/>
          </p:nvSpPr>
          <p:spPr>
            <a:xfrm>
              <a:off x="5204967" y="-1437637"/>
              <a:ext cx="4079" cy="4079"/>
            </a:xfrm>
            <a:custGeom>
              <a:avLst/>
              <a:gdLst/>
              <a:ahLst/>
              <a:cxnLst/>
              <a:rect l="l" t="t" r="r" b="b"/>
              <a:pathLst>
                <a:path w="3" h="3" extrusionOk="0">
                  <a:moveTo>
                    <a:pt x="3" y="0"/>
                  </a:moveTo>
                  <a:lnTo>
                    <a:pt x="3" y="3"/>
                  </a:lnTo>
                  <a:lnTo>
                    <a:pt x="2" y="1"/>
                  </a:lnTo>
                  <a:lnTo>
                    <a:pt x="0" y="0"/>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61" name="Google Shape;661;p9"/>
            <p:cNvSpPr/>
            <p:nvPr/>
          </p:nvSpPr>
          <p:spPr>
            <a:xfrm>
              <a:off x="5077169" y="-1546402"/>
              <a:ext cx="1360" cy="5438"/>
            </a:xfrm>
            <a:custGeom>
              <a:avLst/>
              <a:gdLst/>
              <a:ahLst/>
              <a:cxnLst/>
              <a:rect l="l" t="t" r="r" b="b"/>
              <a:pathLst>
                <a:path w="1" h="4" extrusionOk="0">
                  <a:moveTo>
                    <a:pt x="1" y="1"/>
                  </a:moveTo>
                  <a:lnTo>
                    <a:pt x="1" y="4"/>
                  </a:lnTo>
                  <a:lnTo>
                    <a:pt x="0" y="4"/>
                  </a:lnTo>
                  <a:lnTo>
                    <a:pt x="0" y="0"/>
                  </a:lnTo>
                  <a:lnTo>
                    <a:pt x="1" y="0"/>
                  </a:lnTo>
                  <a:lnTo>
                    <a:pt x="1" y="1"/>
                  </a:lnTo>
                  <a:lnTo>
                    <a:pt x="1"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62" name="Google Shape;662;p9"/>
            <p:cNvSpPr/>
            <p:nvPr/>
          </p:nvSpPr>
          <p:spPr>
            <a:xfrm>
              <a:off x="5067652" y="-1535526"/>
              <a:ext cx="6798" cy="10876"/>
            </a:xfrm>
            <a:custGeom>
              <a:avLst/>
              <a:gdLst/>
              <a:ahLst/>
              <a:cxnLst/>
              <a:rect l="l" t="t" r="r" b="b"/>
              <a:pathLst>
                <a:path w="5" h="8" extrusionOk="0">
                  <a:moveTo>
                    <a:pt x="0" y="0"/>
                  </a:moveTo>
                  <a:lnTo>
                    <a:pt x="5" y="8"/>
                  </a:lnTo>
                  <a:lnTo>
                    <a:pt x="2" y="4"/>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63" name="Google Shape;663;p9"/>
            <p:cNvSpPr/>
            <p:nvPr/>
          </p:nvSpPr>
          <p:spPr>
            <a:xfrm>
              <a:off x="5226720" y="-1485222"/>
              <a:ext cx="4079" cy="1360"/>
            </a:xfrm>
            <a:custGeom>
              <a:avLst/>
              <a:gdLst/>
              <a:ahLst/>
              <a:cxnLst/>
              <a:rect l="l" t="t" r="r" b="b"/>
              <a:pathLst>
                <a:path w="3" h="1" extrusionOk="0">
                  <a:moveTo>
                    <a:pt x="2" y="0"/>
                  </a:moveTo>
                  <a:lnTo>
                    <a:pt x="0" y="1"/>
                  </a:lnTo>
                  <a:lnTo>
                    <a:pt x="2" y="1"/>
                  </a:lnTo>
                  <a:lnTo>
                    <a:pt x="3" y="0"/>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64" name="Google Shape;664;p9"/>
            <p:cNvSpPr/>
            <p:nvPr/>
          </p:nvSpPr>
          <p:spPr>
            <a:xfrm>
              <a:off x="5181855" y="-1447155"/>
              <a:ext cx="145473" cy="197136"/>
            </a:xfrm>
            <a:custGeom>
              <a:avLst/>
              <a:gdLst/>
              <a:ahLst/>
              <a:cxnLst/>
              <a:rect l="l" t="t" r="r" b="b"/>
              <a:pathLst>
                <a:path w="107" h="145" extrusionOk="0">
                  <a:moveTo>
                    <a:pt x="11" y="44"/>
                  </a:moveTo>
                  <a:lnTo>
                    <a:pt x="12" y="42"/>
                  </a:lnTo>
                  <a:lnTo>
                    <a:pt x="19" y="42"/>
                  </a:lnTo>
                  <a:lnTo>
                    <a:pt x="24" y="40"/>
                  </a:lnTo>
                  <a:lnTo>
                    <a:pt x="25" y="42"/>
                  </a:lnTo>
                  <a:lnTo>
                    <a:pt x="27" y="40"/>
                  </a:lnTo>
                  <a:lnTo>
                    <a:pt x="28" y="40"/>
                  </a:lnTo>
                  <a:lnTo>
                    <a:pt x="30" y="39"/>
                  </a:lnTo>
                  <a:lnTo>
                    <a:pt x="35" y="39"/>
                  </a:lnTo>
                  <a:lnTo>
                    <a:pt x="36" y="37"/>
                  </a:lnTo>
                  <a:lnTo>
                    <a:pt x="41" y="40"/>
                  </a:lnTo>
                  <a:lnTo>
                    <a:pt x="46" y="42"/>
                  </a:lnTo>
                  <a:lnTo>
                    <a:pt x="41" y="37"/>
                  </a:lnTo>
                  <a:lnTo>
                    <a:pt x="41" y="36"/>
                  </a:lnTo>
                  <a:lnTo>
                    <a:pt x="48" y="32"/>
                  </a:lnTo>
                  <a:lnTo>
                    <a:pt x="51" y="32"/>
                  </a:lnTo>
                  <a:lnTo>
                    <a:pt x="51" y="36"/>
                  </a:lnTo>
                  <a:lnTo>
                    <a:pt x="56" y="36"/>
                  </a:lnTo>
                  <a:lnTo>
                    <a:pt x="52" y="32"/>
                  </a:lnTo>
                  <a:lnTo>
                    <a:pt x="56" y="28"/>
                  </a:lnTo>
                  <a:lnTo>
                    <a:pt x="57" y="26"/>
                  </a:lnTo>
                  <a:lnTo>
                    <a:pt x="57" y="31"/>
                  </a:lnTo>
                  <a:lnTo>
                    <a:pt x="62" y="26"/>
                  </a:lnTo>
                  <a:lnTo>
                    <a:pt x="65" y="26"/>
                  </a:lnTo>
                  <a:lnTo>
                    <a:pt x="60" y="24"/>
                  </a:lnTo>
                  <a:lnTo>
                    <a:pt x="64" y="21"/>
                  </a:lnTo>
                  <a:lnTo>
                    <a:pt x="65" y="21"/>
                  </a:lnTo>
                  <a:lnTo>
                    <a:pt x="62" y="16"/>
                  </a:lnTo>
                  <a:lnTo>
                    <a:pt x="64" y="15"/>
                  </a:lnTo>
                  <a:lnTo>
                    <a:pt x="67" y="16"/>
                  </a:lnTo>
                  <a:lnTo>
                    <a:pt x="69" y="18"/>
                  </a:lnTo>
                  <a:lnTo>
                    <a:pt x="72" y="12"/>
                  </a:lnTo>
                  <a:lnTo>
                    <a:pt x="73" y="13"/>
                  </a:lnTo>
                  <a:lnTo>
                    <a:pt x="77" y="12"/>
                  </a:lnTo>
                  <a:lnTo>
                    <a:pt x="77" y="5"/>
                  </a:lnTo>
                  <a:lnTo>
                    <a:pt x="75" y="4"/>
                  </a:lnTo>
                  <a:lnTo>
                    <a:pt x="77" y="4"/>
                  </a:lnTo>
                  <a:lnTo>
                    <a:pt x="81" y="0"/>
                  </a:lnTo>
                  <a:lnTo>
                    <a:pt x="94" y="10"/>
                  </a:lnTo>
                  <a:lnTo>
                    <a:pt x="107" y="34"/>
                  </a:lnTo>
                  <a:lnTo>
                    <a:pt x="105" y="39"/>
                  </a:lnTo>
                  <a:lnTo>
                    <a:pt x="102" y="40"/>
                  </a:lnTo>
                  <a:lnTo>
                    <a:pt x="99" y="34"/>
                  </a:lnTo>
                  <a:lnTo>
                    <a:pt x="96" y="34"/>
                  </a:lnTo>
                  <a:lnTo>
                    <a:pt x="96" y="42"/>
                  </a:lnTo>
                  <a:lnTo>
                    <a:pt x="99" y="47"/>
                  </a:lnTo>
                  <a:lnTo>
                    <a:pt x="94" y="53"/>
                  </a:lnTo>
                  <a:lnTo>
                    <a:pt x="94" y="69"/>
                  </a:lnTo>
                  <a:lnTo>
                    <a:pt x="85" y="92"/>
                  </a:lnTo>
                  <a:lnTo>
                    <a:pt x="75" y="127"/>
                  </a:lnTo>
                  <a:lnTo>
                    <a:pt x="72" y="133"/>
                  </a:lnTo>
                  <a:lnTo>
                    <a:pt x="69" y="137"/>
                  </a:lnTo>
                  <a:lnTo>
                    <a:pt x="62" y="140"/>
                  </a:lnTo>
                  <a:lnTo>
                    <a:pt x="51" y="141"/>
                  </a:lnTo>
                  <a:lnTo>
                    <a:pt x="38" y="145"/>
                  </a:lnTo>
                  <a:lnTo>
                    <a:pt x="19" y="137"/>
                  </a:lnTo>
                  <a:lnTo>
                    <a:pt x="14" y="133"/>
                  </a:lnTo>
                  <a:lnTo>
                    <a:pt x="11" y="127"/>
                  </a:lnTo>
                  <a:lnTo>
                    <a:pt x="11" y="122"/>
                  </a:lnTo>
                  <a:lnTo>
                    <a:pt x="8" y="116"/>
                  </a:lnTo>
                  <a:lnTo>
                    <a:pt x="1" y="113"/>
                  </a:lnTo>
                  <a:lnTo>
                    <a:pt x="0" y="103"/>
                  </a:lnTo>
                  <a:lnTo>
                    <a:pt x="4" y="98"/>
                  </a:lnTo>
                  <a:lnTo>
                    <a:pt x="6" y="97"/>
                  </a:lnTo>
                  <a:lnTo>
                    <a:pt x="8" y="97"/>
                  </a:lnTo>
                  <a:lnTo>
                    <a:pt x="9" y="92"/>
                  </a:lnTo>
                  <a:lnTo>
                    <a:pt x="17" y="82"/>
                  </a:lnTo>
                  <a:lnTo>
                    <a:pt x="17" y="79"/>
                  </a:lnTo>
                  <a:lnTo>
                    <a:pt x="12" y="71"/>
                  </a:lnTo>
                  <a:lnTo>
                    <a:pt x="8" y="60"/>
                  </a:lnTo>
                  <a:lnTo>
                    <a:pt x="4" y="56"/>
                  </a:lnTo>
                  <a:lnTo>
                    <a:pt x="11" y="47"/>
                  </a:lnTo>
                  <a:lnTo>
                    <a:pt x="11" y="44"/>
                  </a:lnTo>
                  <a:lnTo>
                    <a:pt x="11" y="4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65" name="Google Shape;665;p9"/>
            <p:cNvSpPr/>
            <p:nvPr/>
          </p:nvSpPr>
          <p:spPr>
            <a:xfrm>
              <a:off x="4389233" y="-1667403"/>
              <a:ext cx="10876" cy="9517"/>
            </a:xfrm>
            <a:custGeom>
              <a:avLst/>
              <a:gdLst/>
              <a:ahLst/>
              <a:cxnLst/>
              <a:rect l="l" t="t" r="r" b="b"/>
              <a:pathLst>
                <a:path w="8" h="7" extrusionOk="0">
                  <a:moveTo>
                    <a:pt x="8" y="2"/>
                  </a:moveTo>
                  <a:lnTo>
                    <a:pt x="5" y="7"/>
                  </a:lnTo>
                  <a:lnTo>
                    <a:pt x="0" y="5"/>
                  </a:lnTo>
                  <a:lnTo>
                    <a:pt x="4" y="0"/>
                  </a:lnTo>
                  <a:lnTo>
                    <a:pt x="8" y="2"/>
                  </a:lnTo>
                  <a:lnTo>
                    <a:pt x="8"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66" name="Google Shape;666;p9"/>
            <p:cNvSpPr/>
            <p:nvPr/>
          </p:nvSpPr>
          <p:spPr>
            <a:xfrm>
              <a:off x="4366121" y="-1638852"/>
              <a:ext cx="1360" cy="4079"/>
            </a:xfrm>
            <a:custGeom>
              <a:avLst/>
              <a:gdLst/>
              <a:ahLst/>
              <a:cxnLst/>
              <a:rect l="l" t="t" r="r" b="b"/>
              <a:pathLst>
                <a:path w="1" h="3" extrusionOk="0">
                  <a:moveTo>
                    <a:pt x="1" y="0"/>
                  </a:moveTo>
                  <a:lnTo>
                    <a:pt x="1" y="2"/>
                  </a:lnTo>
                  <a:lnTo>
                    <a:pt x="0" y="3"/>
                  </a:lnTo>
                  <a:lnTo>
                    <a:pt x="1" y="0"/>
                  </a:lnTo>
                  <a:lnTo>
                    <a:pt x="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67" name="Google Shape;667;p9"/>
            <p:cNvSpPr/>
            <p:nvPr/>
          </p:nvSpPr>
          <p:spPr>
            <a:xfrm>
              <a:off x="4348446" y="-1618459"/>
              <a:ext cx="6798" cy="4079"/>
            </a:xfrm>
            <a:custGeom>
              <a:avLst/>
              <a:gdLst/>
              <a:ahLst/>
              <a:cxnLst/>
              <a:rect l="l" t="t" r="r" b="b"/>
              <a:pathLst>
                <a:path w="5" h="3" extrusionOk="0">
                  <a:moveTo>
                    <a:pt x="3" y="0"/>
                  </a:moveTo>
                  <a:lnTo>
                    <a:pt x="5" y="1"/>
                  </a:lnTo>
                  <a:lnTo>
                    <a:pt x="3" y="3"/>
                  </a:lnTo>
                  <a:lnTo>
                    <a:pt x="0" y="1"/>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68" name="Google Shape;668;p9"/>
            <p:cNvSpPr/>
            <p:nvPr/>
          </p:nvSpPr>
          <p:spPr>
            <a:xfrm>
              <a:off x="4330773" y="-1595346"/>
              <a:ext cx="2719" cy="2719"/>
            </a:xfrm>
            <a:custGeom>
              <a:avLst/>
              <a:gdLst/>
              <a:ahLst/>
              <a:cxnLst/>
              <a:rect l="l" t="t" r="r" b="b"/>
              <a:pathLst>
                <a:path w="2" h="2" extrusionOk="0">
                  <a:moveTo>
                    <a:pt x="0" y="0"/>
                  </a:moveTo>
                  <a:lnTo>
                    <a:pt x="2"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69" name="Google Shape;669;p9"/>
            <p:cNvSpPr/>
            <p:nvPr/>
          </p:nvSpPr>
          <p:spPr>
            <a:xfrm>
              <a:off x="3856287" y="-2090225"/>
              <a:ext cx="8157" cy="5438"/>
            </a:xfrm>
            <a:custGeom>
              <a:avLst/>
              <a:gdLst/>
              <a:ahLst/>
              <a:cxnLst/>
              <a:rect l="l" t="t" r="r" b="b"/>
              <a:pathLst>
                <a:path w="6" h="4" extrusionOk="0">
                  <a:moveTo>
                    <a:pt x="4" y="0"/>
                  </a:moveTo>
                  <a:lnTo>
                    <a:pt x="0" y="2"/>
                  </a:lnTo>
                  <a:lnTo>
                    <a:pt x="4" y="4"/>
                  </a:lnTo>
                  <a:lnTo>
                    <a:pt x="6" y="2"/>
                  </a:lnTo>
                  <a:lnTo>
                    <a:pt x="6" y="2"/>
                  </a:lnTo>
                  <a:lnTo>
                    <a:pt x="4" y="0"/>
                  </a:lnTo>
                  <a:lnTo>
                    <a:pt x="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70" name="Google Shape;670;p9"/>
            <p:cNvSpPr/>
            <p:nvPr/>
          </p:nvSpPr>
          <p:spPr>
            <a:xfrm>
              <a:off x="3871242" y="-2094304"/>
              <a:ext cx="1360" cy="2719"/>
            </a:xfrm>
            <a:custGeom>
              <a:avLst/>
              <a:gdLst/>
              <a:ahLst/>
              <a:cxnLst/>
              <a:rect l="l" t="t" r="r" b="b"/>
              <a:pathLst>
                <a:path w="1" h="2" extrusionOk="0">
                  <a:moveTo>
                    <a:pt x="1" y="0"/>
                  </a:moveTo>
                  <a:lnTo>
                    <a:pt x="0" y="2"/>
                  </a:lnTo>
                  <a:lnTo>
                    <a:pt x="1" y="0"/>
                  </a:lnTo>
                  <a:lnTo>
                    <a:pt x="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71" name="Google Shape;671;p9"/>
            <p:cNvSpPr/>
            <p:nvPr/>
          </p:nvSpPr>
          <p:spPr>
            <a:xfrm>
              <a:off x="3676825" y="-1849584"/>
              <a:ext cx="9517" cy="1360"/>
            </a:xfrm>
            <a:custGeom>
              <a:avLst/>
              <a:gdLst/>
              <a:ahLst/>
              <a:cxnLst/>
              <a:rect l="l" t="t" r="r" b="b"/>
              <a:pathLst>
                <a:path w="7" h="1" extrusionOk="0">
                  <a:moveTo>
                    <a:pt x="5" y="0"/>
                  </a:moveTo>
                  <a:lnTo>
                    <a:pt x="0" y="0"/>
                  </a:lnTo>
                  <a:lnTo>
                    <a:pt x="2" y="1"/>
                  </a:lnTo>
                  <a:lnTo>
                    <a:pt x="7" y="0"/>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72" name="Google Shape;672;p9"/>
            <p:cNvSpPr/>
            <p:nvPr/>
          </p:nvSpPr>
          <p:spPr>
            <a:xfrm>
              <a:off x="3698578" y="-1842785"/>
              <a:ext cx="6798" cy="1360"/>
            </a:xfrm>
            <a:custGeom>
              <a:avLst/>
              <a:gdLst/>
              <a:ahLst/>
              <a:cxnLst/>
              <a:rect l="l" t="t" r="r" b="b"/>
              <a:pathLst>
                <a:path w="5" h="1" extrusionOk="0">
                  <a:moveTo>
                    <a:pt x="5" y="1"/>
                  </a:moveTo>
                  <a:lnTo>
                    <a:pt x="0" y="0"/>
                  </a:lnTo>
                  <a:lnTo>
                    <a:pt x="0" y="1"/>
                  </a:lnTo>
                  <a:lnTo>
                    <a:pt x="5" y="1"/>
                  </a:lnTo>
                  <a:lnTo>
                    <a:pt x="5"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73" name="Google Shape;673;p9"/>
            <p:cNvSpPr/>
            <p:nvPr/>
          </p:nvSpPr>
          <p:spPr>
            <a:xfrm>
              <a:off x="3727129" y="-1848224"/>
              <a:ext cx="2719" cy="5438"/>
            </a:xfrm>
            <a:custGeom>
              <a:avLst/>
              <a:gdLst/>
              <a:ahLst/>
              <a:cxnLst/>
              <a:rect l="l" t="t" r="r" b="b"/>
              <a:pathLst>
                <a:path w="2" h="4" extrusionOk="0">
                  <a:moveTo>
                    <a:pt x="0" y="0"/>
                  </a:moveTo>
                  <a:lnTo>
                    <a:pt x="0" y="4"/>
                  </a:lnTo>
                  <a:lnTo>
                    <a:pt x="2" y="4"/>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74" name="Google Shape;674;p9"/>
            <p:cNvSpPr/>
            <p:nvPr/>
          </p:nvSpPr>
          <p:spPr>
            <a:xfrm>
              <a:off x="3727129" y="-1837347"/>
              <a:ext cx="6798" cy="5438"/>
            </a:xfrm>
            <a:custGeom>
              <a:avLst/>
              <a:gdLst/>
              <a:ahLst/>
              <a:cxnLst/>
              <a:rect l="l" t="t" r="r" b="b"/>
              <a:pathLst>
                <a:path w="5" h="4" extrusionOk="0">
                  <a:moveTo>
                    <a:pt x="0" y="0"/>
                  </a:moveTo>
                  <a:lnTo>
                    <a:pt x="3" y="2"/>
                  </a:lnTo>
                  <a:lnTo>
                    <a:pt x="5" y="2"/>
                  </a:lnTo>
                  <a:lnTo>
                    <a:pt x="2" y="4"/>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75" name="Google Shape;675;p9"/>
            <p:cNvSpPr/>
            <p:nvPr/>
          </p:nvSpPr>
          <p:spPr>
            <a:xfrm>
              <a:off x="3709455" y="-1823752"/>
              <a:ext cx="6798" cy="6798"/>
            </a:xfrm>
            <a:custGeom>
              <a:avLst/>
              <a:gdLst/>
              <a:ahLst/>
              <a:cxnLst/>
              <a:rect l="l" t="t" r="r" b="b"/>
              <a:pathLst>
                <a:path w="5" h="5" extrusionOk="0">
                  <a:moveTo>
                    <a:pt x="0" y="0"/>
                  </a:moveTo>
                  <a:lnTo>
                    <a:pt x="0" y="5"/>
                  </a:lnTo>
                  <a:lnTo>
                    <a:pt x="5" y="3"/>
                  </a:lnTo>
                  <a:lnTo>
                    <a:pt x="5"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76" name="Google Shape;676;p9"/>
            <p:cNvSpPr/>
            <p:nvPr/>
          </p:nvSpPr>
          <p:spPr>
            <a:xfrm>
              <a:off x="3694500" y="-1819673"/>
              <a:ext cx="4079" cy="2719"/>
            </a:xfrm>
            <a:custGeom>
              <a:avLst/>
              <a:gdLst/>
              <a:ahLst/>
              <a:cxnLst/>
              <a:rect l="l" t="t" r="r" b="b"/>
              <a:pathLst>
                <a:path w="3" h="2" extrusionOk="0">
                  <a:moveTo>
                    <a:pt x="2" y="0"/>
                  </a:moveTo>
                  <a:lnTo>
                    <a:pt x="0" y="0"/>
                  </a:lnTo>
                  <a:lnTo>
                    <a:pt x="0" y="2"/>
                  </a:lnTo>
                  <a:lnTo>
                    <a:pt x="3" y="2"/>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77" name="Google Shape;677;p9"/>
            <p:cNvSpPr/>
            <p:nvPr/>
          </p:nvSpPr>
          <p:spPr>
            <a:xfrm>
              <a:off x="3578937" y="-2203068"/>
              <a:ext cx="2719" cy="2719"/>
            </a:xfrm>
            <a:custGeom>
              <a:avLst/>
              <a:gdLst/>
              <a:ahLst/>
              <a:cxnLst/>
              <a:rect l="l" t="t" r="r" b="b"/>
              <a:pathLst>
                <a:path w="2" h="2" extrusionOk="0">
                  <a:moveTo>
                    <a:pt x="2" y="2"/>
                  </a:moveTo>
                  <a:lnTo>
                    <a:pt x="0" y="0"/>
                  </a:lnTo>
                  <a:lnTo>
                    <a:pt x="0" y="2"/>
                  </a:lnTo>
                  <a:lnTo>
                    <a:pt x="2" y="2"/>
                  </a:lnTo>
                  <a:lnTo>
                    <a:pt x="2"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78" name="Google Shape;678;p9"/>
            <p:cNvSpPr/>
            <p:nvPr/>
          </p:nvSpPr>
          <p:spPr>
            <a:xfrm>
              <a:off x="3629241" y="-2185394"/>
              <a:ext cx="1360" cy="1360"/>
            </a:xfrm>
            <a:prstGeom prst="rect">
              <a:avLst/>
            </a:pr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79" name="Google Shape;679;p9"/>
            <p:cNvSpPr/>
            <p:nvPr/>
          </p:nvSpPr>
          <p:spPr>
            <a:xfrm>
              <a:off x="3633319" y="-2185394"/>
              <a:ext cx="8157" cy="1360"/>
            </a:xfrm>
            <a:custGeom>
              <a:avLst/>
              <a:gdLst/>
              <a:ahLst/>
              <a:cxnLst/>
              <a:rect l="l" t="t" r="r" b="b"/>
              <a:pathLst>
                <a:path w="6" h="1" extrusionOk="0">
                  <a:moveTo>
                    <a:pt x="5" y="1"/>
                  </a:moveTo>
                  <a:lnTo>
                    <a:pt x="6" y="1"/>
                  </a:lnTo>
                  <a:lnTo>
                    <a:pt x="5" y="1"/>
                  </a:lnTo>
                  <a:lnTo>
                    <a:pt x="0" y="0"/>
                  </a:lnTo>
                  <a:lnTo>
                    <a:pt x="5" y="1"/>
                  </a:lnTo>
                  <a:lnTo>
                    <a:pt x="5"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80" name="Google Shape;680;p9"/>
            <p:cNvSpPr/>
            <p:nvPr/>
          </p:nvSpPr>
          <p:spPr>
            <a:xfrm>
              <a:off x="3637399" y="-2188113"/>
              <a:ext cx="9517" cy="2719"/>
            </a:xfrm>
            <a:custGeom>
              <a:avLst/>
              <a:gdLst/>
              <a:ahLst/>
              <a:cxnLst/>
              <a:rect l="l" t="t" r="r" b="b"/>
              <a:pathLst>
                <a:path w="7" h="2" extrusionOk="0">
                  <a:moveTo>
                    <a:pt x="7" y="2"/>
                  </a:moveTo>
                  <a:lnTo>
                    <a:pt x="0" y="0"/>
                  </a:lnTo>
                  <a:lnTo>
                    <a:pt x="7" y="2"/>
                  </a:lnTo>
                  <a:lnTo>
                    <a:pt x="7"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81" name="Google Shape;681;p9"/>
            <p:cNvSpPr/>
            <p:nvPr/>
          </p:nvSpPr>
          <p:spPr>
            <a:xfrm>
              <a:off x="3655072" y="-2189473"/>
              <a:ext cx="6798" cy="1360"/>
            </a:xfrm>
            <a:custGeom>
              <a:avLst/>
              <a:gdLst/>
              <a:ahLst/>
              <a:cxnLst/>
              <a:rect l="l" t="t" r="r" b="b"/>
              <a:pathLst>
                <a:path w="5" h="1" extrusionOk="0">
                  <a:moveTo>
                    <a:pt x="3" y="0"/>
                  </a:moveTo>
                  <a:lnTo>
                    <a:pt x="0" y="1"/>
                  </a:lnTo>
                  <a:lnTo>
                    <a:pt x="3" y="1"/>
                  </a:lnTo>
                  <a:lnTo>
                    <a:pt x="5" y="1"/>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82" name="Google Shape;682;p9"/>
            <p:cNvSpPr/>
            <p:nvPr/>
          </p:nvSpPr>
          <p:spPr>
            <a:xfrm>
              <a:off x="3686343" y="-2174517"/>
              <a:ext cx="12236" cy="4079"/>
            </a:xfrm>
            <a:custGeom>
              <a:avLst/>
              <a:gdLst/>
              <a:ahLst/>
              <a:cxnLst/>
              <a:rect l="l" t="t" r="r" b="b"/>
              <a:pathLst>
                <a:path w="9" h="3" extrusionOk="0">
                  <a:moveTo>
                    <a:pt x="9" y="1"/>
                  </a:moveTo>
                  <a:lnTo>
                    <a:pt x="0" y="0"/>
                  </a:lnTo>
                  <a:lnTo>
                    <a:pt x="4" y="3"/>
                  </a:lnTo>
                  <a:lnTo>
                    <a:pt x="9" y="1"/>
                  </a:lnTo>
                  <a:lnTo>
                    <a:pt x="9"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83" name="Google Shape;683;p9"/>
            <p:cNvSpPr/>
            <p:nvPr/>
          </p:nvSpPr>
          <p:spPr>
            <a:xfrm>
              <a:off x="3698578" y="-2159563"/>
              <a:ext cx="2719" cy="1360"/>
            </a:xfrm>
            <a:custGeom>
              <a:avLst/>
              <a:gdLst/>
              <a:ahLst/>
              <a:cxnLst/>
              <a:rect l="l" t="t" r="r" b="b"/>
              <a:pathLst>
                <a:path w="2" h="120000" extrusionOk="0">
                  <a:moveTo>
                    <a:pt x="2" y="0"/>
                  </a:moveTo>
                  <a:lnTo>
                    <a:pt x="0" y="0"/>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84" name="Google Shape;684;p9"/>
            <p:cNvSpPr/>
            <p:nvPr/>
          </p:nvSpPr>
          <p:spPr>
            <a:xfrm>
              <a:off x="4160828" y="-2668037"/>
              <a:ext cx="10876" cy="20394"/>
            </a:xfrm>
            <a:custGeom>
              <a:avLst/>
              <a:gdLst/>
              <a:ahLst/>
              <a:cxnLst/>
              <a:rect l="l" t="t" r="r" b="b"/>
              <a:pathLst>
                <a:path w="8" h="15" extrusionOk="0">
                  <a:moveTo>
                    <a:pt x="5" y="0"/>
                  </a:moveTo>
                  <a:lnTo>
                    <a:pt x="2" y="2"/>
                  </a:lnTo>
                  <a:lnTo>
                    <a:pt x="3" y="5"/>
                  </a:lnTo>
                  <a:lnTo>
                    <a:pt x="0" y="8"/>
                  </a:lnTo>
                  <a:lnTo>
                    <a:pt x="5" y="8"/>
                  </a:lnTo>
                  <a:lnTo>
                    <a:pt x="3" y="15"/>
                  </a:lnTo>
                  <a:lnTo>
                    <a:pt x="6" y="12"/>
                  </a:lnTo>
                  <a:lnTo>
                    <a:pt x="8" y="4"/>
                  </a:lnTo>
                  <a:lnTo>
                    <a:pt x="5" y="4"/>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85" name="Google Shape;685;p9"/>
            <p:cNvSpPr/>
            <p:nvPr/>
          </p:nvSpPr>
          <p:spPr>
            <a:xfrm>
              <a:off x="4060220" y="-2608216"/>
              <a:ext cx="16315" cy="19034"/>
            </a:xfrm>
            <a:custGeom>
              <a:avLst/>
              <a:gdLst/>
              <a:ahLst/>
              <a:cxnLst/>
              <a:rect l="l" t="t" r="r" b="b"/>
              <a:pathLst>
                <a:path w="12" h="14" extrusionOk="0">
                  <a:moveTo>
                    <a:pt x="12" y="0"/>
                  </a:moveTo>
                  <a:lnTo>
                    <a:pt x="4" y="3"/>
                  </a:lnTo>
                  <a:lnTo>
                    <a:pt x="4" y="4"/>
                  </a:lnTo>
                  <a:lnTo>
                    <a:pt x="0" y="4"/>
                  </a:lnTo>
                  <a:lnTo>
                    <a:pt x="0" y="14"/>
                  </a:lnTo>
                  <a:lnTo>
                    <a:pt x="8" y="9"/>
                  </a:lnTo>
                  <a:lnTo>
                    <a:pt x="8" y="6"/>
                  </a:lnTo>
                  <a:lnTo>
                    <a:pt x="12" y="4"/>
                  </a:lnTo>
                  <a:lnTo>
                    <a:pt x="10" y="3"/>
                  </a:lnTo>
                  <a:lnTo>
                    <a:pt x="12" y="0"/>
                  </a:lnTo>
                  <a:lnTo>
                    <a:pt x="1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86" name="Google Shape;686;p9"/>
            <p:cNvSpPr/>
            <p:nvPr/>
          </p:nvSpPr>
          <p:spPr>
            <a:xfrm>
              <a:off x="4052063" y="-2586464"/>
              <a:ext cx="6798" cy="1360"/>
            </a:xfrm>
            <a:custGeom>
              <a:avLst/>
              <a:gdLst/>
              <a:ahLst/>
              <a:cxnLst/>
              <a:rect l="l" t="t" r="r" b="b"/>
              <a:pathLst>
                <a:path w="5" h="1" extrusionOk="0">
                  <a:moveTo>
                    <a:pt x="5" y="0"/>
                  </a:moveTo>
                  <a:lnTo>
                    <a:pt x="0" y="0"/>
                  </a:lnTo>
                  <a:lnTo>
                    <a:pt x="5" y="1"/>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87" name="Google Shape;687;p9"/>
            <p:cNvSpPr/>
            <p:nvPr/>
          </p:nvSpPr>
          <p:spPr>
            <a:xfrm>
              <a:off x="4130917" y="-2628609"/>
              <a:ext cx="10876" cy="6798"/>
            </a:xfrm>
            <a:custGeom>
              <a:avLst/>
              <a:gdLst/>
              <a:ahLst/>
              <a:cxnLst/>
              <a:rect l="l" t="t" r="r" b="b"/>
              <a:pathLst>
                <a:path w="8" h="5" extrusionOk="0">
                  <a:moveTo>
                    <a:pt x="8" y="5"/>
                  </a:moveTo>
                  <a:lnTo>
                    <a:pt x="3" y="3"/>
                  </a:lnTo>
                  <a:lnTo>
                    <a:pt x="1" y="0"/>
                  </a:lnTo>
                  <a:lnTo>
                    <a:pt x="0" y="2"/>
                  </a:lnTo>
                  <a:lnTo>
                    <a:pt x="1" y="5"/>
                  </a:lnTo>
                  <a:lnTo>
                    <a:pt x="8" y="5"/>
                  </a:lnTo>
                  <a:lnTo>
                    <a:pt x="8"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88" name="Google Shape;688;p9"/>
            <p:cNvSpPr/>
            <p:nvPr/>
          </p:nvSpPr>
          <p:spPr>
            <a:xfrm>
              <a:off x="4128198" y="-2621812"/>
              <a:ext cx="4079" cy="2719"/>
            </a:xfrm>
            <a:custGeom>
              <a:avLst/>
              <a:gdLst/>
              <a:ahLst/>
              <a:cxnLst/>
              <a:rect l="l" t="t" r="r" b="b"/>
              <a:pathLst>
                <a:path w="3" h="2" extrusionOk="0">
                  <a:moveTo>
                    <a:pt x="3" y="2"/>
                  </a:moveTo>
                  <a:lnTo>
                    <a:pt x="0" y="0"/>
                  </a:lnTo>
                  <a:lnTo>
                    <a:pt x="3" y="2"/>
                  </a:lnTo>
                  <a:lnTo>
                    <a:pt x="3"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89" name="Google Shape;689;p9"/>
            <p:cNvSpPr/>
            <p:nvPr/>
          </p:nvSpPr>
          <p:spPr>
            <a:xfrm>
              <a:off x="4077895" y="-2613655"/>
              <a:ext cx="150911" cy="205294"/>
            </a:xfrm>
            <a:custGeom>
              <a:avLst/>
              <a:gdLst/>
              <a:ahLst/>
              <a:cxnLst/>
              <a:rect l="l" t="t" r="r" b="b"/>
              <a:pathLst>
                <a:path w="111" h="151" extrusionOk="0">
                  <a:moveTo>
                    <a:pt x="51" y="143"/>
                  </a:moveTo>
                  <a:lnTo>
                    <a:pt x="59" y="142"/>
                  </a:lnTo>
                  <a:lnTo>
                    <a:pt x="58" y="140"/>
                  </a:lnTo>
                  <a:lnTo>
                    <a:pt x="66" y="140"/>
                  </a:lnTo>
                  <a:lnTo>
                    <a:pt x="67" y="138"/>
                  </a:lnTo>
                  <a:lnTo>
                    <a:pt x="67" y="137"/>
                  </a:lnTo>
                  <a:lnTo>
                    <a:pt x="76" y="138"/>
                  </a:lnTo>
                  <a:lnTo>
                    <a:pt x="101" y="135"/>
                  </a:lnTo>
                  <a:lnTo>
                    <a:pt x="106" y="132"/>
                  </a:lnTo>
                  <a:lnTo>
                    <a:pt x="108" y="130"/>
                  </a:lnTo>
                  <a:lnTo>
                    <a:pt x="96" y="129"/>
                  </a:lnTo>
                  <a:lnTo>
                    <a:pt x="96" y="127"/>
                  </a:lnTo>
                  <a:lnTo>
                    <a:pt x="100" y="124"/>
                  </a:lnTo>
                  <a:lnTo>
                    <a:pt x="98" y="122"/>
                  </a:lnTo>
                  <a:lnTo>
                    <a:pt x="104" y="122"/>
                  </a:lnTo>
                  <a:lnTo>
                    <a:pt x="104" y="119"/>
                  </a:lnTo>
                  <a:lnTo>
                    <a:pt x="109" y="116"/>
                  </a:lnTo>
                  <a:lnTo>
                    <a:pt x="111" y="110"/>
                  </a:lnTo>
                  <a:lnTo>
                    <a:pt x="111" y="106"/>
                  </a:lnTo>
                  <a:lnTo>
                    <a:pt x="103" y="103"/>
                  </a:lnTo>
                  <a:lnTo>
                    <a:pt x="95" y="103"/>
                  </a:lnTo>
                  <a:lnTo>
                    <a:pt x="92" y="106"/>
                  </a:lnTo>
                  <a:lnTo>
                    <a:pt x="88" y="105"/>
                  </a:lnTo>
                  <a:lnTo>
                    <a:pt x="87" y="105"/>
                  </a:lnTo>
                  <a:lnTo>
                    <a:pt x="92" y="97"/>
                  </a:lnTo>
                  <a:lnTo>
                    <a:pt x="82" y="90"/>
                  </a:lnTo>
                  <a:lnTo>
                    <a:pt x="88" y="92"/>
                  </a:lnTo>
                  <a:lnTo>
                    <a:pt x="88" y="89"/>
                  </a:lnTo>
                  <a:lnTo>
                    <a:pt x="77" y="76"/>
                  </a:lnTo>
                  <a:lnTo>
                    <a:pt x="69" y="74"/>
                  </a:lnTo>
                  <a:lnTo>
                    <a:pt x="64" y="65"/>
                  </a:lnTo>
                  <a:lnTo>
                    <a:pt x="63" y="58"/>
                  </a:lnTo>
                  <a:lnTo>
                    <a:pt x="56" y="52"/>
                  </a:lnTo>
                  <a:lnTo>
                    <a:pt x="50" y="50"/>
                  </a:lnTo>
                  <a:lnTo>
                    <a:pt x="40" y="50"/>
                  </a:lnTo>
                  <a:lnTo>
                    <a:pt x="42" y="47"/>
                  </a:lnTo>
                  <a:lnTo>
                    <a:pt x="48" y="45"/>
                  </a:lnTo>
                  <a:lnTo>
                    <a:pt x="45" y="42"/>
                  </a:lnTo>
                  <a:lnTo>
                    <a:pt x="48" y="41"/>
                  </a:lnTo>
                  <a:lnTo>
                    <a:pt x="53" y="34"/>
                  </a:lnTo>
                  <a:lnTo>
                    <a:pt x="56" y="28"/>
                  </a:lnTo>
                  <a:lnTo>
                    <a:pt x="59" y="25"/>
                  </a:lnTo>
                  <a:lnTo>
                    <a:pt x="58" y="18"/>
                  </a:lnTo>
                  <a:lnTo>
                    <a:pt x="39" y="18"/>
                  </a:lnTo>
                  <a:lnTo>
                    <a:pt x="27" y="21"/>
                  </a:lnTo>
                  <a:lnTo>
                    <a:pt x="27" y="20"/>
                  </a:lnTo>
                  <a:lnTo>
                    <a:pt x="26" y="18"/>
                  </a:lnTo>
                  <a:lnTo>
                    <a:pt x="31" y="17"/>
                  </a:lnTo>
                  <a:lnTo>
                    <a:pt x="27" y="17"/>
                  </a:lnTo>
                  <a:lnTo>
                    <a:pt x="27" y="15"/>
                  </a:lnTo>
                  <a:lnTo>
                    <a:pt x="40" y="5"/>
                  </a:lnTo>
                  <a:lnTo>
                    <a:pt x="42" y="0"/>
                  </a:lnTo>
                  <a:lnTo>
                    <a:pt x="39" y="0"/>
                  </a:lnTo>
                  <a:lnTo>
                    <a:pt x="16" y="2"/>
                  </a:lnTo>
                  <a:lnTo>
                    <a:pt x="13" y="8"/>
                  </a:lnTo>
                  <a:lnTo>
                    <a:pt x="11" y="8"/>
                  </a:lnTo>
                  <a:lnTo>
                    <a:pt x="11" y="10"/>
                  </a:lnTo>
                  <a:lnTo>
                    <a:pt x="10" y="12"/>
                  </a:lnTo>
                  <a:lnTo>
                    <a:pt x="11" y="13"/>
                  </a:lnTo>
                  <a:lnTo>
                    <a:pt x="5" y="17"/>
                  </a:lnTo>
                  <a:lnTo>
                    <a:pt x="5" y="21"/>
                  </a:lnTo>
                  <a:lnTo>
                    <a:pt x="7" y="21"/>
                  </a:lnTo>
                  <a:lnTo>
                    <a:pt x="3" y="21"/>
                  </a:lnTo>
                  <a:lnTo>
                    <a:pt x="3" y="25"/>
                  </a:lnTo>
                  <a:lnTo>
                    <a:pt x="8" y="25"/>
                  </a:lnTo>
                  <a:lnTo>
                    <a:pt x="7" y="26"/>
                  </a:lnTo>
                  <a:lnTo>
                    <a:pt x="8" y="26"/>
                  </a:lnTo>
                  <a:lnTo>
                    <a:pt x="3" y="36"/>
                  </a:lnTo>
                  <a:lnTo>
                    <a:pt x="0" y="37"/>
                  </a:lnTo>
                  <a:lnTo>
                    <a:pt x="7" y="42"/>
                  </a:lnTo>
                  <a:lnTo>
                    <a:pt x="11" y="39"/>
                  </a:lnTo>
                  <a:lnTo>
                    <a:pt x="7" y="52"/>
                  </a:lnTo>
                  <a:lnTo>
                    <a:pt x="8" y="55"/>
                  </a:lnTo>
                  <a:lnTo>
                    <a:pt x="5" y="63"/>
                  </a:lnTo>
                  <a:lnTo>
                    <a:pt x="8" y="61"/>
                  </a:lnTo>
                  <a:lnTo>
                    <a:pt x="11" y="55"/>
                  </a:lnTo>
                  <a:lnTo>
                    <a:pt x="10" y="50"/>
                  </a:lnTo>
                  <a:lnTo>
                    <a:pt x="15" y="47"/>
                  </a:lnTo>
                  <a:lnTo>
                    <a:pt x="11" y="53"/>
                  </a:lnTo>
                  <a:lnTo>
                    <a:pt x="16" y="52"/>
                  </a:lnTo>
                  <a:lnTo>
                    <a:pt x="16" y="49"/>
                  </a:lnTo>
                  <a:lnTo>
                    <a:pt x="21" y="50"/>
                  </a:lnTo>
                  <a:lnTo>
                    <a:pt x="18" y="52"/>
                  </a:lnTo>
                  <a:lnTo>
                    <a:pt x="18" y="55"/>
                  </a:lnTo>
                  <a:lnTo>
                    <a:pt x="21" y="60"/>
                  </a:lnTo>
                  <a:lnTo>
                    <a:pt x="16" y="69"/>
                  </a:lnTo>
                  <a:lnTo>
                    <a:pt x="13" y="69"/>
                  </a:lnTo>
                  <a:lnTo>
                    <a:pt x="16" y="74"/>
                  </a:lnTo>
                  <a:lnTo>
                    <a:pt x="18" y="74"/>
                  </a:lnTo>
                  <a:lnTo>
                    <a:pt x="18" y="71"/>
                  </a:lnTo>
                  <a:lnTo>
                    <a:pt x="24" y="73"/>
                  </a:lnTo>
                  <a:lnTo>
                    <a:pt x="24" y="71"/>
                  </a:lnTo>
                  <a:lnTo>
                    <a:pt x="42" y="69"/>
                  </a:lnTo>
                  <a:lnTo>
                    <a:pt x="39" y="71"/>
                  </a:lnTo>
                  <a:lnTo>
                    <a:pt x="35" y="77"/>
                  </a:lnTo>
                  <a:lnTo>
                    <a:pt x="40" y="84"/>
                  </a:lnTo>
                  <a:lnTo>
                    <a:pt x="48" y="81"/>
                  </a:lnTo>
                  <a:lnTo>
                    <a:pt x="43" y="89"/>
                  </a:lnTo>
                  <a:lnTo>
                    <a:pt x="47" y="90"/>
                  </a:lnTo>
                  <a:lnTo>
                    <a:pt x="43" y="93"/>
                  </a:lnTo>
                  <a:lnTo>
                    <a:pt x="45" y="95"/>
                  </a:lnTo>
                  <a:lnTo>
                    <a:pt x="43" y="97"/>
                  </a:lnTo>
                  <a:lnTo>
                    <a:pt x="34" y="97"/>
                  </a:lnTo>
                  <a:lnTo>
                    <a:pt x="21" y="105"/>
                  </a:lnTo>
                  <a:lnTo>
                    <a:pt x="29" y="103"/>
                  </a:lnTo>
                  <a:lnTo>
                    <a:pt x="29" y="108"/>
                  </a:lnTo>
                  <a:lnTo>
                    <a:pt x="31" y="110"/>
                  </a:lnTo>
                  <a:lnTo>
                    <a:pt x="29" y="114"/>
                  </a:lnTo>
                  <a:lnTo>
                    <a:pt x="13" y="121"/>
                  </a:lnTo>
                  <a:lnTo>
                    <a:pt x="16" y="126"/>
                  </a:lnTo>
                  <a:lnTo>
                    <a:pt x="24" y="122"/>
                  </a:lnTo>
                  <a:lnTo>
                    <a:pt x="26" y="126"/>
                  </a:lnTo>
                  <a:lnTo>
                    <a:pt x="32" y="124"/>
                  </a:lnTo>
                  <a:lnTo>
                    <a:pt x="39" y="129"/>
                  </a:lnTo>
                  <a:lnTo>
                    <a:pt x="50" y="124"/>
                  </a:lnTo>
                  <a:lnTo>
                    <a:pt x="51" y="124"/>
                  </a:lnTo>
                  <a:lnTo>
                    <a:pt x="43" y="132"/>
                  </a:lnTo>
                  <a:lnTo>
                    <a:pt x="29" y="132"/>
                  </a:lnTo>
                  <a:lnTo>
                    <a:pt x="8" y="150"/>
                  </a:lnTo>
                  <a:lnTo>
                    <a:pt x="8" y="151"/>
                  </a:lnTo>
                  <a:lnTo>
                    <a:pt x="10" y="150"/>
                  </a:lnTo>
                  <a:lnTo>
                    <a:pt x="15" y="151"/>
                  </a:lnTo>
                  <a:lnTo>
                    <a:pt x="21" y="146"/>
                  </a:lnTo>
                  <a:lnTo>
                    <a:pt x="35" y="146"/>
                  </a:lnTo>
                  <a:lnTo>
                    <a:pt x="39" y="142"/>
                  </a:lnTo>
                  <a:lnTo>
                    <a:pt x="48" y="138"/>
                  </a:lnTo>
                  <a:lnTo>
                    <a:pt x="51" y="143"/>
                  </a:lnTo>
                  <a:lnTo>
                    <a:pt x="51" y="14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90" name="Google Shape;690;p9"/>
            <p:cNvSpPr/>
            <p:nvPr/>
          </p:nvSpPr>
          <p:spPr>
            <a:xfrm>
              <a:off x="4168985" y="-2423317"/>
              <a:ext cx="6798" cy="2719"/>
            </a:xfrm>
            <a:custGeom>
              <a:avLst/>
              <a:gdLst/>
              <a:ahLst/>
              <a:cxnLst/>
              <a:rect l="l" t="t" r="r" b="b"/>
              <a:pathLst>
                <a:path w="5" h="2" extrusionOk="0">
                  <a:moveTo>
                    <a:pt x="4" y="0"/>
                  </a:moveTo>
                  <a:lnTo>
                    <a:pt x="0" y="0"/>
                  </a:lnTo>
                  <a:lnTo>
                    <a:pt x="4" y="2"/>
                  </a:lnTo>
                  <a:lnTo>
                    <a:pt x="5" y="0"/>
                  </a:lnTo>
                  <a:lnTo>
                    <a:pt x="4" y="0"/>
                  </a:lnTo>
                  <a:lnTo>
                    <a:pt x="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91" name="Google Shape;691;p9"/>
            <p:cNvSpPr/>
            <p:nvPr/>
          </p:nvSpPr>
          <p:spPr>
            <a:xfrm>
              <a:off x="4110524" y="-2484496"/>
              <a:ext cx="6798" cy="4079"/>
            </a:xfrm>
            <a:custGeom>
              <a:avLst/>
              <a:gdLst/>
              <a:ahLst/>
              <a:cxnLst/>
              <a:rect l="l" t="t" r="r" b="b"/>
              <a:pathLst>
                <a:path w="5" h="3" extrusionOk="0">
                  <a:moveTo>
                    <a:pt x="3" y="3"/>
                  </a:moveTo>
                  <a:lnTo>
                    <a:pt x="5" y="2"/>
                  </a:lnTo>
                  <a:lnTo>
                    <a:pt x="0" y="0"/>
                  </a:lnTo>
                  <a:lnTo>
                    <a:pt x="3" y="3"/>
                  </a:lnTo>
                  <a:lnTo>
                    <a:pt x="3"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92" name="Google Shape;692;p9"/>
            <p:cNvSpPr/>
            <p:nvPr/>
          </p:nvSpPr>
          <p:spPr>
            <a:xfrm>
              <a:off x="4103726" y="-2506249"/>
              <a:ext cx="9517" cy="6798"/>
            </a:xfrm>
            <a:custGeom>
              <a:avLst/>
              <a:gdLst/>
              <a:ahLst/>
              <a:cxnLst/>
              <a:rect l="l" t="t" r="r" b="b"/>
              <a:pathLst>
                <a:path w="7" h="5" extrusionOk="0">
                  <a:moveTo>
                    <a:pt x="5" y="0"/>
                  </a:moveTo>
                  <a:lnTo>
                    <a:pt x="0" y="5"/>
                  </a:lnTo>
                  <a:lnTo>
                    <a:pt x="5" y="3"/>
                  </a:lnTo>
                  <a:lnTo>
                    <a:pt x="7" y="2"/>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93" name="Google Shape;693;p9"/>
            <p:cNvSpPr/>
            <p:nvPr/>
          </p:nvSpPr>
          <p:spPr>
            <a:xfrm>
              <a:off x="4092850" y="-2538879"/>
              <a:ext cx="5438" cy="6798"/>
            </a:xfrm>
            <a:custGeom>
              <a:avLst/>
              <a:gdLst/>
              <a:ahLst/>
              <a:cxnLst/>
              <a:rect l="l" t="t" r="r" b="b"/>
              <a:pathLst>
                <a:path w="4" h="5" extrusionOk="0">
                  <a:moveTo>
                    <a:pt x="0" y="2"/>
                  </a:moveTo>
                  <a:lnTo>
                    <a:pt x="0" y="5"/>
                  </a:lnTo>
                  <a:lnTo>
                    <a:pt x="2" y="5"/>
                  </a:lnTo>
                  <a:lnTo>
                    <a:pt x="4" y="0"/>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94" name="Google Shape;694;p9"/>
            <p:cNvSpPr/>
            <p:nvPr/>
          </p:nvSpPr>
          <p:spPr>
            <a:xfrm>
              <a:off x="4071097" y="-2542958"/>
              <a:ext cx="6798" cy="6798"/>
            </a:xfrm>
            <a:custGeom>
              <a:avLst/>
              <a:gdLst/>
              <a:ahLst/>
              <a:cxnLst/>
              <a:rect l="l" t="t" r="r" b="b"/>
              <a:pathLst>
                <a:path w="5" h="5" extrusionOk="0">
                  <a:moveTo>
                    <a:pt x="4" y="0"/>
                  </a:moveTo>
                  <a:lnTo>
                    <a:pt x="0" y="1"/>
                  </a:lnTo>
                  <a:lnTo>
                    <a:pt x="0" y="5"/>
                  </a:lnTo>
                  <a:lnTo>
                    <a:pt x="2" y="3"/>
                  </a:lnTo>
                  <a:lnTo>
                    <a:pt x="4" y="5"/>
                  </a:lnTo>
                  <a:lnTo>
                    <a:pt x="5" y="5"/>
                  </a:lnTo>
                  <a:lnTo>
                    <a:pt x="4" y="0"/>
                  </a:lnTo>
                  <a:lnTo>
                    <a:pt x="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95" name="Google Shape;695;p9"/>
            <p:cNvSpPr/>
            <p:nvPr/>
          </p:nvSpPr>
          <p:spPr>
            <a:xfrm>
              <a:off x="4080614" y="-2547036"/>
              <a:ext cx="4079" cy="5438"/>
            </a:xfrm>
            <a:custGeom>
              <a:avLst/>
              <a:gdLst/>
              <a:ahLst/>
              <a:cxnLst/>
              <a:rect l="l" t="t" r="r" b="b"/>
              <a:pathLst>
                <a:path w="3" h="4" extrusionOk="0">
                  <a:moveTo>
                    <a:pt x="3" y="0"/>
                  </a:moveTo>
                  <a:lnTo>
                    <a:pt x="0" y="4"/>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96" name="Google Shape;696;p9"/>
            <p:cNvSpPr/>
            <p:nvPr/>
          </p:nvSpPr>
          <p:spPr>
            <a:xfrm>
              <a:off x="4073816" y="-2560632"/>
              <a:ext cx="10876" cy="6798"/>
            </a:xfrm>
            <a:custGeom>
              <a:avLst/>
              <a:gdLst/>
              <a:ahLst/>
              <a:cxnLst/>
              <a:rect l="l" t="t" r="r" b="b"/>
              <a:pathLst>
                <a:path w="8" h="5" extrusionOk="0">
                  <a:moveTo>
                    <a:pt x="0" y="5"/>
                  </a:moveTo>
                  <a:lnTo>
                    <a:pt x="8" y="5"/>
                  </a:lnTo>
                  <a:lnTo>
                    <a:pt x="3" y="0"/>
                  </a:lnTo>
                  <a:lnTo>
                    <a:pt x="2" y="2"/>
                  </a:lnTo>
                  <a:lnTo>
                    <a:pt x="3" y="5"/>
                  </a:lnTo>
                  <a:lnTo>
                    <a:pt x="0" y="5"/>
                  </a:lnTo>
                  <a:lnTo>
                    <a:pt x="0"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97" name="Google Shape;697;p9"/>
            <p:cNvSpPr/>
            <p:nvPr/>
          </p:nvSpPr>
          <p:spPr>
            <a:xfrm>
              <a:off x="4067019" y="-2589183"/>
              <a:ext cx="17675" cy="14956"/>
            </a:xfrm>
            <a:custGeom>
              <a:avLst/>
              <a:gdLst/>
              <a:ahLst/>
              <a:cxnLst/>
              <a:rect l="l" t="t" r="r" b="b"/>
              <a:pathLst>
                <a:path w="13" h="11" extrusionOk="0">
                  <a:moveTo>
                    <a:pt x="5" y="0"/>
                  </a:moveTo>
                  <a:lnTo>
                    <a:pt x="3" y="5"/>
                  </a:lnTo>
                  <a:lnTo>
                    <a:pt x="2" y="3"/>
                  </a:lnTo>
                  <a:lnTo>
                    <a:pt x="0" y="7"/>
                  </a:lnTo>
                  <a:lnTo>
                    <a:pt x="2" y="7"/>
                  </a:lnTo>
                  <a:lnTo>
                    <a:pt x="5" y="11"/>
                  </a:lnTo>
                  <a:lnTo>
                    <a:pt x="11" y="11"/>
                  </a:lnTo>
                  <a:lnTo>
                    <a:pt x="13" y="10"/>
                  </a:lnTo>
                  <a:lnTo>
                    <a:pt x="8" y="8"/>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98" name="Google Shape;698;p9"/>
            <p:cNvSpPr/>
            <p:nvPr/>
          </p:nvSpPr>
          <p:spPr>
            <a:xfrm>
              <a:off x="3018800" y="-3343736"/>
              <a:ext cx="50304" cy="16315"/>
            </a:xfrm>
            <a:custGeom>
              <a:avLst/>
              <a:gdLst/>
              <a:ahLst/>
              <a:cxnLst/>
              <a:rect l="l" t="t" r="r" b="b"/>
              <a:pathLst>
                <a:path w="37" h="12" extrusionOk="0">
                  <a:moveTo>
                    <a:pt x="0" y="7"/>
                  </a:moveTo>
                  <a:lnTo>
                    <a:pt x="8" y="0"/>
                  </a:lnTo>
                  <a:lnTo>
                    <a:pt x="22" y="0"/>
                  </a:lnTo>
                  <a:lnTo>
                    <a:pt x="37" y="8"/>
                  </a:lnTo>
                  <a:lnTo>
                    <a:pt x="27" y="12"/>
                  </a:lnTo>
                  <a:lnTo>
                    <a:pt x="0" y="7"/>
                  </a:lnTo>
                  <a:lnTo>
                    <a:pt x="0" y="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699" name="Google Shape;699;p9"/>
            <p:cNvSpPr/>
            <p:nvPr/>
          </p:nvSpPr>
          <p:spPr>
            <a:xfrm>
              <a:off x="3321981" y="-3738008"/>
              <a:ext cx="29910" cy="35348"/>
            </a:xfrm>
            <a:custGeom>
              <a:avLst/>
              <a:gdLst/>
              <a:ahLst/>
              <a:cxnLst/>
              <a:rect l="l" t="t" r="r" b="b"/>
              <a:pathLst>
                <a:path w="22" h="26" extrusionOk="0">
                  <a:moveTo>
                    <a:pt x="3" y="0"/>
                  </a:moveTo>
                  <a:lnTo>
                    <a:pt x="22" y="26"/>
                  </a:lnTo>
                  <a:lnTo>
                    <a:pt x="3" y="18"/>
                  </a:lnTo>
                  <a:lnTo>
                    <a:pt x="0" y="5"/>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00" name="Google Shape;700;p9"/>
            <p:cNvSpPr/>
            <p:nvPr/>
          </p:nvSpPr>
          <p:spPr>
            <a:xfrm>
              <a:off x="3413071" y="-3774716"/>
              <a:ext cx="43506" cy="65259"/>
            </a:xfrm>
            <a:custGeom>
              <a:avLst/>
              <a:gdLst/>
              <a:ahLst/>
              <a:cxnLst/>
              <a:rect l="l" t="t" r="r" b="b"/>
              <a:pathLst>
                <a:path w="32" h="48" extrusionOk="0">
                  <a:moveTo>
                    <a:pt x="0" y="3"/>
                  </a:moveTo>
                  <a:lnTo>
                    <a:pt x="18" y="0"/>
                  </a:lnTo>
                  <a:lnTo>
                    <a:pt x="32" y="25"/>
                  </a:lnTo>
                  <a:lnTo>
                    <a:pt x="24" y="35"/>
                  </a:lnTo>
                  <a:lnTo>
                    <a:pt x="24" y="48"/>
                  </a:lnTo>
                  <a:lnTo>
                    <a:pt x="6" y="22"/>
                  </a:lnTo>
                  <a:lnTo>
                    <a:pt x="0" y="3"/>
                  </a:lnTo>
                  <a:lnTo>
                    <a:pt x="0"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01" name="Google Shape;701;p9"/>
            <p:cNvSpPr/>
            <p:nvPr/>
          </p:nvSpPr>
          <p:spPr>
            <a:xfrm>
              <a:off x="3430746" y="-3820941"/>
              <a:ext cx="24472" cy="25832"/>
            </a:xfrm>
            <a:custGeom>
              <a:avLst/>
              <a:gdLst/>
              <a:ahLst/>
              <a:cxnLst/>
              <a:rect l="l" t="t" r="r" b="b"/>
              <a:pathLst>
                <a:path w="18" h="19" extrusionOk="0">
                  <a:moveTo>
                    <a:pt x="6" y="15"/>
                  </a:moveTo>
                  <a:lnTo>
                    <a:pt x="0" y="7"/>
                  </a:lnTo>
                  <a:lnTo>
                    <a:pt x="8" y="0"/>
                  </a:lnTo>
                  <a:lnTo>
                    <a:pt x="18" y="19"/>
                  </a:lnTo>
                  <a:lnTo>
                    <a:pt x="6" y="15"/>
                  </a:lnTo>
                  <a:lnTo>
                    <a:pt x="6" y="1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02" name="Google Shape;702;p9"/>
            <p:cNvSpPr/>
            <p:nvPr/>
          </p:nvSpPr>
          <p:spPr>
            <a:xfrm>
              <a:off x="3524555" y="-3829099"/>
              <a:ext cx="17675" cy="21753"/>
            </a:xfrm>
            <a:custGeom>
              <a:avLst/>
              <a:gdLst/>
              <a:ahLst/>
              <a:cxnLst/>
              <a:rect l="l" t="t" r="r" b="b"/>
              <a:pathLst>
                <a:path w="13" h="16" extrusionOk="0">
                  <a:moveTo>
                    <a:pt x="0" y="0"/>
                  </a:moveTo>
                  <a:lnTo>
                    <a:pt x="13" y="8"/>
                  </a:lnTo>
                  <a:lnTo>
                    <a:pt x="9" y="16"/>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03" name="Google Shape;703;p9"/>
            <p:cNvSpPr/>
            <p:nvPr/>
          </p:nvSpPr>
          <p:spPr>
            <a:xfrm>
              <a:off x="3524555" y="-3856290"/>
              <a:ext cx="25832" cy="31270"/>
            </a:xfrm>
            <a:custGeom>
              <a:avLst/>
              <a:gdLst/>
              <a:ahLst/>
              <a:cxnLst/>
              <a:rect l="l" t="t" r="r" b="b"/>
              <a:pathLst>
                <a:path w="19" h="23" extrusionOk="0">
                  <a:moveTo>
                    <a:pt x="1" y="0"/>
                  </a:moveTo>
                  <a:lnTo>
                    <a:pt x="19" y="23"/>
                  </a:lnTo>
                  <a:lnTo>
                    <a:pt x="0" y="8"/>
                  </a:lnTo>
                  <a:lnTo>
                    <a:pt x="0" y="5"/>
                  </a:lnTo>
                  <a:lnTo>
                    <a:pt x="1" y="0"/>
                  </a:lnTo>
                  <a:lnTo>
                    <a:pt x="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04" name="Google Shape;704;p9"/>
            <p:cNvSpPr/>
            <p:nvPr/>
          </p:nvSpPr>
          <p:spPr>
            <a:xfrm>
              <a:off x="3831815" y="-3724412"/>
              <a:ext cx="21753" cy="29910"/>
            </a:xfrm>
            <a:custGeom>
              <a:avLst/>
              <a:gdLst/>
              <a:ahLst/>
              <a:cxnLst/>
              <a:rect l="l" t="t" r="r" b="b"/>
              <a:pathLst>
                <a:path w="16" h="22" extrusionOk="0">
                  <a:moveTo>
                    <a:pt x="3" y="0"/>
                  </a:moveTo>
                  <a:lnTo>
                    <a:pt x="16" y="22"/>
                  </a:lnTo>
                  <a:lnTo>
                    <a:pt x="2" y="9"/>
                  </a:lnTo>
                  <a:lnTo>
                    <a:pt x="0" y="4"/>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05" name="Google Shape;705;p9"/>
            <p:cNvSpPr/>
            <p:nvPr/>
          </p:nvSpPr>
          <p:spPr>
            <a:xfrm>
              <a:off x="3849489" y="-3553108"/>
              <a:ext cx="12236" cy="17675"/>
            </a:xfrm>
            <a:custGeom>
              <a:avLst/>
              <a:gdLst/>
              <a:ahLst/>
              <a:cxnLst/>
              <a:rect l="l" t="t" r="r" b="b"/>
              <a:pathLst>
                <a:path w="9" h="13" extrusionOk="0">
                  <a:moveTo>
                    <a:pt x="3" y="0"/>
                  </a:moveTo>
                  <a:lnTo>
                    <a:pt x="9" y="5"/>
                  </a:lnTo>
                  <a:lnTo>
                    <a:pt x="0" y="13"/>
                  </a:lnTo>
                  <a:lnTo>
                    <a:pt x="0" y="4"/>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06" name="Google Shape;706;p9"/>
            <p:cNvSpPr/>
            <p:nvPr/>
          </p:nvSpPr>
          <p:spPr>
            <a:xfrm>
              <a:off x="3878040" y="-3471535"/>
              <a:ext cx="8157" cy="12236"/>
            </a:xfrm>
            <a:custGeom>
              <a:avLst/>
              <a:gdLst/>
              <a:ahLst/>
              <a:cxnLst/>
              <a:rect l="l" t="t" r="r" b="b"/>
              <a:pathLst>
                <a:path w="6" h="9" extrusionOk="0">
                  <a:moveTo>
                    <a:pt x="3" y="0"/>
                  </a:moveTo>
                  <a:lnTo>
                    <a:pt x="6" y="4"/>
                  </a:lnTo>
                  <a:lnTo>
                    <a:pt x="0" y="9"/>
                  </a:lnTo>
                  <a:lnTo>
                    <a:pt x="0" y="4"/>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07" name="Google Shape;707;p9"/>
            <p:cNvSpPr/>
            <p:nvPr/>
          </p:nvSpPr>
          <p:spPr>
            <a:xfrm>
              <a:off x="3872601" y="-3383164"/>
              <a:ext cx="10876" cy="17675"/>
            </a:xfrm>
            <a:custGeom>
              <a:avLst/>
              <a:gdLst/>
              <a:ahLst/>
              <a:cxnLst/>
              <a:rect l="l" t="t" r="r" b="b"/>
              <a:pathLst>
                <a:path w="8" h="13" extrusionOk="0">
                  <a:moveTo>
                    <a:pt x="5" y="0"/>
                  </a:moveTo>
                  <a:lnTo>
                    <a:pt x="8" y="4"/>
                  </a:lnTo>
                  <a:lnTo>
                    <a:pt x="7" y="10"/>
                  </a:lnTo>
                  <a:lnTo>
                    <a:pt x="0" y="13"/>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08" name="Google Shape;708;p9"/>
            <p:cNvSpPr/>
            <p:nvPr/>
          </p:nvSpPr>
          <p:spPr>
            <a:xfrm>
              <a:off x="3206419" y="-2987532"/>
              <a:ext cx="51663" cy="39428"/>
            </a:xfrm>
            <a:custGeom>
              <a:avLst/>
              <a:gdLst/>
              <a:ahLst/>
              <a:cxnLst/>
              <a:rect l="l" t="t" r="r" b="b"/>
              <a:pathLst>
                <a:path w="38" h="29" extrusionOk="0">
                  <a:moveTo>
                    <a:pt x="9" y="0"/>
                  </a:moveTo>
                  <a:lnTo>
                    <a:pt x="24" y="3"/>
                  </a:lnTo>
                  <a:lnTo>
                    <a:pt x="30" y="14"/>
                  </a:lnTo>
                  <a:lnTo>
                    <a:pt x="38" y="17"/>
                  </a:lnTo>
                  <a:lnTo>
                    <a:pt x="38" y="21"/>
                  </a:lnTo>
                  <a:lnTo>
                    <a:pt x="33" y="25"/>
                  </a:lnTo>
                  <a:lnTo>
                    <a:pt x="19" y="29"/>
                  </a:lnTo>
                  <a:lnTo>
                    <a:pt x="8" y="27"/>
                  </a:lnTo>
                  <a:lnTo>
                    <a:pt x="17" y="24"/>
                  </a:lnTo>
                  <a:lnTo>
                    <a:pt x="0" y="21"/>
                  </a:lnTo>
                  <a:lnTo>
                    <a:pt x="0" y="17"/>
                  </a:lnTo>
                  <a:lnTo>
                    <a:pt x="6" y="19"/>
                  </a:lnTo>
                  <a:lnTo>
                    <a:pt x="0" y="14"/>
                  </a:lnTo>
                  <a:lnTo>
                    <a:pt x="9" y="11"/>
                  </a:lnTo>
                  <a:lnTo>
                    <a:pt x="3" y="4"/>
                  </a:lnTo>
                  <a:lnTo>
                    <a:pt x="3" y="1"/>
                  </a:lnTo>
                  <a:lnTo>
                    <a:pt x="9" y="0"/>
                  </a:lnTo>
                  <a:lnTo>
                    <a:pt x="9"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09" name="Google Shape;709;p9"/>
            <p:cNvSpPr/>
            <p:nvPr/>
          </p:nvSpPr>
          <p:spPr>
            <a:xfrm>
              <a:off x="3853568" y="-3308388"/>
              <a:ext cx="6798" cy="46225"/>
            </a:xfrm>
            <a:custGeom>
              <a:avLst/>
              <a:gdLst/>
              <a:ahLst/>
              <a:cxnLst/>
              <a:rect l="l" t="t" r="r" b="b"/>
              <a:pathLst>
                <a:path w="5" h="34" extrusionOk="0">
                  <a:moveTo>
                    <a:pt x="5" y="10"/>
                  </a:moveTo>
                  <a:lnTo>
                    <a:pt x="5" y="34"/>
                  </a:lnTo>
                  <a:lnTo>
                    <a:pt x="3" y="18"/>
                  </a:lnTo>
                  <a:lnTo>
                    <a:pt x="0" y="8"/>
                  </a:lnTo>
                  <a:lnTo>
                    <a:pt x="2" y="6"/>
                  </a:lnTo>
                  <a:lnTo>
                    <a:pt x="2" y="0"/>
                  </a:lnTo>
                  <a:lnTo>
                    <a:pt x="5" y="10"/>
                  </a:lnTo>
                  <a:lnTo>
                    <a:pt x="5" y="1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10" name="Google Shape;710;p9"/>
            <p:cNvSpPr/>
            <p:nvPr/>
          </p:nvSpPr>
          <p:spPr>
            <a:xfrm>
              <a:off x="3853568" y="-3232253"/>
              <a:ext cx="25832" cy="25832"/>
            </a:xfrm>
            <a:custGeom>
              <a:avLst/>
              <a:gdLst/>
              <a:ahLst/>
              <a:cxnLst/>
              <a:rect l="l" t="t" r="r" b="b"/>
              <a:pathLst>
                <a:path w="19" h="19" extrusionOk="0">
                  <a:moveTo>
                    <a:pt x="13" y="3"/>
                  </a:moveTo>
                  <a:lnTo>
                    <a:pt x="10" y="8"/>
                  </a:lnTo>
                  <a:lnTo>
                    <a:pt x="13" y="13"/>
                  </a:lnTo>
                  <a:lnTo>
                    <a:pt x="19" y="11"/>
                  </a:lnTo>
                  <a:lnTo>
                    <a:pt x="18" y="19"/>
                  </a:lnTo>
                  <a:lnTo>
                    <a:pt x="2" y="16"/>
                  </a:lnTo>
                  <a:lnTo>
                    <a:pt x="0" y="13"/>
                  </a:lnTo>
                  <a:lnTo>
                    <a:pt x="2" y="3"/>
                  </a:lnTo>
                  <a:lnTo>
                    <a:pt x="13" y="0"/>
                  </a:lnTo>
                  <a:lnTo>
                    <a:pt x="13" y="3"/>
                  </a:lnTo>
                  <a:lnTo>
                    <a:pt x="13"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11" name="Google Shape;711;p9"/>
            <p:cNvSpPr/>
            <p:nvPr/>
          </p:nvSpPr>
          <p:spPr>
            <a:xfrm>
              <a:off x="3799185" y="-3177870"/>
              <a:ext cx="32629" cy="14956"/>
            </a:xfrm>
            <a:custGeom>
              <a:avLst/>
              <a:gdLst/>
              <a:ahLst/>
              <a:cxnLst/>
              <a:rect l="l" t="t" r="r" b="b"/>
              <a:pathLst>
                <a:path w="24" h="11" extrusionOk="0">
                  <a:moveTo>
                    <a:pt x="5" y="0"/>
                  </a:moveTo>
                  <a:lnTo>
                    <a:pt x="0" y="7"/>
                  </a:lnTo>
                  <a:lnTo>
                    <a:pt x="11" y="11"/>
                  </a:lnTo>
                  <a:lnTo>
                    <a:pt x="24" y="7"/>
                  </a:lnTo>
                  <a:lnTo>
                    <a:pt x="21" y="5"/>
                  </a:lnTo>
                  <a:lnTo>
                    <a:pt x="19" y="0"/>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12" name="Google Shape;712;p9"/>
            <p:cNvSpPr/>
            <p:nvPr/>
          </p:nvSpPr>
          <p:spPr>
            <a:xfrm>
              <a:off x="3733927" y="-3130286"/>
              <a:ext cx="47585" cy="17675"/>
            </a:xfrm>
            <a:custGeom>
              <a:avLst/>
              <a:gdLst/>
              <a:ahLst/>
              <a:cxnLst/>
              <a:rect l="l" t="t" r="r" b="b"/>
              <a:pathLst>
                <a:path w="35" h="13" extrusionOk="0">
                  <a:moveTo>
                    <a:pt x="1" y="8"/>
                  </a:moveTo>
                  <a:lnTo>
                    <a:pt x="0" y="12"/>
                  </a:lnTo>
                  <a:lnTo>
                    <a:pt x="17" y="13"/>
                  </a:lnTo>
                  <a:lnTo>
                    <a:pt x="35" y="10"/>
                  </a:lnTo>
                  <a:lnTo>
                    <a:pt x="30" y="7"/>
                  </a:lnTo>
                  <a:lnTo>
                    <a:pt x="8" y="0"/>
                  </a:lnTo>
                  <a:lnTo>
                    <a:pt x="1" y="8"/>
                  </a:lnTo>
                  <a:lnTo>
                    <a:pt x="1" y="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13" name="Google Shape;713;p9"/>
            <p:cNvSpPr/>
            <p:nvPr/>
          </p:nvSpPr>
          <p:spPr>
            <a:xfrm>
              <a:off x="3751601" y="-3112612"/>
              <a:ext cx="44866" cy="17675"/>
            </a:xfrm>
            <a:custGeom>
              <a:avLst/>
              <a:gdLst/>
              <a:ahLst/>
              <a:cxnLst/>
              <a:rect l="l" t="t" r="r" b="b"/>
              <a:pathLst>
                <a:path w="33" h="13" extrusionOk="0">
                  <a:moveTo>
                    <a:pt x="33" y="7"/>
                  </a:moveTo>
                  <a:lnTo>
                    <a:pt x="30" y="8"/>
                  </a:lnTo>
                  <a:lnTo>
                    <a:pt x="33" y="11"/>
                  </a:lnTo>
                  <a:lnTo>
                    <a:pt x="30" y="13"/>
                  </a:lnTo>
                  <a:lnTo>
                    <a:pt x="17" y="5"/>
                  </a:lnTo>
                  <a:lnTo>
                    <a:pt x="4" y="5"/>
                  </a:lnTo>
                  <a:lnTo>
                    <a:pt x="0" y="3"/>
                  </a:lnTo>
                  <a:lnTo>
                    <a:pt x="17" y="0"/>
                  </a:lnTo>
                  <a:lnTo>
                    <a:pt x="33" y="7"/>
                  </a:lnTo>
                  <a:lnTo>
                    <a:pt x="33" y="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14" name="Google Shape;714;p9"/>
            <p:cNvSpPr/>
            <p:nvPr/>
          </p:nvSpPr>
          <p:spPr>
            <a:xfrm>
              <a:off x="3752960" y="-3103095"/>
              <a:ext cx="43506" cy="33989"/>
            </a:xfrm>
            <a:custGeom>
              <a:avLst/>
              <a:gdLst/>
              <a:ahLst/>
              <a:cxnLst/>
              <a:rect l="l" t="t" r="r" b="b"/>
              <a:pathLst>
                <a:path w="32" h="25" extrusionOk="0">
                  <a:moveTo>
                    <a:pt x="19" y="4"/>
                  </a:moveTo>
                  <a:lnTo>
                    <a:pt x="31" y="13"/>
                  </a:lnTo>
                  <a:lnTo>
                    <a:pt x="32" y="16"/>
                  </a:lnTo>
                  <a:lnTo>
                    <a:pt x="21" y="17"/>
                  </a:lnTo>
                  <a:lnTo>
                    <a:pt x="29" y="21"/>
                  </a:lnTo>
                  <a:lnTo>
                    <a:pt x="29" y="25"/>
                  </a:lnTo>
                  <a:lnTo>
                    <a:pt x="27" y="25"/>
                  </a:lnTo>
                  <a:lnTo>
                    <a:pt x="7" y="14"/>
                  </a:lnTo>
                  <a:lnTo>
                    <a:pt x="2" y="9"/>
                  </a:lnTo>
                  <a:lnTo>
                    <a:pt x="0" y="1"/>
                  </a:lnTo>
                  <a:lnTo>
                    <a:pt x="13" y="0"/>
                  </a:lnTo>
                  <a:lnTo>
                    <a:pt x="19" y="4"/>
                  </a:lnTo>
                  <a:lnTo>
                    <a:pt x="19" y="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15" name="Google Shape;715;p9"/>
            <p:cNvSpPr/>
            <p:nvPr/>
          </p:nvSpPr>
          <p:spPr>
            <a:xfrm>
              <a:off x="3686343" y="-3022881"/>
              <a:ext cx="47585" cy="25832"/>
            </a:xfrm>
            <a:custGeom>
              <a:avLst/>
              <a:gdLst/>
              <a:ahLst/>
              <a:cxnLst/>
              <a:rect l="l" t="t" r="r" b="b"/>
              <a:pathLst>
                <a:path w="35" h="19" extrusionOk="0">
                  <a:moveTo>
                    <a:pt x="35" y="6"/>
                  </a:moveTo>
                  <a:lnTo>
                    <a:pt x="35" y="13"/>
                  </a:lnTo>
                  <a:lnTo>
                    <a:pt x="32" y="14"/>
                  </a:lnTo>
                  <a:lnTo>
                    <a:pt x="0" y="19"/>
                  </a:lnTo>
                  <a:lnTo>
                    <a:pt x="1" y="14"/>
                  </a:lnTo>
                  <a:lnTo>
                    <a:pt x="12" y="6"/>
                  </a:lnTo>
                  <a:lnTo>
                    <a:pt x="28" y="0"/>
                  </a:lnTo>
                  <a:lnTo>
                    <a:pt x="35" y="6"/>
                  </a:lnTo>
                  <a:lnTo>
                    <a:pt x="35" y="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16" name="Google Shape;716;p9"/>
            <p:cNvSpPr/>
            <p:nvPr/>
          </p:nvSpPr>
          <p:spPr>
            <a:xfrm>
              <a:off x="4020794" y="-3029679"/>
              <a:ext cx="21753" cy="14956"/>
            </a:xfrm>
            <a:custGeom>
              <a:avLst/>
              <a:gdLst/>
              <a:ahLst/>
              <a:cxnLst/>
              <a:rect l="l" t="t" r="r" b="b"/>
              <a:pathLst>
                <a:path w="16" h="11" extrusionOk="0">
                  <a:moveTo>
                    <a:pt x="10" y="3"/>
                  </a:moveTo>
                  <a:lnTo>
                    <a:pt x="0" y="11"/>
                  </a:lnTo>
                  <a:lnTo>
                    <a:pt x="13" y="7"/>
                  </a:lnTo>
                  <a:lnTo>
                    <a:pt x="16" y="0"/>
                  </a:lnTo>
                  <a:lnTo>
                    <a:pt x="10" y="3"/>
                  </a:lnTo>
                  <a:lnTo>
                    <a:pt x="10"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17" name="Google Shape;717;p9"/>
            <p:cNvSpPr/>
            <p:nvPr/>
          </p:nvSpPr>
          <p:spPr>
            <a:xfrm>
              <a:off x="3740725" y="-2850218"/>
              <a:ext cx="199855" cy="101967"/>
            </a:xfrm>
            <a:custGeom>
              <a:avLst/>
              <a:gdLst/>
              <a:ahLst/>
              <a:cxnLst/>
              <a:rect l="l" t="t" r="r" b="b"/>
              <a:pathLst>
                <a:path w="147" h="75" extrusionOk="0">
                  <a:moveTo>
                    <a:pt x="59" y="72"/>
                  </a:moveTo>
                  <a:lnTo>
                    <a:pt x="43" y="65"/>
                  </a:lnTo>
                  <a:lnTo>
                    <a:pt x="22" y="65"/>
                  </a:lnTo>
                  <a:lnTo>
                    <a:pt x="22" y="61"/>
                  </a:lnTo>
                  <a:lnTo>
                    <a:pt x="25" y="62"/>
                  </a:lnTo>
                  <a:lnTo>
                    <a:pt x="35" y="57"/>
                  </a:lnTo>
                  <a:lnTo>
                    <a:pt x="35" y="54"/>
                  </a:lnTo>
                  <a:lnTo>
                    <a:pt x="30" y="54"/>
                  </a:lnTo>
                  <a:lnTo>
                    <a:pt x="35" y="48"/>
                  </a:lnTo>
                  <a:lnTo>
                    <a:pt x="30" y="51"/>
                  </a:lnTo>
                  <a:lnTo>
                    <a:pt x="25" y="43"/>
                  </a:lnTo>
                  <a:lnTo>
                    <a:pt x="6" y="43"/>
                  </a:lnTo>
                  <a:lnTo>
                    <a:pt x="6" y="41"/>
                  </a:lnTo>
                  <a:lnTo>
                    <a:pt x="22" y="37"/>
                  </a:lnTo>
                  <a:lnTo>
                    <a:pt x="33" y="38"/>
                  </a:lnTo>
                  <a:lnTo>
                    <a:pt x="36" y="33"/>
                  </a:lnTo>
                  <a:lnTo>
                    <a:pt x="33" y="35"/>
                  </a:lnTo>
                  <a:lnTo>
                    <a:pt x="25" y="35"/>
                  </a:lnTo>
                  <a:lnTo>
                    <a:pt x="35" y="27"/>
                  </a:lnTo>
                  <a:lnTo>
                    <a:pt x="30" y="27"/>
                  </a:lnTo>
                  <a:lnTo>
                    <a:pt x="27" y="24"/>
                  </a:lnTo>
                  <a:lnTo>
                    <a:pt x="20" y="24"/>
                  </a:lnTo>
                  <a:lnTo>
                    <a:pt x="11" y="27"/>
                  </a:lnTo>
                  <a:lnTo>
                    <a:pt x="0" y="27"/>
                  </a:lnTo>
                  <a:lnTo>
                    <a:pt x="1" y="24"/>
                  </a:lnTo>
                  <a:lnTo>
                    <a:pt x="6" y="24"/>
                  </a:lnTo>
                  <a:lnTo>
                    <a:pt x="8" y="22"/>
                  </a:lnTo>
                  <a:lnTo>
                    <a:pt x="4" y="19"/>
                  </a:lnTo>
                  <a:lnTo>
                    <a:pt x="12" y="22"/>
                  </a:lnTo>
                  <a:lnTo>
                    <a:pt x="17" y="22"/>
                  </a:lnTo>
                  <a:lnTo>
                    <a:pt x="14" y="21"/>
                  </a:lnTo>
                  <a:lnTo>
                    <a:pt x="16" y="19"/>
                  </a:lnTo>
                  <a:lnTo>
                    <a:pt x="9" y="17"/>
                  </a:lnTo>
                  <a:lnTo>
                    <a:pt x="12" y="16"/>
                  </a:lnTo>
                  <a:lnTo>
                    <a:pt x="9" y="13"/>
                  </a:lnTo>
                  <a:lnTo>
                    <a:pt x="12" y="14"/>
                  </a:lnTo>
                  <a:lnTo>
                    <a:pt x="11" y="11"/>
                  </a:lnTo>
                  <a:lnTo>
                    <a:pt x="14" y="13"/>
                  </a:lnTo>
                  <a:lnTo>
                    <a:pt x="12" y="9"/>
                  </a:lnTo>
                  <a:lnTo>
                    <a:pt x="19" y="11"/>
                  </a:lnTo>
                  <a:lnTo>
                    <a:pt x="19" y="14"/>
                  </a:lnTo>
                  <a:lnTo>
                    <a:pt x="22" y="13"/>
                  </a:lnTo>
                  <a:lnTo>
                    <a:pt x="25" y="17"/>
                  </a:lnTo>
                  <a:lnTo>
                    <a:pt x="25" y="16"/>
                  </a:lnTo>
                  <a:lnTo>
                    <a:pt x="27" y="17"/>
                  </a:lnTo>
                  <a:lnTo>
                    <a:pt x="28" y="16"/>
                  </a:lnTo>
                  <a:lnTo>
                    <a:pt x="27" y="11"/>
                  </a:lnTo>
                  <a:lnTo>
                    <a:pt x="22" y="8"/>
                  </a:lnTo>
                  <a:lnTo>
                    <a:pt x="24" y="6"/>
                  </a:lnTo>
                  <a:lnTo>
                    <a:pt x="27" y="8"/>
                  </a:lnTo>
                  <a:lnTo>
                    <a:pt x="25" y="4"/>
                  </a:lnTo>
                  <a:lnTo>
                    <a:pt x="19" y="4"/>
                  </a:lnTo>
                  <a:lnTo>
                    <a:pt x="19" y="1"/>
                  </a:lnTo>
                  <a:lnTo>
                    <a:pt x="28" y="3"/>
                  </a:lnTo>
                  <a:lnTo>
                    <a:pt x="41" y="13"/>
                  </a:lnTo>
                  <a:lnTo>
                    <a:pt x="40" y="14"/>
                  </a:lnTo>
                  <a:lnTo>
                    <a:pt x="43" y="16"/>
                  </a:lnTo>
                  <a:lnTo>
                    <a:pt x="43" y="19"/>
                  </a:lnTo>
                  <a:lnTo>
                    <a:pt x="40" y="21"/>
                  </a:lnTo>
                  <a:lnTo>
                    <a:pt x="41" y="24"/>
                  </a:lnTo>
                  <a:lnTo>
                    <a:pt x="40" y="25"/>
                  </a:lnTo>
                  <a:lnTo>
                    <a:pt x="41" y="24"/>
                  </a:lnTo>
                  <a:lnTo>
                    <a:pt x="43" y="25"/>
                  </a:lnTo>
                  <a:lnTo>
                    <a:pt x="41" y="27"/>
                  </a:lnTo>
                  <a:lnTo>
                    <a:pt x="43" y="29"/>
                  </a:lnTo>
                  <a:lnTo>
                    <a:pt x="43" y="32"/>
                  </a:lnTo>
                  <a:lnTo>
                    <a:pt x="46" y="29"/>
                  </a:lnTo>
                  <a:lnTo>
                    <a:pt x="48" y="29"/>
                  </a:lnTo>
                  <a:lnTo>
                    <a:pt x="49" y="22"/>
                  </a:lnTo>
                  <a:lnTo>
                    <a:pt x="54" y="25"/>
                  </a:lnTo>
                  <a:lnTo>
                    <a:pt x="56" y="24"/>
                  </a:lnTo>
                  <a:lnTo>
                    <a:pt x="56" y="17"/>
                  </a:lnTo>
                  <a:lnTo>
                    <a:pt x="56" y="11"/>
                  </a:lnTo>
                  <a:lnTo>
                    <a:pt x="57" y="11"/>
                  </a:lnTo>
                  <a:lnTo>
                    <a:pt x="67" y="21"/>
                  </a:lnTo>
                  <a:lnTo>
                    <a:pt x="69" y="16"/>
                  </a:lnTo>
                  <a:lnTo>
                    <a:pt x="69" y="13"/>
                  </a:lnTo>
                  <a:lnTo>
                    <a:pt x="78" y="8"/>
                  </a:lnTo>
                  <a:lnTo>
                    <a:pt x="85" y="22"/>
                  </a:lnTo>
                  <a:lnTo>
                    <a:pt x="86" y="16"/>
                  </a:lnTo>
                  <a:lnTo>
                    <a:pt x="83" y="9"/>
                  </a:lnTo>
                  <a:lnTo>
                    <a:pt x="88" y="9"/>
                  </a:lnTo>
                  <a:lnTo>
                    <a:pt x="91" y="13"/>
                  </a:lnTo>
                  <a:lnTo>
                    <a:pt x="96" y="13"/>
                  </a:lnTo>
                  <a:lnTo>
                    <a:pt x="96" y="9"/>
                  </a:lnTo>
                  <a:lnTo>
                    <a:pt x="107" y="9"/>
                  </a:lnTo>
                  <a:lnTo>
                    <a:pt x="107" y="1"/>
                  </a:lnTo>
                  <a:lnTo>
                    <a:pt x="112" y="0"/>
                  </a:lnTo>
                  <a:lnTo>
                    <a:pt x="117" y="3"/>
                  </a:lnTo>
                  <a:lnTo>
                    <a:pt x="117" y="6"/>
                  </a:lnTo>
                  <a:lnTo>
                    <a:pt x="120" y="9"/>
                  </a:lnTo>
                  <a:lnTo>
                    <a:pt x="133" y="3"/>
                  </a:lnTo>
                  <a:lnTo>
                    <a:pt x="133" y="4"/>
                  </a:lnTo>
                  <a:lnTo>
                    <a:pt x="125" y="11"/>
                  </a:lnTo>
                  <a:lnTo>
                    <a:pt x="126" y="13"/>
                  </a:lnTo>
                  <a:lnTo>
                    <a:pt x="131" y="11"/>
                  </a:lnTo>
                  <a:lnTo>
                    <a:pt x="131" y="16"/>
                  </a:lnTo>
                  <a:lnTo>
                    <a:pt x="131" y="21"/>
                  </a:lnTo>
                  <a:lnTo>
                    <a:pt x="136" y="19"/>
                  </a:lnTo>
                  <a:lnTo>
                    <a:pt x="136" y="22"/>
                  </a:lnTo>
                  <a:lnTo>
                    <a:pt x="141" y="24"/>
                  </a:lnTo>
                  <a:lnTo>
                    <a:pt x="141" y="21"/>
                  </a:lnTo>
                  <a:lnTo>
                    <a:pt x="144" y="27"/>
                  </a:lnTo>
                  <a:lnTo>
                    <a:pt x="142" y="30"/>
                  </a:lnTo>
                  <a:lnTo>
                    <a:pt x="144" y="33"/>
                  </a:lnTo>
                  <a:lnTo>
                    <a:pt x="147" y="32"/>
                  </a:lnTo>
                  <a:lnTo>
                    <a:pt x="147" y="35"/>
                  </a:lnTo>
                  <a:lnTo>
                    <a:pt x="144" y="40"/>
                  </a:lnTo>
                  <a:lnTo>
                    <a:pt x="133" y="45"/>
                  </a:lnTo>
                  <a:lnTo>
                    <a:pt x="133" y="46"/>
                  </a:lnTo>
                  <a:lnTo>
                    <a:pt x="137" y="45"/>
                  </a:lnTo>
                  <a:lnTo>
                    <a:pt x="128" y="56"/>
                  </a:lnTo>
                  <a:lnTo>
                    <a:pt x="121" y="51"/>
                  </a:lnTo>
                  <a:lnTo>
                    <a:pt x="121" y="54"/>
                  </a:lnTo>
                  <a:lnTo>
                    <a:pt x="109" y="62"/>
                  </a:lnTo>
                  <a:lnTo>
                    <a:pt x="99" y="64"/>
                  </a:lnTo>
                  <a:lnTo>
                    <a:pt x="85" y="73"/>
                  </a:lnTo>
                  <a:lnTo>
                    <a:pt x="77" y="75"/>
                  </a:lnTo>
                  <a:lnTo>
                    <a:pt x="59" y="72"/>
                  </a:lnTo>
                  <a:lnTo>
                    <a:pt x="59" y="7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18" name="Google Shape;718;p9"/>
            <p:cNvSpPr/>
            <p:nvPr/>
          </p:nvSpPr>
          <p:spPr>
            <a:xfrm>
              <a:off x="2961698" y="-3886200"/>
              <a:ext cx="1014229" cy="1238557"/>
            </a:xfrm>
            <a:custGeom>
              <a:avLst/>
              <a:gdLst/>
              <a:ahLst/>
              <a:cxnLst/>
              <a:rect l="l" t="t" r="r" b="b"/>
              <a:pathLst>
                <a:path w="746" h="911" extrusionOk="0">
                  <a:moveTo>
                    <a:pt x="337" y="848"/>
                  </a:moveTo>
                  <a:lnTo>
                    <a:pt x="340" y="848"/>
                  </a:lnTo>
                  <a:lnTo>
                    <a:pt x="338" y="850"/>
                  </a:lnTo>
                  <a:lnTo>
                    <a:pt x="335" y="851"/>
                  </a:lnTo>
                  <a:lnTo>
                    <a:pt x="326" y="851"/>
                  </a:lnTo>
                  <a:lnTo>
                    <a:pt x="321" y="855"/>
                  </a:lnTo>
                  <a:lnTo>
                    <a:pt x="326" y="856"/>
                  </a:lnTo>
                  <a:lnTo>
                    <a:pt x="327" y="861"/>
                  </a:lnTo>
                  <a:lnTo>
                    <a:pt x="329" y="874"/>
                  </a:lnTo>
                  <a:lnTo>
                    <a:pt x="319" y="885"/>
                  </a:lnTo>
                  <a:lnTo>
                    <a:pt x="316" y="900"/>
                  </a:lnTo>
                  <a:lnTo>
                    <a:pt x="311" y="903"/>
                  </a:lnTo>
                  <a:lnTo>
                    <a:pt x="311" y="909"/>
                  </a:lnTo>
                  <a:lnTo>
                    <a:pt x="298" y="909"/>
                  </a:lnTo>
                  <a:lnTo>
                    <a:pt x="298" y="906"/>
                  </a:lnTo>
                  <a:lnTo>
                    <a:pt x="290" y="911"/>
                  </a:lnTo>
                  <a:lnTo>
                    <a:pt x="284" y="908"/>
                  </a:lnTo>
                  <a:lnTo>
                    <a:pt x="287" y="900"/>
                  </a:lnTo>
                  <a:lnTo>
                    <a:pt x="282" y="903"/>
                  </a:lnTo>
                  <a:lnTo>
                    <a:pt x="284" y="898"/>
                  </a:lnTo>
                  <a:lnTo>
                    <a:pt x="282" y="898"/>
                  </a:lnTo>
                  <a:lnTo>
                    <a:pt x="279" y="901"/>
                  </a:lnTo>
                  <a:lnTo>
                    <a:pt x="276" y="898"/>
                  </a:lnTo>
                  <a:lnTo>
                    <a:pt x="281" y="895"/>
                  </a:lnTo>
                  <a:lnTo>
                    <a:pt x="281" y="892"/>
                  </a:lnTo>
                  <a:lnTo>
                    <a:pt x="271" y="896"/>
                  </a:lnTo>
                  <a:lnTo>
                    <a:pt x="270" y="896"/>
                  </a:lnTo>
                  <a:lnTo>
                    <a:pt x="271" y="895"/>
                  </a:lnTo>
                  <a:lnTo>
                    <a:pt x="279" y="892"/>
                  </a:lnTo>
                  <a:lnTo>
                    <a:pt x="273" y="892"/>
                  </a:lnTo>
                  <a:lnTo>
                    <a:pt x="274" y="890"/>
                  </a:lnTo>
                  <a:lnTo>
                    <a:pt x="244" y="895"/>
                  </a:lnTo>
                  <a:lnTo>
                    <a:pt x="252" y="890"/>
                  </a:lnTo>
                  <a:lnTo>
                    <a:pt x="244" y="887"/>
                  </a:lnTo>
                  <a:lnTo>
                    <a:pt x="241" y="887"/>
                  </a:lnTo>
                  <a:lnTo>
                    <a:pt x="239" y="885"/>
                  </a:lnTo>
                  <a:lnTo>
                    <a:pt x="239" y="884"/>
                  </a:lnTo>
                  <a:lnTo>
                    <a:pt x="233" y="884"/>
                  </a:lnTo>
                  <a:lnTo>
                    <a:pt x="244" y="880"/>
                  </a:lnTo>
                  <a:lnTo>
                    <a:pt x="231" y="880"/>
                  </a:lnTo>
                  <a:lnTo>
                    <a:pt x="236" y="877"/>
                  </a:lnTo>
                  <a:lnTo>
                    <a:pt x="229" y="872"/>
                  </a:lnTo>
                  <a:lnTo>
                    <a:pt x="236" y="868"/>
                  </a:lnTo>
                  <a:lnTo>
                    <a:pt x="226" y="871"/>
                  </a:lnTo>
                  <a:lnTo>
                    <a:pt x="226" y="868"/>
                  </a:lnTo>
                  <a:lnTo>
                    <a:pt x="228" y="868"/>
                  </a:lnTo>
                  <a:lnTo>
                    <a:pt x="226" y="866"/>
                  </a:lnTo>
                  <a:lnTo>
                    <a:pt x="229" y="864"/>
                  </a:lnTo>
                  <a:lnTo>
                    <a:pt x="225" y="864"/>
                  </a:lnTo>
                  <a:lnTo>
                    <a:pt x="225" y="861"/>
                  </a:lnTo>
                  <a:lnTo>
                    <a:pt x="220" y="858"/>
                  </a:lnTo>
                  <a:lnTo>
                    <a:pt x="223" y="853"/>
                  </a:lnTo>
                  <a:lnTo>
                    <a:pt x="220" y="855"/>
                  </a:lnTo>
                  <a:lnTo>
                    <a:pt x="218" y="848"/>
                  </a:lnTo>
                  <a:lnTo>
                    <a:pt x="215" y="848"/>
                  </a:lnTo>
                  <a:lnTo>
                    <a:pt x="210" y="842"/>
                  </a:lnTo>
                  <a:lnTo>
                    <a:pt x="210" y="839"/>
                  </a:lnTo>
                  <a:lnTo>
                    <a:pt x="205" y="834"/>
                  </a:lnTo>
                  <a:lnTo>
                    <a:pt x="209" y="832"/>
                  </a:lnTo>
                  <a:lnTo>
                    <a:pt x="205" y="832"/>
                  </a:lnTo>
                  <a:lnTo>
                    <a:pt x="207" y="827"/>
                  </a:lnTo>
                  <a:lnTo>
                    <a:pt x="207" y="824"/>
                  </a:lnTo>
                  <a:lnTo>
                    <a:pt x="213" y="821"/>
                  </a:lnTo>
                  <a:lnTo>
                    <a:pt x="215" y="818"/>
                  </a:lnTo>
                  <a:lnTo>
                    <a:pt x="225" y="815"/>
                  </a:lnTo>
                  <a:lnTo>
                    <a:pt x="218" y="813"/>
                  </a:lnTo>
                  <a:lnTo>
                    <a:pt x="221" y="810"/>
                  </a:lnTo>
                  <a:lnTo>
                    <a:pt x="228" y="811"/>
                  </a:lnTo>
                  <a:lnTo>
                    <a:pt x="226" y="808"/>
                  </a:lnTo>
                  <a:lnTo>
                    <a:pt x="220" y="807"/>
                  </a:lnTo>
                  <a:lnTo>
                    <a:pt x="217" y="810"/>
                  </a:lnTo>
                  <a:lnTo>
                    <a:pt x="212" y="810"/>
                  </a:lnTo>
                  <a:lnTo>
                    <a:pt x="205" y="819"/>
                  </a:lnTo>
                  <a:lnTo>
                    <a:pt x="199" y="821"/>
                  </a:lnTo>
                  <a:lnTo>
                    <a:pt x="201" y="811"/>
                  </a:lnTo>
                  <a:lnTo>
                    <a:pt x="204" y="807"/>
                  </a:lnTo>
                  <a:lnTo>
                    <a:pt x="201" y="807"/>
                  </a:lnTo>
                  <a:lnTo>
                    <a:pt x="201" y="802"/>
                  </a:lnTo>
                  <a:lnTo>
                    <a:pt x="199" y="802"/>
                  </a:lnTo>
                  <a:lnTo>
                    <a:pt x="201" y="799"/>
                  </a:lnTo>
                  <a:lnTo>
                    <a:pt x="201" y="795"/>
                  </a:lnTo>
                  <a:lnTo>
                    <a:pt x="197" y="797"/>
                  </a:lnTo>
                  <a:lnTo>
                    <a:pt x="197" y="795"/>
                  </a:lnTo>
                  <a:lnTo>
                    <a:pt x="201" y="792"/>
                  </a:lnTo>
                  <a:lnTo>
                    <a:pt x="194" y="791"/>
                  </a:lnTo>
                  <a:lnTo>
                    <a:pt x="196" y="784"/>
                  </a:lnTo>
                  <a:lnTo>
                    <a:pt x="189" y="786"/>
                  </a:lnTo>
                  <a:lnTo>
                    <a:pt x="194" y="781"/>
                  </a:lnTo>
                  <a:lnTo>
                    <a:pt x="189" y="783"/>
                  </a:lnTo>
                  <a:lnTo>
                    <a:pt x="186" y="778"/>
                  </a:lnTo>
                  <a:lnTo>
                    <a:pt x="194" y="773"/>
                  </a:lnTo>
                  <a:lnTo>
                    <a:pt x="186" y="773"/>
                  </a:lnTo>
                  <a:lnTo>
                    <a:pt x="189" y="771"/>
                  </a:lnTo>
                  <a:lnTo>
                    <a:pt x="186" y="770"/>
                  </a:lnTo>
                  <a:lnTo>
                    <a:pt x="188" y="765"/>
                  </a:lnTo>
                  <a:lnTo>
                    <a:pt x="191" y="765"/>
                  </a:lnTo>
                  <a:lnTo>
                    <a:pt x="189" y="763"/>
                  </a:lnTo>
                  <a:lnTo>
                    <a:pt x="194" y="758"/>
                  </a:lnTo>
                  <a:lnTo>
                    <a:pt x="194" y="755"/>
                  </a:lnTo>
                  <a:lnTo>
                    <a:pt x="186" y="755"/>
                  </a:lnTo>
                  <a:lnTo>
                    <a:pt x="188" y="754"/>
                  </a:lnTo>
                  <a:lnTo>
                    <a:pt x="183" y="750"/>
                  </a:lnTo>
                  <a:lnTo>
                    <a:pt x="185" y="746"/>
                  </a:lnTo>
                  <a:lnTo>
                    <a:pt x="188" y="744"/>
                  </a:lnTo>
                  <a:lnTo>
                    <a:pt x="186" y="741"/>
                  </a:lnTo>
                  <a:lnTo>
                    <a:pt x="193" y="739"/>
                  </a:lnTo>
                  <a:lnTo>
                    <a:pt x="188" y="738"/>
                  </a:lnTo>
                  <a:lnTo>
                    <a:pt x="191" y="734"/>
                  </a:lnTo>
                  <a:lnTo>
                    <a:pt x="191" y="730"/>
                  </a:lnTo>
                  <a:lnTo>
                    <a:pt x="197" y="728"/>
                  </a:lnTo>
                  <a:lnTo>
                    <a:pt x="194" y="723"/>
                  </a:lnTo>
                  <a:lnTo>
                    <a:pt x="226" y="723"/>
                  </a:lnTo>
                  <a:lnTo>
                    <a:pt x="220" y="718"/>
                  </a:lnTo>
                  <a:lnTo>
                    <a:pt x="223" y="717"/>
                  </a:lnTo>
                  <a:lnTo>
                    <a:pt x="223" y="714"/>
                  </a:lnTo>
                  <a:lnTo>
                    <a:pt x="220" y="714"/>
                  </a:lnTo>
                  <a:lnTo>
                    <a:pt x="221" y="717"/>
                  </a:lnTo>
                  <a:lnTo>
                    <a:pt x="207" y="720"/>
                  </a:lnTo>
                  <a:lnTo>
                    <a:pt x="202" y="720"/>
                  </a:lnTo>
                  <a:lnTo>
                    <a:pt x="201" y="715"/>
                  </a:lnTo>
                  <a:lnTo>
                    <a:pt x="207" y="710"/>
                  </a:lnTo>
                  <a:lnTo>
                    <a:pt x="225" y="710"/>
                  </a:lnTo>
                  <a:lnTo>
                    <a:pt x="228" y="706"/>
                  </a:lnTo>
                  <a:lnTo>
                    <a:pt x="225" y="704"/>
                  </a:lnTo>
                  <a:lnTo>
                    <a:pt x="228" y="702"/>
                  </a:lnTo>
                  <a:lnTo>
                    <a:pt x="226" y="701"/>
                  </a:lnTo>
                  <a:lnTo>
                    <a:pt x="226" y="696"/>
                  </a:lnTo>
                  <a:lnTo>
                    <a:pt x="236" y="696"/>
                  </a:lnTo>
                  <a:lnTo>
                    <a:pt x="234" y="694"/>
                  </a:lnTo>
                  <a:lnTo>
                    <a:pt x="239" y="693"/>
                  </a:lnTo>
                  <a:lnTo>
                    <a:pt x="237" y="690"/>
                  </a:lnTo>
                  <a:lnTo>
                    <a:pt x="233" y="693"/>
                  </a:lnTo>
                  <a:lnTo>
                    <a:pt x="229" y="690"/>
                  </a:lnTo>
                  <a:lnTo>
                    <a:pt x="231" y="685"/>
                  </a:lnTo>
                  <a:lnTo>
                    <a:pt x="234" y="685"/>
                  </a:lnTo>
                  <a:lnTo>
                    <a:pt x="233" y="680"/>
                  </a:lnTo>
                  <a:lnTo>
                    <a:pt x="236" y="680"/>
                  </a:lnTo>
                  <a:lnTo>
                    <a:pt x="236" y="677"/>
                  </a:lnTo>
                  <a:lnTo>
                    <a:pt x="239" y="675"/>
                  </a:lnTo>
                  <a:lnTo>
                    <a:pt x="239" y="672"/>
                  </a:lnTo>
                  <a:lnTo>
                    <a:pt x="239" y="669"/>
                  </a:lnTo>
                  <a:lnTo>
                    <a:pt x="213" y="667"/>
                  </a:lnTo>
                  <a:lnTo>
                    <a:pt x="209" y="662"/>
                  </a:lnTo>
                  <a:lnTo>
                    <a:pt x="196" y="657"/>
                  </a:lnTo>
                  <a:lnTo>
                    <a:pt x="189" y="649"/>
                  </a:lnTo>
                  <a:lnTo>
                    <a:pt x="196" y="646"/>
                  </a:lnTo>
                  <a:lnTo>
                    <a:pt x="210" y="648"/>
                  </a:lnTo>
                  <a:lnTo>
                    <a:pt x="225" y="656"/>
                  </a:lnTo>
                  <a:lnTo>
                    <a:pt x="237" y="659"/>
                  </a:lnTo>
                  <a:lnTo>
                    <a:pt x="237" y="656"/>
                  </a:lnTo>
                  <a:lnTo>
                    <a:pt x="233" y="656"/>
                  </a:lnTo>
                  <a:lnTo>
                    <a:pt x="231" y="651"/>
                  </a:lnTo>
                  <a:lnTo>
                    <a:pt x="234" y="653"/>
                  </a:lnTo>
                  <a:lnTo>
                    <a:pt x="234" y="651"/>
                  </a:lnTo>
                  <a:lnTo>
                    <a:pt x="236" y="649"/>
                  </a:lnTo>
                  <a:lnTo>
                    <a:pt x="237" y="649"/>
                  </a:lnTo>
                  <a:lnTo>
                    <a:pt x="237" y="646"/>
                  </a:lnTo>
                  <a:lnTo>
                    <a:pt x="223" y="638"/>
                  </a:lnTo>
                  <a:lnTo>
                    <a:pt x="229" y="640"/>
                  </a:lnTo>
                  <a:lnTo>
                    <a:pt x="231" y="638"/>
                  </a:lnTo>
                  <a:lnTo>
                    <a:pt x="229" y="637"/>
                  </a:lnTo>
                  <a:lnTo>
                    <a:pt x="231" y="635"/>
                  </a:lnTo>
                  <a:lnTo>
                    <a:pt x="220" y="635"/>
                  </a:lnTo>
                  <a:lnTo>
                    <a:pt x="228" y="629"/>
                  </a:lnTo>
                  <a:lnTo>
                    <a:pt x="217" y="635"/>
                  </a:lnTo>
                  <a:lnTo>
                    <a:pt x="220" y="627"/>
                  </a:lnTo>
                  <a:lnTo>
                    <a:pt x="225" y="625"/>
                  </a:lnTo>
                  <a:lnTo>
                    <a:pt x="212" y="627"/>
                  </a:lnTo>
                  <a:lnTo>
                    <a:pt x="226" y="617"/>
                  </a:lnTo>
                  <a:lnTo>
                    <a:pt x="210" y="617"/>
                  </a:lnTo>
                  <a:lnTo>
                    <a:pt x="213" y="611"/>
                  </a:lnTo>
                  <a:lnTo>
                    <a:pt x="210" y="614"/>
                  </a:lnTo>
                  <a:lnTo>
                    <a:pt x="207" y="608"/>
                  </a:lnTo>
                  <a:lnTo>
                    <a:pt x="205" y="613"/>
                  </a:lnTo>
                  <a:lnTo>
                    <a:pt x="197" y="619"/>
                  </a:lnTo>
                  <a:lnTo>
                    <a:pt x="199" y="622"/>
                  </a:lnTo>
                  <a:lnTo>
                    <a:pt x="197" y="625"/>
                  </a:lnTo>
                  <a:lnTo>
                    <a:pt x="191" y="629"/>
                  </a:lnTo>
                  <a:lnTo>
                    <a:pt x="183" y="624"/>
                  </a:lnTo>
                  <a:lnTo>
                    <a:pt x="180" y="627"/>
                  </a:lnTo>
                  <a:lnTo>
                    <a:pt x="177" y="621"/>
                  </a:lnTo>
                  <a:lnTo>
                    <a:pt x="177" y="617"/>
                  </a:lnTo>
                  <a:lnTo>
                    <a:pt x="180" y="616"/>
                  </a:lnTo>
                  <a:lnTo>
                    <a:pt x="185" y="609"/>
                  </a:lnTo>
                  <a:lnTo>
                    <a:pt x="181" y="606"/>
                  </a:lnTo>
                  <a:lnTo>
                    <a:pt x="193" y="595"/>
                  </a:lnTo>
                  <a:lnTo>
                    <a:pt x="191" y="593"/>
                  </a:lnTo>
                  <a:lnTo>
                    <a:pt x="194" y="592"/>
                  </a:lnTo>
                  <a:lnTo>
                    <a:pt x="194" y="585"/>
                  </a:lnTo>
                  <a:lnTo>
                    <a:pt x="197" y="579"/>
                  </a:lnTo>
                  <a:lnTo>
                    <a:pt x="185" y="572"/>
                  </a:lnTo>
                  <a:lnTo>
                    <a:pt x="191" y="568"/>
                  </a:lnTo>
                  <a:lnTo>
                    <a:pt x="188" y="564"/>
                  </a:lnTo>
                  <a:lnTo>
                    <a:pt x="193" y="560"/>
                  </a:lnTo>
                  <a:lnTo>
                    <a:pt x="186" y="561"/>
                  </a:lnTo>
                  <a:lnTo>
                    <a:pt x="188" y="556"/>
                  </a:lnTo>
                  <a:lnTo>
                    <a:pt x="183" y="552"/>
                  </a:lnTo>
                  <a:lnTo>
                    <a:pt x="183" y="548"/>
                  </a:lnTo>
                  <a:lnTo>
                    <a:pt x="185" y="548"/>
                  </a:lnTo>
                  <a:lnTo>
                    <a:pt x="186" y="544"/>
                  </a:lnTo>
                  <a:lnTo>
                    <a:pt x="183" y="540"/>
                  </a:lnTo>
                  <a:lnTo>
                    <a:pt x="185" y="539"/>
                  </a:lnTo>
                  <a:lnTo>
                    <a:pt x="180" y="537"/>
                  </a:lnTo>
                  <a:lnTo>
                    <a:pt x="183" y="529"/>
                  </a:lnTo>
                  <a:lnTo>
                    <a:pt x="178" y="526"/>
                  </a:lnTo>
                  <a:lnTo>
                    <a:pt x="175" y="523"/>
                  </a:lnTo>
                  <a:lnTo>
                    <a:pt x="183" y="520"/>
                  </a:lnTo>
                  <a:lnTo>
                    <a:pt x="175" y="513"/>
                  </a:lnTo>
                  <a:lnTo>
                    <a:pt x="173" y="510"/>
                  </a:lnTo>
                  <a:lnTo>
                    <a:pt x="177" y="505"/>
                  </a:lnTo>
                  <a:lnTo>
                    <a:pt x="164" y="495"/>
                  </a:lnTo>
                  <a:lnTo>
                    <a:pt x="162" y="484"/>
                  </a:lnTo>
                  <a:lnTo>
                    <a:pt x="159" y="487"/>
                  </a:lnTo>
                  <a:lnTo>
                    <a:pt x="164" y="479"/>
                  </a:lnTo>
                  <a:lnTo>
                    <a:pt x="160" y="471"/>
                  </a:lnTo>
                  <a:lnTo>
                    <a:pt x="157" y="473"/>
                  </a:lnTo>
                  <a:lnTo>
                    <a:pt x="152" y="467"/>
                  </a:lnTo>
                  <a:lnTo>
                    <a:pt x="146" y="470"/>
                  </a:lnTo>
                  <a:lnTo>
                    <a:pt x="148" y="463"/>
                  </a:lnTo>
                  <a:lnTo>
                    <a:pt x="136" y="459"/>
                  </a:lnTo>
                  <a:lnTo>
                    <a:pt x="136" y="462"/>
                  </a:lnTo>
                  <a:lnTo>
                    <a:pt x="133" y="455"/>
                  </a:lnTo>
                  <a:lnTo>
                    <a:pt x="106" y="447"/>
                  </a:lnTo>
                  <a:lnTo>
                    <a:pt x="98" y="455"/>
                  </a:lnTo>
                  <a:lnTo>
                    <a:pt x="96" y="449"/>
                  </a:lnTo>
                  <a:lnTo>
                    <a:pt x="79" y="462"/>
                  </a:lnTo>
                  <a:lnTo>
                    <a:pt x="75" y="459"/>
                  </a:lnTo>
                  <a:lnTo>
                    <a:pt x="79" y="451"/>
                  </a:lnTo>
                  <a:lnTo>
                    <a:pt x="72" y="449"/>
                  </a:lnTo>
                  <a:lnTo>
                    <a:pt x="67" y="457"/>
                  </a:lnTo>
                  <a:lnTo>
                    <a:pt x="59" y="452"/>
                  </a:lnTo>
                  <a:lnTo>
                    <a:pt x="55" y="455"/>
                  </a:lnTo>
                  <a:lnTo>
                    <a:pt x="64" y="467"/>
                  </a:lnTo>
                  <a:lnTo>
                    <a:pt x="42" y="460"/>
                  </a:lnTo>
                  <a:lnTo>
                    <a:pt x="27" y="444"/>
                  </a:lnTo>
                  <a:lnTo>
                    <a:pt x="47" y="431"/>
                  </a:lnTo>
                  <a:lnTo>
                    <a:pt x="26" y="430"/>
                  </a:lnTo>
                  <a:lnTo>
                    <a:pt x="26" y="425"/>
                  </a:lnTo>
                  <a:lnTo>
                    <a:pt x="31" y="419"/>
                  </a:lnTo>
                  <a:lnTo>
                    <a:pt x="29" y="417"/>
                  </a:lnTo>
                  <a:lnTo>
                    <a:pt x="23" y="427"/>
                  </a:lnTo>
                  <a:lnTo>
                    <a:pt x="18" y="428"/>
                  </a:lnTo>
                  <a:lnTo>
                    <a:pt x="8" y="420"/>
                  </a:lnTo>
                  <a:lnTo>
                    <a:pt x="11" y="417"/>
                  </a:lnTo>
                  <a:lnTo>
                    <a:pt x="26" y="407"/>
                  </a:lnTo>
                  <a:lnTo>
                    <a:pt x="72" y="412"/>
                  </a:lnTo>
                  <a:lnTo>
                    <a:pt x="82" y="407"/>
                  </a:lnTo>
                  <a:lnTo>
                    <a:pt x="74" y="398"/>
                  </a:lnTo>
                  <a:lnTo>
                    <a:pt x="82" y="394"/>
                  </a:lnTo>
                  <a:lnTo>
                    <a:pt x="84" y="391"/>
                  </a:lnTo>
                  <a:lnTo>
                    <a:pt x="80" y="385"/>
                  </a:lnTo>
                  <a:lnTo>
                    <a:pt x="74" y="388"/>
                  </a:lnTo>
                  <a:lnTo>
                    <a:pt x="72" y="386"/>
                  </a:lnTo>
                  <a:lnTo>
                    <a:pt x="74" y="383"/>
                  </a:lnTo>
                  <a:lnTo>
                    <a:pt x="59" y="393"/>
                  </a:lnTo>
                  <a:lnTo>
                    <a:pt x="48" y="386"/>
                  </a:lnTo>
                  <a:lnTo>
                    <a:pt x="48" y="393"/>
                  </a:lnTo>
                  <a:lnTo>
                    <a:pt x="42" y="396"/>
                  </a:lnTo>
                  <a:lnTo>
                    <a:pt x="31" y="393"/>
                  </a:lnTo>
                  <a:lnTo>
                    <a:pt x="31" y="390"/>
                  </a:lnTo>
                  <a:lnTo>
                    <a:pt x="37" y="383"/>
                  </a:lnTo>
                  <a:lnTo>
                    <a:pt x="26" y="386"/>
                  </a:lnTo>
                  <a:lnTo>
                    <a:pt x="32" y="377"/>
                  </a:lnTo>
                  <a:lnTo>
                    <a:pt x="18" y="382"/>
                  </a:lnTo>
                  <a:lnTo>
                    <a:pt x="18" y="378"/>
                  </a:lnTo>
                  <a:lnTo>
                    <a:pt x="18" y="377"/>
                  </a:lnTo>
                  <a:lnTo>
                    <a:pt x="8" y="374"/>
                  </a:lnTo>
                  <a:lnTo>
                    <a:pt x="7" y="369"/>
                  </a:lnTo>
                  <a:lnTo>
                    <a:pt x="0" y="362"/>
                  </a:lnTo>
                  <a:lnTo>
                    <a:pt x="8" y="358"/>
                  </a:lnTo>
                  <a:lnTo>
                    <a:pt x="3" y="354"/>
                  </a:lnTo>
                  <a:lnTo>
                    <a:pt x="8" y="346"/>
                  </a:lnTo>
                  <a:lnTo>
                    <a:pt x="19" y="340"/>
                  </a:lnTo>
                  <a:lnTo>
                    <a:pt x="27" y="340"/>
                  </a:lnTo>
                  <a:lnTo>
                    <a:pt x="31" y="335"/>
                  </a:lnTo>
                  <a:lnTo>
                    <a:pt x="55" y="327"/>
                  </a:lnTo>
                  <a:lnTo>
                    <a:pt x="51" y="322"/>
                  </a:lnTo>
                  <a:lnTo>
                    <a:pt x="59" y="318"/>
                  </a:lnTo>
                  <a:lnTo>
                    <a:pt x="79" y="311"/>
                  </a:lnTo>
                  <a:lnTo>
                    <a:pt x="92" y="314"/>
                  </a:lnTo>
                  <a:lnTo>
                    <a:pt x="111" y="293"/>
                  </a:lnTo>
                  <a:lnTo>
                    <a:pt x="111" y="285"/>
                  </a:lnTo>
                  <a:lnTo>
                    <a:pt x="108" y="281"/>
                  </a:lnTo>
                  <a:lnTo>
                    <a:pt x="109" y="276"/>
                  </a:lnTo>
                  <a:lnTo>
                    <a:pt x="119" y="273"/>
                  </a:lnTo>
                  <a:lnTo>
                    <a:pt x="112" y="268"/>
                  </a:lnTo>
                  <a:lnTo>
                    <a:pt x="128" y="257"/>
                  </a:lnTo>
                  <a:lnTo>
                    <a:pt x="125" y="249"/>
                  </a:lnTo>
                  <a:lnTo>
                    <a:pt x="119" y="260"/>
                  </a:lnTo>
                  <a:lnTo>
                    <a:pt x="109" y="260"/>
                  </a:lnTo>
                  <a:lnTo>
                    <a:pt x="101" y="266"/>
                  </a:lnTo>
                  <a:lnTo>
                    <a:pt x="96" y="260"/>
                  </a:lnTo>
                  <a:lnTo>
                    <a:pt x="87" y="261"/>
                  </a:lnTo>
                  <a:lnTo>
                    <a:pt x="84" y="255"/>
                  </a:lnTo>
                  <a:lnTo>
                    <a:pt x="84" y="245"/>
                  </a:lnTo>
                  <a:lnTo>
                    <a:pt x="93" y="239"/>
                  </a:lnTo>
                  <a:lnTo>
                    <a:pt x="98" y="231"/>
                  </a:lnTo>
                  <a:lnTo>
                    <a:pt x="112" y="228"/>
                  </a:lnTo>
                  <a:lnTo>
                    <a:pt x="112" y="221"/>
                  </a:lnTo>
                  <a:lnTo>
                    <a:pt x="133" y="194"/>
                  </a:lnTo>
                  <a:lnTo>
                    <a:pt x="144" y="189"/>
                  </a:lnTo>
                  <a:lnTo>
                    <a:pt x="157" y="197"/>
                  </a:lnTo>
                  <a:lnTo>
                    <a:pt x="165" y="192"/>
                  </a:lnTo>
                  <a:lnTo>
                    <a:pt x="164" y="178"/>
                  </a:lnTo>
                  <a:lnTo>
                    <a:pt x="172" y="168"/>
                  </a:lnTo>
                  <a:lnTo>
                    <a:pt x="167" y="154"/>
                  </a:lnTo>
                  <a:lnTo>
                    <a:pt x="181" y="140"/>
                  </a:lnTo>
                  <a:lnTo>
                    <a:pt x="194" y="144"/>
                  </a:lnTo>
                  <a:lnTo>
                    <a:pt x="196" y="157"/>
                  </a:lnTo>
                  <a:lnTo>
                    <a:pt x="213" y="176"/>
                  </a:lnTo>
                  <a:lnTo>
                    <a:pt x="215" y="173"/>
                  </a:lnTo>
                  <a:lnTo>
                    <a:pt x="213" y="165"/>
                  </a:lnTo>
                  <a:lnTo>
                    <a:pt x="191" y="136"/>
                  </a:lnTo>
                  <a:lnTo>
                    <a:pt x="252" y="107"/>
                  </a:lnTo>
                  <a:lnTo>
                    <a:pt x="258" y="123"/>
                  </a:lnTo>
                  <a:lnTo>
                    <a:pt x="260" y="138"/>
                  </a:lnTo>
                  <a:lnTo>
                    <a:pt x="255" y="159"/>
                  </a:lnTo>
                  <a:lnTo>
                    <a:pt x="255" y="165"/>
                  </a:lnTo>
                  <a:lnTo>
                    <a:pt x="258" y="164"/>
                  </a:lnTo>
                  <a:lnTo>
                    <a:pt x="260" y="154"/>
                  </a:lnTo>
                  <a:lnTo>
                    <a:pt x="266" y="146"/>
                  </a:lnTo>
                  <a:lnTo>
                    <a:pt x="266" y="133"/>
                  </a:lnTo>
                  <a:lnTo>
                    <a:pt x="298" y="154"/>
                  </a:lnTo>
                  <a:lnTo>
                    <a:pt x="287" y="138"/>
                  </a:lnTo>
                  <a:lnTo>
                    <a:pt x="305" y="140"/>
                  </a:lnTo>
                  <a:lnTo>
                    <a:pt x="292" y="117"/>
                  </a:lnTo>
                  <a:lnTo>
                    <a:pt x="294" y="104"/>
                  </a:lnTo>
                  <a:lnTo>
                    <a:pt x="290" y="96"/>
                  </a:lnTo>
                  <a:lnTo>
                    <a:pt x="292" y="95"/>
                  </a:lnTo>
                  <a:lnTo>
                    <a:pt x="313" y="96"/>
                  </a:lnTo>
                  <a:lnTo>
                    <a:pt x="327" y="120"/>
                  </a:lnTo>
                  <a:lnTo>
                    <a:pt x="340" y="125"/>
                  </a:lnTo>
                  <a:lnTo>
                    <a:pt x="359" y="151"/>
                  </a:lnTo>
                  <a:lnTo>
                    <a:pt x="364" y="143"/>
                  </a:lnTo>
                  <a:lnTo>
                    <a:pt x="358" y="131"/>
                  </a:lnTo>
                  <a:lnTo>
                    <a:pt x="363" y="112"/>
                  </a:lnTo>
                  <a:lnTo>
                    <a:pt x="371" y="107"/>
                  </a:lnTo>
                  <a:lnTo>
                    <a:pt x="374" y="103"/>
                  </a:lnTo>
                  <a:lnTo>
                    <a:pt x="355" y="74"/>
                  </a:lnTo>
                  <a:lnTo>
                    <a:pt x="395" y="80"/>
                  </a:lnTo>
                  <a:lnTo>
                    <a:pt x="395" y="98"/>
                  </a:lnTo>
                  <a:lnTo>
                    <a:pt x="396" y="95"/>
                  </a:lnTo>
                  <a:lnTo>
                    <a:pt x="396" y="75"/>
                  </a:lnTo>
                  <a:lnTo>
                    <a:pt x="398" y="74"/>
                  </a:lnTo>
                  <a:lnTo>
                    <a:pt x="415" y="103"/>
                  </a:lnTo>
                  <a:lnTo>
                    <a:pt x="417" y="95"/>
                  </a:lnTo>
                  <a:lnTo>
                    <a:pt x="415" y="90"/>
                  </a:lnTo>
                  <a:lnTo>
                    <a:pt x="417" y="82"/>
                  </a:lnTo>
                  <a:lnTo>
                    <a:pt x="404" y="72"/>
                  </a:lnTo>
                  <a:lnTo>
                    <a:pt x="367" y="67"/>
                  </a:lnTo>
                  <a:lnTo>
                    <a:pt x="364" y="63"/>
                  </a:lnTo>
                  <a:lnTo>
                    <a:pt x="366" y="58"/>
                  </a:lnTo>
                  <a:lnTo>
                    <a:pt x="361" y="53"/>
                  </a:lnTo>
                  <a:lnTo>
                    <a:pt x="358" y="47"/>
                  </a:lnTo>
                  <a:lnTo>
                    <a:pt x="359" y="43"/>
                  </a:lnTo>
                  <a:lnTo>
                    <a:pt x="377" y="38"/>
                  </a:lnTo>
                  <a:lnTo>
                    <a:pt x="390" y="32"/>
                  </a:lnTo>
                  <a:lnTo>
                    <a:pt x="399" y="40"/>
                  </a:lnTo>
                  <a:lnTo>
                    <a:pt x="396" y="47"/>
                  </a:lnTo>
                  <a:lnTo>
                    <a:pt x="425" y="59"/>
                  </a:lnTo>
                  <a:lnTo>
                    <a:pt x="431" y="74"/>
                  </a:lnTo>
                  <a:lnTo>
                    <a:pt x="433" y="69"/>
                  </a:lnTo>
                  <a:lnTo>
                    <a:pt x="428" y="56"/>
                  </a:lnTo>
                  <a:lnTo>
                    <a:pt x="433" y="50"/>
                  </a:lnTo>
                  <a:lnTo>
                    <a:pt x="451" y="42"/>
                  </a:lnTo>
                  <a:lnTo>
                    <a:pt x="433" y="37"/>
                  </a:lnTo>
                  <a:lnTo>
                    <a:pt x="431" y="34"/>
                  </a:lnTo>
                  <a:lnTo>
                    <a:pt x="433" y="30"/>
                  </a:lnTo>
                  <a:lnTo>
                    <a:pt x="433" y="22"/>
                  </a:lnTo>
                  <a:lnTo>
                    <a:pt x="435" y="21"/>
                  </a:lnTo>
                  <a:lnTo>
                    <a:pt x="435" y="16"/>
                  </a:lnTo>
                  <a:lnTo>
                    <a:pt x="443" y="18"/>
                  </a:lnTo>
                  <a:lnTo>
                    <a:pt x="448" y="10"/>
                  </a:lnTo>
                  <a:lnTo>
                    <a:pt x="460" y="24"/>
                  </a:lnTo>
                  <a:lnTo>
                    <a:pt x="457" y="10"/>
                  </a:lnTo>
                  <a:lnTo>
                    <a:pt x="464" y="5"/>
                  </a:lnTo>
                  <a:lnTo>
                    <a:pt x="481" y="2"/>
                  </a:lnTo>
                  <a:lnTo>
                    <a:pt x="489" y="13"/>
                  </a:lnTo>
                  <a:lnTo>
                    <a:pt x="488" y="5"/>
                  </a:lnTo>
                  <a:lnTo>
                    <a:pt x="494" y="0"/>
                  </a:lnTo>
                  <a:lnTo>
                    <a:pt x="528" y="2"/>
                  </a:lnTo>
                  <a:lnTo>
                    <a:pt x="547" y="10"/>
                  </a:lnTo>
                  <a:lnTo>
                    <a:pt x="544" y="13"/>
                  </a:lnTo>
                  <a:lnTo>
                    <a:pt x="547" y="18"/>
                  </a:lnTo>
                  <a:lnTo>
                    <a:pt x="573" y="16"/>
                  </a:lnTo>
                  <a:lnTo>
                    <a:pt x="582" y="26"/>
                  </a:lnTo>
                  <a:lnTo>
                    <a:pt x="577" y="35"/>
                  </a:lnTo>
                  <a:lnTo>
                    <a:pt x="524" y="40"/>
                  </a:lnTo>
                  <a:lnTo>
                    <a:pt x="508" y="50"/>
                  </a:lnTo>
                  <a:lnTo>
                    <a:pt x="500" y="50"/>
                  </a:lnTo>
                  <a:lnTo>
                    <a:pt x="470" y="63"/>
                  </a:lnTo>
                  <a:lnTo>
                    <a:pt x="468" y="69"/>
                  </a:lnTo>
                  <a:lnTo>
                    <a:pt x="478" y="61"/>
                  </a:lnTo>
                  <a:lnTo>
                    <a:pt x="484" y="63"/>
                  </a:lnTo>
                  <a:lnTo>
                    <a:pt x="484" y="71"/>
                  </a:lnTo>
                  <a:lnTo>
                    <a:pt x="491" y="59"/>
                  </a:lnTo>
                  <a:lnTo>
                    <a:pt x="510" y="61"/>
                  </a:lnTo>
                  <a:lnTo>
                    <a:pt x="533" y="43"/>
                  </a:lnTo>
                  <a:lnTo>
                    <a:pt x="550" y="47"/>
                  </a:lnTo>
                  <a:lnTo>
                    <a:pt x="549" y="53"/>
                  </a:lnTo>
                  <a:lnTo>
                    <a:pt x="589" y="40"/>
                  </a:lnTo>
                  <a:lnTo>
                    <a:pt x="593" y="45"/>
                  </a:lnTo>
                  <a:lnTo>
                    <a:pt x="592" y="47"/>
                  </a:lnTo>
                  <a:lnTo>
                    <a:pt x="593" y="55"/>
                  </a:lnTo>
                  <a:lnTo>
                    <a:pt x="593" y="58"/>
                  </a:lnTo>
                  <a:lnTo>
                    <a:pt x="576" y="74"/>
                  </a:lnTo>
                  <a:lnTo>
                    <a:pt x="603" y="63"/>
                  </a:lnTo>
                  <a:lnTo>
                    <a:pt x="603" y="74"/>
                  </a:lnTo>
                  <a:lnTo>
                    <a:pt x="611" y="66"/>
                  </a:lnTo>
                  <a:lnTo>
                    <a:pt x="621" y="69"/>
                  </a:lnTo>
                  <a:lnTo>
                    <a:pt x="635" y="87"/>
                  </a:lnTo>
                  <a:lnTo>
                    <a:pt x="617" y="107"/>
                  </a:lnTo>
                  <a:lnTo>
                    <a:pt x="585" y="120"/>
                  </a:lnTo>
                  <a:lnTo>
                    <a:pt x="524" y="127"/>
                  </a:lnTo>
                  <a:lnTo>
                    <a:pt x="492" y="143"/>
                  </a:lnTo>
                  <a:lnTo>
                    <a:pt x="491" y="148"/>
                  </a:lnTo>
                  <a:lnTo>
                    <a:pt x="491" y="157"/>
                  </a:lnTo>
                  <a:lnTo>
                    <a:pt x="541" y="133"/>
                  </a:lnTo>
                  <a:lnTo>
                    <a:pt x="579" y="131"/>
                  </a:lnTo>
                  <a:lnTo>
                    <a:pt x="584" y="136"/>
                  </a:lnTo>
                  <a:lnTo>
                    <a:pt x="584" y="144"/>
                  </a:lnTo>
                  <a:lnTo>
                    <a:pt x="560" y="165"/>
                  </a:lnTo>
                  <a:lnTo>
                    <a:pt x="558" y="168"/>
                  </a:lnTo>
                  <a:lnTo>
                    <a:pt x="565" y="172"/>
                  </a:lnTo>
                  <a:lnTo>
                    <a:pt x="600" y="151"/>
                  </a:lnTo>
                  <a:lnTo>
                    <a:pt x="601" y="149"/>
                  </a:lnTo>
                  <a:lnTo>
                    <a:pt x="600" y="136"/>
                  </a:lnTo>
                  <a:lnTo>
                    <a:pt x="603" y="130"/>
                  </a:lnTo>
                  <a:lnTo>
                    <a:pt x="624" y="127"/>
                  </a:lnTo>
                  <a:lnTo>
                    <a:pt x="627" y="143"/>
                  </a:lnTo>
                  <a:lnTo>
                    <a:pt x="624" y="167"/>
                  </a:lnTo>
                  <a:lnTo>
                    <a:pt x="619" y="178"/>
                  </a:lnTo>
                  <a:lnTo>
                    <a:pt x="616" y="181"/>
                  </a:lnTo>
                  <a:lnTo>
                    <a:pt x="593" y="234"/>
                  </a:lnTo>
                  <a:lnTo>
                    <a:pt x="606" y="218"/>
                  </a:lnTo>
                  <a:lnTo>
                    <a:pt x="609" y="210"/>
                  </a:lnTo>
                  <a:lnTo>
                    <a:pt x="608" y="207"/>
                  </a:lnTo>
                  <a:lnTo>
                    <a:pt x="616" y="202"/>
                  </a:lnTo>
                  <a:lnTo>
                    <a:pt x="640" y="164"/>
                  </a:lnTo>
                  <a:lnTo>
                    <a:pt x="651" y="154"/>
                  </a:lnTo>
                  <a:lnTo>
                    <a:pt x="650" y="170"/>
                  </a:lnTo>
                  <a:lnTo>
                    <a:pt x="658" y="162"/>
                  </a:lnTo>
                  <a:lnTo>
                    <a:pt x="675" y="167"/>
                  </a:lnTo>
                  <a:lnTo>
                    <a:pt x="675" y="162"/>
                  </a:lnTo>
                  <a:lnTo>
                    <a:pt x="680" y="159"/>
                  </a:lnTo>
                  <a:lnTo>
                    <a:pt x="677" y="149"/>
                  </a:lnTo>
                  <a:lnTo>
                    <a:pt x="682" y="149"/>
                  </a:lnTo>
                  <a:lnTo>
                    <a:pt x="683" y="141"/>
                  </a:lnTo>
                  <a:lnTo>
                    <a:pt x="712" y="136"/>
                  </a:lnTo>
                  <a:lnTo>
                    <a:pt x="738" y="148"/>
                  </a:lnTo>
                  <a:lnTo>
                    <a:pt x="746" y="159"/>
                  </a:lnTo>
                  <a:lnTo>
                    <a:pt x="723" y="191"/>
                  </a:lnTo>
                  <a:lnTo>
                    <a:pt x="712" y="192"/>
                  </a:lnTo>
                  <a:lnTo>
                    <a:pt x="715" y="204"/>
                  </a:lnTo>
                  <a:lnTo>
                    <a:pt x="714" y="207"/>
                  </a:lnTo>
                  <a:lnTo>
                    <a:pt x="696" y="216"/>
                  </a:lnTo>
                  <a:lnTo>
                    <a:pt x="678" y="212"/>
                  </a:lnTo>
                  <a:lnTo>
                    <a:pt x="669" y="221"/>
                  </a:lnTo>
                  <a:lnTo>
                    <a:pt x="653" y="218"/>
                  </a:lnTo>
                  <a:lnTo>
                    <a:pt x="635" y="226"/>
                  </a:lnTo>
                  <a:lnTo>
                    <a:pt x="642" y="231"/>
                  </a:lnTo>
                  <a:lnTo>
                    <a:pt x="653" y="221"/>
                  </a:lnTo>
                  <a:lnTo>
                    <a:pt x="698" y="226"/>
                  </a:lnTo>
                  <a:lnTo>
                    <a:pt x="686" y="245"/>
                  </a:lnTo>
                  <a:lnTo>
                    <a:pt x="653" y="244"/>
                  </a:lnTo>
                  <a:lnTo>
                    <a:pt x="646" y="255"/>
                  </a:lnTo>
                  <a:lnTo>
                    <a:pt x="643" y="268"/>
                  </a:lnTo>
                  <a:lnTo>
                    <a:pt x="648" y="274"/>
                  </a:lnTo>
                  <a:lnTo>
                    <a:pt x="650" y="271"/>
                  </a:lnTo>
                  <a:lnTo>
                    <a:pt x="651" y="265"/>
                  </a:lnTo>
                  <a:lnTo>
                    <a:pt x="658" y="258"/>
                  </a:lnTo>
                  <a:lnTo>
                    <a:pt x="675" y="252"/>
                  </a:lnTo>
                  <a:lnTo>
                    <a:pt x="682" y="258"/>
                  </a:lnTo>
                  <a:lnTo>
                    <a:pt x="674" y="274"/>
                  </a:lnTo>
                  <a:lnTo>
                    <a:pt x="661" y="273"/>
                  </a:lnTo>
                  <a:lnTo>
                    <a:pt x="656" y="279"/>
                  </a:lnTo>
                  <a:lnTo>
                    <a:pt x="651" y="308"/>
                  </a:lnTo>
                  <a:lnTo>
                    <a:pt x="654" y="298"/>
                  </a:lnTo>
                  <a:lnTo>
                    <a:pt x="661" y="298"/>
                  </a:lnTo>
                  <a:lnTo>
                    <a:pt x="659" y="305"/>
                  </a:lnTo>
                  <a:lnTo>
                    <a:pt x="656" y="303"/>
                  </a:lnTo>
                  <a:lnTo>
                    <a:pt x="654" y="309"/>
                  </a:lnTo>
                  <a:lnTo>
                    <a:pt x="651" y="309"/>
                  </a:lnTo>
                  <a:lnTo>
                    <a:pt x="651" y="321"/>
                  </a:lnTo>
                  <a:lnTo>
                    <a:pt x="635" y="327"/>
                  </a:lnTo>
                  <a:lnTo>
                    <a:pt x="635" y="334"/>
                  </a:lnTo>
                  <a:lnTo>
                    <a:pt x="637" y="335"/>
                  </a:lnTo>
                  <a:lnTo>
                    <a:pt x="634" y="346"/>
                  </a:lnTo>
                  <a:lnTo>
                    <a:pt x="630" y="359"/>
                  </a:lnTo>
                  <a:lnTo>
                    <a:pt x="632" y="361"/>
                  </a:lnTo>
                  <a:lnTo>
                    <a:pt x="627" y="370"/>
                  </a:lnTo>
                  <a:lnTo>
                    <a:pt x="627" y="374"/>
                  </a:lnTo>
                  <a:lnTo>
                    <a:pt x="624" y="380"/>
                  </a:lnTo>
                  <a:lnTo>
                    <a:pt x="629" y="383"/>
                  </a:lnTo>
                  <a:lnTo>
                    <a:pt x="638" y="367"/>
                  </a:lnTo>
                  <a:lnTo>
                    <a:pt x="656" y="378"/>
                  </a:lnTo>
                  <a:lnTo>
                    <a:pt x="659" y="385"/>
                  </a:lnTo>
                  <a:lnTo>
                    <a:pt x="656" y="386"/>
                  </a:lnTo>
                  <a:lnTo>
                    <a:pt x="640" y="380"/>
                  </a:lnTo>
                  <a:lnTo>
                    <a:pt x="638" y="383"/>
                  </a:lnTo>
                  <a:lnTo>
                    <a:pt x="645" y="388"/>
                  </a:lnTo>
                  <a:lnTo>
                    <a:pt x="638" y="391"/>
                  </a:lnTo>
                  <a:lnTo>
                    <a:pt x="645" y="394"/>
                  </a:lnTo>
                  <a:lnTo>
                    <a:pt x="650" y="396"/>
                  </a:lnTo>
                  <a:lnTo>
                    <a:pt x="658" y="402"/>
                  </a:lnTo>
                  <a:lnTo>
                    <a:pt x="661" y="396"/>
                  </a:lnTo>
                  <a:lnTo>
                    <a:pt x="667" y="399"/>
                  </a:lnTo>
                  <a:lnTo>
                    <a:pt x="669" y="414"/>
                  </a:lnTo>
                  <a:lnTo>
                    <a:pt x="664" y="423"/>
                  </a:lnTo>
                  <a:lnTo>
                    <a:pt x="637" y="417"/>
                  </a:lnTo>
                  <a:lnTo>
                    <a:pt x="635" y="422"/>
                  </a:lnTo>
                  <a:lnTo>
                    <a:pt x="624" y="430"/>
                  </a:lnTo>
                  <a:lnTo>
                    <a:pt x="619" y="423"/>
                  </a:lnTo>
                  <a:lnTo>
                    <a:pt x="611" y="428"/>
                  </a:lnTo>
                  <a:lnTo>
                    <a:pt x="614" y="435"/>
                  </a:lnTo>
                  <a:lnTo>
                    <a:pt x="617" y="433"/>
                  </a:lnTo>
                  <a:lnTo>
                    <a:pt x="622" y="439"/>
                  </a:lnTo>
                  <a:lnTo>
                    <a:pt x="624" y="439"/>
                  </a:lnTo>
                  <a:lnTo>
                    <a:pt x="624" y="447"/>
                  </a:lnTo>
                  <a:lnTo>
                    <a:pt x="637" y="451"/>
                  </a:lnTo>
                  <a:lnTo>
                    <a:pt x="632" y="444"/>
                  </a:lnTo>
                  <a:lnTo>
                    <a:pt x="645" y="447"/>
                  </a:lnTo>
                  <a:lnTo>
                    <a:pt x="646" y="452"/>
                  </a:lnTo>
                  <a:lnTo>
                    <a:pt x="630" y="459"/>
                  </a:lnTo>
                  <a:lnTo>
                    <a:pt x="643" y="462"/>
                  </a:lnTo>
                  <a:lnTo>
                    <a:pt x="650" y="468"/>
                  </a:lnTo>
                  <a:lnTo>
                    <a:pt x="650" y="486"/>
                  </a:lnTo>
                  <a:lnTo>
                    <a:pt x="648" y="492"/>
                  </a:lnTo>
                  <a:lnTo>
                    <a:pt x="643" y="491"/>
                  </a:lnTo>
                  <a:lnTo>
                    <a:pt x="642" y="484"/>
                  </a:lnTo>
                  <a:lnTo>
                    <a:pt x="624" y="479"/>
                  </a:lnTo>
                  <a:lnTo>
                    <a:pt x="616" y="479"/>
                  </a:lnTo>
                  <a:lnTo>
                    <a:pt x="635" y="489"/>
                  </a:lnTo>
                  <a:lnTo>
                    <a:pt x="635" y="492"/>
                  </a:lnTo>
                  <a:lnTo>
                    <a:pt x="634" y="497"/>
                  </a:lnTo>
                  <a:lnTo>
                    <a:pt x="632" y="510"/>
                  </a:lnTo>
                  <a:lnTo>
                    <a:pt x="650" y="512"/>
                  </a:lnTo>
                  <a:lnTo>
                    <a:pt x="653" y="520"/>
                  </a:lnTo>
                  <a:lnTo>
                    <a:pt x="646" y="528"/>
                  </a:lnTo>
                  <a:lnTo>
                    <a:pt x="642" y="526"/>
                  </a:lnTo>
                  <a:lnTo>
                    <a:pt x="635" y="518"/>
                  </a:lnTo>
                  <a:lnTo>
                    <a:pt x="616" y="516"/>
                  </a:lnTo>
                  <a:lnTo>
                    <a:pt x="617" y="523"/>
                  </a:lnTo>
                  <a:lnTo>
                    <a:pt x="614" y="526"/>
                  </a:lnTo>
                  <a:lnTo>
                    <a:pt x="611" y="534"/>
                  </a:lnTo>
                  <a:lnTo>
                    <a:pt x="621" y="534"/>
                  </a:lnTo>
                  <a:lnTo>
                    <a:pt x="637" y="542"/>
                  </a:lnTo>
                  <a:lnTo>
                    <a:pt x="634" y="545"/>
                  </a:lnTo>
                  <a:lnTo>
                    <a:pt x="635" y="553"/>
                  </a:lnTo>
                  <a:lnTo>
                    <a:pt x="622" y="555"/>
                  </a:lnTo>
                  <a:lnTo>
                    <a:pt x="609" y="563"/>
                  </a:lnTo>
                  <a:lnTo>
                    <a:pt x="593" y="553"/>
                  </a:lnTo>
                  <a:lnTo>
                    <a:pt x="587" y="544"/>
                  </a:lnTo>
                  <a:lnTo>
                    <a:pt x="585" y="545"/>
                  </a:lnTo>
                  <a:lnTo>
                    <a:pt x="584" y="552"/>
                  </a:lnTo>
                  <a:lnTo>
                    <a:pt x="577" y="548"/>
                  </a:lnTo>
                  <a:lnTo>
                    <a:pt x="579" y="555"/>
                  </a:lnTo>
                  <a:lnTo>
                    <a:pt x="576" y="555"/>
                  </a:lnTo>
                  <a:lnTo>
                    <a:pt x="565" y="563"/>
                  </a:lnTo>
                  <a:lnTo>
                    <a:pt x="558" y="563"/>
                  </a:lnTo>
                  <a:lnTo>
                    <a:pt x="550" y="566"/>
                  </a:lnTo>
                  <a:lnTo>
                    <a:pt x="553" y="568"/>
                  </a:lnTo>
                  <a:lnTo>
                    <a:pt x="561" y="564"/>
                  </a:lnTo>
                  <a:lnTo>
                    <a:pt x="568" y="569"/>
                  </a:lnTo>
                  <a:lnTo>
                    <a:pt x="576" y="571"/>
                  </a:lnTo>
                  <a:lnTo>
                    <a:pt x="565" y="577"/>
                  </a:lnTo>
                  <a:lnTo>
                    <a:pt x="553" y="579"/>
                  </a:lnTo>
                  <a:lnTo>
                    <a:pt x="552" y="582"/>
                  </a:lnTo>
                  <a:lnTo>
                    <a:pt x="557" y="582"/>
                  </a:lnTo>
                  <a:lnTo>
                    <a:pt x="558" y="585"/>
                  </a:lnTo>
                  <a:lnTo>
                    <a:pt x="569" y="579"/>
                  </a:lnTo>
                  <a:lnTo>
                    <a:pt x="577" y="582"/>
                  </a:lnTo>
                  <a:lnTo>
                    <a:pt x="577" y="589"/>
                  </a:lnTo>
                  <a:lnTo>
                    <a:pt x="568" y="592"/>
                  </a:lnTo>
                  <a:lnTo>
                    <a:pt x="569" y="593"/>
                  </a:lnTo>
                  <a:lnTo>
                    <a:pt x="568" y="603"/>
                  </a:lnTo>
                  <a:lnTo>
                    <a:pt x="573" y="593"/>
                  </a:lnTo>
                  <a:lnTo>
                    <a:pt x="579" y="592"/>
                  </a:lnTo>
                  <a:lnTo>
                    <a:pt x="590" y="601"/>
                  </a:lnTo>
                  <a:lnTo>
                    <a:pt x="605" y="608"/>
                  </a:lnTo>
                  <a:lnTo>
                    <a:pt x="606" y="613"/>
                  </a:lnTo>
                  <a:lnTo>
                    <a:pt x="611" y="614"/>
                  </a:lnTo>
                  <a:lnTo>
                    <a:pt x="605" y="622"/>
                  </a:lnTo>
                  <a:lnTo>
                    <a:pt x="605" y="629"/>
                  </a:lnTo>
                  <a:lnTo>
                    <a:pt x="608" y="624"/>
                  </a:lnTo>
                  <a:lnTo>
                    <a:pt x="616" y="622"/>
                  </a:lnTo>
                  <a:lnTo>
                    <a:pt x="614" y="633"/>
                  </a:lnTo>
                  <a:lnTo>
                    <a:pt x="611" y="635"/>
                  </a:lnTo>
                  <a:lnTo>
                    <a:pt x="614" y="637"/>
                  </a:lnTo>
                  <a:lnTo>
                    <a:pt x="614" y="641"/>
                  </a:lnTo>
                  <a:lnTo>
                    <a:pt x="613" y="643"/>
                  </a:lnTo>
                  <a:lnTo>
                    <a:pt x="614" y="649"/>
                  </a:lnTo>
                  <a:lnTo>
                    <a:pt x="616" y="649"/>
                  </a:lnTo>
                  <a:lnTo>
                    <a:pt x="616" y="653"/>
                  </a:lnTo>
                  <a:lnTo>
                    <a:pt x="606" y="653"/>
                  </a:lnTo>
                  <a:lnTo>
                    <a:pt x="606" y="643"/>
                  </a:lnTo>
                  <a:lnTo>
                    <a:pt x="605" y="643"/>
                  </a:lnTo>
                  <a:lnTo>
                    <a:pt x="603" y="654"/>
                  </a:lnTo>
                  <a:lnTo>
                    <a:pt x="592" y="653"/>
                  </a:lnTo>
                  <a:lnTo>
                    <a:pt x="584" y="645"/>
                  </a:lnTo>
                  <a:lnTo>
                    <a:pt x="582" y="635"/>
                  </a:lnTo>
                  <a:lnTo>
                    <a:pt x="577" y="627"/>
                  </a:lnTo>
                  <a:lnTo>
                    <a:pt x="573" y="627"/>
                  </a:lnTo>
                  <a:lnTo>
                    <a:pt x="557" y="617"/>
                  </a:lnTo>
                  <a:lnTo>
                    <a:pt x="549" y="619"/>
                  </a:lnTo>
                  <a:lnTo>
                    <a:pt x="541" y="611"/>
                  </a:lnTo>
                  <a:lnTo>
                    <a:pt x="541" y="617"/>
                  </a:lnTo>
                  <a:lnTo>
                    <a:pt x="537" y="617"/>
                  </a:lnTo>
                  <a:lnTo>
                    <a:pt x="544" y="621"/>
                  </a:lnTo>
                  <a:lnTo>
                    <a:pt x="544" y="622"/>
                  </a:lnTo>
                  <a:lnTo>
                    <a:pt x="563" y="622"/>
                  </a:lnTo>
                  <a:lnTo>
                    <a:pt x="566" y="625"/>
                  </a:lnTo>
                  <a:lnTo>
                    <a:pt x="566" y="630"/>
                  </a:lnTo>
                  <a:lnTo>
                    <a:pt x="561" y="629"/>
                  </a:lnTo>
                  <a:lnTo>
                    <a:pt x="563" y="632"/>
                  </a:lnTo>
                  <a:lnTo>
                    <a:pt x="552" y="638"/>
                  </a:lnTo>
                  <a:lnTo>
                    <a:pt x="542" y="638"/>
                  </a:lnTo>
                  <a:lnTo>
                    <a:pt x="537" y="637"/>
                  </a:lnTo>
                  <a:lnTo>
                    <a:pt x="537" y="640"/>
                  </a:lnTo>
                  <a:lnTo>
                    <a:pt x="531" y="638"/>
                  </a:lnTo>
                  <a:lnTo>
                    <a:pt x="529" y="640"/>
                  </a:lnTo>
                  <a:lnTo>
                    <a:pt x="533" y="645"/>
                  </a:lnTo>
                  <a:lnTo>
                    <a:pt x="531" y="649"/>
                  </a:lnTo>
                  <a:lnTo>
                    <a:pt x="521" y="654"/>
                  </a:lnTo>
                  <a:lnTo>
                    <a:pt x="531" y="657"/>
                  </a:lnTo>
                  <a:lnTo>
                    <a:pt x="550" y="656"/>
                  </a:lnTo>
                  <a:lnTo>
                    <a:pt x="552" y="657"/>
                  </a:lnTo>
                  <a:lnTo>
                    <a:pt x="524" y="667"/>
                  </a:lnTo>
                  <a:lnTo>
                    <a:pt x="533" y="667"/>
                  </a:lnTo>
                  <a:lnTo>
                    <a:pt x="541" y="667"/>
                  </a:lnTo>
                  <a:lnTo>
                    <a:pt x="544" y="662"/>
                  </a:lnTo>
                  <a:lnTo>
                    <a:pt x="553" y="662"/>
                  </a:lnTo>
                  <a:lnTo>
                    <a:pt x="566" y="656"/>
                  </a:lnTo>
                  <a:lnTo>
                    <a:pt x="587" y="664"/>
                  </a:lnTo>
                  <a:lnTo>
                    <a:pt x="609" y="662"/>
                  </a:lnTo>
                  <a:lnTo>
                    <a:pt x="605" y="669"/>
                  </a:lnTo>
                  <a:lnTo>
                    <a:pt x="597" y="669"/>
                  </a:lnTo>
                  <a:lnTo>
                    <a:pt x="595" y="672"/>
                  </a:lnTo>
                  <a:lnTo>
                    <a:pt x="593" y="672"/>
                  </a:lnTo>
                  <a:lnTo>
                    <a:pt x="585" y="675"/>
                  </a:lnTo>
                  <a:lnTo>
                    <a:pt x="589" y="678"/>
                  </a:lnTo>
                  <a:lnTo>
                    <a:pt x="587" y="682"/>
                  </a:lnTo>
                  <a:lnTo>
                    <a:pt x="579" y="680"/>
                  </a:lnTo>
                  <a:lnTo>
                    <a:pt x="582" y="685"/>
                  </a:lnTo>
                  <a:lnTo>
                    <a:pt x="579" y="683"/>
                  </a:lnTo>
                  <a:lnTo>
                    <a:pt x="573" y="690"/>
                  </a:lnTo>
                  <a:lnTo>
                    <a:pt x="569" y="691"/>
                  </a:lnTo>
                  <a:lnTo>
                    <a:pt x="569" y="694"/>
                  </a:lnTo>
                  <a:lnTo>
                    <a:pt x="561" y="694"/>
                  </a:lnTo>
                  <a:lnTo>
                    <a:pt x="563" y="698"/>
                  </a:lnTo>
                  <a:lnTo>
                    <a:pt x="553" y="702"/>
                  </a:lnTo>
                  <a:lnTo>
                    <a:pt x="552" y="706"/>
                  </a:lnTo>
                  <a:lnTo>
                    <a:pt x="544" y="706"/>
                  </a:lnTo>
                  <a:lnTo>
                    <a:pt x="542" y="709"/>
                  </a:lnTo>
                  <a:lnTo>
                    <a:pt x="533" y="712"/>
                  </a:lnTo>
                  <a:lnTo>
                    <a:pt x="529" y="709"/>
                  </a:lnTo>
                  <a:lnTo>
                    <a:pt x="510" y="718"/>
                  </a:lnTo>
                  <a:lnTo>
                    <a:pt x="505" y="714"/>
                  </a:lnTo>
                  <a:lnTo>
                    <a:pt x="502" y="715"/>
                  </a:lnTo>
                  <a:lnTo>
                    <a:pt x="502" y="718"/>
                  </a:lnTo>
                  <a:lnTo>
                    <a:pt x="500" y="718"/>
                  </a:lnTo>
                  <a:lnTo>
                    <a:pt x="502" y="720"/>
                  </a:lnTo>
                  <a:lnTo>
                    <a:pt x="499" y="722"/>
                  </a:lnTo>
                  <a:lnTo>
                    <a:pt x="497" y="718"/>
                  </a:lnTo>
                  <a:lnTo>
                    <a:pt x="492" y="717"/>
                  </a:lnTo>
                  <a:lnTo>
                    <a:pt x="496" y="723"/>
                  </a:lnTo>
                  <a:lnTo>
                    <a:pt x="489" y="720"/>
                  </a:lnTo>
                  <a:lnTo>
                    <a:pt x="488" y="722"/>
                  </a:lnTo>
                  <a:lnTo>
                    <a:pt x="489" y="723"/>
                  </a:lnTo>
                  <a:lnTo>
                    <a:pt x="481" y="723"/>
                  </a:lnTo>
                  <a:lnTo>
                    <a:pt x="478" y="718"/>
                  </a:lnTo>
                  <a:lnTo>
                    <a:pt x="481" y="718"/>
                  </a:lnTo>
                  <a:lnTo>
                    <a:pt x="476" y="717"/>
                  </a:lnTo>
                  <a:lnTo>
                    <a:pt x="473" y="712"/>
                  </a:lnTo>
                  <a:lnTo>
                    <a:pt x="472" y="714"/>
                  </a:lnTo>
                  <a:lnTo>
                    <a:pt x="472" y="709"/>
                  </a:lnTo>
                  <a:lnTo>
                    <a:pt x="470" y="707"/>
                  </a:lnTo>
                  <a:lnTo>
                    <a:pt x="470" y="710"/>
                  </a:lnTo>
                  <a:lnTo>
                    <a:pt x="467" y="710"/>
                  </a:lnTo>
                  <a:lnTo>
                    <a:pt x="472" y="718"/>
                  </a:lnTo>
                  <a:lnTo>
                    <a:pt x="470" y="718"/>
                  </a:lnTo>
                  <a:lnTo>
                    <a:pt x="476" y="723"/>
                  </a:lnTo>
                  <a:lnTo>
                    <a:pt x="473" y="723"/>
                  </a:lnTo>
                  <a:lnTo>
                    <a:pt x="473" y="728"/>
                  </a:lnTo>
                  <a:lnTo>
                    <a:pt x="470" y="726"/>
                  </a:lnTo>
                  <a:lnTo>
                    <a:pt x="465" y="731"/>
                  </a:lnTo>
                  <a:lnTo>
                    <a:pt x="459" y="733"/>
                  </a:lnTo>
                  <a:lnTo>
                    <a:pt x="459" y="736"/>
                  </a:lnTo>
                  <a:lnTo>
                    <a:pt x="457" y="736"/>
                  </a:lnTo>
                  <a:lnTo>
                    <a:pt x="456" y="741"/>
                  </a:lnTo>
                  <a:lnTo>
                    <a:pt x="454" y="741"/>
                  </a:lnTo>
                  <a:lnTo>
                    <a:pt x="456" y="744"/>
                  </a:lnTo>
                  <a:lnTo>
                    <a:pt x="454" y="749"/>
                  </a:lnTo>
                  <a:lnTo>
                    <a:pt x="448" y="754"/>
                  </a:lnTo>
                  <a:lnTo>
                    <a:pt x="449" y="757"/>
                  </a:lnTo>
                  <a:lnTo>
                    <a:pt x="446" y="755"/>
                  </a:lnTo>
                  <a:lnTo>
                    <a:pt x="444" y="760"/>
                  </a:lnTo>
                  <a:lnTo>
                    <a:pt x="441" y="757"/>
                  </a:lnTo>
                  <a:lnTo>
                    <a:pt x="436" y="768"/>
                  </a:lnTo>
                  <a:lnTo>
                    <a:pt x="433" y="768"/>
                  </a:lnTo>
                  <a:lnTo>
                    <a:pt x="431" y="765"/>
                  </a:lnTo>
                  <a:lnTo>
                    <a:pt x="430" y="768"/>
                  </a:lnTo>
                  <a:lnTo>
                    <a:pt x="431" y="770"/>
                  </a:lnTo>
                  <a:lnTo>
                    <a:pt x="430" y="770"/>
                  </a:lnTo>
                  <a:lnTo>
                    <a:pt x="422" y="766"/>
                  </a:lnTo>
                  <a:lnTo>
                    <a:pt x="422" y="768"/>
                  </a:lnTo>
                  <a:lnTo>
                    <a:pt x="423" y="771"/>
                  </a:lnTo>
                  <a:lnTo>
                    <a:pt x="419" y="779"/>
                  </a:lnTo>
                  <a:lnTo>
                    <a:pt x="414" y="778"/>
                  </a:lnTo>
                  <a:lnTo>
                    <a:pt x="414" y="776"/>
                  </a:lnTo>
                  <a:lnTo>
                    <a:pt x="412" y="776"/>
                  </a:lnTo>
                  <a:lnTo>
                    <a:pt x="411" y="781"/>
                  </a:lnTo>
                  <a:lnTo>
                    <a:pt x="403" y="775"/>
                  </a:lnTo>
                  <a:lnTo>
                    <a:pt x="403" y="779"/>
                  </a:lnTo>
                  <a:lnTo>
                    <a:pt x="401" y="778"/>
                  </a:lnTo>
                  <a:lnTo>
                    <a:pt x="403" y="781"/>
                  </a:lnTo>
                  <a:lnTo>
                    <a:pt x="395" y="776"/>
                  </a:lnTo>
                  <a:lnTo>
                    <a:pt x="404" y="768"/>
                  </a:lnTo>
                  <a:lnTo>
                    <a:pt x="398" y="770"/>
                  </a:lnTo>
                  <a:lnTo>
                    <a:pt x="396" y="766"/>
                  </a:lnTo>
                  <a:lnTo>
                    <a:pt x="395" y="768"/>
                  </a:lnTo>
                  <a:lnTo>
                    <a:pt x="393" y="768"/>
                  </a:lnTo>
                  <a:lnTo>
                    <a:pt x="396" y="771"/>
                  </a:lnTo>
                  <a:lnTo>
                    <a:pt x="390" y="775"/>
                  </a:lnTo>
                  <a:lnTo>
                    <a:pt x="393" y="776"/>
                  </a:lnTo>
                  <a:lnTo>
                    <a:pt x="391" y="778"/>
                  </a:lnTo>
                  <a:lnTo>
                    <a:pt x="387" y="776"/>
                  </a:lnTo>
                  <a:lnTo>
                    <a:pt x="387" y="779"/>
                  </a:lnTo>
                  <a:lnTo>
                    <a:pt x="390" y="783"/>
                  </a:lnTo>
                  <a:lnTo>
                    <a:pt x="388" y="786"/>
                  </a:lnTo>
                  <a:lnTo>
                    <a:pt x="382" y="786"/>
                  </a:lnTo>
                  <a:lnTo>
                    <a:pt x="383" y="787"/>
                  </a:lnTo>
                  <a:lnTo>
                    <a:pt x="377" y="787"/>
                  </a:lnTo>
                  <a:lnTo>
                    <a:pt x="374" y="784"/>
                  </a:lnTo>
                  <a:lnTo>
                    <a:pt x="372" y="787"/>
                  </a:lnTo>
                  <a:lnTo>
                    <a:pt x="369" y="786"/>
                  </a:lnTo>
                  <a:lnTo>
                    <a:pt x="366" y="789"/>
                  </a:lnTo>
                  <a:lnTo>
                    <a:pt x="363" y="789"/>
                  </a:lnTo>
                  <a:lnTo>
                    <a:pt x="366" y="791"/>
                  </a:lnTo>
                  <a:lnTo>
                    <a:pt x="366" y="795"/>
                  </a:lnTo>
                  <a:lnTo>
                    <a:pt x="361" y="800"/>
                  </a:lnTo>
                  <a:lnTo>
                    <a:pt x="348" y="799"/>
                  </a:lnTo>
                  <a:lnTo>
                    <a:pt x="346" y="803"/>
                  </a:lnTo>
                  <a:lnTo>
                    <a:pt x="348" y="803"/>
                  </a:lnTo>
                  <a:lnTo>
                    <a:pt x="353" y="810"/>
                  </a:lnTo>
                  <a:lnTo>
                    <a:pt x="355" y="815"/>
                  </a:lnTo>
                  <a:lnTo>
                    <a:pt x="358" y="816"/>
                  </a:lnTo>
                  <a:lnTo>
                    <a:pt x="342" y="818"/>
                  </a:lnTo>
                  <a:lnTo>
                    <a:pt x="342" y="821"/>
                  </a:lnTo>
                  <a:lnTo>
                    <a:pt x="351" y="821"/>
                  </a:lnTo>
                  <a:lnTo>
                    <a:pt x="353" y="823"/>
                  </a:lnTo>
                  <a:lnTo>
                    <a:pt x="351" y="824"/>
                  </a:lnTo>
                  <a:lnTo>
                    <a:pt x="353" y="831"/>
                  </a:lnTo>
                  <a:lnTo>
                    <a:pt x="342" y="829"/>
                  </a:lnTo>
                  <a:lnTo>
                    <a:pt x="350" y="832"/>
                  </a:lnTo>
                  <a:lnTo>
                    <a:pt x="350" y="835"/>
                  </a:lnTo>
                  <a:lnTo>
                    <a:pt x="348" y="839"/>
                  </a:lnTo>
                  <a:lnTo>
                    <a:pt x="345" y="839"/>
                  </a:lnTo>
                  <a:lnTo>
                    <a:pt x="345" y="840"/>
                  </a:lnTo>
                  <a:lnTo>
                    <a:pt x="343" y="840"/>
                  </a:lnTo>
                  <a:lnTo>
                    <a:pt x="343" y="842"/>
                  </a:lnTo>
                  <a:lnTo>
                    <a:pt x="338" y="840"/>
                  </a:lnTo>
                  <a:lnTo>
                    <a:pt x="340" y="842"/>
                  </a:lnTo>
                  <a:lnTo>
                    <a:pt x="337" y="843"/>
                  </a:lnTo>
                  <a:lnTo>
                    <a:pt x="338" y="845"/>
                  </a:lnTo>
                  <a:lnTo>
                    <a:pt x="342" y="847"/>
                  </a:lnTo>
                  <a:lnTo>
                    <a:pt x="330" y="845"/>
                  </a:lnTo>
                  <a:lnTo>
                    <a:pt x="337" y="848"/>
                  </a:lnTo>
                  <a:lnTo>
                    <a:pt x="337" y="84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19" name="Google Shape;719;p9"/>
            <p:cNvSpPr/>
            <p:nvPr/>
          </p:nvSpPr>
          <p:spPr>
            <a:xfrm>
              <a:off x="3366846" y="-2646284"/>
              <a:ext cx="6798" cy="5438"/>
            </a:xfrm>
            <a:custGeom>
              <a:avLst/>
              <a:gdLst/>
              <a:ahLst/>
              <a:cxnLst/>
              <a:rect l="l" t="t" r="r" b="b"/>
              <a:pathLst>
                <a:path w="5" h="4" extrusionOk="0">
                  <a:moveTo>
                    <a:pt x="0" y="0"/>
                  </a:moveTo>
                  <a:lnTo>
                    <a:pt x="0" y="0"/>
                  </a:lnTo>
                  <a:lnTo>
                    <a:pt x="0" y="4"/>
                  </a:lnTo>
                  <a:lnTo>
                    <a:pt x="5"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20" name="Google Shape;720;p9"/>
            <p:cNvSpPr/>
            <p:nvPr/>
          </p:nvSpPr>
          <p:spPr>
            <a:xfrm>
              <a:off x="3369565" y="-2647643"/>
              <a:ext cx="14956" cy="1360"/>
            </a:xfrm>
            <a:custGeom>
              <a:avLst/>
              <a:gdLst/>
              <a:ahLst/>
              <a:cxnLst/>
              <a:rect l="l" t="t" r="r" b="b"/>
              <a:pathLst>
                <a:path w="11" h="1" extrusionOk="0">
                  <a:moveTo>
                    <a:pt x="11" y="0"/>
                  </a:moveTo>
                  <a:lnTo>
                    <a:pt x="0" y="0"/>
                  </a:lnTo>
                  <a:lnTo>
                    <a:pt x="3" y="1"/>
                  </a:lnTo>
                  <a:lnTo>
                    <a:pt x="11" y="0"/>
                  </a:lnTo>
                  <a:lnTo>
                    <a:pt x="1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21" name="Google Shape;721;p9"/>
            <p:cNvSpPr/>
            <p:nvPr/>
          </p:nvSpPr>
          <p:spPr>
            <a:xfrm>
              <a:off x="4054782" y="-2715621"/>
              <a:ext cx="8157" cy="9517"/>
            </a:xfrm>
            <a:custGeom>
              <a:avLst/>
              <a:gdLst/>
              <a:ahLst/>
              <a:cxnLst/>
              <a:rect l="l" t="t" r="r" b="b"/>
              <a:pathLst>
                <a:path w="6" h="7" extrusionOk="0">
                  <a:moveTo>
                    <a:pt x="6" y="7"/>
                  </a:moveTo>
                  <a:lnTo>
                    <a:pt x="3" y="2"/>
                  </a:lnTo>
                  <a:lnTo>
                    <a:pt x="1" y="0"/>
                  </a:lnTo>
                  <a:lnTo>
                    <a:pt x="0" y="2"/>
                  </a:lnTo>
                  <a:lnTo>
                    <a:pt x="6" y="7"/>
                  </a:lnTo>
                  <a:lnTo>
                    <a:pt x="6" y="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22" name="Google Shape;722;p9"/>
            <p:cNvSpPr/>
            <p:nvPr/>
          </p:nvSpPr>
          <p:spPr>
            <a:xfrm>
              <a:off x="4062939" y="-2702025"/>
              <a:ext cx="4079" cy="1360"/>
            </a:xfrm>
            <a:custGeom>
              <a:avLst/>
              <a:gdLst/>
              <a:ahLst/>
              <a:cxnLst/>
              <a:rect l="l" t="t" r="r" b="b"/>
              <a:pathLst>
                <a:path w="3" h="1" extrusionOk="0">
                  <a:moveTo>
                    <a:pt x="3" y="1"/>
                  </a:moveTo>
                  <a:lnTo>
                    <a:pt x="3" y="0"/>
                  </a:lnTo>
                  <a:lnTo>
                    <a:pt x="0" y="0"/>
                  </a:lnTo>
                  <a:lnTo>
                    <a:pt x="3" y="1"/>
                  </a:lnTo>
                  <a:lnTo>
                    <a:pt x="3"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23" name="Google Shape;723;p9"/>
            <p:cNvSpPr/>
            <p:nvPr/>
          </p:nvSpPr>
          <p:spPr>
            <a:xfrm>
              <a:off x="4060220" y="-2695228"/>
              <a:ext cx="5438" cy="5438"/>
            </a:xfrm>
            <a:custGeom>
              <a:avLst/>
              <a:gdLst/>
              <a:ahLst/>
              <a:cxnLst/>
              <a:rect l="l" t="t" r="r" b="b"/>
              <a:pathLst>
                <a:path w="4" h="4" extrusionOk="0">
                  <a:moveTo>
                    <a:pt x="0" y="0"/>
                  </a:moveTo>
                  <a:lnTo>
                    <a:pt x="0" y="3"/>
                  </a:lnTo>
                  <a:lnTo>
                    <a:pt x="4" y="4"/>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24" name="Google Shape;724;p9"/>
            <p:cNvSpPr/>
            <p:nvPr/>
          </p:nvSpPr>
          <p:spPr>
            <a:xfrm>
              <a:off x="1769367" y="-2957622"/>
              <a:ext cx="28551" cy="28551"/>
            </a:xfrm>
            <a:custGeom>
              <a:avLst/>
              <a:gdLst/>
              <a:ahLst/>
              <a:cxnLst/>
              <a:rect l="l" t="t" r="r" b="b"/>
              <a:pathLst>
                <a:path w="21" h="21" extrusionOk="0">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25" name="Google Shape;725;p9"/>
            <p:cNvSpPr/>
            <p:nvPr/>
          </p:nvSpPr>
          <p:spPr>
            <a:xfrm>
              <a:off x="1754412" y="-2939948"/>
              <a:ext cx="12236" cy="13596"/>
            </a:xfrm>
            <a:custGeom>
              <a:avLst/>
              <a:gdLst/>
              <a:ahLst/>
              <a:cxnLst/>
              <a:rect l="l" t="t" r="r" b="b"/>
              <a:pathLst>
                <a:path w="9" h="10" extrusionOk="0">
                  <a:moveTo>
                    <a:pt x="1" y="2"/>
                  </a:moveTo>
                  <a:lnTo>
                    <a:pt x="0" y="5"/>
                  </a:lnTo>
                  <a:lnTo>
                    <a:pt x="1" y="8"/>
                  </a:lnTo>
                  <a:lnTo>
                    <a:pt x="9" y="10"/>
                  </a:lnTo>
                  <a:lnTo>
                    <a:pt x="3" y="0"/>
                  </a:lnTo>
                  <a:lnTo>
                    <a:pt x="1" y="2"/>
                  </a:lnTo>
                  <a:lnTo>
                    <a:pt x="1"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26" name="Google Shape;726;p9"/>
            <p:cNvSpPr/>
            <p:nvPr/>
          </p:nvSpPr>
          <p:spPr>
            <a:xfrm>
              <a:off x="1969222" y="-3177870"/>
              <a:ext cx="209372" cy="163147"/>
            </a:xfrm>
            <a:custGeom>
              <a:avLst/>
              <a:gdLst/>
              <a:ahLst/>
              <a:cxnLst/>
              <a:rect l="l" t="t" r="r" b="b"/>
              <a:pathLst>
                <a:path w="154" h="120" extrusionOk="0">
                  <a:moveTo>
                    <a:pt x="45" y="23"/>
                  </a:moveTo>
                  <a:lnTo>
                    <a:pt x="49" y="27"/>
                  </a:lnTo>
                  <a:lnTo>
                    <a:pt x="42" y="35"/>
                  </a:lnTo>
                  <a:lnTo>
                    <a:pt x="26" y="55"/>
                  </a:lnTo>
                  <a:lnTo>
                    <a:pt x="28" y="59"/>
                  </a:lnTo>
                  <a:lnTo>
                    <a:pt x="21" y="61"/>
                  </a:lnTo>
                  <a:lnTo>
                    <a:pt x="20" y="68"/>
                  </a:lnTo>
                  <a:lnTo>
                    <a:pt x="18" y="71"/>
                  </a:lnTo>
                  <a:lnTo>
                    <a:pt x="20" y="72"/>
                  </a:lnTo>
                  <a:lnTo>
                    <a:pt x="17" y="76"/>
                  </a:lnTo>
                  <a:lnTo>
                    <a:pt x="12" y="77"/>
                  </a:lnTo>
                  <a:lnTo>
                    <a:pt x="10" y="80"/>
                  </a:lnTo>
                  <a:lnTo>
                    <a:pt x="10" y="84"/>
                  </a:lnTo>
                  <a:lnTo>
                    <a:pt x="7" y="85"/>
                  </a:lnTo>
                  <a:lnTo>
                    <a:pt x="7" y="87"/>
                  </a:lnTo>
                  <a:lnTo>
                    <a:pt x="5" y="88"/>
                  </a:lnTo>
                  <a:lnTo>
                    <a:pt x="5" y="90"/>
                  </a:lnTo>
                  <a:lnTo>
                    <a:pt x="0" y="93"/>
                  </a:lnTo>
                  <a:lnTo>
                    <a:pt x="10" y="95"/>
                  </a:lnTo>
                  <a:lnTo>
                    <a:pt x="15" y="98"/>
                  </a:lnTo>
                  <a:lnTo>
                    <a:pt x="17" y="96"/>
                  </a:lnTo>
                  <a:lnTo>
                    <a:pt x="21" y="100"/>
                  </a:lnTo>
                  <a:lnTo>
                    <a:pt x="28" y="120"/>
                  </a:lnTo>
                  <a:lnTo>
                    <a:pt x="50" y="108"/>
                  </a:lnTo>
                  <a:lnTo>
                    <a:pt x="53" y="111"/>
                  </a:lnTo>
                  <a:lnTo>
                    <a:pt x="65" y="106"/>
                  </a:lnTo>
                  <a:lnTo>
                    <a:pt x="69" y="100"/>
                  </a:lnTo>
                  <a:lnTo>
                    <a:pt x="71" y="93"/>
                  </a:lnTo>
                  <a:lnTo>
                    <a:pt x="77" y="84"/>
                  </a:lnTo>
                  <a:lnTo>
                    <a:pt x="90" y="80"/>
                  </a:lnTo>
                  <a:lnTo>
                    <a:pt x="95" y="71"/>
                  </a:lnTo>
                  <a:lnTo>
                    <a:pt x="97" y="69"/>
                  </a:lnTo>
                  <a:lnTo>
                    <a:pt x="153" y="42"/>
                  </a:lnTo>
                  <a:lnTo>
                    <a:pt x="154" y="37"/>
                  </a:lnTo>
                  <a:lnTo>
                    <a:pt x="134" y="13"/>
                  </a:lnTo>
                  <a:lnTo>
                    <a:pt x="118" y="13"/>
                  </a:lnTo>
                  <a:lnTo>
                    <a:pt x="114" y="16"/>
                  </a:lnTo>
                  <a:lnTo>
                    <a:pt x="116" y="18"/>
                  </a:lnTo>
                  <a:lnTo>
                    <a:pt x="113" y="21"/>
                  </a:lnTo>
                  <a:lnTo>
                    <a:pt x="110" y="23"/>
                  </a:lnTo>
                  <a:lnTo>
                    <a:pt x="113" y="15"/>
                  </a:lnTo>
                  <a:lnTo>
                    <a:pt x="110" y="15"/>
                  </a:lnTo>
                  <a:lnTo>
                    <a:pt x="103" y="21"/>
                  </a:lnTo>
                  <a:lnTo>
                    <a:pt x="103" y="16"/>
                  </a:lnTo>
                  <a:lnTo>
                    <a:pt x="106" y="15"/>
                  </a:lnTo>
                  <a:lnTo>
                    <a:pt x="87" y="0"/>
                  </a:lnTo>
                  <a:lnTo>
                    <a:pt x="66" y="3"/>
                  </a:lnTo>
                  <a:lnTo>
                    <a:pt x="65" y="8"/>
                  </a:lnTo>
                  <a:lnTo>
                    <a:pt x="63" y="3"/>
                  </a:lnTo>
                  <a:lnTo>
                    <a:pt x="45" y="8"/>
                  </a:lnTo>
                  <a:lnTo>
                    <a:pt x="49" y="15"/>
                  </a:lnTo>
                  <a:lnTo>
                    <a:pt x="45" y="18"/>
                  </a:lnTo>
                  <a:lnTo>
                    <a:pt x="45" y="23"/>
                  </a:lnTo>
                  <a:lnTo>
                    <a:pt x="45" y="2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27" name="Google Shape;727;p9"/>
            <p:cNvSpPr/>
            <p:nvPr/>
          </p:nvSpPr>
          <p:spPr>
            <a:xfrm>
              <a:off x="2090223" y="-3116691"/>
              <a:ext cx="300463" cy="205294"/>
            </a:xfrm>
            <a:custGeom>
              <a:avLst/>
              <a:gdLst/>
              <a:ahLst/>
              <a:cxnLst/>
              <a:rect l="l" t="t" r="r" b="b"/>
              <a:pathLst>
                <a:path w="221" h="151" extrusionOk="0">
                  <a:moveTo>
                    <a:pt x="30" y="128"/>
                  </a:moveTo>
                  <a:lnTo>
                    <a:pt x="17" y="128"/>
                  </a:lnTo>
                  <a:lnTo>
                    <a:pt x="11" y="124"/>
                  </a:lnTo>
                  <a:lnTo>
                    <a:pt x="8" y="120"/>
                  </a:lnTo>
                  <a:lnTo>
                    <a:pt x="5" y="107"/>
                  </a:lnTo>
                  <a:lnTo>
                    <a:pt x="46" y="98"/>
                  </a:lnTo>
                  <a:lnTo>
                    <a:pt x="70" y="101"/>
                  </a:lnTo>
                  <a:lnTo>
                    <a:pt x="73" y="98"/>
                  </a:lnTo>
                  <a:lnTo>
                    <a:pt x="73" y="96"/>
                  </a:lnTo>
                  <a:lnTo>
                    <a:pt x="56" y="88"/>
                  </a:lnTo>
                  <a:lnTo>
                    <a:pt x="33" y="93"/>
                  </a:lnTo>
                  <a:lnTo>
                    <a:pt x="25" y="90"/>
                  </a:lnTo>
                  <a:lnTo>
                    <a:pt x="8" y="90"/>
                  </a:lnTo>
                  <a:lnTo>
                    <a:pt x="1" y="77"/>
                  </a:lnTo>
                  <a:lnTo>
                    <a:pt x="13" y="72"/>
                  </a:lnTo>
                  <a:lnTo>
                    <a:pt x="27" y="69"/>
                  </a:lnTo>
                  <a:lnTo>
                    <a:pt x="37" y="67"/>
                  </a:lnTo>
                  <a:lnTo>
                    <a:pt x="35" y="66"/>
                  </a:lnTo>
                  <a:lnTo>
                    <a:pt x="8" y="67"/>
                  </a:lnTo>
                  <a:lnTo>
                    <a:pt x="6" y="64"/>
                  </a:lnTo>
                  <a:lnTo>
                    <a:pt x="13" y="63"/>
                  </a:lnTo>
                  <a:lnTo>
                    <a:pt x="14" y="58"/>
                  </a:lnTo>
                  <a:lnTo>
                    <a:pt x="0" y="59"/>
                  </a:lnTo>
                  <a:lnTo>
                    <a:pt x="0" y="51"/>
                  </a:lnTo>
                  <a:lnTo>
                    <a:pt x="11" y="40"/>
                  </a:lnTo>
                  <a:lnTo>
                    <a:pt x="16" y="39"/>
                  </a:lnTo>
                  <a:lnTo>
                    <a:pt x="16" y="35"/>
                  </a:lnTo>
                  <a:lnTo>
                    <a:pt x="13" y="34"/>
                  </a:lnTo>
                  <a:lnTo>
                    <a:pt x="16" y="29"/>
                  </a:lnTo>
                  <a:lnTo>
                    <a:pt x="19" y="26"/>
                  </a:lnTo>
                  <a:lnTo>
                    <a:pt x="48" y="8"/>
                  </a:lnTo>
                  <a:lnTo>
                    <a:pt x="70" y="0"/>
                  </a:lnTo>
                  <a:lnTo>
                    <a:pt x="75" y="3"/>
                  </a:lnTo>
                  <a:lnTo>
                    <a:pt x="75" y="13"/>
                  </a:lnTo>
                  <a:lnTo>
                    <a:pt x="73" y="18"/>
                  </a:lnTo>
                  <a:lnTo>
                    <a:pt x="64" y="26"/>
                  </a:lnTo>
                  <a:lnTo>
                    <a:pt x="64" y="27"/>
                  </a:lnTo>
                  <a:lnTo>
                    <a:pt x="77" y="24"/>
                  </a:lnTo>
                  <a:lnTo>
                    <a:pt x="80" y="21"/>
                  </a:lnTo>
                  <a:lnTo>
                    <a:pt x="78" y="18"/>
                  </a:lnTo>
                  <a:lnTo>
                    <a:pt x="81" y="16"/>
                  </a:lnTo>
                  <a:lnTo>
                    <a:pt x="89" y="11"/>
                  </a:lnTo>
                  <a:lnTo>
                    <a:pt x="107" y="24"/>
                  </a:lnTo>
                  <a:lnTo>
                    <a:pt x="107" y="27"/>
                  </a:lnTo>
                  <a:lnTo>
                    <a:pt x="96" y="35"/>
                  </a:lnTo>
                  <a:lnTo>
                    <a:pt x="106" y="31"/>
                  </a:lnTo>
                  <a:lnTo>
                    <a:pt x="104" y="35"/>
                  </a:lnTo>
                  <a:lnTo>
                    <a:pt x="106" y="35"/>
                  </a:lnTo>
                  <a:lnTo>
                    <a:pt x="114" y="27"/>
                  </a:lnTo>
                  <a:lnTo>
                    <a:pt x="120" y="31"/>
                  </a:lnTo>
                  <a:lnTo>
                    <a:pt x="120" y="27"/>
                  </a:lnTo>
                  <a:lnTo>
                    <a:pt x="123" y="27"/>
                  </a:lnTo>
                  <a:lnTo>
                    <a:pt x="122" y="23"/>
                  </a:lnTo>
                  <a:lnTo>
                    <a:pt x="126" y="23"/>
                  </a:lnTo>
                  <a:lnTo>
                    <a:pt x="122" y="13"/>
                  </a:lnTo>
                  <a:lnTo>
                    <a:pt x="131" y="16"/>
                  </a:lnTo>
                  <a:lnTo>
                    <a:pt x="139" y="29"/>
                  </a:lnTo>
                  <a:lnTo>
                    <a:pt x="138" y="34"/>
                  </a:lnTo>
                  <a:lnTo>
                    <a:pt x="138" y="45"/>
                  </a:lnTo>
                  <a:lnTo>
                    <a:pt x="141" y="48"/>
                  </a:lnTo>
                  <a:lnTo>
                    <a:pt x="138" y="50"/>
                  </a:lnTo>
                  <a:lnTo>
                    <a:pt x="136" y="55"/>
                  </a:lnTo>
                  <a:lnTo>
                    <a:pt x="139" y="58"/>
                  </a:lnTo>
                  <a:lnTo>
                    <a:pt x="144" y="55"/>
                  </a:lnTo>
                  <a:lnTo>
                    <a:pt x="150" y="48"/>
                  </a:lnTo>
                  <a:lnTo>
                    <a:pt x="149" y="45"/>
                  </a:lnTo>
                  <a:lnTo>
                    <a:pt x="149" y="37"/>
                  </a:lnTo>
                  <a:lnTo>
                    <a:pt x="150" y="31"/>
                  </a:lnTo>
                  <a:lnTo>
                    <a:pt x="150" y="11"/>
                  </a:lnTo>
                  <a:lnTo>
                    <a:pt x="152" y="10"/>
                  </a:lnTo>
                  <a:lnTo>
                    <a:pt x="152" y="6"/>
                  </a:lnTo>
                  <a:lnTo>
                    <a:pt x="155" y="5"/>
                  </a:lnTo>
                  <a:lnTo>
                    <a:pt x="155" y="2"/>
                  </a:lnTo>
                  <a:lnTo>
                    <a:pt x="162" y="2"/>
                  </a:lnTo>
                  <a:lnTo>
                    <a:pt x="168" y="6"/>
                  </a:lnTo>
                  <a:lnTo>
                    <a:pt x="170" y="5"/>
                  </a:lnTo>
                  <a:lnTo>
                    <a:pt x="168" y="3"/>
                  </a:lnTo>
                  <a:lnTo>
                    <a:pt x="173" y="3"/>
                  </a:lnTo>
                  <a:lnTo>
                    <a:pt x="186" y="19"/>
                  </a:lnTo>
                  <a:lnTo>
                    <a:pt x="183" y="23"/>
                  </a:lnTo>
                  <a:lnTo>
                    <a:pt x="184" y="26"/>
                  </a:lnTo>
                  <a:lnTo>
                    <a:pt x="183" y="45"/>
                  </a:lnTo>
                  <a:lnTo>
                    <a:pt x="187" y="59"/>
                  </a:lnTo>
                  <a:lnTo>
                    <a:pt x="186" y="64"/>
                  </a:lnTo>
                  <a:lnTo>
                    <a:pt x="184" y="66"/>
                  </a:lnTo>
                  <a:lnTo>
                    <a:pt x="181" y="72"/>
                  </a:lnTo>
                  <a:lnTo>
                    <a:pt x="181" y="75"/>
                  </a:lnTo>
                  <a:lnTo>
                    <a:pt x="192" y="88"/>
                  </a:lnTo>
                  <a:lnTo>
                    <a:pt x="200" y="88"/>
                  </a:lnTo>
                  <a:lnTo>
                    <a:pt x="208" y="98"/>
                  </a:lnTo>
                  <a:lnTo>
                    <a:pt x="213" y="98"/>
                  </a:lnTo>
                  <a:lnTo>
                    <a:pt x="213" y="103"/>
                  </a:lnTo>
                  <a:lnTo>
                    <a:pt x="221" y="103"/>
                  </a:lnTo>
                  <a:lnTo>
                    <a:pt x="221" y="107"/>
                  </a:lnTo>
                  <a:lnTo>
                    <a:pt x="216" y="117"/>
                  </a:lnTo>
                  <a:lnTo>
                    <a:pt x="213" y="117"/>
                  </a:lnTo>
                  <a:lnTo>
                    <a:pt x="211" y="114"/>
                  </a:lnTo>
                  <a:lnTo>
                    <a:pt x="213" y="109"/>
                  </a:lnTo>
                  <a:lnTo>
                    <a:pt x="208" y="117"/>
                  </a:lnTo>
                  <a:lnTo>
                    <a:pt x="205" y="116"/>
                  </a:lnTo>
                  <a:lnTo>
                    <a:pt x="205" y="109"/>
                  </a:lnTo>
                  <a:lnTo>
                    <a:pt x="195" y="114"/>
                  </a:lnTo>
                  <a:lnTo>
                    <a:pt x="195" y="120"/>
                  </a:lnTo>
                  <a:lnTo>
                    <a:pt x="187" y="120"/>
                  </a:lnTo>
                  <a:lnTo>
                    <a:pt x="186" y="128"/>
                  </a:lnTo>
                  <a:lnTo>
                    <a:pt x="194" y="122"/>
                  </a:lnTo>
                  <a:lnTo>
                    <a:pt x="200" y="122"/>
                  </a:lnTo>
                  <a:lnTo>
                    <a:pt x="202" y="124"/>
                  </a:lnTo>
                  <a:lnTo>
                    <a:pt x="197" y="127"/>
                  </a:lnTo>
                  <a:lnTo>
                    <a:pt x="197" y="130"/>
                  </a:lnTo>
                  <a:lnTo>
                    <a:pt x="200" y="128"/>
                  </a:lnTo>
                  <a:lnTo>
                    <a:pt x="205" y="132"/>
                  </a:lnTo>
                  <a:lnTo>
                    <a:pt x="200" y="136"/>
                  </a:lnTo>
                  <a:lnTo>
                    <a:pt x="187" y="140"/>
                  </a:lnTo>
                  <a:lnTo>
                    <a:pt x="184" y="143"/>
                  </a:lnTo>
                  <a:lnTo>
                    <a:pt x="155" y="138"/>
                  </a:lnTo>
                  <a:lnTo>
                    <a:pt x="160" y="133"/>
                  </a:lnTo>
                  <a:lnTo>
                    <a:pt x="142" y="130"/>
                  </a:lnTo>
                  <a:lnTo>
                    <a:pt x="144" y="125"/>
                  </a:lnTo>
                  <a:lnTo>
                    <a:pt x="141" y="122"/>
                  </a:lnTo>
                  <a:lnTo>
                    <a:pt x="134" y="127"/>
                  </a:lnTo>
                  <a:lnTo>
                    <a:pt x="134" y="130"/>
                  </a:lnTo>
                  <a:lnTo>
                    <a:pt x="126" y="136"/>
                  </a:lnTo>
                  <a:lnTo>
                    <a:pt x="112" y="138"/>
                  </a:lnTo>
                  <a:lnTo>
                    <a:pt x="109" y="141"/>
                  </a:lnTo>
                  <a:lnTo>
                    <a:pt x="96" y="146"/>
                  </a:lnTo>
                  <a:lnTo>
                    <a:pt x="46" y="151"/>
                  </a:lnTo>
                  <a:lnTo>
                    <a:pt x="49" y="149"/>
                  </a:lnTo>
                  <a:lnTo>
                    <a:pt x="45" y="144"/>
                  </a:lnTo>
                  <a:lnTo>
                    <a:pt x="43" y="140"/>
                  </a:lnTo>
                  <a:lnTo>
                    <a:pt x="46" y="135"/>
                  </a:lnTo>
                  <a:lnTo>
                    <a:pt x="41" y="130"/>
                  </a:lnTo>
                  <a:lnTo>
                    <a:pt x="30" y="128"/>
                  </a:lnTo>
                  <a:lnTo>
                    <a:pt x="30" y="12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28" name="Google Shape;728;p9"/>
            <p:cNvSpPr/>
            <p:nvPr/>
          </p:nvSpPr>
          <p:spPr>
            <a:xfrm>
              <a:off x="2321347" y="-3135725"/>
              <a:ext cx="44866" cy="40787"/>
            </a:xfrm>
            <a:custGeom>
              <a:avLst/>
              <a:gdLst/>
              <a:ahLst/>
              <a:cxnLst/>
              <a:rect l="l" t="t" r="r" b="b"/>
              <a:pathLst>
                <a:path w="33" h="30" extrusionOk="0">
                  <a:moveTo>
                    <a:pt x="24" y="24"/>
                  </a:moveTo>
                  <a:lnTo>
                    <a:pt x="33" y="6"/>
                  </a:lnTo>
                  <a:lnTo>
                    <a:pt x="30" y="1"/>
                  </a:lnTo>
                  <a:lnTo>
                    <a:pt x="11" y="0"/>
                  </a:lnTo>
                  <a:lnTo>
                    <a:pt x="0" y="9"/>
                  </a:lnTo>
                  <a:lnTo>
                    <a:pt x="9" y="16"/>
                  </a:lnTo>
                  <a:lnTo>
                    <a:pt x="16" y="30"/>
                  </a:lnTo>
                  <a:lnTo>
                    <a:pt x="24" y="24"/>
                  </a:lnTo>
                  <a:lnTo>
                    <a:pt x="24" y="2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29" name="Google Shape;729;p9"/>
            <p:cNvSpPr/>
            <p:nvPr/>
          </p:nvSpPr>
          <p:spPr>
            <a:xfrm>
              <a:off x="2390684" y="-3142522"/>
              <a:ext cx="107405" cy="119641"/>
            </a:xfrm>
            <a:custGeom>
              <a:avLst/>
              <a:gdLst/>
              <a:ahLst/>
              <a:cxnLst/>
              <a:rect l="l" t="t" r="r" b="b"/>
              <a:pathLst>
                <a:path w="79" h="88" extrusionOk="0">
                  <a:moveTo>
                    <a:pt x="26" y="69"/>
                  </a:moveTo>
                  <a:lnTo>
                    <a:pt x="24" y="61"/>
                  </a:lnTo>
                  <a:lnTo>
                    <a:pt x="19" y="62"/>
                  </a:lnTo>
                  <a:lnTo>
                    <a:pt x="18" y="58"/>
                  </a:lnTo>
                  <a:lnTo>
                    <a:pt x="10" y="59"/>
                  </a:lnTo>
                  <a:lnTo>
                    <a:pt x="0" y="45"/>
                  </a:lnTo>
                  <a:lnTo>
                    <a:pt x="2" y="42"/>
                  </a:lnTo>
                  <a:lnTo>
                    <a:pt x="5" y="33"/>
                  </a:lnTo>
                  <a:lnTo>
                    <a:pt x="10" y="32"/>
                  </a:lnTo>
                  <a:lnTo>
                    <a:pt x="16" y="40"/>
                  </a:lnTo>
                  <a:lnTo>
                    <a:pt x="18" y="45"/>
                  </a:lnTo>
                  <a:lnTo>
                    <a:pt x="30" y="40"/>
                  </a:lnTo>
                  <a:lnTo>
                    <a:pt x="30" y="35"/>
                  </a:lnTo>
                  <a:lnTo>
                    <a:pt x="32" y="37"/>
                  </a:lnTo>
                  <a:lnTo>
                    <a:pt x="34" y="33"/>
                  </a:lnTo>
                  <a:lnTo>
                    <a:pt x="30" y="30"/>
                  </a:lnTo>
                  <a:lnTo>
                    <a:pt x="30" y="25"/>
                  </a:lnTo>
                  <a:lnTo>
                    <a:pt x="38" y="25"/>
                  </a:lnTo>
                  <a:lnTo>
                    <a:pt x="34" y="21"/>
                  </a:lnTo>
                  <a:lnTo>
                    <a:pt x="30" y="24"/>
                  </a:lnTo>
                  <a:lnTo>
                    <a:pt x="24" y="22"/>
                  </a:lnTo>
                  <a:lnTo>
                    <a:pt x="21" y="16"/>
                  </a:lnTo>
                  <a:lnTo>
                    <a:pt x="27" y="14"/>
                  </a:lnTo>
                  <a:lnTo>
                    <a:pt x="30" y="17"/>
                  </a:lnTo>
                  <a:lnTo>
                    <a:pt x="32" y="13"/>
                  </a:lnTo>
                  <a:lnTo>
                    <a:pt x="26" y="8"/>
                  </a:lnTo>
                  <a:lnTo>
                    <a:pt x="34" y="3"/>
                  </a:lnTo>
                  <a:lnTo>
                    <a:pt x="38" y="6"/>
                  </a:lnTo>
                  <a:lnTo>
                    <a:pt x="40" y="3"/>
                  </a:lnTo>
                  <a:lnTo>
                    <a:pt x="37" y="1"/>
                  </a:lnTo>
                  <a:lnTo>
                    <a:pt x="40" y="0"/>
                  </a:lnTo>
                  <a:lnTo>
                    <a:pt x="55" y="6"/>
                  </a:lnTo>
                  <a:lnTo>
                    <a:pt x="75" y="0"/>
                  </a:lnTo>
                  <a:lnTo>
                    <a:pt x="79" y="5"/>
                  </a:lnTo>
                  <a:lnTo>
                    <a:pt x="77" y="8"/>
                  </a:lnTo>
                  <a:lnTo>
                    <a:pt x="69" y="13"/>
                  </a:lnTo>
                  <a:lnTo>
                    <a:pt x="74" y="14"/>
                  </a:lnTo>
                  <a:lnTo>
                    <a:pt x="72" y="19"/>
                  </a:lnTo>
                  <a:lnTo>
                    <a:pt x="64" y="22"/>
                  </a:lnTo>
                  <a:lnTo>
                    <a:pt x="56" y="30"/>
                  </a:lnTo>
                  <a:lnTo>
                    <a:pt x="55" y="35"/>
                  </a:lnTo>
                  <a:lnTo>
                    <a:pt x="66" y="30"/>
                  </a:lnTo>
                  <a:lnTo>
                    <a:pt x="71" y="40"/>
                  </a:lnTo>
                  <a:lnTo>
                    <a:pt x="67" y="45"/>
                  </a:lnTo>
                  <a:lnTo>
                    <a:pt x="75" y="40"/>
                  </a:lnTo>
                  <a:lnTo>
                    <a:pt x="77" y="50"/>
                  </a:lnTo>
                  <a:lnTo>
                    <a:pt x="72" y="54"/>
                  </a:lnTo>
                  <a:lnTo>
                    <a:pt x="72" y="61"/>
                  </a:lnTo>
                  <a:lnTo>
                    <a:pt x="69" y="64"/>
                  </a:lnTo>
                  <a:lnTo>
                    <a:pt x="72" y="66"/>
                  </a:lnTo>
                  <a:lnTo>
                    <a:pt x="71" y="70"/>
                  </a:lnTo>
                  <a:lnTo>
                    <a:pt x="58" y="78"/>
                  </a:lnTo>
                  <a:lnTo>
                    <a:pt x="48" y="77"/>
                  </a:lnTo>
                  <a:lnTo>
                    <a:pt x="48" y="83"/>
                  </a:lnTo>
                  <a:lnTo>
                    <a:pt x="42" y="88"/>
                  </a:lnTo>
                  <a:lnTo>
                    <a:pt x="38" y="85"/>
                  </a:lnTo>
                  <a:lnTo>
                    <a:pt x="34" y="86"/>
                  </a:lnTo>
                  <a:lnTo>
                    <a:pt x="32" y="74"/>
                  </a:lnTo>
                  <a:lnTo>
                    <a:pt x="26" y="69"/>
                  </a:lnTo>
                  <a:lnTo>
                    <a:pt x="26" y="6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30" name="Google Shape;730;p9"/>
            <p:cNvSpPr/>
            <p:nvPr/>
          </p:nvSpPr>
          <p:spPr>
            <a:xfrm>
              <a:off x="2487213" y="-3108533"/>
              <a:ext cx="10876" cy="13596"/>
            </a:xfrm>
            <a:custGeom>
              <a:avLst/>
              <a:gdLst/>
              <a:ahLst/>
              <a:cxnLst/>
              <a:rect l="l" t="t" r="r" b="b"/>
              <a:pathLst>
                <a:path w="8" h="10" extrusionOk="0">
                  <a:moveTo>
                    <a:pt x="6" y="5"/>
                  </a:moveTo>
                  <a:lnTo>
                    <a:pt x="8" y="4"/>
                  </a:lnTo>
                  <a:lnTo>
                    <a:pt x="6" y="0"/>
                  </a:lnTo>
                  <a:lnTo>
                    <a:pt x="0" y="2"/>
                  </a:lnTo>
                  <a:lnTo>
                    <a:pt x="1" y="10"/>
                  </a:lnTo>
                  <a:lnTo>
                    <a:pt x="6" y="5"/>
                  </a:lnTo>
                  <a:lnTo>
                    <a:pt x="6"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31" name="Google Shape;731;p9"/>
            <p:cNvSpPr/>
            <p:nvPr/>
          </p:nvSpPr>
          <p:spPr>
            <a:xfrm>
              <a:off x="2458662" y="-3153398"/>
              <a:ext cx="29910" cy="12236"/>
            </a:xfrm>
            <a:custGeom>
              <a:avLst/>
              <a:gdLst/>
              <a:ahLst/>
              <a:cxnLst/>
              <a:rect l="l" t="t" r="r" b="b"/>
              <a:pathLst>
                <a:path w="22" h="9" extrusionOk="0">
                  <a:moveTo>
                    <a:pt x="9" y="9"/>
                  </a:moveTo>
                  <a:lnTo>
                    <a:pt x="17" y="6"/>
                  </a:lnTo>
                  <a:lnTo>
                    <a:pt x="22" y="0"/>
                  </a:lnTo>
                  <a:lnTo>
                    <a:pt x="0" y="8"/>
                  </a:lnTo>
                  <a:lnTo>
                    <a:pt x="9" y="9"/>
                  </a:lnTo>
                  <a:lnTo>
                    <a:pt x="9" y="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32" name="Google Shape;732;p9"/>
            <p:cNvSpPr/>
            <p:nvPr/>
          </p:nvSpPr>
          <p:spPr>
            <a:xfrm>
              <a:off x="2404280" y="-2965779"/>
              <a:ext cx="76135" cy="54382"/>
            </a:xfrm>
            <a:custGeom>
              <a:avLst/>
              <a:gdLst/>
              <a:ahLst/>
              <a:cxnLst/>
              <a:rect l="l" t="t" r="r" b="b"/>
              <a:pathLst>
                <a:path w="56" h="40" extrusionOk="0">
                  <a:moveTo>
                    <a:pt x="38" y="9"/>
                  </a:moveTo>
                  <a:lnTo>
                    <a:pt x="33" y="6"/>
                  </a:lnTo>
                  <a:lnTo>
                    <a:pt x="33" y="3"/>
                  </a:lnTo>
                  <a:lnTo>
                    <a:pt x="27" y="0"/>
                  </a:lnTo>
                  <a:lnTo>
                    <a:pt x="20" y="8"/>
                  </a:lnTo>
                  <a:lnTo>
                    <a:pt x="20" y="11"/>
                  </a:lnTo>
                  <a:lnTo>
                    <a:pt x="16" y="11"/>
                  </a:lnTo>
                  <a:lnTo>
                    <a:pt x="16" y="16"/>
                  </a:lnTo>
                  <a:lnTo>
                    <a:pt x="12" y="19"/>
                  </a:lnTo>
                  <a:lnTo>
                    <a:pt x="1" y="22"/>
                  </a:lnTo>
                  <a:lnTo>
                    <a:pt x="0" y="27"/>
                  </a:lnTo>
                  <a:lnTo>
                    <a:pt x="3" y="30"/>
                  </a:lnTo>
                  <a:lnTo>
                    <a:pt x="8" y="27"/>
                  </a:lnTo>
                  <a:lnTo>
                    <a:pt x="24" y="37"/>
                  </a:lnTo>
                  <a:lnTo>
                    <a:pt x="38" y="40"/>
                  </a:lnTo>
                  <a:lnTo>
                    <a:pt x="43" y="35"/>
                  </a:lnTo>
                  <a:lnTo>
                    <a:pt x="51" y="33"/>
                  </a:lnTo>
                  <a:lnTo>
                    <a:pt x="56" y="30"/>
                  </a:lnTo>
                  <a:lnTo>
                    <a:pt x="51" y="30"/>
                  </a:lnTo>
                  <a:lnTo>
                    <a:pt x="46" y="19"/>
                  </a:lnTo>
                  <a:lnTo>
                    <a:pt x="38" y="9"/>
                  </a:lnTo>
                  <a:lnTo>
                    <a:pt x="38" y="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33" name="Google Shape;733;p9"/>
            <p:cNvSpPr/>
            <p:nvPr/>
          </p:nvSpPr>
          <p:spPr>
            <a:xfrm>
              <a:off x="2519843" y="-3240410"/>
              <a:ext cx="19034" cy="16315"/>
            </a:xfrm>
            <a:custGeom>
              <a:avLst/>
              <a:gdLst/>
              <a:ahLst/>
              <a:cxnLst/>
              <a:rect l="l" t="t" r="r" b="b"/>
              <a:pathLst>
                <a:path w="14" h="12" extrusionOk="0">
                  <a:moveTo>
                    <a:pt x="11" y="3"/>
                  </a:moveTo>
                  <a:lnTo>
                    <a:pt x="4" y="12"/>
                  </a:lnTo>
                  <a:lnTo>
                    <a:pt x="1" y="11"/>
                  </a:lnTo>
                  <a:lnTo>
                    <a:pt x="0" y="8"/>
                  </a:lnTo>
                  <a:lnTo>
                    <a:pt x="11" y="0"/>
                  </a:lnTo>
                  <a:lnTo>
                    <a:pt x="14" y="3"/>
                  </a:lnTo>
                  <a:lnTo>
                    <a:pt x="14" y="6"/>
                  </a:lnTo>
                  <a:lnTo>
                    <a:pt x="12" y="8"/>
                  </a:lnTo>
                  <a:lnTo>
                    <a:pt x="11" y="3"/>
                  </a:lnTo>
                  <a:lnTo>
                    <a:pt x="11"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34" name="Google Shape;734;p9"/>
            <p:cNvSpPr/>
            <p:nvPr/>
          </p:nvSpPr>
          <p:spPr>
            <a:xfrm>
              <a:off x="2423314" y="-3294792"/>
              <a:ext cx="100607" cy="93810"/>
            </a:xfrm>
            <a:custGeom>
              <a:avLst/>
              <a:gdLst/>
              <a:ahLst/>
              <a:cxnLst/>
              <a:rect l="l" t="t" r="r" b="b"/>
              <a:pathLst>
                <a:path w="74" h="69" extrusionOk="0">
                  <a:moveTo>
                    <a:pt x="69" y="28"/>
                  </a:moveTo>
                  <a:lnTo>
                    <a:pt x="67" y="33"/>
                  </a:lnTo>
                  <a:lnTo>
                    <a:pt x="64" y="36"/>
                  </a:lnTo>
                  <a:lnTo>
                    <a:pt x="69" y="38"/>
                  </a:lnTo>
                  <a:lnTo>
                    <a:pt x="66" y="51"/>
                  </a:lnTo>
                  <a:lnTo>
                    <a:pt x="64" y="44"/>
                  </a:lnTo>
                  <a:lnTo>
                    <a:pt x="61" y="43"/>
                  </a:lnTo>
                  <a:lnTo>
                    <a:pt x="61" y="48"/>
                  </a:lnTo>
                  <a:lnTo>
                    <a:pt x="59" y="48"/>
                  </a:lnTo>
                  <a:lnTo>
                    <a:pt x="59" y="51"/>
                  </a:lnTo>
                  <a:lnTo>
                    <a:pt x="55" y="54"/>
                  </a:lnTo>
                  <a:lnTo>
                    <a:pt x="59" y="62"/>
                  </a:lnTo>
                  <a:lnTo>
                    <a:pt x="53" y="60"/>
                  </a:lnTo>
                  <a:lnTo>
                    <a:pt x="53" y="67"/>
                  </a:lnTo>
                  <a:lnTo>
                    <a:pt x="35" y="69"/>
                  </a:lnTo>
                  <a:lnTo>
                    <a:pt x="37" y="64"/>
                  </a:lnTo>
                  <a:lnTo>
                    <a:pt x="32" y="69"/>
                  </a:lnTo>
                  <a:lnTo>
                    <a:pt x="27" y="69"/>
                  </a:lnTo>
                  <a:lnTo>
                    <a:pt x="22" y="67"/>
                  </a:lnTo>
                  <a:lnTo>
                    <a:pt x="24" y="59"/>
                  </a:lnTo>
                  <a:lnTo>
                    <a:pt x="24" y="54"/>
                  </a:lnTo>
                  <a:lnTo>
                    <a:pt x="26" y="51"/>
                  </a:lnTo>
                  <a:lnTo>
                    <a:pt x="32" y="48"/>
                  </a:lnTo>
                  <a:lnTo>
                    <a:pt x="40" y="43"/>
                  </a:lnTo>
                  <a:lnTo>
                    <a:pt x="40" y="41"/>
                  </a:lnTo>
                  <a:lnTo>
                    <a:pt x="3" y="48"/>
                  </a:lnTo>
                  <a:lnTo>
                    <a:pt x="0" y="44"/>
                  </a:lnTo>
                  <a:lnTo>
                    <a:pt x="5" y="40"/>
                  </a:lnTo>
                  <a:lnTo>
                    <a:pt x="11" y="41"/>
                  </a:lnTo>
                  <a:lnTo>
                    <a:pt x="8" y="36"/>
                  </a:lnTo>
                  <a:lnTo>
                    <a:pt x="13" y="33"/>
                  </a:lnTo>
                  <a:lnTo>
                    <a:pt x="19" y="38"/>
                  </a:lnTo>
                  <a:lnTo>
                    <a:pt x="21" y="36"/>
                  </a:lnTo>
                  <a:lnTo>
                    <a:pt x="19" y="32"/>
                  </a:lnTo>
                  <a:lnTo>
                    <a:pt x="22" y="27"/>
                  </a:lnTo>
                  <a:lnTo>
                    <a:pt x="16" y="28"/>
                  </a:lnTo>
                  <a:lnTo>
                    <a:pt x="16" y="24"/>
                  </a:lnTo>
                  <a:lnTo>
                    <a:pt x="18" y="19"/>
                  </a:lnTo>
                  <a:lnTo>
                    <a:pt x="14" y="19"/>
                  </a:lnTo>
                  <a:lnTo>
                    <a:pt x="16" y="16"/>
                  </a:lnTo>
                  <a:lnTo>
                    <a:pt x="22" y="9"/>
                  </a:lnTo>
                  <a:lnTo>
                    <a:pt x="27" y="9"/>
                  </a:lnTo>
                  <a:lnTo>
                    <a:pt x="32" y="24"/>
                  </a:lnTo>
                  <a:lnTo>
                    <a:pt x="35" y="24"/>
                  </a:lnTo>
                  <a:lnTo>
                    <a:pt x="34" y="25"/>
                  </a:lnTo>
                  <a:lnTo>
                    <a:pt x="43" y="28"/>
                  </a:lnTo>
                  <a:lnTo>
                    <a:pt x="39" y="20"/>
                  </a:lnTo>
                  <a:lnTo>
                    <a:pt x="42" y="19"/>
                  </a:lnTo>
                  <a:lnTo>
                    <a:pt x="42" y="16"/>
                  </a:lnTo>
                  <a:lnTo>
                    <a:pt x="32" y="8"/>
                  </a:lnTo>
                  <a:lnTo>
                    <a:pt x="42" y="1"/>
                  </a:lnTo>
                  <a:lnTo>
                    <a:pt x="50" y="0"/>
                  </a:lnTo>
                  <a:lnTo>
                    <a:pt x="58" y="6"/>
                  </a:lnTo>
                  <a:lnTo>
                    <a:pt x="56" y="9"/>
                  </a:lnTo>
                  <a:lnTo>
                    <a:pt x="61" y="6"/>
                  </a:lnTo>
                  <a:lnTo>
                    <a:pt x="61" y="1"/>
                  </a:lnTo>
                  <a:lnTo>
                    <a:pt x="63" y="0"/>
                  </a:lnTo>
                  <a:lnTo>
                    <a:pt x="66" y="0"/>
                  </a:lnTo>
                  <a:lnTo>
                    <a:pt x="74" y="8"/>
                  </a:lnTo>
                  <a:lnTo>
                    <a:pt x="71" y="16"/>
                  </a:lnTo>
                  <a:lnTo>
                    <a:pt x="71" y="22"/>
                  </a:lnTo>
                  <a:lnTo>
                    <a:pt x="69" y="28"/>
                  </a:lnTo>
                  <a:lnTo>
                    <a:pt x="69" y="2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35" name="Google Shape;735;p9"/>
            <p:cNvSpPr/>
            <p:nvPr/>
          </p:nvSpPr>
          <p:spPr>
            <a:xfrm>
              <a:off x="2545674" y="-3441624"/>
              <a:ext cx="57101" cy="78854"/>
            </a:xfrm>
            <a:custGeom>
              <a:avLst/>
              <a:gdLst/>
              <a:ahLst/>
              <a:cxnLst/>
              <a:rect l="l" t="t" r="r" b="b"/>
              <a:pathLst>
                <a:path w="42" h="58" extrusionOk="0">
                  <a:moveTo>
                    <a:pt x="34" y="50"/>
                  </a:moveTo>
                  <a:lnTo>
                    <a:pt x="16" y="50"/>
                  </a:lnTo>
                  <a:lnTo>
                    <a:pt x="9" y="58"/>
                  </a:lnTo>
                  <a:lnTo>
                    <a:pt x="5" y="56"/>
                  </a:lnTo>
                  <a:lnTo>
                    <a:pt x="8" y="51"/>
                  </a:lnTo>
                  <a:lnTo>
                    <a:pt x="1" y="43"/>
                  </a:lnTo>
                  <a:lnTo>
                    <a:pt x="11" y="42"/>
                  </a:lnTo>
                  <a:lnTo>
                    <a:pt x="14" y="39"/>
                  </a:lnTo>
                  <a:lnTo>
                    <a:pt x="14" y="37"/>
                  </a:lnTo>
                  <a:lnTo>
                    <a:pt x="3" y="34"/>
                  </a:lnTo>
                  <a:lnTo>
                    <a:pt x="5" y="32"/>
                  </a:lnTo>
                  <a:lnTo>
                    <a:pt x="1" y="29"/>
                  </a:lnTo>
                  <a:lnTo>
                    <a:pt x="3" y="23"/>
                  </a:lnTo>
                  <a:lnTo>
                    <a:pt x="0" y="18"/>
                  </a:lnTo>
                  <a:lnTo>
                    <a:pt x="5" y="15"/>
                  </a:lnTo>
                  <a:lnTo>
                    <a:pt x="3" y="10"/>
                  </a:lnTo>
                  <a:lnTo>
                    <a:pt x="5" y="3"/>
                  </a:lnTo>
                  <a:lnTo>
                    <a:pt x="9" y="0"/>
                  </a:lnTo>
                  <a:lnTo>
                    <a:pt x="30" y="11"/>
                  </a:lnTo>
                  <a:lnTo>
                    <a:pt x="30" y="13"/>
                  </a:lnTo>
                  <a:lnTo>
                    <a:pt x="29" y="19"/>
                  </a:lnTo>
                  <a:lnTo>
                    <a:pt x="35" y="18"/>
                  </a:lnTo>
                  <a:lnTo>
                    <a:pt x="42" y="27"/>
                  </a:lnTo>
                  <a:lnTo>
                    <a:pt x="38" y="32"/>
                  </a:lnTo>
                  <a:lnTo>
                    <a:pt x="37" y="40"/>
                  </a:lnTo>
                  <a:lnTo>
                    <a:pt x="37" y="45"/>
                  </a:lnTo>
                  <a:lnTo>
                    <a:pt x="34" y="50"/>
                  </a:lnTo>
                  <a:lnTo>
                    <a:pt x="34" y="5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36" name="Google Shape;736;p9"/>
            <p:cNvSpPr/>
            <p:nvPr/>
          </p:nvSpPr>
          <p:spPr>
            <a:xfrm>
              <a:off x="2434190" y="-3471535"/>
              <a:ext cx="91091" cy="106045"/>
            </a:xfrm>
            <a:custGeom>
              <a:avLst/>
              <a:gdLst/>
              <a:ahLst/>
              <a:cxnLst/>
              <a:rect l="l" t="t" r="r" b="b"/>
              <a:pathLst>
                <a:path w="67" h="78" extrusionOk="0">
                  <a:moveTo>
                    <a:pt x="64" y="32"/>
                  </a:moveTo>
                  <a:lnTo>
                    <a:pt x="67" y="37"/>
                  </a:lnTo>
                  <a:lnTo>
                    <a:pt x="61" y="45"/>
                  </a:lnTo>
                  <a:lnTo>
                    <a:pt x="61" y="51"/>
                  </a:lnTo>
                  <a:lnTo>
                    <a:pt x="67" y="65"/>
                  </a:lnTo>
                  <a:lnTo>
                    <a:pt x="63" y="75"/>
                  </a:lnTo>
                  <a:lnTo>
                    <a:pt x="53" y="78"/>
                  </a:lnTo>
                  <a:lnTo>
                    <a:pt x="45" y="73"/>
                  </a:lnTo>
                  <a:lnTo>
                    <a:pt x="45" y="57"/>
                  </a:lnTo>
                  <a:lnTo>
                    <a:pt x="26" y="56"/>
                  </a:lnTo>
                  <a:lnTo>
                    <a:pt x="26" y="49"/>
                  </a:lnTo>
                  <a:lnTo>
                    <a:pt x="11" y="57"/>
                  </a:lnTo>
                  <a:lnTo>
                    <a:pt x="2" y="53"/>
                  </a:lnTo>
                  <a:lnTo>
                    <a:pt x="0" y="49"/>
                  </a:lnTo>
                  <a:lnTo>
                    <a:pt x="2" y="43"/>
                  </a:lnTo>
                  <a:lnTo>
                    <a:pt x="18" y="45"/>
                  </a:lnTo>
                  <a:lnTo>
                    <a:pt x="21" y="40"/>
                  </a:lnTo>
                  <a:lnTo>
                    <a:pt x="14" y="38"/>
                  </a:lnTo>
                  <a:lnTo>
                    <a:pt x="23" y="30"/>
                  </a:lnTo>
                  <a:lnTo>
                    <a:pt x="13" y="30"/>
                  </a:lnTo>
                  <a:lnTo>
                    <a:pt x="18" y="24"/>
                  </a:lnTo>
                  <a:lnTo>
                    <a:pt x="16" y="19"/>
                  </a:lnTo>
                  <a:lnTo>
                    <a:pt x="5" y="29"/>
                  </a:lnTo>
                  <a:lnTo>
                    <a:pt x="3" y="27"/>
                  </a:lnTo>
                  <a:lnTo>
                    <a:pt x="10" y="17"/>
                  </a:lnTo>
                  <a:lnTo>
                    <a:pt x="0" y="19"/>
                  </a:lnTo>
                  <a:lnTo>
                    <a:pt x="0" y="9"/>
                  </a:lnTo>
                  <a:lnTo>
                    <a:pt x="5" y="3"/>
                  </a:lnTo>
                  <a:lnTo>
                    <a:pt x="24" y="0"/>
                  </a:lnTo>
                  <a:lnTo>
                    <a:pt x="31" y="3"/>
                  </a:lnTo>
                  <a:lnTo>
                    <a:pt x="27" y="17"/>
                  </a:lnTo>
                  <a:lnTo>
                    <a:pt x="29" y="21"/>
                  </a:lnTo>
                  <a:lnTo>
                    <a:pt x="34" y="11"/>
                  </a:lnTo>
                  <a:lnTo>
                    <a:pt x="40" y="8"/>
                  </a:lnTo>
                  <a:lnTo>
                    <a:pt x="50" y="14"/>
                  </a:lnTo>
                  <a:lnTo>
                    <a:pt x="48" y="22"/>
                  </a:lnTo>
                  <a:lnTo>
                    <a:pt x="50" y="25"/>
                  </a:lnTo>
                  <a:lnTo>
                    <a:pt x="56" y="21"/>
                  </a:lnTo>
                  <a:lnTo>
                    <a:pt x="64" y="32"/>
                  </a:lnTo>
                  <a:lnTo>
                    <a:pt x="64" y="3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37" name="Google Shape;737;p9"/>
            <p:cNvSpPr/>
            <p:nvPr/>
          </p:nvSpPr>
          <p:spPr>
            <a:xfrm>
              <a:off x="2465460" y="-3373647"/>
              <a:ext cx="25832" cy="10876"/>
            </a:xfrm>
            <a:custGeom>
              <a:avLst/>
              <a:gdLst/>
              <a:ahLst/>
              <a:cxnLst/>
              <a:rect l="l" t="t" r="r" b="b"/>
              <a:pathLst>
                <a:path w="19" h="8" extrusionOk="0">
                  <a:moveTo>
                    <a:pt x="8" y="0"/>
                  </a:moveTo>
                  <a:lnTo>
                    <a:pt x="19" y="6"/>
                  </a:lnTo>
                  <a:lnTo>
                    <a:pt x="3" y="8"/>
                  </a:lnTo>
                  <a:lnTo>
                    <a:pt x="0" y="1"/>
                  </a:lnTo>
                  <a:lnTo>
                    <a:pt x="8" y="0"/>
                  </a:lnTo>
                  <a:lnTo>
                    <a:pt x="8"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38" name="Google Shape;738;p9"/>
            <p:cNvSpPr/>
            <p:nvPr/>
          </p:nvSpPr>
          <p:spPr>
            <a:xfrm>
              <a:off x="2404280" y="-3361411"/>
              <a:ext cx="21753" cy="39428"/>
            </a:xfrm>
            <a:custGeom>
              <a:avLst/>
              <a:gdLst/>
              <a:ahLst/>
              <a:cxnLst/>
              <a:rect l="l" t="t" r="r" b="b"/>
              <a:pathLst>
                <a:path w="16" h="29" extrusionOk="0">
                  <a:moveTo>
                    <a:pt x="9" y="8"/>
                  </a:moveTo>
                  <a:lnTo>
                    <a:pt x="9" y="15"/>
                  </a:lnTo>
                  <a:lnTo>
                    <a:pt x="16" y="20"/>
                  </a:lnTo>
                  <a:lnTo>
                    <a:pt x="12" y="21"/>
                  </a:lnTo>
                  <a:lnTo>
                    <a:pt x="14" y="26"/>
                  </a:lnTo>
                  <a:lnTo>
                    <a:pt x="9" y="29"/>
                  </a:lnTo>
                  <a:lnTo>
                    <a:pt x="4" y="28"/>
                  </a:lnTo>
                  <a:lnTo>
                    <a:pt x="0" y="0"/>
                  </a:lnTo>
                  <a:lnTo>
                    <a:pt x="6" y="0"/>
                  </a:lnTo>
                  <a:lnTo>
                    <a:pt x="9" y="8"/>
                  </a:lnTo>
                  <a:lnTo>
                    <a:pt x="9" y="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39" name="Google Shape;739;p9"/>
            <p:cNvSpPr/>
            <p:nvPr/>
          </p:nvSpPr>
          <p:spPr>
            <a:xfrm>
              <a:off x="2408359" y="-3294792"/>
              <a:ext cx="23113" cy="21753"/>
            </a:xfrm>
            <a:custGeom>
              <a:avLst/>
              <a:gdLst/>
              <a:ahLst/>
              <a:cxnLst/>
              <a:rect l="l" t="t" r="r" b="b"/>
              <a:pathLst>
                <a:path w="17" h="16" extrusionOk="0">
                  <a:moveTo>
                    <a:pt x="8" y="3"/>
                  </a:moveTo>
                  <a:lnTo>
                    <a:pt x="17" y="11"/>
                  </a:lnTo>
                  <a:lnTo>
                    <a:pt x="1" y="16"/>
                  </a:lnTo>
                  <a:lnTo>
                    <a:pt x="3" y="14"/>
                  </a:lnTo>
                  <a:lnTo>
                    <a:pt x="0" y="11"/>
                  </a:lnTo>
                  <a:lnTo>
                    <a:pt x="1" y="6"/>
                  </a:lnTo>
                  <a:lnTo>
                    <a:pt x="0" y="4"/>
                  </a:lnTo>
                  <a:lnTo>
                    <a:pt x="6" y="0"/>
                  </a:lnTo>
                  <a:lnTo>
                    <a:pt x="8" y="3"/>
                  </a:lnTo>
                  <a:lnTo>
                    <a:pt x="8"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40" name="Google Shape;740;p9"/>
            <p:cNvSpPr/>
            <p:nvPr/>
          </p:nvSpPr>
          <p:spPr>
            <a:xfrm>
              <a:off x="2404280" y="-3273039"/>
              <a:ext cx="33989" cy="14956"/>
            </a:xfrm>
            <a:custGeom>
              <a:avLst/>
              <a:gdLst/>
              <a:ahLst/>
              <a:cxnLst/>
              <a:rect l="l" t="t" r="r" b="b"/>
              <a:pathLst>
                <a:path w="25" h="11" extrusionOk="0">
                  <a:moveTo>
                    <a:pt x="20" y="0"/>
                  </a:moveTo>
                  <a:lnTo>
                    <a:pt x="25" y="3"/>
                  </a:lnTo>
                  <a:lnTo>
                    <a:pt x="22" y="6"/>
                  </a:lnTo>
                  <a:lnTo>
                    <a:pt x="16" y="9"/>
                  </a:lnTo>
                  <a:lnTo>
                    <a:pt x="3" y="11"/>
                  </a:lnTo>
                  <a:lnTo>
                    <a:pt x="0" y="6"/>
                  </a:lnTo>
                  <a:lnTo>
                    <a:pt x="20" y="0"/>
                  </a:lnTo>
                  <a:lnTo>
                    <a:pt x="2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41" name="Google Shape;741;p9"/>
            <p:cNvSpPr/>
            <p:nvPr/>
          </p:nvSpPr>
          <p:spPr>
            <a:xfrm>
              <a:off x="2409718" y="-3260804"/>
              <a:ext cx="28551" cy="10876"/>
            </a:xfrm>
            <a:custGeom>
              <a:avLst/>
              <a:gdLst/>
              <a:ahLst/>
              <a:cxnLst/>
              <a:rect l="l" t="t" r="r" b="b"/>
              <a:pathLst>
                <a:path w="21" h="8" extrusionOk="0">
                  <a:moveTo>
                    <a:pt x="13" y="0"/>
                  </a:moveTo>
                  <a:lnTo>
                    <a:pt x="21" y="0"/>
                  </a:lnTo>
                  <a:lnTo>
                    <a:pt x="18" y="3"/>
                  </a:lnTo>
                  <a:lnTo>
                    <a:pt x="0" y="8"/>
                  </a:lnTo>
                  <a:lnTo>
                    <a:pt x="13" y="0"/>
                  </a:lnTo>
                  <a:lnTo>
                    <a:pt x="1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42" name="Google Shape;742;p9"/>
            <p:cNvSpPr/>
            <p:nvPr/>
          </p:nvSpPr>
          <p:spPr>
            <a:xfrm>
              <a:off x="2416516" y="-3251286"/>
              <a:ext cx="24472" cy="10876"/>
            </a:xfrm>
            <a:custGeom>
              <a:avLst/>
              <a:gdLst/>
              <a:ahLst/>
              <a:cxnLst/>
              <a:rect l="l" t="t" r="r" b="b"/>
              <a:pathLst>
                <a:path w="18" h="8" extrusionOk="0">
                  <a:moveTo>
                    <a:pt x="7" y="0"/>
                  </a:moveTo>
                  <a:lnTo>
                    <a:pt x="18" y="0"/>
                  </a:lnTo>
                  <a:lnTo>
                    <a:pt x="10" y="6"/>
                  </a:lnTo>
                  <a:lnTo>
                    <a:pt x="3" y="8"/>
                  </a:lnTo>
                  <a:lnTo>
                    <a:pt x="0" y="6"/>
                  </a:lnTo>
                  <a:lnTo>
                    <a:pt x="7" y="0"/>
                  </a:lnTo>
                  <a:lnTo>
                    <a:pt x="7"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43" name="Google Shape;743;p9"/>
            <p:cNvSpPr/>
            <p:nvPr/>
          </p:nvSpPr>
          <p:spPr>
            <a:xfrm>
              <a:off x="2382527" y="-3225455"/>
              <a:ext cx="21753" cy="21753"/>
            </a:xfrm>
            <a:custGeom>
              <a:avLst/>
              <a:gdLst/>
              <a:ahLst/>
              <a:cxnLst/>
              <a:rect l="l" t="t" r="r" b="b"/>
              <a:pathLst>
                <a:path w="16" h="16" extrusionOk="0">
                  <a:moveTo>
                    <a:pt x="12" y="0"/>
                  </a:moveTo>
                  <a:lnTo>
                    <a:pt x="16" y="11"/>
                  </a:lnTo>
                  <a:lnTo>
                    <a:pt x="12" y="14"/>
                  </a:lnTo>
                  <a:lnTo>
                    <a:pt x="8" y="16"/>
                  </a:lnTo>
                  <a:lnTo>
                    <a:pt x="0" y="11"/>
                  </a:lnTo>
                  <a:lnTo>
                    <a:pt x="6" y="1"/>
                  </a:lnTo>
                  <a:lnTo>
                    <a:pt x="12" y="0"/>
                  </a:lnTo>
                  <a:lnTo>
                    <a:pt x="1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44" name="Google Shape;744;p9"/>
            <p:cNvSpPr/>
            <p:nvPr/>
          </p:nvSpPr>
          <p:spPr>
            <a:xfrm>
              <a:off x="2163639" y="-3304310"/>
              <a:ext cx="218889" cy="133237"/>
            </a:xfrm>
            <a:custGeom>
              <a:avLst/>
              <a:gdLst/>
              <a:ahLst/>
              <a:cxnLst/>
              <a:rect l="l" t="t" r="r" b="b"/>
              <a:pathLst>
                <a:path w="161" h="98" extrusionOk="0">
                  <a:moveTo>
                    <a:pt x="111" y="15"/>
                  </a:moveTo>
                  <a:lnTo>
                    <a:pt x="116" y="13"/>
                  </a:lnTo>
                  <a:lnTo>
                    <a:pt x="124" y="2"/>
                  </a:lnTo>
                  <a:lnTo>
                    <a:pt x="132" y="0"/>
                  </a:lnTo>
                  <a:lnTo>
                    <a:pt x="133" y="5"/>
                  </a:lnTo>
                  <a:lnTo>
                    <a:pt x="130" y="8"/>
                  </a:lnTo>
                  <a:lnTo>
                    <a:pt x="130" y="13"/>
                  </a:lnTo>
                  <a:lnTo>
                    <a:pt x="130" y="18"/>
                  </a:lnTo>
                  <a:lnTo>
                    <a:pt x="133" y="23"/>
                  </a:lnTo>
                  <a:lnTo>
                    <a:pt x="125" y="32"/>
                  </a:lnTo>
                  <a:lnTo>
                    <a:pt x="137" y="35"/>
                  </a:lnTo>
                  <a:lnTo>
                    <a:pt x="129" y="45"/>
                  </a:lnTo>
                  <a:lnTo>
                    <a:pt x="141" y="40"/>
                  </a:lnTo>
                  <a:lnTo>
                    <a:pt x="141" y="48"/>
                  </a:lnTo>
                  <a:lnTo>
                    <a:pt x="146" y="43"/>
                  </a:lnTo>
                  <a:lnTo>
                    <a:pt x="145" y="37"/>
                  </a:lnTo>
                  <a:lnTo>
                    <a:pt x="148" y="34"/>
                  </a:lnTo>
                  <a:lnTo>
                    <a:pt x="159" y="39"/>
                  </a:lnTo>
                  <a:lnTo>
                    <a:pt x="161" y="45"/>
                  </a:lnTo>
                  <a:lnTo>
                    <a:pt x="159" y="51"/>
                  </a:lnTo>
                  <a:lnTo>
                    <a:pt x="145" y="74"/>
                  </a:lnTo>
                  <a:lnTo>
                    <a:pt x="129" y="79"/>
                  </a:lnTo>
                  <a:lnTo>
                    <a:pt x="124" y="76"/>
                  </a:lnTo>
                  <a:lnTo>
                    <a:pt x="125" y="72"/>
                  </a:lnTo>
                  <a:lnTo>
                    <a:pt x="114" y="79"/>
                  </a:lnTo>
                  <a:lnTo>
                    <a:pt x="111" y="77"/>
                  </a:lnTo>
                  <a:lnTo>
                    <a:pt x="112" y="76"/>
                  </a:lnTo>
                  <a:lnTo>
                    <a:pt x="112" y="71"/>
                  </a:lnTo>
                  <a:lnTo>
                    <a:pt x="100" y="80"/>
                  </a:lnTo>
                  <a:lnTo>
                    <a:pt x="84" y="84"/>
                  </a:lnTo>
                  <a:lnTo>
                    <a:pt x="80" y="88"/>
                  </a:lnTo>
                  <a:lnTo>
                    <a:pt x="55" y="98"/>
                  </a:lnTo>
                  <a:lnTo>
                    <a:pt x="39" y="95"/>
                  </a:lnTo>
                  <a:lnTo>
                    <a:pt x="34" y="90"/>
                  </a:lnTo>
                  <a:lnTo>
                    <a:pt x="37" y="87"/>
                  </a:lnTo>
                  <a:lnTo>
                    <a:pt x="50" y="82"/>
                  </a:lnTo>
                  <a:lnTo>
                    <a:pt x="56" y="77"/>
                  </a:lnTo>
                  <a:lnTo>
                    <a:pt x="72" y="77"/>
                  </a:lnTo>
                  <a:lnTo>
                    <a:pt x="85" y="64"/>
                  </a:lnTo>
                  <a:lnTo>
                    <a:pt x="68" y="71"/>
                  </a:lnTo>
                  <a:lnTo>
                    <a:pt x="68" y="66"/>
                  </a:lnTo>
                  <a:lnTo>
                    <a:pt x="63" y="66"/>
                  </a:lnTo>
                  <a:lnTo>
                    <a:pt x="60" y="72"/>
                  </a:lnTo>
                  <a:lnTo>
                    <a:pt x="56" y="71"/>
                  </a:lnTo>
                  <a:lnTo>
                    <a:pt x="45" y="76"/>
                  </a:lnTo>
                  <a:lnTo>
                    <a:pt x="45" y="74"/>
                  </a:lnTo>
                  <a:lnTo>
                    <a:pt x="50" y="69"/>
                  </a:lnTo>
                  <a:lnTo>
                    <a:pt x="50" y="63"/>
                  </a:lnTo>
                  <a:lnTo>
                    <a:pt x="56" y="59"/>
                  </a:lnTo>
                  <a:lnTo>
                    <a:pt x="48" y="59"/>
                  </a:lnTo>
                  <a:lnTo>
                    <a:pt x="45" y="67"/>
                  </a:lnTo>
                  <a:lnTo>
                    <a:pt x="40" y="64"/>
                  </a:lnTo>
                  <a:lnTo>
                    <a:pt x="40" y="72"/>
                  </a:lnTo>
                  <a:lnTo>
                    <a:pt x="34" y="77"/>
                  </a:lnTo>
                  <a:lnTo>
                    <a:pt x="31" y="77"/>
                  </a:lnTo>
                  <a:lnTo>
                    <a:pt x="31" y="71"/>
                  </a:lnTo>
                  <a:lnTo>
                    <a:pt x="26" y="72"/>
                  </a:lnTo>
                  <a:lnTo>
                    <a:pt x="24" y="77"/>
                  </a:lnTo>
                  <a:lnTo>
                    <a:pt x="16" y="74"/>
                  </a:lnTo>
                  <a:lnTo>
                    <a:pt x="18" y="72"/>
                  </a:lnTo>
                  <a:lnTo>
                    <a:pt x="18" y="69"/>
                  </a:lnTo>
                  <a:lnTo>
                    <a:pt x="13" y="72"/>
                  </a:lnTo>
                  <a:lnTo>
                    <a:pt x="0" y="66"/>
                  </a:lnTo>
                  <a:lnTo>
                    <a:pt x="8" y="58"/>
                  </a:lnTo>
                  <a:lnTo>
                    <a:pt x="23" y="58"/>
                  </a:lnTo>
                  <a:lnTo>
                    <a:pt x="39" y="48"/>
                  </a:lnTo>
                  <a:lnTo>
                    <a:pt x="18" y="55"/>
                  </a:lnTo>
                  <a:lnTo>
                    <a:pt x="10" y="55"/>
                  </a:lnTo>
                  <a:lnTo>
                    <a:pt x="11" y="50"/>
                  </a:lnTo>
                  <a:lnTo>
                    <a:pt x="15" y="45"/>
                  </a:lnTo>
                  <a:lnTo>
                    <a:pt x="19" y="42"/>
                  </a:lnTo>
                  <a:lnTo>
                    <a:pt x="24" y="37"/>
                  </a:lnTo>
                  <a:lnTo>
                    <a:pt x="23" y="34"/>
                  </a:lnTo>
                  <a:lnTo>
                    <a:pt x="26" y="29"/>
                  </a:lnTo>
                  <a:lnTo>
                    <a:pt x="35" y="24"/>
                  </a:lnTo>
                  <a:lnTo>
                    <a:pt x="42" y="16"/>
                  </a:lnTo>
                  <a:lnTo>
                    <a:pt x="50" y="15"/>
                  </a:lnTo>
                  <a:lnTo>
                    <a:pt x="60" y="18"/>
                  </a:lnTo>
                  <a:lnTo>
                    <a:pt x="56" y="23"/>
                  </a:lnTo>
                  <a:lnTo>
                    <a:pt x="56" y="27"/>
                  </a:lnTo>
                  <a:lnTo>
                    <a:pt x="72" y="24"/>
                  </a:lnTo>
                  <a:lnTo>
                    <a:pt x="76" y="27"/>
                  </a:lnTo>
                  <a:lnTo>
                    <a:pt x="82" y="39"/>
                  </a:lnTo>
                  <a:lnTo>
                    <a:pt x="76" y="43"/>
                  </a:lnTo>
                  <a:lnTo>
                    <a:pt x="85" y="42"/>
                  </a:lnTo>
                  <a:lnTo>
                    <a:pt x="85" y="47"/>
                  </a:lnTo>
                  <a:lnTo>
                    <a:pt x="84" y="47"/>
                  </a:lnTo>
                  <a:lnTo>
                    <a:pt x="84" y="55"/>
                  </a:lnTo>
                  <a:lnTo>
                    <a:pt x="114" y="55"/>
                  </a:lnTo>
                  <a:lnTo>
                    <a:pt x="116" y="48"/>
                  </a:lnTo>
                  <a:lnTo>
                    <a:pt x="106" y="40"/>
                  </a:lnTo>
                  <a:lnTo>
                    <a:pt x="116" y="35"/>
                  </a:lnTo>
                  <a:lnTo>
                    <a:pt x="114" y="27"/>
                  </a:lnTo>
                  <a:lnTo>
                    <a:pt x="106" y="23"/>
                  </a:lnTo>
                  <a:lnTo>
                    <a:pt x="106" y="18"/>
                  </a:lnTo>
                  <a:lnTo>
                    <a:pt x="111" y="15"/>
                  </a:lnTo>
                  <a:lnTo>
                    <a:pt x="111" y="1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45" name="Google Shape;745;p9"/>
            <p:cNvSpPr/>
            <p:nvPr/>
          </p:nvSpPr>
          <p:spPr>
            <a:xfrm>
              <a:off x="2141886" y="-3260804"/>
              <a:ext cx="36708" cy="32629"/>
            </a:xfrm>
            <a:custGeom>
              <a:avLst/>
              <a:gdLst/>
              <a:ahLst/>
              <a:cxnLst/>
              <a:rect l="l" t="t" r="r" b="b"/>
              <a:pathLst>
                <a:path w="27" h="24" extrusionOk="0">
                  <a:moveTo>
                    <a:pt x="23" y="3"/>
                  </a:moveTo>
                  <a:lnTo>
                    <a:pt x="27" y="0"/>
                  </a:lnTo>
                  <a:lnTo>
                    <a:pt x="27" y="3"/>
                  </a:lnTo>
                  <a:lnTo>
                    <a:pt x="10" y="24"/>
                  </a:lnTo>
                  <a:lnTo>
                    <a:pt x="0" y="18"/>
                  </a:lnTo>
                  <a:lnTo>
                    <a:pt x="23" y="3"/>
                  </a:lnTo>
                  <a:lnTo>
                    <a:pt x="23"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46" name="Google Shape;746;p9"/>
            <p:cNvSpPr/>
            <p:nvPr/>
          </p:nvSpPr>
          <p:spPr>
            <a:xfrm>
              <a:off x="2090223" y="-3347815"/>
              <a:ext cx="145473" cy="104686"/>
            </a:xfrm>
            <a:custGeom>
              <a:avLst/>
              <a:gdLst/>
              <a:ahLst/>
              <a:cxnLst/>
              <a:rect l="l" t="t" r="r" b="b"/>
              <a:pathLst>
                <a:path w="107" h="77" extrusionOk="0">
                  <a:moveTo>
                    <a:pt x="46" y="26"/>
                  </a:moveTo>
                  <a:lnTo>
                    <a:pt x="67" y="10"/>
                  </a:lnTo>
                  <a:lnTo>
                    <a:pt x="78" y="8"/>
                  </a:lnTo>
                  <a:lnTo>
                    <a:pt x="77" y="15"/>
                  </a:lnTo>
                  <a:lnTo>
                    <a:pt x="80" y="10"/>
                  </a:lnTo>
                  <a:lnTo>
                    <a:pt x="88" y="11"/>
                  </a:lnTo>
                  <a:lnTo>
                    <a:pt x="91" y="8"/>
                  </a:lnTo>
                  <a:lnTo>
                    <a:pt x="88" y="5"/>
                  </a:lnTo>
                  <a:lnTo>
                    <a:pt x="98" y="0"/>
                  </a:lnTo>
                  <a:lnTo>
                    <a:pt x="107" y="13"/>
                  </a:lnTo>
                  <a:lnTo>
                    <a:pt x="93" y="19"/>
                  </a:lnTo>
                  <a:lnTo>
                    <a:pt x="96" y="27"/>
                  </a:lnTo>
                  <a:lnTo>
                    <a:pt x="91" y="31"/>
                  </a:lnTo>
                  <a:lnTo>
                    <a:pt x="93" y="39"/>
                  </a:lnTo>
                  <a:lnTo>
                    <a:pt x="78" y="47"/>
                  </a:lnTo>
                  <a:lnTo>
                    <a:pt x="73" y="56"/>
                  </a:lnTo>
                  <a:lnTo>
                    <a:pt x="67" y="58"/>
                  </a:lnTo>
                  <a:lnTo>
                    <a:pt x="65" y="50"/>
                  </a:lnTo>
                  <a:lnTo>
                    <a:pt x="72" y="34"/>
                  </a:lnTo>
                  <a:lnTo>
                    <a:pt x="65" y="35"/>
                  </a:lnTo>
                  <a:lnTo>
                    <a:pt x="62" y="40"/>
                  </a:lnTo>
                  <a:lnTo>
                    <a:pt x="62" y="47"/>
                  </a:lnTo>
                  <a:lnTo>
                    <a:pt x="53" y="48"/>
                  </a:lnTo>
                  <a:lnTo>
                    <a:pt x="56" y="55"/>
                  </a:lnTo>
                  <a:lnTo>
                    <a:pt x="51" y="58"/>
                  </a:lnTo>
                  <a:lnTo>
                    <a:pt x="48" y="64"/>
                  </a:lnTo>
                  <a:lnTo>
                    <a:pt x="46" y="64"/>
                  </a:lnTo>
                  <a:lnTo>
                    <a:pt x="46" y="53"/>
                  </a:lnTo>
                  <a:lnTo>
                    <a:pt x="43" y="55"/>
                  </a:lnTo>
                  <a:lnTo>
                    <a:pt x="41" y="61"/>
                  </a:lnTo>
                  <a:lnTo>
                    <a:pt x="40" y="63"/>
                  </a:lnTo>
                  <a:lnTo>
                    <a:pt x="37" y="64"/>
                  </a:lnTo>
                  <a:lnTo>
                    <a:pt x="40" y="71"/>
                  </a:lnTo>
                  <a:lnTo>
                    <a:pt x="33" y="74"/>
                  </a:lnTo>
                  <a:lnTo>
                    <a:pt x="30" y="72"/>
                  </a:lnTo>
                  <a:lnTo>
                    <a:pt x="29" y="77"/>
                  </a:lnTo>
                  <a:lnTo>
                    <a:pt x="29" y="69"/>
                  </a:lnTo>
                  <a:lnTo>
                    <a:pt x="25" y="66"/>
                  </a:lnTo>
                  <a:lnTo>
                    <a:pt x="27" y="59"/>
                  </a:lnTo>
                  <a:lnTo>
                    <a:pt x="24" y="61"/>
                  </a:lnTo>
                  <a:lnTo>
                    <a:pt x="19" y="72"/>
                  </a:lnTo>
                  <a:lnTo>
                    <a:pt x="13" y="67"/>
                  </a:lnTo>
                  <a:lnTo>
                    <a:pt x="14" y="63"/>
                  </a:lnTo>
                  <a:lnTo>
                    <a:pt x="3" y="72"/>
                  </a:lnTo>
                  <a:lnTo>
                    <a:pt x="1" y="71"/>
                  </a:lnTo>
                  <a:lnTo>
                    <a:pt x="6" y="63"/>
                  </a:lnTo>
                  <a:lnTo>
                    <a:pt x="0" y="64"/>
                  </a:lnTo>
                  <a:lnTo>
                    <a:pt x="1" y="61"/>
                  </a:lnTo>
                  <a:lnTo>
                    <a:pt x="11" y="51"/>
                  </a:lnTo>
                  <a:lnTo>
                    <a:pt x="21" y="51"/>
                  </a:lnTo>
                  <a:lnTo>
                    <a:pt x="27" y="43"/>
                  </a:lnTo>
                  <a:lnTo>
                    <a:pt x="29" y="40"/>
                  </a:lnTo>
                  <a:lnTo>
                    <a:pt x="41" y="32"/>
                  </a:lnTo>
                  <a:lnTo>
                    <a:pt x="46" y="26"/>
                  </a:lnTo>
                  <a:lnTo>
                    <a:pt x="46" y="2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47" name="Google Shape;747;p9"/>
            <p:cNvSpPr/>
            <p:nvPr/>
          </p:nvSpPr>
          <p:spPr>
            <a:xfrm>
              <a:off x="2238414" y="-3305669"/>
              <a:ext cx="21753" cy="8157"/>
            </a:xfrm>
            <a:custGeom>
              <a:avLst/>
              <a:gdLst/>
              <a:ahLst/>
              <a:cxnLst/>
              <a:rect l="l" t="t" r="r" b="b"/>
              <a:pathLst>
                <a:path w="16" h="6" extrusionOk="0">
                  <a:moveTo>
                    <a:pt x="11" y="0"/>
                  </a:moveTo>
                  <a:lnTo>
                    <a:pt x="16" y="3"/>
                  </a:lnTo>
                  <a:lnTo>
                    <a:pt x="14" y="6"/>
                  </a:lnTo>
                  <a:lnTo>
                    <a:pt x="0" y="3"/>
                  </a:lnTo>
                  <a:lnTo>
                    <a:pt x="11" y="0"/>
                  </a:lnTo>
                  <a:lnTo>
                    <a:pt x="1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48" name="Google Shape;748;p9"/>
            <p:cNvSpPr/>
            <p:nvPr/>
          </p:nvSpPr>
          <p:spPr>
            <a:xfrm>
              <a:off x="2277842" y="-3384523"/>
              <a:ext cx="66619" cy="50304"/>
            </a:xfrm>
            <a:custGeom>
              <a:avLst/>
              <a:gdLst/>
              <a:ahLst/>
              <a:cxnLst/>
              <a:rect l="l" t="t" r="r" b="b"/>
              <a:pathLst>
                <a:path w="49" h="37" extrusionOk="0">
                  <a:moveTo>
                    <a:pt x="22" y="5"/>
                  </a:moveTo>
                  <a:lnTo>
                    <a:pt x="45" y="0"/>
                  </a:lnTo>
                  <a:lnTo>
                    <a:pt x="49" y="5"/>
                  </a:lnTo>
                  <a:lnTo>
                    <a:pt x="48" y="9"/>
                  </a:lnTo>
                  <a:lnTo>
                    <a:pt x="25" y="16"/>
                  </a:lnTo>
                  <a:lnTo>
                    <a:pt x="27" y="16"/>
                  </a:lnTo>
                  <a:lnTo>
                    <a:pt x="25" y="19"/>
                  </a:lnTo>
                  <a:lnTo>
                    <a:pt x="40" y="16"/>
                  </a:lnTo>
                  <a:lnTo>
                    <a:pt x="40" y="22"/>
                  </a:lnTo>
                  <a:lnTo>
                    <a:pt x="35" y="29"/>
                  </a:lnTo>
                  <a:lnTo>
                    <a:pt x="11" y="37"/>
                  </a:lnTo>
                  <a:lnTo>
                    <a:pt x="0" y="29"/>
                  </a:lnTo>
                  <a:lnTo>
                    <a:pt x="1" y="24"/>
                  </a:lnTo>
                  <a:lnTo>
                    <a:pt x="1" y="16"/>
                  </a:lnTo>
                  <a:lnTo>
                    <a:pt x="4" y="11"/>
                  </a:lnTo>
                  <a:lnTo>
                    <a:pt x="22" y="5"/>
                  </a:lnTo>
                  <a:lnTo>
                    <a:pt x="22"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49" name="Google Shape;749;p9"/>
            <p:cNvSpPr/>
            <p:nvPr/>
          </p:nvSpPr>
          <p:spPr>
            <a:xfrm>
              <a:off x="2257448" y="-3380445"/>
              <a:ext cx="17675" cy="24472"/>
            </a:xfrm>
            <a:custGeom>
              <a:avLst/>
              <a:gdLst/>
              <a:ahLst/>
              <a:cxnLst/>
              <a:rect l="l" t="t" r="r" b="b"/>
              <a:pathLst>
                <a:path w="13" h="18" extrusionOk="0">
                  <a:moveTo>
                    <a:pt x="0" y="6"/>
                  </a:moveTo>
                  <a:lnTo>
                    <a:pt x="8" y="0"/>
                  </a:lnTo>
                  <a:lnTo>
                    <a:pt x="13" y="13"/>
                  </a:lnTo>
                  <a:lnTo>
                    <a:pt x="5" y="18"/>
                  </a:lnTo>
                  <a:lnTo>
                    <a:pt x="0" y="6"/>
                  </a:lnTo>
                  <a:lnTo>
                    <a:pt x="0" y="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50" name="Google Shape;750;p9"/>
            <p:cNvSpPr/>
            <p:nvPr/>
          </p:nvSpPr>
          <p:spPr>
            <a:xfrm>
              <a:off x="2290077" y="-3426670"/>
              <a:ext cx="70697" cy="32629"/>
            </a:xfrm>
            <a:custGeom>
              <a:avLst/>
              <a:gdLst/>
              <a:ahLst/>
              <a:cxnLst/>
              <a:rect l="l" t="t" r="r" b="b"/>
              <a:pathLst>
                <a:path w="52" h="24" extrusionOk="0">
                  <a:moveTo>
                    <a:pt x="45" y="5"/>
                  </a:moveTo>
                  <a:lnTo>
                    <a:pt x="52" y="12"/>
                  </a:lnTo>
                  <a:lnTo>
                    <a:pt x="50" y="18"/>
                  </a:lnTo>
                  <a:lnTo>
                    <a:pt x="47" y="21"/>
                  </a:lnTo>
                  <a:lnTo>
                    <a:pt x="32" y="23"/>
                  </a:lnTo>
                  <a:lnTo>
                    <a:pt x="26" y="16"/>
                  </a:lnTo>
                  <a:lnTo>
                    <a:pt x="26" y="21"/>
                  </a:lnTo>
                  <a:lnTo>
                    <a:pt x="24" y="23"/>
                  </a:lnTo>
                  <a:lnTo>
                    <a:pt x="15" y="18"/>
                  </a:lnTo>
                  <a:lnTo>
                    <a:pt x="7" y="24"/>
                  </a:lnTo>
                  <a:lnTo>
                    <a:pt x="0" y="21"/>
                  </a:lnTo>
                  <a:lnTo>
                    <a:pt x="8" y="13"/>
                  </a:lnTo>
                  <a:lnTo>
                    <a:pt x="37" y="0"/>
                  </a:lnTo>
                  <a:lnTo>
                    <a:pt x="45" y="5"/>
                  </a:lnTo>
                  <a:lnTo>
                    <a:pt x="45"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51" name="Google Shape;751;p9"/>
            <p:cNvSpPr/>
            <p:nvPr/>
          </p:nvSpPr>
          <p:spPr>
            <a:xfrm>
              <a:off x="2549753" y="-3528636"/>
              <a:ext cx="24472" cy="35348"/>
            </a:xfrm>
            <a:custGeom>
              <a:avLst/>
              <a:gdLst/>
              <a:ahLst/>
              <a:cxnLst/>
              <a:rect l="l" t="t" r="r" b="b"/>
              <a:pathLst>
                <a:path w="18" h="26" extrusionOk="0">
                  <a:moveTo>
                    <a:pt x="8" y="0"/>
                  </a:moveTo>
                  <a:lnTo>
                    <a:pt x="18" y="3"/>
                  </a:lnTo>
                  <a:lnTo>
                    <a:pt x="14" y="16"/>
                  </a:lnTo>
                  <a:lnTo>
                    <a:pt x="11" y="26"/>
                  </a:lnTo>
                  <a:lnTo>
                    <a:pt x="6" y="14"/>
                  </a:lnTo>
                  <a:lnTo>
                    <a:pt x="0" y="13"/>
                  </a:lnTo>
                  <a:lnTo>
                    <a:pt x="3" y="5"/>
                  </a:lnTo>
                  <a:lnTo>
                    <a:pt x="8" y="0"/>
                  </a:lnTo>
                  <a:lnTo>
                    <a:pt x="8"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52" name="Google Shape;752;p9"/>
            <p:cNvSpPr/>
            <p:nvPr/>
          </p:nvSpPr>
          <p:spPr>
            <a:xfrm>
              <a:off x="2606854" y="-3636042"/>
              <a:ext cx="171304" cy="251518"/>
            </a:xfrm>
            <a:custGeom>
              <a:avLst/>
              <a:gdLst/>
              <a:ahLst/>
              <a:cxnLst/>
              <a:rect l="l" t="t" r="r" b="b"/>
              <a:pathLst>
                <a:path w="126" h="185" extrusionOk="0">
                  <a:moveTo>
                    <a:pt x="21" y="49"/>
                  </a:moveTo>
                  <a:lnTo>
                    <a:pt x="40" y="52"/>
                  </a:lnTo>
                  <a:lnTo>
                    <a:pt x="33" y="44"/>
                  </a:lnTo>
                  <a:lnTo>
                    <a:pt x="27" y="36"/>
                  </a:lnTo>
                  <a:lnTo>
                    <a:pt x="27" y="34"/>
                  </a:lnTo>
                  <a:lnTo>
                    <a:pt x="30" y="31"/>
                  </a:lnTo>
                  <a:lnTo>
                    <a:pt x="29" y="26"/>
                  </a:lnTo>
                  <a:lnTo>
                    <a:pt x="35" y="21"/>
                  </a:lnTo>
                  <a:lnTo>
                    <a:pt x="40" y="26"/>
                  </a:lnTo>
                  <a:lnTo>
                    <a:pt x="43" y="16"/>
                  </a:lnTo>
                  <a:lnTo>
                    <a:pt x="59" y="13"/>
                  </a:lnTo>
                  <a:lnTo>
                    <a:pt x="40" y="10"/>
                  </a:lnTo>
                  <a:lnTo>
                    <a:pt x="38" y="4"/>
                  </a:lnTo>
                  <a:lnTo>
                    <a:pt x="40" y="0"/>
                  </a:lnTo>
                  <a:lnTo>
                    <a:pt x="67" y="4"/>
                  </a:lnTo>
                  <a:lnTo>
                    <a:pt x="72" y="15"/>
                  </a:lnTo>
                  <a:lnTo>
                    <a:pt x="70" y="20"/>
                  </a:lnTo>
                  <a:lnTo>
                    <a:pt x="77" y="47"/>
                  </a:lnTo>
                  <a:lnTo>
                    <a:pt x="74" y="53"/>
                  </a:lnTo>
                  <a:lnTo>
                    <a:pt x="77" y="49"/>
                  </a:lnTo>
                  <a:lnTo>
                    <a:pt x="93" y="53"/>
                  </a:lnTo>
                  <a:lnTo>
                    <a:pt x="93" y="58"/>
                  </a:lnTo>
                  <a:lnTo>
                    <a:pt x="91" y="60"/>
                  </a:lnTo>
                  <a:lnTo>
                    <a:pt x="91" y="65"/>
                  </a:lnTo>
                  <a:lnTo>
                    <a:pt x="90" y="71"/>
                  </a:lnTo>
                  <a:lnTo>
                    <a:pt x="93" y="77"/>
                  </a:lnTo>
                  <a:lnTo>
                    <a:pt x="99" y="76"/>
                  </a:lnTo>
                  <a:lnTo>
                    <a:pt x="96" y="68"/>
                  </a:lnTo>
                  <a:lnTo>
                    <a:pt x="99" y="58"/>
                  </a:lnTo>
                  <a:lnTo>
                    <a:pt x="109" y="61"/>
                  </a:lnTo>
                  <a:lnTo>
                    <a:pt x="107" y="73"/>
                  </a:lnTo>
                  <a:lnTo>
                    <a:pt x="101" y="77"/>
                  </a:lnTo>
                  <a:lnTo>
                    <a:pt x="109" y="79"/>
                  </a:lnTo>
                  <a:lnTo>
                    <a:pt x="109" y="85"/>
                  </a:lnTo>
                  <a:lnTo>
                    <a:pt x="109" y="89"/>
                  </a:lnTo>
                  <a:lnTo>
                    <a:pt x="98" y="106"/>
                  </a:lnTo>
                  <a:lnTo>
                    <a:pt x="109" y="100"/>
                  </a:lnTo>
                  <a:lnTo>
                    <a:pt x="114" y="106"/>
                  </a:lnTo>
                  <a:lnTo>
                    <a:pt x="114" y="111"/>
                  </a:lnTo>
                  <a:lnTo>
                    <a:pt x="120" y="105"/>
                  </a:lnTo>
                  <a:lnTo>
                    <a:pt x="126" y="119"/>
                  </a:lnTo>
                  <a:lnTo>
                    <a:pt x="125" y="124"/>
                  </a:lnTo>
                  <a:lnTo>
                    <a:pt x="102" y="137"/>
                  </a:lnTo>
                  <a:lnTo>
                    <a:pt x="102" y="140"/>
                  </a:lnTo>
                  <a:lnTo>
                    <a:pt x="98" y="143"/>
                  </a:lnTo>
                  <a:lnTo>
                    <a:pt x="96" y="135"/>
                  </a:lnTo>
                  <a:lnTo>
                    <a:pt x="94" y="146"/>
                  </a:lnTo>
                  <a:lnTo>
                    <a:pt x="85" y="158"/>
                  </a:lnTo>
                  <a:lnTo>
                    <a:pt x="82" y="153"/>
                  </a:lnTo>
                  <a:lnTo>
                    <a:pt x="85" y="135"/>
                  </a:lnTo>
                  <a:lnTo>
                    <a:pt x="78" y="148"/>
                  </a:lnTo>
                  <a:lnTo>
                    <a:pt x="78" y="158"/>
                  </a:lnTo>
                  <a:lnTo>
                    <a:pt x="80" y="162"/>
                  </a:lnTo>
                  <a:lnTo>
                    <a:pt x="78" y="167"/>
                  </a:lnTo>
                  <a:lnTo>
                    <a:pt x="72" y="159"/>
                  </a:lnTo>
                  <a:lnTo>
                    <a:pt x="70" y="166"/>
                  </a:lnTo>
                  <a:lnTo>
                    <a:pt x="72" y="172"/>
                  </a:lnTo>
                  <a:lnTo>
                    <a:pt x="67" y="183"/>
                  </a:lnTo>
                  <a:lnTo>
                    <a:pt x="56" y="161"/>
                  </a:lnTo>
                  <a:lnTo>
                    <a:pt x="54" y="164"/>
                  </a:lnTo>
                  <a:lnTo>
                    <a:pt x="59" y="185"/>
                  </a:lnTo>
                  <a:lnTo>
                    <a:pt x="53" y="177"/>
                  </a:lnTo>
                  <a:lnTo>
                    <a:pt x="46" y="177"/>
                  </a:lnTo>
                  <a:lnTo>
                    <a:pt x="49" y="180"/>
                  </a:lnTo>
                  <a:lnTo>
                    <a:pt x="49" y="185"/>
                  </a:lnTo>
                  <a:lnTo>
                    <a:pt x="29" y="182"/>
                  </a:lnTo>
                  <a:lnTo>
                    <a:pt x="25" y="177"/>
                  </a:lnTo>
                  <a:lnTo>
                    <a:pt x="27" y="175"/>
                  </a:lnTo>
                  <a:lnTo>
                    <a:pt x="24" y="175"/>
                  </a:lnTo>
                  <a:lnTo>
                    <a:pt x="21" y="167"/>
                  </a:lnTo>
                  <a:lnTo>
                    <a:pt x="37" y="164"/>
                  </a:lnTo>
                  <a:lnTo>
                    <a:pt x="21" y="161"/>
                  </a:lnTo>
                  <a:lnTo>
                    <a:pt x="19" y="153"/>
                  </a:lnTo>
                  <a:lnTo>
                    <a:pt x="17" y="150"/>
                  </a:lnTo>
                  <a:lnTo>
                    <a:pt x="16" y="140"/>
                  </a:lnTo>
                  <a:lnTo>
                    <a:pt x="29" y="132"/>
                  </a:lnTo>
                  <a:lnTo>
                    <a:pt x="41" y="127"/>
                  </a:lnTo>
                  <a:lnTo>
                    <a:pt x="38" y="124"/>
                  </a:lnTo>
                  <a:lnTo>
                    <a:pt x="43" y="121"/>
                  </a:lnTo>
                  <a:lnTo>
                    <a:pt x="40" y="119"/>
                  </a:lnTo>
                  <a:lnTo>
                    <a:pt x="41" y="116"/>
                  </a:lnTo>
                  <a:lnTo>
                    <a:pt x="30" y="122"/>
                  </a:lnTo>
                  <a:lnTo>
                    <a:pt x="30" y="121"/>
                  </a:lnTo>
                  <a:lnTo>
                    <a:pt x="33" y="114"/>
                  </a:lnTo>
                  <a:lnTo>
                    <a:pt x="24" y="125"/>
                  </a:lnTo>
                  <a:lnTo>
                    <a:pt x="21" y="124"/>
                  </a:lnTo>
                  <a:lnTo>
                    <a:pt x="25" y="117"/>
                  </a:lnTo>
                  <a:lnTo>
                    <a:pt x="19" y="116"/>
                  </a:lnTo>
                  <a:lnTo>
                    <a:pt x="9" y="125"/>
                  </a:lnTo>
                  <a:lnTo>
                    <a:pt x="9" y="117"/>
                  </a:lnTo>
                  <a:lnTo>
                    <a:pt x="3" y="116"/>
                  </a:lnTo>
                  <a:lnTo>
                    <a:pt x="6" y="109"/>
                  </a:lnTo>
                  <a:lnTo>
                    <a:pt x="19" y="109"/>
                  </a:lnTo>
                  <a:lnTo>
                    <a:pt x="25" y="101"/>
                  </a:lnTo>
                  <a:lnTo>
                    <a:pt x="19" y="106"/>
                  </a:lnTo>
                  <a:lnTo>
                    <a:pt x="5" y="101"/>
                  </a:lnTo>
                  <a:lnTo>
                    <a:pt x="0" y="90"/>
                  </a:lnTo>
                  <a:lnTo>
                    <a:pt x="1" y="84"/>
                  </a:lnTo>
                  <a:lnTo>
                    <a:pt x="3" y="81"/>
                  </a:lnTo>
                  <a:lnTo>
                    <a:pt x="3" y="74"/>
                  </a:lnTo>
                  <a:lnTo>
                    <a:pt x="25" y="85"/>
                  </a:lnTo>
                  <a:lnTo>
                    <a:pt x="24" y="79"/>
                  </a:lnTo>
                  <a:lnTo>
                    <a:pt x="33" y="74"/>
                  </a:lnTo>
                  <a:lnTo>
                    <a:pt x="27" y="71"/>
                  </a:lnTo>
                  <a:lnTo>
                    <a:pt x="19" y="79"/>
                  </a:lnTo>
                  <a:lnTo>
                    <a:pt x="14" y="74"/>
                  </a:lnTo>
                  <a:lnTo>
                    <a:pt x="6" y="69"/>
                  </a:lnTo>
                  <a:lnTo>
                    <a:pt x="5" y="63"/>
                  </a:lnTo>
                  <a:lnTo>
                    <a:pt x="8" y="61"/>
                  </a:lnTo>
                  <a:lnTo>
                    <a:pt x="22" y="63"/>
                  </a:lnTo>
                  <a:lnTo>
                    <a:pt x="13" y="57"/>
                  </a:lnTo>
                  <a:lnTo>
                    <a:pt x="14" y="55"/>
                  </a:lnTo>
                  <a:lnTo>
                    <a:pt x="14" y="49"/>
                  </a:lnTo>
                  <a:lnTo>
                    <a:pt x="21" y="49"/>
                  </a:lnTo>
                  <a:lnTo>
                    <a:pt x="21" y="4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53" name="Google Shape;753;p9"/>
            <p:cNvSpPr/>
            <p:nvPr/>
          </p:nvSpPr>
          <p:spPr>
            <a:xfrm>
              <a:off x="2567427" y="-3365489"/>
              <a:ext cx="50304" cy="24472"/>
            </a:xfrm>
            <a:custGeom>
              <a:avLst/>
              <a:gdLst/>
              <a:ahLst/>
              <a:cxnLst/>
              <a:rect l="l" t="t" r="r" b="b"/>
              <a:pathLst>
                <a:path w="37" h="18" extrusionOk="0">
                  <a:moveTo>
                    <a:pt x="14" y="2"/>
                  </a:moveTo>
                  <a:lnTo>
                    <a:pt x="32" y="3"/>
                  </a:lnTo>
                  <a:lnTo>
                    <a:pt x="37" y="8"/>
                  </a:lnTo>
                  <a:lnTo>
                    <a:pt x="32" y="10"/>
                  </a:lnTo>
                  <a:lnTo>
                    <a:pt x="32" y="16"/>
                  </a:lnTo>
                  <a:lnTo>
                    <a:pt x="30" y="18"/>
                  </a:lnTo>
                  <a:lnTo>
                    <a:pt x="11" y="18"/>
                  </a:lnTo>
                  <a:lnTo>
                    <a:pt x="1" y="15"/>
                  </a:lnTo>
                  <a:lnTo>
                    <a:pt x="0" y="8"/>
                  </a:lnTo>
                  <a:lnTo>
                    <a:pt x="9" y="0"/>
                  </a:lnTo>
                  <a:lnTo>
                    <a:pt x="14" y="2"/>
                  </a:lnTo>
                  <a:lnTo>
                    <a:pt x="14"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54" name="Google Shape;754;p9"/>
            <p:cNvSpPr/>
            <p:nvPr/>
          </p:nvSpPr>
          <p:spPr>
            <a:xfrm>
              <a:off x="2538877" y="-3316545"/>
              <a:ext cx="277350" cy="142754"/>
            </a:xfrm>
            <a:custGeom>
              <a:avLst/>
              <a:gdLst/>
              <a:ahLst/>
              <a:cxnLst/>
              <a:rect l="l" t="t" r="r" b="b"/>
              <a:pathLst>
                <a:path w="204" h="105" extrusionOk="0">
                  <a:moveTo>
                    <a:pt x="29" y="0"/>
                  </a:moveTo>
                  <a:lnTo>
                    <a:pt x="10" y="0"/>
                  </a:lnTo>
                  <a:lnTo>
                    <a:pt x="3" y="4"/>
                  </a:lnTo>
                  <a:lnTo>
                    <a:pt x="10" y="11"/>
                  </a:lnTo>
                  <a:lnTo>
                    <a:pt x="3" y="9"/>
                  </a:lnTo>
                  <a:lnTo>
                    <a:pt x="0" y="12"/>
                  </a:lnTo>
                  <a:lnTo>
                    <a:pt x="11" y="19"/>
                  </a:lnTo>
                  <a:lnTo>
                    <a:pt x="13" y="28"/>
                  </a:lnTo>
                  <a:lnTo>
                    <a:pt x="19" y="30"/>
                  </a:lnTo>
                  <a:lnTo>
                    <a:pt x="19" y="35"/>
                  </a:lnTo>
                  <a:lnTo>
                    <a:pt x="21" y="32"/>
                  </a:lnTo>
                  <a:lnTo>
                    <a:pt x="34" y="35"/>
                  </a:lnTo>
                  <a:lnTo>
                    <a:pt x="43" y="30"/>
                  </a:lnTo>
                  <a:lnTo>
                    <a:pt x="45" y="40"/>
                  </a:lnTo>
                  <a:lnTo>
                    <a:pt x="45" y="46"/>
                  </a:lnTo>
                  <a:lnTo>
                    <a:pt x="48" y="52"/>
                  </a:lnTo>
                  <a:lnTo>
                    <a:pt x="48" y="60"/>
                  </a:lnTo>
                  <a:lnTo>
                    <a:pt x="50" y="62"/>
                  </a:lnTo>
                  <a:lnTo>
                    <a:pt x="42" y="70"/>
                  </a:lnTo>
                  <a:lnTo>
                    <a:pt x="42" y="70"/>
                  </a:lnTo>
                  <a:lnTo>
                    <a:pt x="39" y="76"/>
                  </a:lnTo>
                  <a:lnTo>
                    <a:pt x="47" y="81"/>
                  </a:lnTo>
                  <a:lnTo>
                    <a:pt x="42" y="86"/>
                  </a:lnTo>
                  <a:lnTo>
                    <a:pt x="40" y="93"/>
                  </a:lnTo>
                  <a:lnTo>
                    <a:pt x="45" y="97"/>
                  </a:lnTo>
                  <a:lnTo>
                    <a:pt x="45" y="99"/>
                  </a:lnTo>
                  <a:lnTo>
                    <a:pt x="50" y="99"/>
                  </a:lnTo>
                  <a:lnTo>
                    <a:pt x="51" y="96"/>
                  </a:lnTo>
                  <a:lnTo>
                    <a:pt x="56" y="91"/>
                  </a:lnTo>
                  <a:lnTo>
                    <a:pt x="53" y="96"/>
                  </a:lnTo>
                  <a:lnTo>
                    <a:pt x="56" y="99"/>
                  </a:lnTo>
                  <a:lnTo>
                    <a:pt x="58" y="94"/>
                  </a:lnTo>
                  <a:lnTo>
                    <a:pt x="61" y="99"/>
                  </a:lnTo>
                  <a:lnTo>
                    <a:pt x="59" y="101"/>
                  </a:lnTo>
                  <a:lnTo>
                    <a:pt x="69" y="104"/>
                  </a:lnTo>
                  <a:lnTo>
                    <a:pt x="75" y="99"/>
                  </a:lnTo>
                  <a:lnTo>
                    <a:pt x="74" y="94"/>
                  </a:lnTo>
                  <a:lnTo>
                    <a:pt x="77" y="94"/>
                  </a:lnTo>
                  <a:lnTo>
                    <a:pt x="77" y="91"/>
                  </a:lnTo>
                  <a:lnTo>
                    <a:pt x="79" y="97"/>
                  </a:lnTo>
                  <a:lnTo>
                    <a:pt x="83" y="91"/>
                  </a:lnTo>
                  <a:lnTo>
                    <a:pt x="83" y="93"/>
                  </a:lnTo>
                  <a:lnTo>
                    <a:pt x="85" y="94"/>
                  </a:lnTo>
                  <a:lnTo>
                    <a:pt x="82" y="104"/>
                  </a:lnTo>
                  <a:lnTo>
                    <a:pt x="85" y="105"/>
                  </a:lnTo>
                  <a:lnTo>
                    <a:pt x="95" y="105"/>
                  </a:lnTo>
                  <a:lnTo>
                    <a:pt x="106" y="105"/>
                  </a:lnTo>
                  <a:lnTo>
                    <a:pt x="107" y="104"/>
                  </a:lnTo>
                  <a:lnTo>
                    <a:pt x="106" y="101"/>
                  </a:lnTo>
                  <a:lnTo>
                    <a:pt x="109" y="104"/>
                  </a:lnTo>
                  <a:lnTo>
                    <a:pt x="112" y="101"/>
                  </a:lnTo>
                  <a:lnTo>
                    <a:pt x="114" y="105"/>
                  </a:lnTo>
                  <a:lnTo>
                    <a:pt x="122" y="102"/>
                  </a:lnTo>
                  <a:lnTo>
                    <a:pt x="122" y="97"/>
                  </a:lnTo>
                  <a:lnTo>
                    <a:pt x="125" y="104"/>
                  </a:lnTo>
                  <a:lnTo>
                    <a:pt x="128" y="101"/>
                  </a:lnTo>
                  <a:lnTo>
                    <a:pt x="130" y="96"/>
                  </a:lnTo>
                  <a:lnTo>
                    <a:pt x="130" y="102"/>
                  </a:lnTo>
                  <a:lnTo>
                    <a:pt x="148" y="101"/>
                  </a:lnTo>
                  <a:lnTo>
                    <a:pt x="152" y="94"/>
                  </a:lnTo>
                  <a:lnTo>
                    <a:pt x="146" y="88"/>
                  </a:lnTo>
                  <a:lnTo>
                    <a:pt x="149" y="88"/>
                  </a:lnTo>
                  <a:lnTo>
                    <a:pt x="156" y="91"/>
                  </a:lnTo>
                  <a:lnTo>
                    <a:pt x="154" y="99"/>
                  </a:lnTo>
                  <a:lnTo>
                    <a:pt x="157" y="104"/>
                  </a:lnTo>
                  <a:lnTo>
                    <a:pt x="160" y="101"/>
                  </a:lnTo>
                  <a:lnTo>
                    <a:pt x="168" y="105"/>
                  </a:lnTo>
                  <a:lnTo>
                    <a:pt x="191" y="101"/>
                  </a:lnTo>
                  <a:lnTo>
                    <a:pt x="191" y="94"/>
                  </a:lnTo>
                  <a:lnTo>
                    <a:pt x="191" y="91"/>
                  </a:lnTo>
                  <a:lnTo>
                    <a:pt x="188" y="86"/>
                  </a:lnTo>
                  <a:lnTo>
                    <a:pt x="189" y="81"/>
                  </a:lnTo>
                  <a:lnTo>
                    <a:pt x="202" y="72"/>
                  </a:lnTo>
                  <a:lnTo>
                    <a:pt x="204" y="65"/>
                  </a:lnTo>
                  <a:lnTo>
                    <a:pt x="202" y="62"/>
                  </a:lnTo>
                  <a:lnTo>
                    <a:pt x="194" y="62"/>
                  </a:lnTo>
                  <a:lnTo>
                    <a:pt x="197" y="60"/>
                  </a:lnTo>
                  <a:lnTo>
                    <a:pt x="197" y="59"/>
                  </a:lnTo>
                  <a:lnTo>
                    <a:pt x="186" y="56"/>
                  </a:lnTo>
                  <a:lnTo>
                    <a:pt x="186" y="51"/>
                  </a:lnTo>
                  <a:lnTo>
                    <a:pt x="173" y="49"/>
                  </a:lnTo>
                  <a:lnTo>
                    <a:pt x="164" y="54"/>
                  </a:lnTo>
                  <a:lnTo>
                    <a:pt x="154" y="51"/>
                  </a:lnTo>
                  <a:lnTo>
                    <a:pt x="143" y="59"/>
                  </a:lnTo>
                  <a:lnTo>
                    <a:pt x="136" y="59"/>
                  </a:lnTo>
                  <a:lnTo>
                    <a:pt x="135" y="60"/>
                  </a:lnTo>
                  <a:lnTo>
                    <a:pt x="133" y="64"/>
                  </a:lnTo>
                  <a:lnTo>
                    <a:pt x="130" y="60"/>
                  </a:lnTo>
                  <a:lnTo>
                    <a:pt x="122" y="64"/>
                  </a:lnTo>
                  <a:lnTo>
                    <a:pt x="128" y="70"/>
                  </a:lnTo>
                  <a:lnTo>
                    <a:pt x="112" y="72"/>
                  </a:lnTo>
                  <a:lnTo>
                    <a:pt x="117" y="68"/>
                  </a:lnTo>
                  <a:lnTo>
                    <a:pt x="106" y="60"/>
                  </a:lnTo>
                  <a:lnTo>
                    <a:pt x="101" y="67"/>
                  </a:lnTo>
                  <a:lnTo>
                    <a:pt x="101" y="62"/>
                  </a:lnTo>
                  <a:lnTo>
                    <a:pt x="93" y="67"/>
                  </a:lnTo>
                  <a:lnTo>
                    <a:pt x="95" y="64"/>
                  </a:lnTo>
                  <a:lnTo>
                    <a:pt x="90" y="59"/>
                  </a:lnTo>
                  <a:lnTo>
                    <a:pt x="88" y="60"/>
                  </a:lnTo>
                  <a:lnTo>
                    <a:pt x="87" y="67"/>
                  </a:lnTo>
                  <a:lnTo>
                    <a:pt x="85" y="70"/>
                  </a:lnTo>
                  <a:lnTo>
                    <a:pt x="85" y="64"/>
                  </a:lnTo>
                  <a:lnTo>
                    <a:pt x="82" y="60"/>
                  </a:lnTo>
                  <a:lnTo>
                    <a:pt x="85" y="54"/>
                  </a:lnTo>
                  <a:lnTo>
                    <a:pt x="83" y="52"/>
                  </a:lnTo>
                  <a:lnTo>
                    <a:pt x="77" y="52"/>
                  </a:lnTo>
                  <a:lnTo>
                    <a:pt x="80" y="51"/>
                  </a:lnTo>
                  <a:lnTo>
                    <a:pt x="77" y="46"/>
                  </a:lnTo>
                  <a:lnTo>
                    <a:pt x="59" y="54"/>
                  </a:lnTo>
                  <a:lnTo>
                    <a:pt x="63" y="46"/>
                  </a:lnTo>
                  <a:lnTo>
                    <a:pt x="74" y="44"/>
                  </a:lnTo>
                  <a:lnTo>
                    <a:pt x="59" y="38"/>
                  </a:lnTo>
                  <a:lnTo>
                    <a:pt x="63" y="35"/>
                  </a:lnTo>
                  <a:lnTo>
                    <a:pt x="72" y="41"/>
                  </a:lnTo>
                  <a:lnTo>
                    <a:pt x="85" y="40"/>
                  </a:lnTo>
                  <a:lnTo>
                    <a:pt x="88" y="36"/>
                  </a:lnTo>
                  <a:lnTo>
                    <a:pt x="90" y="32"/>
                  </a:lnTo>
                  <a:lnTo>
                    <a:pt x="77" y="25"/>
                  </a:lnTo>
                  <a:lnTo>
                    <a:pt x="77" y="20"/>
                  </a:lnTo>
                  <a:lnTo>
                    <a:pt x="66" y="14"/>
                  </a:lnTo>
                  <a:lnTo>
                    <a:pt x="47" y="19"/>
                  </a:lnTo>
                  <a:lnTo>
                    <a:pt x="37" y="27"/>
                  </a:lnTo>
                  <a:lnTo>
                    <a:pt x="42" y="19"/>
                  </a:lnTo>
                  <a:lnTo>
                    <a:pt x="45" y="12"/>
                  </a:lnTo>
                  <a:lnTo>
                    <a:pt x="45" y="9"/>
                  </a:lnTo>
                  <a:lnTo>
                    <a:pt x="42" y="3"/>
                  </a:lnTo>
                  <a:lnTo>
                    <a:pt x="35" y="4"/>
                  </a:lnTo>
                  <a:lnTo>
                    <a:pt x="29" y="0"/>
                  </a:lnTo>
                  <a:lnTo>
                    <a:pt x="29"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55" name="Google Shape;755;p9"/>
            <p:cNvSpPr/>
            <p:nvPr/>
          </p:nvSpPr>
          <p:spPr>
            <a:xfrm>
              <a:off x="2817585" y="-3262163"/>
              <a:ext cx="13596" cy="14956"/>
            </a:xfrm>
            <a:custGeom>
              <a:avLst/>
              <a:gdLst/>
              <a:ahLst/>
              <a:cxnLst/>
              <a:rect l="l" t="t" r="r" b="b"/>
              <a:pathLst>
                <a:path w="10" h="11" extrusionOk="0">
                  <a:moveTo>
                    <a:pt x="10" y="1"/>
                  </a:moveTo>
                  <a:lnTo>
                    <a:pt x="8" y="6"/>
                  </a:lnTo>
                  <a:lnTo>
                    <a:pt x="10" y="11"/>
                  </a:lnTo>
                  <a:lnTo>
                    <a:pt x="0" y="11"/>
                  </a:lnTo>
                  <a:lnTo>
                    <a:pt x="7" y="0"/>
                  </a:lnTo>
                  <a:lnTo>
                    <a:pt x="10" y="1"/>
                  </a:lnTo>
                  <a:lnTo>
                    <a:pt x="10"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56" name="Google Shape;756;p9"/>
            <p:cNvSpPr/>
            <p:nvPr/>
          </p:nvSpPr>
          <p:spPr>
            <a:xfrm>
              <a:off x="2798551" y="-3206422"/>
              <a:ext cx="17675" cy="13596"/>
            </a:xfrm>
            <a:custGeom>
              <a:avLst/>
              <a:gdLst/>
              <a:ahLst/>
              <a:cxnLst/>
              <a:rect l="l" t="t" r="r" b="b"/>
              <a:pathLst>
                <a:path w="13" h="10" extrusionOk="0">
                  <a:moveTo>
                    <a:pt x="9" y="8"/>
                  </a:moveTo>
                  <a:lnTo>
                    <a:pt x="13" y="5"/>
                  </a:lnTo>
                  <a:lnTo>
                    <a:pt x="11" y="0"/>
                  </a:lnTo>
                  <a:lnTo>
                    <a:pt x="0" y="5"/>
                  </a:lnTo>
                  <a:lnTo>
                    <a:pt x="3" y="10"/>
                  </a:lnTo>
                  <a:lnTo>
                    <a:pt x="9" y="8"/>
                  </a:lnTo>
                  <a:lnTo>
                    <a:pt x="9" y="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57" name="Google Shape;757;p9"/>
            <p:cNvSpPr/>
            <p:nvPr/>
          </p:nvSpPr>
          <p:spPr>
            <a:xfrm>
              <a:off x="2525281" y="-3239051"/>
              <a:ext cx="50304" cy="57101"/>
            </a:xfrm>
            <a:custGeom>
              <a:avLst/>
              <a:gdLst/>
              <a:ahLst/>
              <a:cxnLst/>
              <a:rect l="l" t="t" r="r" b="b"/>
              <a:pathLst>
                <a:path w="37" h="42" extrusionOk="0">
                  <a:moveTo>
                    <a:pt x="24" y="2"/>
                  </a:moveTo>
                  <a:lnTo>
                    <a:pt x="37" y="18"/>
                  </a:lnTo>
                  <a:lnTo>
                    <a:pt x="37" y="19"/>
                  </a:lnTo>
                  <a:lnTo>
                    <a:pt x="32" y="39"/>
                  </a:lnTo>
                  <a:lnTo>
                    <a:pt x="18" y="42"/>
                  </a:lnTo>
                  <a:lnTo>
                    <a:pt x="13" y="34"/>
                  </a:lnTo>
                  <a:lnTo>
                    <a:pt x="5" y="32"/>
                  </a:lnTo>
                  <a:lnTo>
                    <a:pt x="4" y="29"/>
                  </a:lnTo>
                  <a:lnTo>
                    <a:pt x="5" y="26"/>
                  </a:lnTo>
                  <a:lnTo>
                    <a:pt x="2" y="29"/>
                  </a:lnTo>
                  <a:lnTo>
                    <a:pt x="0" y="26"/>
                  </a:lnTo>
                  <a:lnTo>
                    <a:pt x="0" y="19"/>
                  </a:lnTo>
                  <a:lnTo>
                    <a:pt x="7" y="15"/>
                  </a:lnTo>
                  <a:lnTo>
                    <a:pt x="10" y="15"/>
                  </a:lnTo>
                  <a:lnTo>
                    <a:pt x="8" y="13"/>
                  </a:lnTo>
                  <a:lnTo>
                    <a:pt x="8" y="10"/>
                  </a:lnTo>
                  <a:lnTo>
                    <a:pt x="13" y="8"/>
                  </a:lnTo>
                  <a:lnTo>
                    <a:pt x="13" y="5"/>
                  </a:lnTo>
                  <a:lnTo>
                    <a:pt x="20" y="0"/>
                  </a:lnTo>
                  <a:lnTo>
                    <a:pt x="24" y="2"/>
                  </a:lnTo>
                  <a:lnTo>
                    <a:pt x="24"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58" name="Google Shape;758;p9"/>
            <p:cNvSpPr/>
            <p:nvPr/>
          </p:nvSpPr>
          <p:spPr>
            <a:xfrm>
              <a:off x="2510325" y="-3157477"/>
              <a:ext cx="107405" cy="101967"/>
            </a:xfrm>
            <a:custGeom>
              <a:avLst/>
              <a:gdLst/>
              <a:ahLst/>
              <a:cxnLst/>
              <a:rect l="l" t="t" r="r" b="b"/>
              <a:pathLst>
                <a:path w="79" h="75" extrusionOk="0">
                  <a:moveTo>
                    <a:pt x="19" y="3"/>
                  </a:moveTo>
                  <a:lnTo>
                    <a:pt x="40" y="0"/>
                  </a:lnTo>
                  <a:lnTo>
                    <a:pt x="51" y="3"/>
                  </a:lnTo>
                  <a:lnTo>
                    <a:pt x="53" y="8"/>
                  </a:lnTo>
                  <a:lnTo>
                    <a:pt x="63" y="4"/>
                  </a:lnTo>
                  <a:lnTo>
                    <a:pt x="79" y="9"/>
                  </a:lnTo>
                  <a:lnTo>
                    <a:pt x="71" y="20"/>
                  </a:lnTo>
                  <a:lnTo>
                    <a:pt x="66" y="20"/>
                  </a:lnTo>
                  <a:lnTo>
                    <a:pt x="66" y="25"/>
                  </a:lnTo>
                  <a:lnTo>
                    <a:pt x="61" y="32"/>
                  </a:lnTo>
                  <a:lnTo>
                    <a:pt x="56" y="33"/>
                  </a:lnTo>
                  <a:lnTo>
                    <a:pt x="58" y="33"/>
                  </a:lnTo>
                  <a:lnTo>
                    <a:pt x="56" y="38"/>
                  </a:lnTo>
                  <a:lnTo>
                    <a:pt x="45" y="51"/>
                  </a:lnTo>
                  <a:lnTo>
                    <a:pt x="32" y="48"/>
                  </a:lnTo>
                  <a:lnTo>
                    <a:pt x="16" y="49"/>
                  </a:lnTo>
                  <a:lnTo>
                    <a:pt x="23" y="53"/>
                  </a:lnTo>
                  <a:lnTo>
                    <a:pt x="26" y="59"/>
                  </a:lnTo>
                  <a:lnTo>
                    <a:pt x="15" y="72"/>
                  </a:lnTo>
                  <a:lnTo>
                    <a:pt x="3" y="75"/>
                  </a:lnTo>
                  <a:lnTo>
                    <a:pt x="0" y="73"/>
                  </a:lnTo>
                  <a:lnTo>
                    <a:pt x="5" y="70"/>
                  </a:lnTo>
                  <a:lnTo>
                    <a:pt x="2" y="69"/>
                  </a:lnTo>
                  <a:lnTo>
                    <a:pt x="3" y="61"/>
                  </a:lnTo>
                  <a:lnTo>
                    <a:pt x="8" y="56"/>
                  </a:lnTo>
                  <a:lnTo>
                    <a:pt x="3" y="57"/>
                  </a:lnTo>
                  <a:lnTo>
                    <a:pt x="0" y="51"/>
                  </a:lnTo>
                  <a:lnTo>
                    <a:pt x="2" y="44"/>
                  </a:lnTo>
                  <a:lnTo>
                    <a:pt x="5" y="36"/>
                  </a:lnTo>
                  <a:lnTo>
                    <a:pt x="8" y="16"/>
                  </a:lnTo>
                  <a:lnTo>
                    <a:pt x="11" y="12"/>
                  </a:lnTo>
                  <a:lnTo>
                    <a:pt x="15" y="9"/>
                  </a:lnTo>
                  <a:lnTo>
                    <a:pt x="15" y="4"/>
                  </a:lnTo>
                  <a:lnTo>
                    <a:pt x="19" y="3"/>
                  </a:lnTo>
                  <a:lnTo>
                    <a:pt x="19"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59" name="Google Shape;759;p9"/>
            <p:cNvSpPr/>
            <p:nvPr/>
          </p:nvSpPr>
          <p:spPr>
            <a:xfrm>
              <a:off x="2619090" y="-2907319"/>
              <a:ext cx="9517" cy="19034"/>
            </a:xfrm>
            <a:custGeom>
              <a:avLst/>
              <a:gdLst/>
              <a:ahLst/>
              <a:cxnLst/>
              <a:rect l="l" t="t" r="r" b="b"/>
              <a:pathLst>
                <a:path w="7" h="14" extrusionOk="0">
                  <a:moveTo>
                    <a:pt x="7" y="2"/>
                  </a:moveTo>
                  <a:lnTo>
                    <a:pt x="5" y="13"/>
                  </a:lnTo>
                  <a:lnTo>
                    <a:pt x="4" y="14"/>
                  </a:lnTo>
                  <a:lnTo>
                    <a:pt x="0" y="13"/>
                  </a:lnTo>
                  <a:lnTo>
                    <a:pt x="2" y="3"/>
                  </a:lnTo>
                  <a:lnTo>
                    <a:pt x="5" y="0"/>
                  </a:lnTo>
                  <a:lnTo>
                    <a:pt x="7" y="2"/>
                  </a:lnTo>
                  <a:lnTo>
                    <a:pt x="7"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60" name="Google Shape;760;p9"/>
            <p:cNvSpPr/>
            <p:nvPr/>
          </p:nvSpPr>
          <p:spPr>
            <a:xfrm>
              <a:off x="2585101" y="-2821666"/>
              <a:ext cx="127798" cy="87012"/>
            </a:xfrm>
            <a:custGeom>
              <a:avLst/>
              <a:gdLst/>
              <a:ahLst/>
              <a:cxnLst/>
              <a:rect l="l" t="t" r="r" b="b"/>
              <a:pathLst>
                <a:path w="94" h="64" extrusionOk="0">
                  <a:moveTo>
                    <a:pt x="29" y="3"/>
                  </a:moveTo>
                  <a:lnTo>
                    <a:pt x="33" y="0"/>
                  </a:lnTo>
                  <a:lnTo>
                    <a:pt x="33" y="3"/>
                  </a:lnTo>
                  <a:lnTo>
                    <a:pt x="35" y="1"/>
                  </a:lnTo>
                  <a:lnTo>
                    <a:pt x="38" y="8"/>
                  </a:lnTo>
                  <a:lnTo>
                    <a:pt x="37" y="9"/>
                  </a:lnTo>
                  <a:lnTo>
                    <a:pt x="37" y="16"/>
                  </a:lnTo>
                  <a:lnTo>
                    <a:pt x="38" y="16"/>
                  </a:lnTo>
                  <a:lnTo>
                    <a:pt x="43" y="11"/>
                  </a:lnTo>
                  <a:lnTo>
                    <a:pt x="45" y="11"/>
                  </a:lnTo>
                  <a:lnTo>
                    <a:pt x="49" y="14"/>
                  </a:lnTo>
                  <a:lnTo>
                    <a:pt x="48" y="16"/>
                  </a:lnTo>
                  <a:lnTo>
                    <a:pt x="57" y="19"/>
                  </a:lnTo>
                  <a:lnTo>
                    <a:pt x="64" y="27"/>
                  </a:lnTo>
                  <a:lnTo>
                    <a:pt x="73" y="30"/>
                  </a:lnTo>
                  <a:lnTo>
                    <a:pt x="77" y="41"/>
                  </a:lnTo>
                  <a:lnTo>
                    <a:pt x="75" y="43"/>
                  </a:lnTo>
                  <a:lnTo>
                    <a:pt x="81" y="44"/>
                  </a:lnTo>
                  <a:lnTo>
                    <a:pt x="85" y="41"/>
                  </a:lnTo>
                  <a:lnTo>
                    <a:pt x="90" y="44"/>
                  </a:lnTo>
                  <a:lnTo>
                    <a:pt x="90" y="48"/>
                  </a:lnTo>
                  <a:lnTo>
                    <a:pt x="94" y="49"/>
                  </a:lnTo>
                  <a:lnTo>
                    <a:pt x="80" y="57"/>
                  </a:lnTo>
                  <a:lnTo>
                    <a:pt x="69" y="51"/>
                  </a:lnTo>
                  <a:lnTo>
                    <a:pt x="64" y="52"/>
                  </a:lnTo>
                  <a:lnTo>
                    <a:pt x="65" y="46"/>
                  </a:lnTo>
                  <a:lnTo>
                    <a:pt x="56" y="44"/>
                  </a:lnTo>
                  <a:lnTo>
                    <a:pt x="59" y="41"/>
                  </a:lnTo>
                  <a:lnTo>
                    <a:pt x="49" y="43"/>
                  </a:lnTo>
                  <a:lnTo>
                    <a:pt x="48" y="51"/>
                  </a:lnTo>
                  <a:lnTo>
                    <a:pt x="38" y="54"/>
                  </a:lnTo>
                  <a:lnTo>
                    <a:pt x="30" y="62"/>
                  </a:lnTo>
                  <a:lnTo>
                    <a:pt x="22" y="64"/>
                  </a:lnTo>
                  <a:lnTo>
                    <a:pt x="21" y="64"/>
                  </a:lnTo>
                  <a:lnTo>
                    <a:pt x="19" y="60"/>
                  </a:lnTo>
                  <a:lnTo>
                    <a:pt x="21" y="48"/>
                  </a:lnTo>
                  <a:lnTo>
                    <a:pt x="17" y="52"/>
                  </a:lnTo>
                  <a:lnTo>
                    <a:pt x="0" y="56"/>
                  </a:lnTo>
                  <a:lnTo>
                    <a:pt x="0" y="52"/>
                  </a:lnTo>
                  <a:lnTo>
                    <a:pt x="3" y="48"/>
                  </a:lnTo>
                  <a:lnTo>
                    <a:pt x="14" y="41"/>
                  </a:lnTo>
                  <a:lnTo>
                    <a:pt x="14" y="32"/>
                  </a:lnTo>
                  <a:lnTo>
                    <a:pt x="21" y="20"/>
                  </a:lnTo>
                  <a:lnTo>
                    <a:pt x="22" y="11"/>
                  </a:lnTo>
                  <a:lnTo>
                    <a:pt x="29" y="3"/>
                  </a:lnTo>
                  <a:lnTo>
                    <a:pt x="29"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61" name="Google Shape;761;p9"/>
            <p:cNvSpPr/>
            <p:nvPr/>
          </p:nvSpPr>
          <p:spPr>
            <a:xfrm>
              <a:off x="2650360" y="-2828465"/>
              <a:ext cx="17675" cy="14956"/>
            </a:xfrm>
            <a:custGeom>
              <a:avLst/>
              <a:gdLst/>
              <a:ahLst/>
              <a:cxnLst/>
              <a:rect l="l" t="t" r="r" b="b"/>
              <a:pathLst>
                <a:path w="13" h="11" extrusionOk="0">
                  <a:moveTo>
                    <a:pt x="8" y="3"/>
                  </a:moveTo>
                  <a:lnTo>
                    <a:pt x="13" y="11"/>
                  </a:lnTo>
                  <a:lnTo>
                    <a:pt x="8" y="11"/>
                  </a:lnTo>
                  <a:lnTo>
                    <a:pt x="5" y="8"/>
                  </a:lnTo>
                  <a:lnTo>
                    <a:pt x="0" y="0"/>
                  </a:lnTo>
                  <a:lnTo>
                    <a:pt x="8" y="3"/>
                  </a:lnTo>
                  <a:lnTo>
                    <a:pt x="8"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62" name="Google Shape;762;p9"/>
            <p:cNvSpPr/>
            <p:nvPr/>
          </p:nvSpPr>
          <p:spPr>
            <a:xfrm>
              <a:off x="2791754" y="-2907319"/>
              <a:ext cx="42147" cy="36708"/>
            </a:xfrm>
            <a:custGeom>
              <a:avLst/>
              <a:gdLst/>
              <a:ahLst/>
              <a:cxnLst/>
              <a:rect l="l" t="t" r="r" b="b"/>
              <a:pathLst>
                <a:path w="31" h="27" extrusionOk="0">
                  <a:moveTo>
                    <a:pt x="16" y="0"/>
                  </a:moveTo>
                  <a:lnTo>
                    <a:pt x="29" y="2"/>
                  </a:lnTo>
                  <a:lnTo>
                    <a:pt x="31" y="8"/>
                  </a:lnTo>
                  <a:lnTo>
                    <a:pt x="27" y="21"/>
                  </a:lnTo>
                  <a:lnTo>
                    <a:pt x="19" y="27"/>
                  </a:lnTo>
                  <a:lnTo>
                    <a:pt x="2" y="27"/>
                  </a:lnTo>
                  <a:lnTo>
                    <a:pt x="0" y="19"/>
                  </a:lnTo>
                  <a:lnTo>
                    <a:pt x="0" y="13"/>
                  </a:lnTo>
                  <a:lnTo>
                    <a:pt x="10" y="2"/>
                  </a:lnTo>
                  <a:lnTo>
                    <a:pt x="16" y="0"/>
                  </a:lnTo>
                  <a:lnTo>
                    <a:pt x="16"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63" name="Google Shape;763;p9"/>
            <p:cNvSpPr/>
            <p:nvPr/>
          </p:nvSpPr>
          <p:spPr>
            <a:xfrm>
              <a:off x="2839338" y="-2903240"/>
              <a:ext cx="20394" cy="14956"/>
            </a:xfrm>
            <a:custGeom>
              <a:avLst/>
              <a:gdLst/>
              <a:ahLst/>
              <a:cxnLst/>
              <a:rect l="l" t="t" r="r" b="b"/>
              <a:pathLst>
                <a:path w="15" h="11" extrusionOk="0">
                  <a:moveTo>
                    <a:pt x="0" y="5"/>
                  </a:moveTo>
                  <a:lnTo>
                    <a:pt x="7" y="0"/>
                  </a:lnTo>
                  <a:lnTo>
                    <a:pt x="13" y="5"/>
                  </a:lnTo>
                  <a:lnTo>
                    <a:pt x="15" y="10"/>
                  </a:lnTo>
                  <a:lnTo>
                    <a:pt x="4" y="11"/>
                  </a:lnTo>
                  <a:lnTo>
                    <a:pt x="0" y="8"/>
                  </a:lnTo>
                  <a:lnTo>
                    <a:pt x="0" y="5"/>
                  </a:lnTo>
                  <a:lnTo>
                    <a:pt x="0"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64" name="Google Shape;764;p9"/>
            <p:cNvSpPr/>
            <p:nvPr/>
          </p:nvSpPr>
          <p:spPr>
            <a:xfrm>
              <a:off x="2761844" y="-2946746"/>
              <a:ext cx="23113" cy="17675"/>
            </a:xfrm>
            <a:custGeom>
              <a:avLst/>
              <a:gdLst/>
              <a:ahLst/>
              <a:cxnLst/>
              <a:rect l="l" t="t" r="r" b="b"/>
              <a:pathLst>
                <a:path w="17" h="13" extrusionOk="0">
                  <a:moveTo>
                    <a:pt x="14" y="3"/>
                  </a:moveTo>
                  <a:lnTo>
                    <a:pt x="9" y="10"/>
                  </a:lnTo>
                  <a:lnTo>
                    <a:pt x="0" y="13"/>
                  </a:lnTo>
                  <a:lnTo>
                    <a:pt x="4" y="8"/>
                  </a:lnTo>
                  <a:lnTo>
                    <a:pt x="11" y="2"/>
                  </a:lnTo>
                  <a:lnTo>
                    <a:pt x="16" y="3"/>
                  </a:lnTo>
                  <a:lnTo>
                    <a:pt x="17" y="0"/>
                  </a:lnTo>
                  <a:lnTo>
                    <a:pt x="14" y="0"/>
                  </a:lnTo>
                  <a:lnTo>
                    <a:pt x="12" y="2"/>
                  </a:lnTo>
                  <a:lnTo>
                    <a:pt x="14" y="3"/>
                  </a:lnTo>
                  <a:lnTo>
                    <a:pt x="14"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65" name="Google Shape;765;p9"/>
            <p:cNvSpPr/>
            <p:nvPr/>
          </p:nvSpPr>
          <p:spPr>
            <a:xfrm>
              <a:off x="2750967" y="-2964420"/>
              <a:ext cx="16315" cy="13596"/>
            </a:xfrm>
            <a:custGeom>
              <a:avLst/>
              <a:gdLst/>
              <a:ahLst/>
              <a:cxnLst/>
              <a:rect l="l" t="t" r="r" b="b"/>
              <a:pathLst>
                <a:path w="12" h="10" extrusionOk="0">
                  <a:moveTo>
                    <a:pt x="3" y="0"/>
                  </a:moveTo>
                  <a:lnTo>
                    <a:pt x="12" y="2"/>
                  </a:lnTo>
                  <a:lnTo>
                    <a:pt x="6" y="7"/>
                  </a:lnTo>
                  <a:lnTo>
                    <a:pt x="4" y="5"/>
                  </a:lnTo>
                  <a:lnTo>
                    <a:pt x="3" y="10"/>
                  </a:lnTo>
                  <a:lnTo>
                    <a:pt x="0" y="0"/>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66" name="Google Shape;766;p9"/>
            <p:cNvSpPr/>
            <p:nvPr/>
          </p:nvSpPr>
          <p:spPr>
            <a:xfrm>
              <a:off x="2741450" y="-2744172"/>
              <a:ext cx="17675" cy="10876"/>
            </a:xfrm>
            <a:custGeom>
              <a:avLst/>
              <a:gdLst/>
              <a:ahLst/>
              <a:cxnLst/>
              <a:rect l="l" t="t" r="r" b="b"/>
              <a:pathLst>
                <a:path w="13" h="8" extrusionOk="0">
                  <a:moveTo>
                    <a:pt x="0" y="2"/>
                  </a:moveTo>
                  <a:lnTo>
                    <a:pt x="11" y="0"/>
                  </a:lnTo>
                  <a:lnTo>
                    <a:pt x="13" y="5"/>
                  </a:lnTo>
                  <a:lnTo>
                    <a:pt x="8" y="8"/>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67" name="Google Shape;767;p9"/>
            <p:cNvSpPr/>
            <p:nvPr/>
          </p:nvSpPr>
          <p:spPr>
            <a:xfrm>
              <a:off x="2763203" y="-2752329"/>
              <a:ext cx="13596" cy="10876"/>
            </a:xfrm>
            <a:custGeom>
              <a:avLst/>
              <a:gdLst/>
              <a:ahLst/>
              <a:cxnLst/>
              <a:rect l="l" t="t" r="r" b="b"/>
              <a:pathLst>
                <a:path w="10" h="8" extrusionOk="0">
                  <a:moveTo>
                    <a:pt x="0" y="0"/>
                  </a:moveTo>
                  <a:lnTo>
                    <a:pt x="8" y="3"/>
                  </a:lnTo>
                  <a:lnTo>
                    <a:pt x="10" y="8"/>
                  </a:lnTo>
                  <a:lnTo>
                    <a:pt x="3" y="6"/>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68" name="Google Shape;768;p9"/>
            <p:cNvSpPr/>
            <p:nvPr/>
          </p:nvSpPr>
          <p:spPr>
            <a:xfrm>
              <a:off x="2661237" y="-3820941"/>
              <a:ext cx="546542" cy="556059"/>
            </a:xfrm>
            <a:custGeom>
              <a:avLst/>
              <a:gdLst/>
              <a:ahLst/>
              <a:cxnLst/>
              <a:rect l="l" t="t" r="r" b="b"/>
              <a:pathLst>
                <a:path w="402" h="409" extrusionOk="0">
                  <a:moveTo>
                    <a:pt x="34" y="399"/>
                  </a:moveTo>
                  <a:lnTo>
                    <a:pt x="48" y="406"/>
                  </a:lnTo>
                  <a:lnTo>
                    <a:pt x="59" y="404"/>
                  </a:lnTo>
                  <a:lnTo>
                    <a:pt x="54" y="396"/>
                  </a:lnTo>
                  <a:lnTo>
                    <a:pt x="54" y="391"/>
                  </a:lnTo>
                  <a:lnTo>
                    <a:pt x="59" y="398"/>
                  </a:lnTo>
                  <a:lnTo>
                    <a:pt x="64" y="395"/>
                  </a:lnTo>
                  <a:lnTo>
                    <a:pt x="66" y="388"/>
                  </a:lnTo>
                  <a:lnTo>
                    <a:pt x="74" y="398"/>
                  </a:lnTo>
                  <a:lnTo>
                    <a:pt x="77" y="396"/>
                  </a:lnTo>
                  <a:lnTo>
                    <a:pt x="78" y="391"/>
                  </a:lnTo>
                  <a:lnTo>
                    <a:pt x="80" y="398"/>
                  </a:lnTo>
                  <a:lnTo>
                    <a:pt x="82" y="399"/>
                  </a:lnTo>
                  <a:lnTo>
                    <a:pt x="88" y="398"/>
                  </a:lnTo>
                  <a:lnTo>
                    <a:pt x="91" y="393"/>
                  </a:lnTo>
                  <a:lnTo>
                    <a:pt x="88" y="387"/>
                  </a:lnTo>
                  <a:lnTo>
                    <a:pt x="93" y="388"/>
                  </a:lnTo>
                  <a:lnTo>
                    <a:pt x="94" y="395"/>
                  </a:lnTo>
                  <a:lnTo>
                    <a:pt x="104" y="395"/>
                  </a:lnTo>
                  <a:lnTo>
                    <a:pt x="106" y="399"/>
                  </a:lnTo>
                  <a:lnTo>
                    <a:pt x="101" y="406"/>
                  </a:lnTo>
                  <a:lnTo>
                    <a:pt x="102" y="409"/>
                  </a:lnTo>
                  <a:lnTo>
                    <a:pt x="120" y="403"/>
                  </a:lnTo>
                  <a:lnTo>
                    <a:pt x="131" y="391"/>
                  </a:lnTo>
                  <a:lnTo>
                    <a:pt x="131" y="396"/>
                  </a:lnTo>
                  <a:lnTo>
                    <a:pt x="143" y="390"/>
                  </a:lnTo>
                  <a:lnTo>
                    <a:pt x="146" y="382"/>
                  </a:lnTo>
                  <a:lnTo>
                    <a:pt x="144" y="372"/>
                  </a:lnTo>
                  <a:lnTo>
                    <a:pt x="135" y="380"/>
                  </a:lnTo>
                  <a:lnTo>
                    <a:pt x="128" y="374"/>
                  </a:lnTo>
                  <a:lnTo>
                    <a:pt x="131" y="372"/>
                  </a:lnTo>
                  <a:lnTo>
                    <a:pt x="136" y="367"/>
                  </a:lnTo>
                  <a:lnTo>
                    <a:pt x="131" y="363"/>
                  </a:lnTo>
                  <a:lnTo>
                    <a:pt x="120" y="369"/>
                  </a:lnTo>
                  <a:lnTo>
                    <a:pt x="118" y="369"/>
                  </a:lnTo>
                  <a:lnTo>
                    <a:pt x="122" y="363"/>
                  </a:lnTo>
                  <a:lnTo>
                    <a:pt x="112" y="361"/>
                  </a:lnTo>
                  <a:lnTo>
                    <a:pt x="101" y="369"/>
                  </a:lnTo>
                  <a:lnTo>
                    <a:pt x="99" y="361"/>
                  </a:lnTo>
                  <a:lnTo>
                    <a:pt x="110" y="359"/>
                  </a:lnTo>
                  <a:lnTo>
                    <a:pt x="107" y="356"/>
                  </a:lnTo>
                  <a:lnTo>
                    <a:pt x="107" y="351"/>
                  </a:lnTo>
                  <a:lnTo>
                    <a:pt x="118" y="359"/>
                  </a:lnTo>
                  <a:lnTo>
                    <a:pt x="147" y="356"/>
                  </a:lnTo>
                  <a:lnTo>
                    <a:pt x="152" y="346"/>
                  </a:lnTo>
                  <a:lnTo>
                    <a:pt x="157" y="343"/>
                  </a:lnTo>
                  <a:lnTo>
                    <a:pt x="154" y="340"/>
                  </a:lnTo>
                  <a:lnTo>
                    <a:pt x="154" y="337"/>
                  </a:lnTo>
                  <a:lnTo>
                    <a:pt x="152" y="334"/>
                  </a:lnTo>
                  <a:lnTo>
                    <a:pt x="152" y="327"/>
                  </a:lnTo>
                  <a:lnTo>
                    <a:pt x="181" y="327"/>
                  </a:lnTo>
                  <a:lnTo>
                    <a:pt x="187" y="319"/>
                  </a:lnTo>
                  <a:lnTo>
                    <a:pt x="187" y="316"/>
                  </a:lnTo>
                  <a:lnTo>
                    <a:pt x="195" y="308"/>
                  </a:lnTo>
                  <a:lnTo>
                    <a:pt x="181" y="300"/>
                  </a:lnTo>
                  <a:lnTo>
                    <a:pt x="203" y="295"/>
                  </a:lnTo>
                  <a:lnTo>
                    <a:pt x="202" y="294"/>
                  </a:lnTo>
                  <a:lnTo>
                    <a:pt x="203" y="282"/>
                  </a:lnTo>
                  <a:lnTo>
                    <a:pt x="202" y="281"/>
                  </a:lnTo>
                  <a:lnTo>
                    <a:pt x="187" y="279"/>
                  </a:lnTo>
                  <a:lnTo>
                    <a:pt x="192" y="276"/>
                  </a:lnTo>
                  <a:lnTo>
                    <a:pt x="192" y="273"/>
                  </a:lnTo>
                  <a:lnTo>
                    <a:pt x="168" y="278"/>
                  </a:lnTo>
                  <a:lnTo>
                    <a:pt x="171" y="273"/>
                  </a:lnTo>
                  <a:lnTo>
                    <a:pt x="170" y="271"/>
                  </a:lnTo>
                  <a:lnTo>
                    <a:pt x="170" y="265"/>
                  </a:lnTo>
                  <a:lnTo>
                    <a:pt x="189" y="263"/>
                  </a:lnTo>
                  <a:lnTo>
                    <a:pt x="194" y="271"/>
                  </a:lnTo>
                  <a:lnTo>
                    <a:pt x="207" y="273"/>
                  </a:lnTo>
                  <a:lnTo>
                    <a:pt x="210" y="268"/>
                  </a:lnTo>
                  <a:lnTo>
                    <a:pt x="208" y="265"/>
                  </a:lnTo>
                  <a:lnTo>
                    <a:pt x="211" y="261"/>
                  </a:lnTo>
                  <a:lnTo>
                    <a:pt x="178" y="260"/>
                  </a:lnTo>
                  <a:lnTo>
                    <a:pt x="181" y="257"/>
                  </a:lnTo>
                  <a:lnTo>
                    <a:pt x="179" y="250"/>
                  </a:lnTo>
                  <a:lnTo>
                    <a:pt x="181" y="250"/>
                  </a:lnTo>
                  <a:lnTo>
                    <a:pt x="183" y="245"/>
                  </a:lnTo>
                  <a:lnTo>
                    <a:pt x="205" y="253"/>
                  </a:lnTo>
                  <a:lnTo>
                    <a:pt x="207" y="252"/>
                  </a:lnTo>
                  <a:lnTo>
                    <a:pt x="207" y="249"/>
                  </a:lnTo>
                  <a:lnTo>
                    <a:pt x="224" y="245"/>
                  </a:lnTo>
                  <a:lnTo>
                    <a:pt x="226" y="242"/>
                  </a:lnTo>
                  <a:lnTo>
                    <a:pt x="226" y="234"/>
                  </a:lnTo>
                  <a:lnTo>
                    <a:pt x="229" y="231"/>
                  </a:lnTo>
                  <a:lnTo>
                    <a:pt x="229" y="236"/>
                  </a:lnTo>
                  <a:lnTo>
                    <a:pt x="231" y="237"/>
                  </a:lnTo>
                  <a:lnTo>
                    <a:pt x="245" y="237"/>
                  </a:lnTo>
                  <a:lnTo>
                    <a:pt x="256" y="228"/>
                  </a:lnTo>
                  <a:lnTo>
                    <a:pt x="252" y="225"/>
                  </a:lnTo>
                  <a:lnTo>
                    <a:pt x="264" y="213"/>
                  </a:lnTo>
                  <a:lnTo>
                    <a:pt x="242" y="217"/>
                  </a:lnTo>
                  <a:lnTo>
                    <a:pt x="247" y="212"/>
                  </a:lnTo>
                  <a:lnTo>
                    <a:pt x="271" y="209"/>
                  </a:lnTo>
                  <a:lnTo>
                    <a:pt x="268" y="197"/>
                  </a:lnTo>
                  <a:lnTo>
                    <a:pt x="269" y="193"/>
                  </a:lnTo>
                  <a:lnTo>
                    <a:pt x="269" y="199"/>
                  </a:lnTo>
                  <a:lnTo>
                    <a:pt x="280" y="197"/>
                  </a:lnTo>
                  <a:lnTo>
                    <a:pt x="287" y="183"/>
                  </a:lnTo>
                  <a:lnTo>
                    <a:pt x="296" y="173"/>
                  </a:lnTo>
                  <a:lnTo>
                    <a:pt x="353" y="127"/>
                  </a:lnTo>
                  <a:lnTo>
                    <a:pt x="354" y="119"/>
                  </a:lnTo>
                  <a:lnTo>
                    <a:pt x="341" y="122"/>
                  </a:lnTo>
                  <a:lnTo>
                    <a:pt x="282" y="152"/>
                  </a:lnTo>
                  <a:lnTo>
                    <a:pt x="284" y="148"/>
                  </a:lnTo>
                  <a:lnTo>
                    <a:pt x="284" y="146"/>
                  </a:lnTo>
                  <a:lnTo>
                    <a:pt x="325" y="122"/>
                  </a:lnTo>
                  <a:lnTo>
                    <a:pt x="300" y="124"/>
                  </a:lnTo>
                  <a:lnTo>
                    <a:pt x="301" y="119"/>
                  </a:lnTo>
                  <a:lnTo>
                    <a:pt x="306" y="117"/>
                  </a:lnTo>
                  <a:lnTo>
                    <a:pt x="308" y="117"/>
                  </a:lnTo>
                  <a:lnTo>
                    <a:pt x="362" y="104"/>
                  </a:lnTo>
                  <a:lnTo>
                    <a:pt x="401" y="71"/>
                  </a:lnTo>
                  <a:lnTo>
                    <a:pt x="402" y="59"/>
                  </a:lnTo>
                  <a:lnTo>
                    <a:pt x="401" y="53"/>
                  </a:lnTo>
                  <a:lnTo>
                    <a:pt x="391" y="48"/>
                  </a:lnTo>
                  <a:lnTo>
                    <a:pt x="378" y="55"/>
                  </a:lnTo>
                  <a:lnTo>
                    <a:pt x="383" y="43"/>
                  </a:lnTo>
                  <a:lnTo>
                    <a:pt x="375" y="29"/>
                  </a:lnTo>
                  <a:lnTo>
                    <a:pt x="378" y="27"/>
                  </a:lnTo>
                  <a:lnTo>
                    <a:pt x="378" y="19"/>
                  </a:lnTo>
                  <a:lnTo>
                    <a:pt x="369" y="26"/>
                  </a:lnTo>
                  <a:lnTo>
                    <a:pt x="365" y="15"/>
                  </a:lnTo>
                  <a:lnTo>
                    <a:pt x="356" y="24"/>
                  </a:lnTo>
                  <a:lnTo>
                    <a:pt x="359" y="27"/>
                  </a:lnTo>
                  <a:lnTo>
                    <a:pt x="357" y="31"/>
                  </a:lnTo>
                  <a:lnTo>
                    <a:pt x="353" y="21"/>
                  </a:lnTo>
                  <a:lnTo>
                    <a:pt x="314" y="40"/>
                  </a:lnTo>
                  <a:lnTo>
                    <a:pt x="346" y="13"/>
                  </a:lnTo>
                  <a:lnTo>
                    <a:pt x="314" y="11"/>
                  </a:lnTo>
                  <a:lnTo>
                    <a:pt x="305" y="0"/>
                  </a:lnTo>
                  <a:lnTo>
                    <a:pt x="285" y="10"/>
                  </a:lnTo>
                  <a:lnTo>
                    <a:pt x="279" y="0"/>
                  </a:lnTo>
                  <a:lnTo>
                    <a:pt x="269" y="2"/>
                  </a:lnTo>
                  <a:lnTo>
                    <a:pt x="260" y="15"/>
                  </a:lnTo>
                  <a:lnTo>
                    <a:pt x="263" y="31"/>
                  </a:lnTo>
                  <a:lnTo>
                    <a:pt x="252" y="8"/>
                  </a:lnTo>
                  <a:lnTo>
                    <a:pt x="216" y="10"/>
                  </a:lnTo>
                  <a:lnTo>
                    <a:pt x="236" y="45"/>
                  </a:lnTo>
                  <a:lnTo>
                    <a:pt x="224" y="56"/>
                  </a:lnTo>
                  <a:lnTo>
                    <a:pt x="228" y="48"/>
                  </a:lnTo>
                  <a:lnTo>
                    <a:pt x="226" y="43"/>
                  </a:lnTo>
                  <a:lnTo>
                    <a:pt x="218" y="21"/>
                  </a:lnTo>
                  <a:lnTo>
                    <a:pt x="186" y="15"/>
                  </a:lnTo>
                  <a:lnTo>
                    <a:pt x="179" y="19"/>
                  </a:lnTo>
                  <a:lnTo>
                    <a:pt x="189" y="35"/>
                  </a:lnTo>
                  <a:lnTo>
                    <a:pt x="165" y="29"/>
                  </a:lnTo>
                  <a:lnTo>
                    <a:pt x="173" y="51"/>
                  </a:lnTo>
                  <a:lnTo>
                    <a:pt x="155" y="40"/>
                  </a:lnTo>
                  <a:lnTo>
                    <a:pt x="151" y="47"/>
                  </a:lnTo>
                  <a:lnTo>
                    <a:pt x="159" y="53"/>
                  </a:lnTo>
                  <a:lnTo>
                    <a:pt x="146" y="58"/>
                  </a:lnTo>
                  <a:lnTo>
                    <a:pt x="146" y="66"/>
                  </a:lnTo>
                  <a:lnTo>
                    <a:pt x="165" y="80"/>
                  </a:lnTo>
                  <a:lnTo>
                    <a:pt x="163" y="83"/>
                  </a:lnTo>
                  <a:lnTo>
                    <a:pt x="144" y="69"/>
                  </a:lnTo>
                  <a:lnTo>
                    <a:pt x="139" y="72"/>
                  </a:lnTo>
                  <a:lnTo>
                    <a:pt x="144" y="82"/>
                  </a:lnTo>
                  <a:lnTo>
                    <a:pt x="136" y="82"/>
                  </a:lnTo>
                  <a:lnTo>
                    <a:pt x="138" y="77"/>
                  </a:lnTo>
                  <a:lnTo>
                    <a:pt x="136" y="66"/>
                  </a:lnTo>
                  <a:lnTo>
                    <a:pt x="118" y="55"/>
                  </a:lnTo>
                  <a:lnTo>
                    <a:pt x="110" y="58"/>
                  </a:lnTo>
                  <a:lnTo>
                    <a:pt x="114" y="66"/>
                  </a:lnTo>
                  <a:lnTo>
                    <a:pt x="112" y="69"/>
                  </a:lnTo>
                  <a:lnTo>
                    <a:pt x="98" y="77"/>
                  </a:lnTo>
                  <a:lnTo>
                    <a:pt x="120" y="87"/>
                  </a:lnTo>
                  <a:lnTo>
                    <a:pt x="117" y="88"/>
                  </a:lnTo>
                  <a:lnTo>
                    <a:pt x="117" y="92"/>
                  </a:lnTo>
                  <a:lnTo>
                    <a:pt x="110" y="88"/>
                  </a:lnTo>
                  <a:lnTo>
                    <a:pt x="110" y="95"/>
                  </a:lnTo>
                  <a:lnTo>
                    <a:pt x="102" y="85"/>
                  </a:lnTo>
                  <a:lnTo>
                    <a:pt x="96" y="85"/>
                  </a:lnTo>
                  <a:lnTo>
                    <a:pt x="94" y="90"/>
                  </a:lnTo>
                  <a:lnTo>
                    <a:pt x="94" y="93"/>
                  </a:lnTo>
                  <a:lnTo>
                    <a:pt x="93" y="85"/>
                  </a:lnTo>
                  <a:lnTo>
                    <a:pt x="82" y="82"/>
                  </a:lnTo>
                  <a:lnTo>
                    <a:pt x="69" y="92"/>
                  </a:lnTo>
                  <a:lnTo>
                    <a:pt x="70" y="100"/>
                  </a:lnTo>
                  <a:lnTo>
                    <a:pt x="67" y="95"/>
                  </a:lnTo>
                  <a:lnTo>
                    <a:pt x="66" y="104"/>
                  </a:lnTo>
                  <a:lnTo>
                    <a:pt x="61" y="95"/>
                  </a:lnTo>
                  <a:lnTo>
                    <a:pt x="40" y="108"/>
                  </a:lnTo>
                  <a:lnTo>
                    <a:pt x="35" y="116"/>
                  </a:lnTo>
                  <a:lnTo>
                    <a:pt x="42" y="122"/>
                  </a:lnTo>
                  <a:lnTo>
                    <a:pt x="59" y="112"/>
                  </a:lnTo>
                  <a:lnTo>
                    <a:pt x="66" y="117"/>
                  </a:lnTo>
                  <a:lnTo>
                    <a:pt x="48" y="130"/>
                  </a:lnTo>
                  <a:lnTo>
                    <a:pt x="51" y="135"/>
                  </a:lnTo>
                  <a:lnTo>
                    <a:pt x="80" y="119"/>
                  </a:lnTo>
                  <a:lnTo>
                    <a:pt x="78" y="124"/>
                  </a:lnTo>
                  <a:lnTo>
                    <a:pt x="56" y="136"/>
                  </a:lnTo>
                  <a:lnTo>
                    <a:pt x="67" y="141"/>
                  </a:lnTo>
                  <a:lnTo>
                    <a:pt x="53" y="144"/>
                  </a:lnTo>
                  <a:lnTo>
                    <a:pt x="51" y="152"/>
                  </a:lnTo>
                  <a:lnTo>
                    <a:pt x="54" y="157"/>
                  </a:lnTo>
                  <a:lnTo>
                    <a:pt x="82" y="156"/>
                  </a:lnTo>
                  <a:lnTo>
                    <a:pt x="90" y="159"/>
                  </a:lnTo>
                  <a:lnTo>
                    <a:pt x="54" y="165"/>
                  </a:lnTo>
                  <a:lnTo>
                    <a:pt x="77" y="185"/>
                  </a:lnTo>
                  <a:lnTo>
                    <a:pt x="90" y="167"/>
                  </a:lnTo>
                  <a:lnTo>
                    <a:pt x="102" y="156"/>
                  </a:lnTo>
                  <a:lnTo>
                    <a:pt x="101" y="160"/>
                  </a:lnTo>
                  <a:lnTo>
                    <a:pt x="86" y="180"/>
                  </a:lnTo>
                  <a:lnTo>
                    <a:pt x="85" y="186"/>
                  </a:lnTo>
                  <a:lnTo>
                    <a:pt x="90" y="188"/>
                  </a:lnTo>
                  <a:lnTo>
                    <a:pt x="99" y="183"/>
                  </a:lnTo>
                  <a:lnTo>
                    <a:pt x="96" y="189"/>
                  </a:lnTo>
                  <a:lnTo>
                    <a:pt x="109" y="191"/>
                  </a:lnTo>
                  <a:lnTo>
                    <a:pt x="112" y="185"/>
                  </a:lnTo>
                  <a:lnTo>
                    <a:pt x="112" y="178"/>
                  </a:lnTo>
                  <a:lnTo>
                    <a:pt x="120" y="172"/>
                  </a:lnTo>
                  <a:lnTo>
                    <a:pt x="115" y="181"/>
                  </a:lnTo>
                  <a:lnTo>
                    <a:pt x="120" y="181"/>
                  </a:lnTo>
                  <a:lnTo>
                    <a:pt x="139" y="164"/>
                  </a:lnTo>
                  <a:lnTo>
                    <a:pt x="138" y="167"/>
                  </a:lnTo>
                  <a:lnTo>
                    <a:pt x="138" y="172"/>
                  </a:lnTo>
                  <a:lnTo>
                    <a:pt x="141" y="170"/>
                  </a:lnTo>
                  <a:lnTo>
                    <a:pt x="118" y="185"/>
                  </a:lnTo>
                  <a:lnTo>
                    <a:pt x="120" y="191"/>
                  </a:lnTo>
                  <a:lnTo>
                    <a:pt x="163" y="168"/>
                  </a:lnTo>
                  <a:lnTo>
                    <a:pt x="168" y="162"/>
                  </a:lnTo>
                  <a:lnTo>
                    <a:pt x="167" y="160"/>
                  </a:lnTo>
                  <a:lnTo>
                    <a:pt x="170" y="152"/>
                  </a:lnTo>
                  <a:lnTo>
                    <a:pt x="167" y="144"/>
                  </a:lnTo>
                  <a:lnTo>
                    <a:pt x="173" y="151"/>
                  </a:lnTo>
                  <a:lnTo>
                    <a:pt x="183" y="136"/>
                  </a:lnTo>
                  <a:lnTo>
                    <a:pt x="200" y="125"/>
                  </a:lnTo>
                  <a:lnTo>
                    <a:pt x="179" y="146"/>
                  </a:lnTo>
                  <a:lnTo>
                    <a:pt x="171" y="159"/>
                  </a:lnTo>
                  <a:lnTo>
                    <a:pt x="171" y="165"/>
                  </a:lnTo>
                  <a:lnTo>
                    <a:pt x="205" y="164"/>
                  </a:lnTo>
                  <a:lnTo>
                    <a:pt x="205" y="168"/>
                  </a:lnTo>
                  <a:lnTo>
                    <a:pt x="186" y="168"/>
                  </a:lnTo>
                  <a:lnTo>
                    <a:pt x="160" y="180"/>
                  </a:lnTo>
                  <a:lnTo>
                    <a:pt x="117" y="199"/>
                  </a:lnTo>
                  <a:lnTo>
                    <a:pt x="125" y="218"/>
                  </a:lnTo>
                  <a:lnTo>
                    <a:pt x="133" y="223"/>
                  </a:lnTo>
                  <a:lnTo>
                    <a:pt x="130" y="225"/>
                  </a:lnTo>
                  <a:lnTo>
                    <a:pt x="131" y="236"/>
                  </a:lnTo>
                  <a:lnTo>
                    <a:pt x="149" y="237"/>
                  </a:lnTo>
                  <a:lnTo>
                    <a:pt x="138" y="245"/>
                  </a:lnTo>
                  <a:lnTo>
                    <a:pt x="127" y="244"/>
                  </a:lnTo>
                  <a:lnTo>
                    <a:pt x="125" y="229"/>
                  </a:lnTo>
                  <a:lnTo>
                    <a:pt x="107" y="204"/>
                  </a:lnTo>
                  <a:lnTo>
                    <a:pt x="82" y="199"/>
                  </a:lnTo>
                  <a:lnTo>
                    <a:pt x="78" y="202"/>
                  </a:lnTo>
                  <a:lnTo>
                    <a:pt x="75" y="210"/>
                  </a:lnTo>
                  <a:lnTo>
                    <a:pt x="75" y="217"/>
                  </a:lnTo>
                  <a:lnTo>
                    <a:pt x="77" y="220"/>
                  </a:lnTo>
                  <a:lnTo>
                    <a:pt x="75" y="220"/>
                  </a:lnTo>
                  <a:lnTo>
                    <a:pt x="74" y="228"/>
                  </a:lnTo>
                  <a:lnTo>
                    <a:pt x="88" y="237"/>
                  </a:lnTo>
                  <a:lnTo>
                    <a:pt x="93" y="252"/>
                  </a:lnTo>
                  <a:lnTo>
                    <a:pt x="91" y="265"/>
                  </a:lnTo>
                  <a:lnTo>
                    <a:pt x="98" y="261"/>
                  </a:lnTo>
                  <a:lnTo>
                    <a:pt x="94" y="266"/>
                  </a:lnTo>
                  <a:lnTo>
                    <a:pt x="88" y="268"/>
                  </a:lnTo>
                  <a:lnTo>
                    <a:pt x="85" y="271"/>
                  </a:lnTo>
                  <a:lnTo>
                    <a:pt x="85" y="274"/>
                  </a:lnTo>
                  <a:lnTo>
                    <a:pt x="107" y="281"/>
                  </a:lnTo>
                  <a:lnTo>
                    <a:pt x="123" y="276"/>
                  </a:lnTo>
                  <a:lnTo>
                    <a:pt x="117" y="286"/>
                  </a:lnTo>
                  <a:lnTo>
                    <a:pt x="112" y="290"/>
                  </a:lnTo>
                  <a:lnTo>
                    <a:pt x="107" y="292"/>
                  </a:lnTo>
                  <a:lnTo>
                    <a:pt x="109" y="298"/>
                  </a:lnTo>
                  <a:lnTo>
                    <a:pt x="93" y="282"/>
                  </a:lnTo>
                  <a:lnTo>
                    <a:pt x="78" y="279"/>
                  </a:lnTo>
                  <a:lnTo>
                    <a:pt x="58" y="287"/>
                  </a:lnTo>
                  <a:lnTo>
                    <a:pt x="51" y="297"/>
                  </a:lnTo>
                  <a:lnTo>
                    <a:pt x="53" y="297"/>
                  </a:lnTo>
                  <a:lnTo>
                    <a:pt x="43" y="306"/>
                  </a:lnTo>
                  <a:lnTo>
                    <a:pt x="43" y="316"/>
                  </a:lnTo>
                  <a:lnTo>
                    <a:pt x="42" y="319"/>
                  </a:lnTo>
                  <a:lnTo>
                    <a:pt x="54" y="319"/>
                  </a:lnTo>
                  <a:lnTo>
                    <a:pt x="64" y="308"/>
                  </a:lnTo>
                  <a:lnTo>
                    <a:pt x="58" y="318"/>
                  </a:lnTo>
                  <a:lnTo>
                    <a:pt x="58" y="321"/>
                  </a:lnTo>
                  <a:lnTo>
                    <a:pt x="66" y="321"/>
                  </a:lnTo>
                  <a:lnTo>
                    <a:pt x="72" y="314"/>
                  </a:lnTo>
                  <a:lnTo>
                    <a:pt x="82" y="297"/>
                  </a:lnTo>
                  <a:lnTo>
                    <a:pt x="77" y="306"/>
                  </a:lnTo>
                  <a:lnTo>
                    <a:pt x="80" y="308"/>
                  </a:lnTo>
                  <a:lnTo>
                    <a:pt x="74" y="316"/>
                  </a:lnTo>
                  <a:lnTo>
                    <a:pt x="72" y="319"/>
                  </a:lnTo>
                  <a:lnTo>
                    <a:pt x="69" y="322"/>
                  </a:lnTo>
                  <a:lnTo>
                    <a:pt x="72" y="324"/>
                  </a:lnTo>
                  <a:lnTo>
                    <a:pt x="61" y="329"/>
                  </a:lnTo>
                  <a:lnTo>
                    <a:pt x="64" y="334"/>
                  </a:lnTo>
                  <a:lnTo>
                    <a:pt x="67" y="334"/>
                  </a:lnTo>
                  <a:lnTo>
                    <a:pt x="64" y="338"/>
                  </a:lnTo>
                  <a:lnTo>
                    <a:pt x="67" y="343"/>
                  </a:lnTo>
                  <a:lnTo>
                    <a:pt x="72" y="337"/>
                  </a:lnTo>
                  <a:lnTo>
                    <a:pt x="69" y="348"/>
                  </a:lnTo>
                  <a:lnTo>
                    <a:pt x="85" y="346"/>
                  </a:lnTo>
                  <a:lnTo>
                    <a:pt x="99" y="324"/>
                  </a:lnTo>
                  <a:lnTo>
                    <a:pt x="102" y="322"/>
                  </a:lnTo>
                  <a:lnTo>
                    <a:pt x="91" y="342"/>
                  </a:lnTo>
                  <a:lnTo>
                    <a:pt x="82" y="350"/>
                  </a:lnTo>
                  <a:lnTo>
                    <a:pt x="83" y="354"/>
                  </a:lnTo>
                  <a:lnTo>
                    <a:pt x="70" y="353"/>
                  </a:lnTo>
                  <a:lnTo>
                    <a:pt x="70" y="358"/>
                  </a:lnTo>
                  <a:lnTo>
                    <a:pt x="56" y="351"/>
                  </a:lnTo>
                  <a:lnTo>
                    <a:pt x="56" y="345"/>
                  </a:lnTo>
                  <a:lnTo>
                    <a:pt x="51" y="332"/>
                  </a:lnTo>
                  <a:lnTo>
                    <a:pt x="27" y="335"/>
                  </a:lnTo>
                  <a:lnTo>
                    <a:pt x="25" y="343"/>
                  </a:lnTo>
                  <a:lnTo>
                    <a:pt x="32" y="350"/>
                  </a:lnTo>
                  <a:lnTo>
                    <a:pt x="30" y="356"/>
                  </a:lnTo>
                  <a:lnTo>
                    <a:pt x="40" y="356"/>
                  </a:lnTo>
                  <a:lnTo>
                    <a:pt x="35" y="359"/>
                  </a:lnTo>
                  <a:lnTo>
                    <a:pt x="38" y="361"/>
                  </a:lnTo>
                  <a:lnTo>
                    <a:pt x="35" y="364"/>
                  </a:lnTo>
                  <a:lnTo>
                    <a:pt x="17" y="371"/>
                  </a:lnTo>
                  <a:lnTo>
                    <a:pt x="3" y="383"/>
                  </a:lnTo>
                  <a:lnTo>
                    <a:pt x="0" y="391"/>
                  </a:lnTo>
                  <a:lnTo>
                    <a:pt x="1" y="398"/>
                  </a:lnTo>
                  <a:lnTo>
                    <a:pt x="9" y="391"/>
                  </a:lnTo>
                  <a:lnTo>
                    <a:pt x="8" y="398"/>
                  </a:lnTo>
                  <a:lnTo>
                    <a:pt x="11" y="393"/>
                  </a:lnTo>
                  <a:lnTo>
                    <a:pt x="11" y="383"/>
                  </a:lnTo>
                  <a:lnTo>
                    <a:pt x="14" y="382"/>
                  </a:lnTo>
                  <a:lnTo>
                    <a:pt x="11" y="398"/>
                  </a:lnTo>
                  <a:lnTo>
                    <a:pt x="16" y="401"/>
                  </a:lnTo>
                  <a:lnTo>
                    <a:pt x="21" y="399"/>
                  </a:lnTo>
                  <a:lnTo>
                    <a:pt x="22" y="393"/>
                  </a:lnTo>
                  <a:lnTo>
                    <a:pt x="30" y="401"/>
                  </a:lnTo>
                  <a:lnTo>
                    <a:pt x="35" y="395"/>
                  </a:lnTo>
                  <a:lnTo>
                    <a:pt x="35" y="390"/>
                  </a:lnTo>
                  <a:lnTo>
                    <a:pt x="37" y="395"/>
                  </a:lnTo>
                  <a:lnTo>
                    <a:pt x="34" y="399"/>
                  </a:lnTo>
                  <a:lnTo>
                    <a:pt x="34" y="39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69" name="Google Shape;769;p9"/>
            <p:cNvSpPr/>
            <p:nvPr/>
          </p:nvSpPr>
          <p:spPr>
            <a:xfrm>
              <a:off x="2772720" y="-3135725"/>
              <a:ext cx="80214" cy="47585"/>
            </a:xfrm>
            <a:custGeom>
              <a:avLst/>
              <a:gdLst/>
              <a:ahLst/>
              <a:cxnLst/>
              <a:rect l="l" t="t" r="r" b="b"/>
              <a:pathLst>
                <a:path w="59" h="35" extrusionOk="0">
                  <a:moveTo>
                    <a:pt x="28" y="3"/>
                  </a:moveTo>
                  <a:lnTo>
                    <a:pt x="36" y="1"/>
                  </a:lnTo>
                  <a:lnTo>
                    <a:pt x="48" y="8"/>
                  </a:lnTo>
                  <a:lnTo>
                    <a:pt x="59" y="28"/>
                  </a:lnTo>
                  <a:lnTo>
                    <a:pt x="53" y="30"/>
                  </a:lnTo>
                  <a:lnTo>
                    <a:pt x="32" y="28"/>
                  </a:lnTo>
                  <a:lnTo>
                    <a:pt x="16" y="35"/>
                  </a:lnTo>
                  <a:lnTo>
                    <a:pt x="8" y="30"/>
                  </a:lnTo>
                  <a:lnTo>
                    <a:pt x="9" y="17"/>
                  </a:lnTo>
                  <a:lnTo>
                    <a:pt x="0" y="12"/>
                  </a:lnTo>
                  <a:lnTo>
                    <a:pt x="4" y="3"/>
                  </a:lnTo>
                  <a:lnTo>
                    <a:pt x="9" y="0"/>
                  </a:lnTo>
                  <a:lnTo>
                    <a:pt x="28" y="3"/>
                  </a:lnTo>
                  <a:lnTo>
                    <a:pt x="28"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70" name="Google Shape;770;p9"/>
            <p:cNvSpPr/>
            <p:nvPr/>
          </p:nvSpPr>
          <p:spPr>
            <a:xfrm>
              <a:off x="2635405" y="-2729217"/>
              <a:ext cx="38068" cy="27191"/>
            </a:xfrm>
            <a:custGeom>
              <a:avLst/>
              <a:gdLst/>
              <a:ahLst/>
              <a:cxnLst/>
              <a:rect l="l" t="t" r="r" b="b"/>
              <a:pathLst>
                <a:path w="28" h="20" extrusionOk="0">
                  <a:moveTo>
                    <a:pt x="22" y="0"/>
                  </a:moveTo>
                  <a:lnTo>
                    <a:pt x="11" y="5"/>
                  </a:lnTo>
                  <a:lnTo>
                    <a:pt x="0" y="20"/>
                  </a:lnTo>
                  <a:lnTo>
                    <a:pt x="9" y="18"/>
                  </a:lnTo>
                  <a:lnTo>
                    <a:pt x="16" y="15"/>
                  </a:lnTo>
                  <a:lnTo>
                    <a:pt x="17" y="10"/>
                  </a:lnTo>
                  <a:lnTo>
                    <a:pt x="25" y="7"/>
                  </a:lnTo>
                  <a:lnTo>
                    <a:pt x="28" y="2"/>
                  </a:lnTo>
                  <a:lnTo>
                    <a:pt x="22" y="0"/>
                  </a:lnTo>
                  <a:lnTo>
                    <a:pt x="2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71" name="Google Shape;771;p9"/>
            <p:cNvSpPr/>
            <p:nvPr/>
          </p:nvSpPr>
          <p:spPr>
            <a:xfrm>
              <a:off x="2697944" y="-2711543"/>
              <a:ext cx="21753" cy="24472"/>
            </a:xfrm>
            <a:custGeom>
              <a:avLst/>
              <a:gdLst/>
              <a:ahLst/>
              <a:cxnLst/>
              <a:rect l="l" t="t" r="r" b="b"/>
              <a:pathLst>
                <a:path w="16" h="18" extrusionOk="0">
                  <a:moveTo>
                    <a:pt x="7" y="0"/>
                  </a:moveTo>
                  <a:lnTo>
                    <a:pt x="3" y="4"/>
                  </a:lnTo>
                  <a:lnTo>
                    <a:pt x="0" y="13"/>
                  </a:lnTo>
                  <a:lnTo>
                    <a:pt x="7" y="18"/>
                  </a:lnTo>
                  <a:lnTo>
                    <a:pt x="16" y="2"/>
                  </a:lnTo>
                  <a:lnTo>
                    <a:pt x="7" y="0"/>
                  </a:lnTo>
                  <a:lnTo>
                    <a:pt x="7"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72" name="Google Shape;772;p9"/>
            <p:cNvSpPr/>
            <p:nvPr/>
          </p:nvSpPr>
          <p:spPr>
            <a:xfrm>
              <a:off x="2915473" y="-2661239"/>
              <a:ext cx="9517" cy="9517"/>
            </a:xfrm>
            <a:custGeom>
              <a:avLst/>
              <a:gdLst/>
              <a:ahLst/>
              <a:cxnLst/>
              <a:rect l="l" t="t" r="r" b="b"/>
              <a:pathLst>
                <a:path w="7" h="7" extrusionOk="0">
                  <a:moveTo>
                    <a:pt x="2" y="2"/>
                  </a:moveTo>
                  <a:lnTo>
                    <a:pt x="0" y="7"/>
                  </a:lnTo>
                  <a:lnTo>
                    <a:pt x="7" y="3"/>
                  </a:lnTo>
                  <a:lnTo>
                    <a:pt x="7" y="0"/>
                  </a:lnTo>
                  <a:lnTo>
                    <a:pt x="2" y="2"/>
                  </a:lnTo>
                  <a:lnTo>
                    <a:pt x="2"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73" name="Google Shape;773;p9"/>
            <p:cNvSpPr/>
            <p:nvPr/>
          </p:nvSpPr>
          <p:spPr>
            <a:xfrm>
              <a:off x="2972575" y="-2693868"/>
              <a:ext cx="14956" cy="10876"/>
            </a:xfrm>
            <a:custGeom>
              <a:avLst/>
              <a:gdLst/>
              <a:ahLst/>
              <a:cxnLst/>
              <a:rect l="l" t="t" r="r" b="b"/>
              <a:pathLst>
                <a:path w="11" h="8" extrusionOk="0">
                  <a:moveTo>
                    <a:pt x="7" y="0"/>
                  </a:moveTo>
                  <a:lnTo>
                    <a:pt x="11" y="3"/>
                  </a:lnTo>
                  <a:lnTo>
                    <a:pt x="10" y="8"/>
                  </a:lnTo>
                  <a:lnTo>
                    <a:pt x="0" y="3"/>
                  </a:lnTo>
                  <a:lnTo>
                    <a:pt x="0" y="2"/>
                  </a:lnTo>
                  <a:lnTo>
                    <a:pt x="7" y="0"/>
                  </a:lnTo>
                  <a:lnTo>
                    <a:pt x="7"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74" name="Google Shape;774;p9"/>
            <p:cNvSpPr/>
            <p:nvPr/>
          </p:nvSpPr>
          <p:spPr>
            <a:xfrm>
              <a:off x="2593259" y="-3142522"/>
              <a:ext cx="479924" cy="444576"/>
            </a:xfrm>
            <a:custGeom>
              <a:avLst/>
              <a:gdLst/>
              <a:ahLst/>
              <a:cxnLst/>
              <a:rect l="l" t="t" r="r" b="b"/>
              <a:pathLst>
                <a:path w="353" h="327" extrusionOk="0">
                  <a:moveTo>
                    <a:pt x="82" y="3"/>
                  </a:moveTo>
                  <a:lnTo>
                    <a:pt x="66" y="0"/>
                  </a:lnTo>
                  <a:lnTo>
                    <a:pt x="51" y="5"/>
                  </a:lnTo>
                  <a:lnTo>
                    <a:pt x="34" y="14"/>
                  </a:lnTo>
                  <a:lnTo>
                    <a:pt x="24" y="25"/>
                  </a:lnTo>
                  <a:lnTo>
                    <a:pt x="23" y="29"/>
                  </a:lnTo>
                  <a:lnTo>
                    <a:pt x="24" y="30"/>
                  </a:lnTo>
                  <a:lnTo>
                    <a:pt x="21" y="32"/>
                  </a:lnTo>
                  <a:lnTo>
                    <a:pt x="19" y="37"/>
                  </a:lnTo>
                  <a:lnTo>
                    <a:pt x="16" y="38"/>
                  </a:lnTo>
                  <a:lnTo>
                    <a:pt x="8" y="51"/>
                  </a:lnTo>
                  <a:lnTo>
                    <a:pt x="8" y="58"/>
                  </a:lnTo>
                  <a:lnTo>
                    <a:pt x="11" y="58"/>
                  </a:lnTo>
                  <a:lnTo>
                    <a:pt x="3" y="64"/>
                  </a:lnTo>
                  <a:lnTo>
                    <a:pt x="5" y="70"/>
                  </a:lnTo>
                  <a:lnTo>
                    <a:pt x="2" y="75"/>
                  </a:lnTo>
                  <a:lnTo>
                    <a:pt x="0" y="82"/>
                  </a:lnTo>
                  <a:lnTo>
                    <a:pt x="2" y="85"/>
                  </a:lnTo>
                  <a:lnTo>
                    <a:pt x="26" y="88"/>
                  </a:lnTo>
                  <a:lnTo>
                    <a:pt x="35" y="96"/>
                  </a:lnTo>
                  <a:lnTo>
                    <a:pt x="21" y="98"/>
                  </a:lnTo>
                  <a:lnTo>
                    <a:pt x="7" y="93"/>
                  </a:lnTo>
                  <a:lnTo>
                    <a:pt x="5" y="99"/>
                  </a:lnTo>
                  <a:lnTo>
                    <a:pt x="13" y="112"/>
                  </a:lnTo>
                  <a:lnTo>
                    <a:pt x="18" y="115"/>
                  </a:lnTo>
                  <a:lnTo>
                    <a:pt x="32" y="117"/>
                  </a:lnTo>
                  <a:lnTo>
                    <a:pt x="37" y="115"/>
                  </a:lnTo>
                  <a:lnTo>
                    <a:pt x="39" y="112"/>
                  </a:lnTo>
                  <a:lnTo>
                    <a:pt x="39" y="117"/>
                  </a:lnTo>
                  <a:lnTo>
                    <a:pt x="43" y="125"/>
                  </a:lnTo>
                  <a:lnTo>
                    <a:pt x="53" y="126"/>
                  </a:lnTo>
                  <a:lnTo>
                    <a:pt x="53" y="123"/>
                  </a:lnTo>
                  <a:lnTo>
                    <a:pt x="75" y="128"/>
                  </a:lnTo>
                  <a:lnTo>
                    <a:pt x="82" y="125"/>
                  </a:lnTo>
                  <a:lnTo>
                    <a:pt x="96" y="131"/>
                  </a:lnTo>
                  <a:lnTo>
                    <a:pt x="101" y="126"/>
                  </a:lnTo>
                  <a:lnTo>
                    <a:pt x="108" y="133"/>
                  </a:lnTo>
                  <a:lnTo>
                    <a:pt x="109" y="133"/>
                  </a:lnTo>
                  <a:lnTo>
                    <a:pt x="109" y="130"/>
                  </a:lnTo>
                  <a:lnTo>
                    <a:pt x="100" y="123"/>
                  </a:lnTo>
                  <a:lnTo>
                    <a:pt x="101" y="122"/>
                  </a:lnTo>
                  <a:lnTo>
                    <a:pt x="122" y="125"/>
                  </a:lnTo>
                  <a:lnTo>
                    <a:pt x="125" y="130"/>
                  </a:lnTo>
                  <a:lnTo>
                    <a:pt x="136" y="128"/>
                  </a:lnTo>
                  <a:lnTo>
                    <a:pt x="140" y="126"/>
                  </a:lnTo>
                  <a:lnTo>
                    <a:pt x="136" y="115"/>
                  </a:lnTo>
                  <a:lnTo>
                    <a:pt x="140" y="114"/>
                  </a:lnTo>
                  <a:lnTo>
                    <a:pt x="148" y="120"/>
                  </a:lnTo>
                  <a:lnTo>
                    <a:pt x="154" y="118"/>
                  </a:lnTo>
                  <a:lnTo>
                    <a:pt x="152" y="130"/>
                  </a:lnTo>
                  <a:lnTo>
                    <a:pt x="162" y="130"/>
                  </a:lnTo>
                  <a:lnTo>
                    <a:pt x="162" y="133"/>
                  </a:lnTo>
                  <a:lnTo>
                    <a:pt x="159" y="136"/>
                  </a:lnTo>
                  <a:lnTo>
                    <a:pt x="173" y="146"/>
                  </a:lnTo>
                  <a:lnTo>
                    <a:pt x="175" y="151"/>
                  </a:lnTo>
                  <a:lnTo>
                    <a:pt x="168" y="154"/>
                  </a:lnTo>
                  <a:lnTo>
                    <a:pt x="160" y="152"/>
                  </a:lnTo>
                  <a:lnTo>
                    <a:pt x="160" y="157"/>
                  </a:lnTo>
                  <a:lnTo>
                    <a:pt x="159" y="163"/>
                  </a:lnTo>
                  <a:lnTo>
                    <a:pt x="175" y="155"/>
                  </a:lnTo>
                  <a:lnTo>
                    <a:pt x="185" y="155"/>
                  </a:lnTo>
                  <a:lnTo>
                    <a:pt x="185" y="155"/>
                  </a:lnTo>
                  <a:lnTo>
                    <a:pt x="183" y="159"/>
                  </a:lnTo>
                  <a:lnTo>
                    <a:pt x="191" y="167"/>
                  </a:lnTo>
                  <a:lnTo>
                    <a:pt x="193" y="165"/>
                  </a:lnTo>
                  <a:lnTo>
                    <a:pt x="191" y="162"/>
                  </a:lnTo>
                  <a:lnTo>
                    <a:pt x="196" y="162"/>
                  </a:lnTo>
                  <a:lnTo>
                    <a:pt x="194" y="170"/>
                  </a:lnTo>
                  <a:lnTo>
                    <a:pt x="196" y="171"/>
                  </a:lnTo>
                  <a:lnTo>
                    <a:pt x="202" y="173"/>
                  </a:lnTo>
                  <a:lnTo>
                    <a:pt x="205" y="178"/>
                  </a:lnTo>
                  <a:lnTo>
                    <a:pt x="209" y="199"/>
                  </a:lnTo>
                  <a:lnTo>
                    <a:pt x="210" y="200"/>
                  </a:lnTo>
                  <a:lnTo>
                    <a:pt x="199" y="208"/>
                  </a:lnTo>
                  <a:lnTo>
                    <a:pt x="199" y="215"/>
                  </a:lnTo>
                  <a:lnTo>
                    <a:pt x="194" y="216"/>
                  </a:lnTo>
                  <a:lnTo>
                    <a:pt x="177" y="229"/>
                  </a:lnTo>
                  <a:lnTo>
                    <a:pt x="185" y="242"/>
                  </a:lnTo>
                  <a:lnTo>
                    <a:pt x="185" y="247"/>
                  </a:lnTo>
                  <a:lnTo>
                    <a:pt x="177" y="244"/>
                  </a:lnTo>
                  <a:lnTo>
                    <a:pt x="168" y="248"/>
                  </a:lnTo>
                  <a:lnTo>
                    <a:pt x="164" y="248"/>
                  </a:lnTo>
                  <a:lnTo>
                    <a:pt x="162" y="250"/>
                  </a:lnTo>
                  <a:lnTo>
                    <a:pt x="160" y="252"/>
                  </a:lnTo>
                  <a:lnTo>
                    <a:pt x="133" y="247"/>
                  </a:lnTo>
                  <a:lnTo>
                    <a:pt x="135" y="248"/>
                  </a:lnTo>
                  <a:lnTo>
                    <a:pt x="132" y="248"/>
                  </a:lnTo>
                  <a:lnTo>
                    <a:pt x="132" y="253"/>
                  </a:lnTo>
                  <a:lnTo>
                    <a:pt x="124" y="256"/>
                  </a:lnTo>
                  <a:lnTo>
                    <a:pt x="122" y="260"/>
                  </a:lnTo>
                  <a:lnTo>
                    <a:pt x="120" y="266"/>
                  </a:lnTo>
                  <a:lnTo>
                    <a:pt x="124" y="271"/>
                  </a:lnTo>
                  <a:lnTo>
                    <a:pt x="136" y="276"/>
                  </a:lnTo>
                  <a:lnTo>
                    <a:pt x="149" y="271"/>
                  </a:lnTo>
                  <a:lnTo>
                    <a:pt x="149" y="268"/>
                  </a:lnTo>
                  <a:lnTo>
                    <a:pt x="152" y="266"/>
                  </a:lnTo>
                  <a:lnTo>
                    <a:pt x="156" y="266"/>
                  </a:lnTo>
                  <a:lnTo>
                    <a:pt x="157" y="269"/>
                  </a:lnTo>
                  <a:lnTo>
                    <a:pt x="165" y="271"/>
                  </a:lnTo>
                  <a:lnTo>
                    <a:pt x="165" y="269"/>
                  </a:lnTo>
                  <a:lnTo>
                    <a:pt x="168" y="269"/>
                  </a:lnTo>
                  <a:lnTo>
                    <a:pt x="164" y="264"/>
                  </a:lnTo>
                  <a:lnTo>
                    <a:pt x="164" y="261"/>
                  </a:lnTo>
                  <a:lnTo>
                    <a:pt x="168" y="260"/>
                  </a:lnTo>
                  <a:lnTo>
                    <a:pt x="167" y="264"/>
                  </a:lnTo>
                  <a:lnTo>
                    <a:pt x="170" y="263"/>
                  </a:lnTo>
                  <a:lnTo>
                    <a:pt x="172" y="266"/>
                  </a:lnTo>
                  <a:lnTo>
                    <a:pt x="175" y="264"/>
                  </a:lnTo>
                  <a:lnTo>
                    <a:pt x="178" y="268"/>
                  </a:lnTo>
                  <a:lnTo>
                    <a:pt x="183" y="266"/>
                  </a:lnTo>
                  <a:lnTo>
                    <a:pt x="183" y="274"/>
                  </a:lnTo>
                  <a:lnTo>
                    <a:pt x="186" y="276"/>
                  </a:lnTo>
                  <a:lnTo>
                    <a:pt x="186" y="282"/>
                  </a:lnTo>
                  <a:lnTo>
                    <a:pt x="196" y="284"/>
                  </a:lnTo>
                  <a:lnTo>
                    <a:pt x="197" y="288"/>
                  </a:lnTo>
                  <a:lnTo>
                    <a:pt x="201" y="284"/>
                  </a:lnTo>
                  <a:lnTo>
                    <a:pt x="205" y="288"/>
                  </a:lnTo>
                  <a:lnTo>
                    <a:pt x="207" y="288"/>
                  </a:lnTo>
                  <a:lnTo>
                    <a:pt x="199" y="293"/>
                  </a:lnTo>
                  <a:lnTo>
                    <a:pt x="197" y="290"/>
                  </a:lnTo>
                  <a:lnTo>
                    <a:pt x="201" y="300"/>
                  </a:lnTo>
                  <a:lnTo>
                    <a:pt x="205" y="303"/>
                  </a:lnTo>
                  <a:lnTo>
                    <a:pt x="218" y="308"/>
                  </a:lnTo>
                  <a:lnTo>
                    <a:pt x="223" y="304"/>
                  </a:lnTo>
                  <a:lnTo>
                    <a:pt x="223" y="308"/>
                  </a:lnTo>
                  <a:lnTo>
                    <a:pt x="225" y="308"/>
                  </a:lnTo>
                  <a:lnTo>
                    <a:pt x="229" y="306"/>
                  </a:lnTo>
                  <a:lnTo>
                    <a:pt x="229" y="311"/>
                  </a:lnTo>
                  <a:lnTo>
                    <a:pt x="233" y="311"/>
                  </a:lnTo>
                  <a:lnTo>
                    <a:pt x="234" y="316"/>
                  </a:lnTo>
                  <a:lnTo>
                    <a:pt x="236" y="316"/>
                  </a:lnTo>
                  <a:lnTo>
                    <a:pt x="237" y="314"/>
                  </a:lnTo>
                  <a:lnTo>
                    <a:pt x="237" y="316"/>
                  </a:lnTo>
                  <a:lnTo>
                    <a:pt x="241" y="319"/>
                  </a:lnTo>
                  <a:lnTo>
                    <a:pt x="252" y="321"/>
                  </a:lnTo>
                  <a:lnTo>
                    <a:pt x="257" y="324"/>
                  </a:lnTo>
                  <a:lnTo>
                    <a:pt x="263" y="322"/>
                  </a:lnTo>
                  <a:lnTo>
                    <a:pt x="268" y="327"/>
                  </a:lnTo>
                  <a:lnTo>
                    <a:pt x="273" y="327"/>
                  </a:lnTo>
                  <a:lnTo>
                    <a:pt x="271" y="324"/>
                  </a:lnTo>
                  <a:lnTo>
                    <a:pt x="273" y="317"/>
                  </a:lnTo>
                  <a:lnTo>
                    <a:pt x="255" y="303"/>
                  </a:lnTo>
                  <a:lnTo>
                    <a:pt x="255" y="300"/>
                  </a:lnTo>
                  <a:lnTo>
                    <a:pt x="253" y="301"/>
                  </a:lnTo>
                  <a:lnTo>
                    <a:pt x="244" y="290"/>
                  </a:lnTo>
                  <a:lnTo>
                    <a:pt x="241" y="287"/>
                  </a:lnTo>
                  <a:lnTo>
                    <a:pt x="244" y="285"/>
                  </a:lnTo>
                  <a:lnTo>
                    <a:pt x="252" y="292"/>
                  </a:lnTo>
                  <a:lnTo>
                    <a:pt x="255" y="292"/>
                  </a:lnTo>
                  <a:lnTo>
                    <a:pt x="255" y="290"/>
                  </a:lnTo>
                  <a:lnTo>
                    <a:pt x="257" y="290"/>
                  </a:lnTo>
                  <a:lnTo>
                    <a:pt x="261" y="296"/>
                  </a:lnTo>
                  <a:lnTo>
                    <a:pt x="266" y="298"/>
                  </a:lnTo>
                  <a:lnTo>
                    <a:pt x="268" y="301"/>
                  </a:lnTo>
                  <a:lnTo>
                    <a:pt x="276" y="301"/>
                  </a:lnTo>
                  <a:lnTo>
                    <a:pt x="279" y="304"/>
                  </a:lnTo>
                  <a:lnTo>
                    <a:pt x="286" y="303"/>
                  </a:lnTo>
                  <a:lnTo>
                    <a:pt x="287" y="306"/>
                  </a:lnTo>
                  <a:lnTo>
                    <a:pt x="289" y="306"/>
                  </a:lnTo>
                  <a:lnTo>
                    <a:pt x="287" y="309"/>
                  </a:lnTo>
                  <a:lnTo>
                    <a:pt x="290" y="312"/>
                  </a:lnTo>
                  <a:lnTo>
                    <a:pt x="294" y="312"/>
                  </a:lnTo>
                  <a:lnTo>
                    <a:pt x="290" y="304"/>
                  </a:lnTo>
                  <a:lnTo>
                    <a:pt x="298" y="306"/>
                  </a:lnTo>
                  <a:lnTo>
                    <a:pt x="298" y="303"/>
                  </a:lnTo>
                  <a:lnTo>
                    <a:pt x="297" y="301"/>
                  </a:lnTo>
                  <a:lnTo>
                    <a:pt x="294" y="303"/>
                  </a:lnTo>
                  <a:lnTo>
                    <a:pt x="292" y="296"/>
                  </a:lnTo>
                  <a:lnTo>
                    <a:pt x="294" y="292"/>
                  </a:lnTo>
                  <a:lnTo>
                    <a:pt x="298" y="296"/>
                  </a:lnTo>
                  <a:lnTo>
                    <a:pt x="298" y="293"/>
                  </a:lnTo>
                  <a:lnTo>
                    <a:pt x="302" y="287"/>
                  </a:lnTo>
                  <a:lnTo>
                    <a:pt x="300" y="279"/>
                  </a:lnTo>
                  <a:lnTo>
                    <a:pt x="292" y="276"/>
                  </a:lnTo>
                  <a:lnTo>
                    <a:pt x="292" y="272"/>
                  </a:lnTo>
                  <a:lnTo>
                    <a:pt x="295" y="272"/>
                  </a:lnTo>
                  <a:lnTo>
                    <a:pt x="297" y="269"/>
                  </a:lnTo>
                  <a:lnTo>
                    <a:pt x="297" y="266"/>
                  </a:lnTo>
                  <a:lnTo>
                    <a:pt x="294" y="268"/>
                  </a:lnTo>
                  <a:lnTo>
                    <a:pt x="292" y="263"/>
                  </a:lnTo>
                  <a:lnTo>
                    <a:pt x="289" y="266"/>
                  </a:lnTo>
                  <a:lnTo>
                    <a:pt x="289" y="260"/>
                  </a:lnTo>
                  <a:lnTo>
                    <a:pt x="279" y="261"/>
                  </a:lnTo>
                  <a:lnTo>
                    <a:pt x="284" y="258"/>
                  </a:lnTo>
                  <a:lnTo>
                    <a:pt x="276" y="258"/>
                  </a:lnTo>
                  <a:lnTo>
                    <a:pt x="274" y="261"/>
                  </a:lnTo>
                  <a:lnTo>
                    <a:pt x="273" y="252"/>
                  </a:lnTo>
                  <a:lnTo>
                    <a:pt x="270" y="252"/>
                  </a:lnTo>
                  <a:lnTo>
                    <a:pt x="271" y="248"/>
                  </a:lnTo>
                  <a:lnTo>
                    <a:pt x="270" y="247"/>
                  </a:lnTo>
                  <a:lnTo>
                    <a:pt x="271" y="247"/>
                  </a:lnTo>
                  <a:lnTo>
                    <a:pt x="270" y="245"/>
                  </a:lnTo>
                  <a:lnTo>
                    <a:pt x="271" y="242"/>
                  </a:lnTo>
                  <a:lnTo>
                    <a:pt x="261" y="242"/>
                  </a:lnTo>
                  <a:lnTo>
                    <a:pt x="263" y="236"/>
                  </a:lnTo>
                  <a:lnTo>
                    <a:pt x="273" y="234"/>
                  </a:lnTo>
                  <a:lnTo>
                    <a:pt x="270" y="228"/>
                  </a:lnTo>
                  <a:lnTo>
                    <a:pt x="263" y="226"/>
                  </a:lnTo>
                  <a:lnTo>
                    <a:pt x="261" y="223"/>
                  </a:lnTo>
                  <a:lnTo>
                    <a:pt x="266" y="223"/>
                  </a:lnTo>
                  <a:lnTo>
                    <a:pt x="265" y="221"/>
                  </a:lnTo>
                  <a:lnTo>
                    <a:pt x="268" y="221"/>
                  </a:lnTo>
                  <a:lnTo>
                    <a:pt x="274" y="224"/>
                  </a:lnTo>
                  <a:lnTo>
                    <a:pt x="273" y="221"/>
                  </a:lnTo>
                  <a:lnTo>
                    <a:pt x="274" y="221"/>
                  </a:lnTo>
                  <a:lnTo>
                    <a:pt x="271" y="219"/>
                  </a:lnTo>
                  <a:lnTo>
                    <a:pt x="274" y="216"/>
                  </a:lnTo>
                  <a:lnTo>
                    <a:pt x="279" y="219"/>
                  </a:lnTo>
                  <a:lnTo>
                    <a:pt x="278" y="224"/>
                  </a:lnTo>
                  <a:lnTo>
                    <a:pt x="290" y="229"/>
                  </a:lnTo>
                  <a:lnTo>
                    <a:pt x="290" y="234"/>
                  </a:lnTo>
                  <a:lnTo>
                    <a:pt x="298" y="232"/>
                  </a:lnTo>
                  <a:lnTo>
                    <a:pt x="297" y="236"/>
                  </a:lnTo>
                  <a:lnTo>
                    <a:pt x="297" y="240"/>
                  </a:lnTo>
                  <a:lnTo>
                    <a:pt x="302" y="247"/>
                  </a:lnTo>
                  <a:lnTo>
                    <a:pt x="305" y="245"/>
                  </a:lnTo>
                  <a:lnTo>
                    <a:pt x="305" y="247"/>
                  </a:lnTo>
                  <a:lnTo>
                    <a:pt x="303" y="250"/>
                  </a:lnTo>
                  <a:lnTo>
                    <a:pt x="305" y="252"/>
                  </a:lnTo>
                  <a:lnTo>
                    <a:pt x="310" y="250"/>
                  </a:lnTo>
                  <a:lnTo>
                    <a:pt x="311" y="255"/>
                  </a:lnTo>
                  <a:lnTo>
                    <a:pt x="314" y="253"/>
                  </a:lnTo>
                  <a:lnTo>
                    <a:pt x="318" y="258"/>
                  </a:lnTo>
                  <a:lnTo>
                    <a:pt x="321" y="250"/>
                  </a:lnTo>
                  <a:lnTo>
                    <a:pt x="324" y="248"/>
                  </a:lnTo>
                  <a:lnTo>
                    <a:pt x="322" y="239"/>
                  </a:lnTo>
                  <a:lnTo>
                    <a:pt x="330" y="242"/>
                  </a:lnTo>
                  <a:lnTo>
                    <a:pt x="334" y="239"/>
                  </a:lnTo>
                  <a:lnTo>
                    <a:pt x="337" y="237"/>
                  </a:lnTo>
                  <a:lnTo>
                    <a:pt x="337" y="232"/>
                  </a:lnTo>
                  <a:lnTo>
                    <a:pt x="342" y="232"/>
                  </a:lnTo>
                  <a:lnTo>
                    <a:pt x="340" y="229"/>
                  </a:lnTo>
                  <a:lnTo>
                    <a:pt x="335" y="229"/>
                  </a:lnTo>
                  <a:lnTo>
                    <a:pt x="340" y="224"/>
                  </a:lnTo>
                  <a:lnTo>
                    <a:pt x="348" y="226"/>
                  </a:lnTo>
                  <a:lnTo>
                    <a:pt x="350" y="224"/>
                  </a:lnTo>
                  <a:lnTo>
                    <a:pt x="346" y="223"/>
                  </a:lnTo>
                  <a:lnTo>
                    <a:pt x="353" y="216"/>
                  </a:lnTo>
                  <a:lnTo>
                    <a:pt x="343" y="207"/>
                  </a:lnTo>
                  <a:lnTo>
                    <a:pt x="329" y="210"/>
                  </a:lnTo>
                  <a:lnTo>
                    <a:pt x="334" y="199"/>
                  </a:lnTo>
                  <a:lnTo>
                    <a:pt x="318" y="202"/>
                  </a:lnTo>
                  <a:lnTo>
                    <a:pt x="318" y="199"/>
                  </a:lnTo>
                  <a:lnTo>
                    <a:pt x="322" y="195"/>
                  </a:lnTo>
                  <a:lnTo>
                    <a:pt x="316" y="186"/>
                  </a:lnTo>
                  <a:lnTo>
                    <a:pt x="308" y="184"/>
                  </a:lnTo>
                  <a:lnTo>
                    <a:pt x="311" y="179"/>
                  </a:lnTo>
                  <a:lnTo>
                    <a:pt x="297" y="183"/>
                  </a:lnTo>
                  <a:lnTo>
                    <a:pt x="294" y="181"/>
                  </a:lnTo>
                  <a:lnTo>
                    <a:pt x="297" y="178"/>
                  </a:lnTo>
                  <a:lnTo>
                    <a:pt x="295" y="175"/>
                  </a:lnTo>
                  <a:lnTo>
                    <a:pt x="287" y="175"/>
                  </a:lnTo>
                  <a:lnTo>
                    <a:pt x="290" y="170"/>
                  </a:lnTo>
                  <a:lnTo>
                    <a:pt x="270" y="163"/>
                  </a:lnTo>
                  <a:lnTo>
                    <a:pt x="278" y="162"/>
                  </a:lnTo>
                  <a:lnTo>
                    <a:pt x="273" y="155"/>
                  </a:lnTo>
                  <a:lnTo>
                    <a:pt x="279" y="154"/>
                  </a:lnTo>
                  <a:lnTo>
                    <a:pt x="270" y="147"/>
                  </a:lnTo>
                  <a:lnTo>
                    <a:pt x="276" y="147"/>
                  </a:lnTo>
                  <a:lnTo>
                    <a:pt x="276" y="144"/>
                  </a:lnTo>
                  <a:lnTo>
                    <a:pt x="284" y="149"/>
                  </a:lnTo>
                  <a:lnTo>
                    <a:pt x="295" y="149"/>
                  </a:lnTo>
                  <a:lnTo>
                    <a:pt x="297" y="146"/>
                  </a:lnTo>
                  <a:lnTo>
                    <a:pt x="290" y="141"/>
                  </a:lnTo>
                  <a:lnTo>
                    <a:pt x="276" y="139"/>
                  </a:lnTo>
                  <a:lnTo>
                    <a:pt x="274" y="141"/>
                  </a:lnTo>
                  <a:lnTo>
                    <a:pt x="270" y="136"/>
                  </a:lnTo>
                  <a:lnTo>
                    <a:pt x="266" y="138"/>
                  </a:lnTo>
                  <a:lnTo>
                    <a:pt x="281" y="131"/>
                  </a:lnTo>
                  <a:lnTo>
                    <a:pt x="289" y="133"/>
                  </a:lnTo>
                  <a:lnTo>
                    <a:pt x="292" y="130"/>
                  </a:lnTo>
                  <a:lnTo>
                    <a:pt x="290" y="126"/>
                  </a:lnTo>
                  <a:lnTo>
                    <a:pt x="284" y="117"/>
                  </a:lnTo>
                  <a:lnTo>
                    <a:pt x="279" y="115"/>
                  </a:lnTo>
                  <a:lnTo>
                    <a:pt x="278" y="118"/>
                  </a:lnTo>
                  <a:lnTo>
                    <a:pt x="278" y="120"/>
                  </a:lnTo>
                  <a:lnTo>
                    <a:pt x="271" y="126"/>
                  </a:lnTo>
                  <a:lnTo>
                    <a:pt x="266" y="125"/>
                  </a:lnTo>
                  <a:lnTo>
                    <a:pt x="273" y="118"/>
                  </a:lnTo>
                  <a:lnTo>
                    <a:pt x="260" y="120"/>
                  </a:lnTo>
                  <a:lnTo>
                    <a:pt x="271" y="115"/>
                  </a:lnTo>
                  <a:lnTo>
                    <a:pt x="273" y="110"/>
                  </a:lnTo>
                  <a:lnTo>
                    <a:pt x="276" y="114"/>
                  </a:lnTo>
                  <a:lnTo>
                    <a:pt x="278" y="107"/>
                  </a:lnTo>
                  <a:lnTo>
                    <a:pt x="263" y="101"/>
                  </a:lnTo>
                  <a:lnTo>
                    <a:pt x="250" y="109"/>
                  </a:lnTo>
                  <a:lnTo>
                    <a:pt x="260" y="99"/>
                  </a:lnTo>
                  <a:lnTo>
                    <a:pt x="245" y="106"/>
                  </a:lnTo>
                  <a:lnTo>
                    <a:pt x="252" y="96"/>
                  </a:lnTo>
                  <a:lnTo>
                    <a:pt x="250" y="93"/>
                  </a:lnTo>
                  <a:lnTo>
                    <a:pt x="241" y="96"/>
                  </a:lnTo>
                  <a:lnTo>
                    <a:pt x="233" y="93"/>
                  </a:lnTo>
                  <a:lnTo>
                    <a:pt x="244" y="90"/>
                  </a:lnTo>
                  <a:lnTo>
                    <a:pt x="247" y="86"/>
                  </a:lnTo>
                  <a:lnTo>
                    <a:pt x="244" y="78"/>
                  </a:lnTo>
                  <a:lnTo>
                    <a:pt x="229" y="72"/>
                  </a:lnTo>
                  <a:lnTo>
                    <a:pt x="225" y="78"/>
                  </a:lnTo>
                  <a:lnTo>
                    <a:pt x="218" y="77"/>
                  </a:lnTo>
                  <a:lnTo>
                    <a:pt x="218" y="85"/>
                  </a:lnTo>
                  <a:lnTo>
                    <a:pt x="213" y="82"/>
                  </a:lnTo>
                  <a:lnTo>
                    <a:pt x="215" y="77"/>
                  </a:lnTo>
                  <a:lnTo>
                    <a:pt x="209" y="80"/>
                  </a:lnTo>
                  <a:lnTo>
                    <a:pt x="217" y="69"/>
                  </a:lnTo>
                  <a:lnTo>
                    <a:pt x="207" y="70"/>
                  </a:lnTo>
                  <a:lnTo>
                    <a:pt x="201" y="75"/>
                  </a:lnTo>
                  <a:lnTo>
                    <a:pt x="202" y="72"/>
                  </a:lnTo>
                  <a:lnTo>
                    <a:pt x="207" y="67"/>
                  </a:lnTo>
                  <a:lnTo>
                    <a:pt x="209" y="66"/>
                  </a:lnTo>
                  <a:lnTo>
                    <a:pt x="209" y="61"/>
                  </a:lnTo>
                  <a:lnTo>
                    <a:pt x="197" y="59"/>
                  </a:lnTo>
                  <a:lnTo>
                    <a:pt x="201" y="56"/>
                  </a:lnTo>
                  <a:lnTo>
                    <a:pt x="201" y="53"/>
                  </a:lnTo>
                  <a:lnTo>
                    <a:pt x="197" y="48"/>
                  </a:lnTo>
                  <a:lnTo>
                    <a:pt x="199" y="45"/>
                  </a:lnTo>
                  <a:lnTo>
                    <a:pt x="194" y="43"/>
                  </a:lnTo>
                  <a:lnTo>
                    <a:pt x="170" y="38"/>
                  </a:lnTo>
                  <a:lnTo>
                    <a:pt x="156" y="45"/>
                  </a:lnTo>
                  <a:lnTo>
                    <a:pt x="156" y="48"/>
                  </a:lnTo>
                  <a:lnTo>
                    <a:pt x="159" y="51"/>
                  </a:lnTo>
                  <a:lnTo>
                    <a:pt x="149" y="54"/>
                  </a:lnTo>
                  <a:lnTo>
                    <a:pt x="144" y="51"/>
                  </a:lnTo>
                  <a:lnTo>
                    <a:pt x="140" y="53"/>
                  </a:lnTo>
                  <a:lnTo>
                    <a:pt x="140" y="46"/>
                  </a:lnTo>
                  <a:lnTo>
                    <a:pt x="133" y="56"/>
                  </a:lnTo>
                  <a:lnTo>
                    <a:pt x="132" y="56"/>
                  </a:lnTo>
                  <a:lnTo>
                    <a:pt x="122" y="66"/>
                  </a:lnTo>
                  <a:lnTo>
                    <a:pt x="122" y="62"/>
                  </a:lnTo>
                  <a:lnTo>
                    <a:pt x="127" y="59"/>
                  </a:lnTo>
                  <a:lnTo>
                    <a:pt x="124" y="58"/>
                  </a:lnTo>
                  <a:lnTo>
                    <a:pt x="135" y="38"/>
                  </a:lnTo>
                  <a:lnTo>
                    <a:pt x="130" y="32"/>
                  </a:lnTo>
                  <a:lnTo>
                    <a:pt x="133" y="27"/>
                  </a:lnTo>
                  <a:lnTo>
                    <a:pt x="125" y="21"/>
                  </a:lnTo>
                  <a:lnTo>
                    <a:pt x="128" y="17"/>
                  </a:lnTo>
                  <a:lnTo>
                    <a:pt x="128" y="8"/>
                  </a:lnTo>
                  <a:lnTo>
                    <a:pt x="127" y="5"/>
                  </a:lnTo>
                  <a:lnTo>
                    <a:pt x="111" y="5"/>
                  </a:lnTo>
                  <a:lnTo>
                    <a:pt x="100" y="9"/>
                  </a:lnTo>
                  <a:lnTo>
                    <a:pt x="95" y="13"/>
                  </a:lnTo>
                  <a:lnTo>
                    <a:pt x="98" y="16"/>
                  </a:lnTo>
                  <a:lnTo>
                    <a:pt x="96" y="19"/>
                  </a:lnTo>
                  <a:lnTo>
                    <a:pt x="95" y="14"/>
                  </a:lnTo>
                  <a:lnTo>
                    <a:pt x="87" y="14"/>
                  </a:lnTo>
                  <a:lnTo>
                    <a:pt x="85" y="17"/>
                  </a:lnTo>
                  <a:lnTo>
                    <a:pt x="87" y="22"/>
                  </a:lnTo>
                  <a:lnTo>
                    <a:pt x="79" y="17"/>
                  </a:lnTo>
                  <a:lnTo>
                    <a:pt x="77" y="21"/>
                  </a:lnTo>
                  <a:lnTo>
                    <a:pt x="80" y="24"/>
                  </a:lnTo>
                  <a:lnTo>
                    <a:pt x="71" y="27"/>
                  </a:lnTo>
                  <a:lnTo>
                    <a:pt x="77" y="33"/>
                  </a:lnTo>
                  <a:lnTo>
                    <a:pt x="67" y="33"/>
                  </a:lnTo>
                  <a:lnTo>
                    <a:pt x="66" y="45"/>
                  </a:lnTo>
                  <a:lnTo>
                    <a:pt x="66" y="46"/>
                  </a:lnTo>
                  <a:lnTo>
                    <a:pt x="66" y="50"/>
                  </a:lnTo>
                  <a:lnTo>
                    <a:pt x="75" y="51"/>
                  </a:lnTo>
                  <a:lnTo>
                    <a:pt x="58" y="64"/>
                  </a:lnTo>
                  <a:lnTo>
                    <a:pt x="63" y="74"/>
                  </a:lnTo>
                  <a:lnTo>
                    <a:pt x="71" y="75"/>
                  </a:lnTo>
                  <a:lnTo>
                    <a:pt x="71" y="77"/>
                  </a:lnTo>
                  <a:lnTo>
                    <a:pt x="67" y="85"/>
                  </a:lnTo>
                  <a:lnTo>
                    <a:pt x="66" y="93"/>
                  </a:lnTo>
                  <a:lnTo>
                    <a:pt x="63" y="98"/>
                  </a:lnTo>
                  <a:lnTo>
                    <a:pt x="63" y="96"/>
                  </a:lnTo>
                  <a:lnTo>
                    <a:pt x="64" y="91"/>
                  </a:lnTo>
                  <a:lnTo>
                    <a:pt x="64" y="90"/>
                  </a:lnTo>
                  <a:lnTo>
                    <a:pt x="42" y="94"/>
                  </a:lnTo>
                  <a:lnTo>
                    <a:pt x="51" y="90"/>
                  </a:lnTo>
                  <a:lnTo>
                    <a:pt x="66" y="86"/>
                  </a:lnTo>
                  <a:lnTo>
                    <a:pt x="64" y="82"/>
                  </a:lnTo>
                  <a:lnTo>
                    <a:pt x="61" y="80"/>
                  </a:lnTo>
                  <a:lnTo>
                    <a:pt x="51" y="67"/>
                  </a:lnTo>
                  <a:lnTo>
                    <a:pt x="51" y="62"/>
                  </a:lnTo>
                  <a:lnTo>
                    <a:pt x="56" y="51"/>
                  </a:lnTo>
                  <a:lnTo>
                    <a:pt x="53" y="43"/>
                  </a:lnTo>
                  <a:lnTo>
                    <a:pt x="55" y="37"/>
                  </a:lnTo>
                  <a:lnTo>
                    <a:pt x="61" y="29"/>
                  </a:lnTo>
                  <a:lnTo>
                    <a:pt x="63" y="24"/>
                  </a:lnTo>
                  <a:lnTo>
                    <a:pt x="84" y="5"/>
                  </a:lnTo>
                  <a:lnTo>
                    <a:pt x="82" y="3"/>
                  </a:lnTo>
                  <a:lnTo>
                    <a:pt x="82"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75" name="Google Shape;775;p9"/>
            <p:cNvSpPr/>
            <p:nvPr/>
          </p:nvSpPr>
          <p:spPr>
            <a:xfrm>
              <a:off x="2877406" y="-2723778"/>
              <a:ext cx="10876" cy="5438"/>
            </a:xfrm>
            <a:custGeom>
              <a:avLst/>
              <a:gdLst/>
              <a:ahLst/>
              <a:cxnLst/>
              <a:rect l="l" t="t" r="r" b="b"/>
              <a:pathLst>
                <a:path w="8" h="4" extrusionOk="0">
                  <a:moveTo>
                    <a:pt x="0" y="0"/>
                  </a:moveTo>
                  <a:lnTo>
                    <a:pt x="8" y="3"/>
                  </a:lnTo>
                  <a:lnTo>
                    <a:pt x="4" y="4"/>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76" name="Google Shape;776;p9"/>
            <p:cNvSpPr/>
            <p:nvPr/>
          </p:nvSpPr>
          <p:spPr>
            <a:xfrm>
              <a:off x="1806075" y="-2084787"/>
              <a:ext cx="4079" cy="4079"/>
            </a:xfrm>
            <a:custGeom>
              <a:avLst/>
              <a:gdLst/>
              <a:ahLst/>
              <a:cxnLst/>
              <a:rect l="l" t="t" r="r" b="b"/>
              <a:pathLst>
                <a:path w="3" h="3" extrusionOk="0">
                  <a:moveTo>
                    <a:pt x="0" y="0"/>
                  </a:moveTo>
                  <a:lnTo>
                    <a:pt x="3" y="1"/>
                  </a:lnTo>
                  <a:lnTo>
                    <a:pt x="2"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77" name="Google Shape;777;p9"/>
            <p:cNvSpPr/>
            <p:nvPr/>
          </p:nvSpPr>
          <p:spPr>
            <a:xfrm>
              <a:off x="899251" y="-1914842"/>
              <a:ext cx="10876" cy="5438"/>
            </a:xfrm>
            <a:custGeom>
              <a:avLst/>
              <a:gdLst/>
              <a:ahLst/>
              <a:cxnLst/>
              <a:rect l="l" t="t" r="r" b="b"/>
              <a:pathLst>
                <a:path w="8" h="4" extrusionOk="0">
                  <a:moveTo>
                    <a:pt x="3" y="0"/>
                  </a:moveTo>
                  <a:lnTo>
                    <a:pt x="8" y="0"/>
                  </a:lnTo>
                  <a:lnTo>
                    <a:pt x="8" y="1"/>
                  </a:lnTo>
                  <a:lnTo>
                    <a:pt x="3" y="4"/>
                  </a:lnTo>
                  <a:lnTo>
                    <a:pt x="0" y="3"/>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78" name="Google Shape;778;p9"/>
            <p:cNvSpPr/>
            <p:nvPr/>
          </p:nvSpPr>
          <p:spPr>
            <a:xfrm>
              <a:off x="930520" y="-1906685"/>
              <a:ext cx="8157" cy="4079"/>
            </a:xfrm>
            <a:custGeom>
              <a:avLst/>
              <a:gdLst/>
              <a:ahLst/>
              <a:cxnLst/>
              <a:rect l="l" t="t" r="r" b="b"/>
              <a:pathLst>
                <a:path w="6" h="3" extrusionOk="0">
                  <a:moveTo>
                    <a:pt x="0" y="2"/>
                  </a:moveTo>
                  <a:lnTo>
                    <a:pt x="1" y="0"/>
                  </a:lnTo>
                  <a:lnTo>
                    <a:pt x="6" y="3"/>
                  </a:lnTo>
                  <a:lnTo>
                    <a:pt x="1" y="3"/>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79" name="Google Shape;779;p9"/>
            <p:cNvSpPr/>
            <p:nvPr/>
          </p:nvSpPr>
          <p:spPr>
            <a:xfrm>
              <a:off x="945476" y="-1899887"/>
              <a:ext cx="10876" cy="1360"/>
            </a:xfrm>
            <a:custGeom>
              <a:avLst/>
              <a:gdLst/>
              <a:ahLst/>
              <a:cxnLst/>
              <a:rect l="l" t="t" r="r" b="b"/>
              <a:pathLst>
                <a:path w="8" h="1" extrusionOk="0">
                  <a:moveTo>
                    <a:pt x="1" y="0"/>
                  </a:moveTo>
                  <a:lnTo>
                    <a:pt x="0" y="1"/>
                  </a:lnTo>
                  <a:lnTo>
                    <a:pt x="8" y="0"/>
                  </a:lnTo>
                  <a:lnTo>
                    <a:pt x="8" y="1"/>
                  </a:lnTo>
                  <a:lnTo>
                    <a:pt x="0" y="1"/>
                  </a:lnTo>
                  <a:lnTo>
                    <a:pt x="1" y="0"/>
                  </a:lnTo>
                  <a:lnTo>
                    <a:pt x="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80" name="Google Shape;780;p9"/>
            <p:cNvSpPr/>
            <p:nvPr/>
          </p:nvSpPr>
          <p:spPr>
            <a:xfrm>
              <a:off x="957711" y="-1895809"/>
              <a:ext cx="10876" cy="4079"/>
            </a:xfrm>
            <a:custGeom>
              <a:avLst/>
              <a:gdLst/>
              <a:ahLst/>
              <a:cxnLst/>
              <a:rect l="l" t="t" r="r" b="b"/>
              <a:pathLst>
                <a:path w="8" h="3" extrusionOk="0">
                  <a:moveTo>
                    <a:pt x="4" y="0"/>
                  </a:moveTo>
                  <a:lnTo>
                    <a:pt x="5" y="0"/>
                  </a:lnTo>
                  <a:lnTo>
                    <a:pt x="8" y="3"/>
                  </a:lnTo>
                  <a:lnTo>
                    <a:pt x="4" y="3"/>
                  </a:lnTo>
                  <a:lnTo>
                    <a:pt x="0" y="0"/>
                  </a:lnTo>
                  <a:lnTo>
                    <a:pt x="4" y="0"/>
                  </a:lnTo>
                  <a:lnTo>
                    <a:pt x="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81" name="Google Shape;781;p9"/>
            <p:cNvSpPr/>
            <p:nvPr/>
          </p:nvSpPr>
          <p:spPr>
            <a:xfrm>
              <a:off x="964510" y="-1884932"/>
              <a:ext cx="21753" cy="17675"/>
            </a:xfrm>
            <a:custGeom>
              <a:avLst/>
              <a:gdLst/>
              <a:ahLst/>
              <a:cxnLst/>
              <a:rect l="l" t="t" r="r" b="b"/>
              <a:pathLst>
                <a:path w="16" h="13" extrusionOk="0">
                  <a:moveTo>
                    <a:pt x="3" y="0"/>
                  </a:moveTo>
                  <a:lnTo>
                    <a:pt x="13" y="2"/>
                  </a:lnTo>
                  <a:lnTo>
                    <a:pt x="16" y="6"/>
                  </a:lnTo>
                  <a:lnTo>
                    <a:pt x="15" y="10"/>
                  </a:lnTo>
                  <a:lnTo>
                    <a:pt x="8" y="10"/>
                  </a:lnTo>
                  <a:lnTo>
                    <a:pt x="2" y="13"/>
                  </a:lnTo>
                  <a:lnTo>
                    <a:pt x="0" y="13"/>
                  </a:lnTo>
                  <a:lnTo>
                    <a:pt x="0" y="6"/>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82" name="Google Shape;782;p9"/>
            <p:cNvSpPr/>
            <p:nvPr/>
          </p:nvSpPr>
          <p:spPr>
            <a:xfrm>
              <a:off x="949554" y="-1895809"/>
              <a:ext cx="4079" cy="2719"/>
            </a:xfrm>
            <a:custGeom>
              <a:avLst/>
              <a:gdLst/>
              <a:ahLst/>
              <a:cxnLst/>
              <a:rect l="l" t="t" r="r" b="b"/>
              <a:pathLst>
                <a:path w="3" h="2" extrusionOk="0">
                  <a:moveTo>
                    <a:pt x="0" y="0"/>
                  </a:moveTo>
                  <a:lnTo>
                    <a:pt x="3" y="2"/>
                  </a:lnTo>
                  <a:lnTo>
                    <a:pt x="2"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83" name="Google Shape;783;p9"/>
            <p:cNvSpPr/>
            <p:nvPr/>
          </p:nvSpPr>
          <p:spPr>
            <a:xfrm>
              <a:off x="1791120" y="-2024966"/>
              <a:ext cx="2719" cy="6798"/>
            </a:xfrm>
            <a:custGeom>
              <a:avLst/>
              <a:gdLst/>
              <a:ahLst/>
              <a:cxnLst/>
              <a:rect l="l" t="t" r="r" b="b"/>
              <a:pathLst>
                <a:path w="2" h="5" extrusionOk="0">
                  <a:moveTo>
                    <a:pt x="0" y="2"/>
                  </a:moveTo>
                  <a:lnTo>
                    <a:pt x="2" y="0"/>
                  </a:lnTo>
                  <a:lnTo>
                    <a:pt x="2" y="5"/>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84" name="Google Shape;784;p9"/>
            <p:cNvSpPr/>
            <p:nvPr/>
          </p:nvSpPr>
          <p:spPr>
            <a:xfrm>
              <a:off x="2238414" y="-1610302"/>
              <a:ext cx="12236" cy="17675"/>
            </a:xfrm>
            <a:custGeom>
              <a:avLst/>
              <a:gdLst/>
              <a:ahLst/>
              <a:cxnLst/>
              <a:rect l="l" t="t" r="r" b="b"/>
              <a:pathLst>
                <a:path w="9" h="13" extrusionOk="0">
                  <a:moveTo>
                    <a:pt x="5" y="0"/>
                  </a:moveTo>
                  <a:lnTo>
                    <a:pt x="5" y="3"/>
                  </a:lnTo>
                  <a:lnTo>
                    <a:pt x="8" y="7"/>
                  </a:lnTo>
                  <a:lnTo>
                    <a:pt x="9" y="10"/>
                  </a:lnTo>
                  <a:lnTo>
                    <a:pt x="6" y="11"/>
                  </a:lnTo>
                  <a:lnTo>
                    <a:pt x="3" y="13"/>
                  </a:lnTo>
                  <a:lnTo>
                    <a:pt x="0" y="11"/>
                  </a:lnTo>
                  <a:lnTo>
                    <a:pt x="0" y="10"/>
                  </a:lnTo>
                  <a:lnTo>
                    <a:pt x="5" y="7"/>
                  </a:lnTo>
                  <a:lnTo>
                    <a:pt x="0" y="2"/>
                  </a:lnTo>
                  <a:lnTo>
                    <a:pt x="1" y="0"/>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85" name="Google Shape;785;p9"/>
            <p:cNvSpPr/>
            <p:nvPr/>
          </p:nvSpPr>
          <p:spPr>
            <a:xfrm>
              <a:off x="2253370" y="-1606223"/>
              <a:ext cx="6798" cy="2719"/>
            </a:xfrm>
            <a:custGeom>
              <a:avLst/>
              <a:gdLst/>
              <a:ahLst/>
              <a:cxnLst/>
              <a:rect l="l" t="t" r="r" b="b"/>
              <a:pathLst>
                <a:path w="5" h="2" extrusionOk="0">
                  <a:moveTo>
                    <a:pt x="3" y="0"/>
                  </a:moveTo>
                  <a:lnTo>
                    <a:pt x="2" y="0"/>
                  </a:lnTo>
                  <a:lnTo>
                    <a:pt x="0" y="2"/>
                  </a:lnTo>
                  <a:lnTo>
                    <a:pt x="3" y="2"/>
                  </a:lnTo>
                  <a:lnTo>
                    <a:pt x="5" y="0"/>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86" name="Google Shape;786;p9"/>
            <p:cNvSpPr/>
            <p:nvPr/>
          </p:nvSpPr>
          <p:spPr>
            <a:xfrm>
              <a:off x="2260167" y="-1600784"/>
              <a:ext cx="6798" cy="1360"/>
            </a:xfrm>
            <a:custGeom>
              <a:avLst/>
              <a:gdLst/>
              <a:ahLst/>
              <a:cxnLst/>
              <a:rect l="l" t="t" r="r" b="b"/>
              <a:pathLst>
                <a:path w="5" h="1" extrusionOk="0">
                  <a:moveTo>
                    <a:pt x="5" y="0"/>
                  </a:moveTo>
                  <a:lnTo>
                    <a:pt x="3" y="1"/>
                  </a:lnTo>
                  <a:lnTo>
                    <a:pt x="0" y="1"/>
                  </a:lnTo>
                  <a:lnTo>
                    <a:pt x="1" y="0"/>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87" name="Google Shape;787;p9"/>
            <p:cNvSpPr/>
            <p:nvPr/>
          </p:nvSpPr>
          <p:spPr>
            <a:xfrm>
              <a:off x="2279201" y="-1599425"/>
              <a:ext cx="4079" cy="4079"/>
            </a:xfrm>
            <a:custGeom>
              <a:avLst/>
              <a:gdLst/>
              <a:ahLst/>
              <a:cxnLst/>
              <a:rect l="l" t="t" r="r" b="b"/>
              <a:pathLst>
                <a:path w="3" h="3" extrusionOk="0">
                  <a:moveTo>
                    <a:pt x="3" y="0"/>
                  </a:moveTo>
                  <a:lnTo>
                    <a:pt x="2" y="3"/>
                  </a:lnTo>
                  <a:lnTo>
                    <a:pt x="0" y="3"/>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88" name="Google Shape;788;p9"/>
            <p:cNvSpPr/>
            <p:nvPr/>
          </p:nvSpPr>
          <p:spPr>
            <a:xfrm>
              <a:off x="892453" y="-1364221"/>
              <a:ext cx="6798" cy="6798"/>
            </a:xfrm>
            <a:custGeom>
              <a:avLst/>
              <a:gdLst/>
              <a:ahLst/>
              <a:cxnLst/>
              <a:rect l="l" t="t" r="r" b="b"/>
              <a:pathLst>
                <a:path w="5" h="5" extrusionOk="0">
                  <a:moveTo>
                    <a:pt x="4" y="0"/>
                  </a:moveTo>
                  <a:lnTo>
                    <a:pt x="5" y="4"/>
                  </a:lnTo>
                  <a:lnTo>
                    <a:pt x="4" y="5"/>
                  </a:lnTo>
                  <a:lnTo>
                    <a:pt x="4" y="4"/>
                  </a:lnTo>
                  <a:lnTo>
                    <a:pt x="0" y="4"/>
                  </a:lnTo>
                  <a:lnTo>
                    <a:pt x="0" y="2"/>
                  </a:lnTo>
                  <a:lnTo>
                    <a:pt x="0" y="0"/>
                  </a:lnTo>
                  <a:lnTo>
                    <a:pt x="4" y="0"/>
                  </a:lnTo>
                  <a:lnTo>
                    <a:pt x="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89" name="Google Shape;789;p9"/>
            <p:cNvSpPr/>
            <p:nvPr/>
          </p:nvSpPr>
          <p:spPr>
            <a:xfrm>
              <a:off x="853026" y="-1375098"/>
              <a:ext cx="2719" cy="2719"/>
            </a:xfrm>
            <a:custGeom>
              <a:avLst/>
              <a:gdLst/>
              <a:ahLst/>
              <a:cxnLst/>
              <a:rect l="l" t="t" r="r" b="b"/>
              <a:pathLst>
                <a:path w="2" h="2" extrusionOk="0">
                  <a:moveTo>
                    <a:pt x="0" y="0"/>
                  </a:moveTo>
                  <a:lnTo>
                    <a:pt x="2" y="0"/>
                  </a:lnTo>
                  <a:lnTo>
                    <a:pt x="2"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90" name="Google Shape;790;p9"/>
            <p:cNvSpPr/>
            <p:nvPr/>
          </p:nvSpPr>
          <p:spPr>
            <a:xfrm>
              <a:off x="982183" y="-1365581"/>
              <a:ext cx="2719" cy="1360"/>
            </a:xfrm>
            <a:custGeom>
              <a:avLst/>
              <a:gdLst/>
              <a:ahLst/>
              <a:cxnLst/>
              <a:rect l="l" t="t" r="r" b="b"/>
              <a:pathLst>
                <a:path w="2" h="1" extrusionOk="0">
                  <a:moveTo>
                    <a:pt x="2" y="0"/>
                  </a:moveTo>
                  <a:lnTo>
                    <a:pt x="2" y="1"/>
                  </a:lnTo>
                  <a:lnTo>
                    <a:pt x="0" y="1"/>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91" name="Google Shape;791;p9"/>
            <p:cNvSpPr/>
            <p:nvPr/>
          </p:nvSpPr>
          <p:spPr>
            <a:xfrm>
              <a:off x="978105" y="-1407727"/>
              <a:ext cx="4079" cy="2719"/>
            </a:xfrm>
            <a:custGeom>
              <a:avLst/>
              <a:gdLst/>
              <a:ahLst/>
              <a:cxnLst/>
              <a:rect l="l" t="t" r="r" b="b"/>
              <a:pathLst>
                <a:path w="3" h="2" extrusionOk="0">
                  <a:moveTo>
                    <a:pt x="3" y="0"/>
                  </a:moveTo>
                  <a:lnTo>
                    <a:pt x="0" y="2"/>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92" name="Google Shape;792;p9"/>
            <p:cNvSpPr/>
            <p:nvPr/>
          </p:nvSpPr>
          <p:spPr>
            <a:xfrm>
              <a:off x="986263" y="-1409087"/>
              <a:ext cx="4079" cy="1360"/>
            </a:xfrm>
            <a:custGeom>
              <a:avLst/>
              <a:gdLst/>
              <a:ahLst/>
              <a:cxnLst/>
              <a:rect l="l" t="t" r="r" b="b"/>
              <a:pathLst>
                <a:path w="3" h="1" extrusionOk="0">
                  <a:moveTo>
                    <a:pt x="2" y="0"/>
                  </a:moveTo>
                  <a:lnTo>
                    <a:pt x="0" y="1"/>
                  </a:lnTo>
                  <a:lnTo>
                    <a:pt x="3" y="1"/>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93" name="Google Shape;793;p9"/>
            <p:cNvSpPr/>
            <p:nvPr/>
          </p:nvSpPr>
          <p:spPr>
            <a:xfrm>
              <a:off x="1108623" y="-1387334"/>
              <a:ext cx="2719" cy="1360"/>
            </a:xfrm>
            <a:custGeom>
              <a:avLst/>
              <a:gdLst/>
              <a:ahLst/>
              <a:cxnLst/>
              <a:rect l="l" t="t" r="r" b="b"/>
              <a:pathLst>
                <a:path w="2" h="1" extrusionOk="0">
                  <a:moveTo>
                    <a:pt x="0" y="1"/>
                  </a:moveTo>
                  <a:lnTo>
                    <a:pt x="2" y="0"/>
                  </a:lnTo>
                  <a:lnTo>
                    <a:pt x="0" y="1"/>
                  </a:lnTo>
                  <a:lnTo>
                    <a:pt x="0"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94" name="Google Shape;794;p9"/>
            <p:cNvSpPr/>
            <p:nvPr/>
          </p:nvSpPr>
          <p:spPr>
            <a:xfrm>
              <a:off x="1067836" y="-1304401"/>
              <a:ext cx="1360" cy="1360"/>
            </a:xfrm>
            <a:custGeom>
              <a:avLst/>
              <a:gdLst/>
              <a:ahLst/>
              <a:cxnLst/>
              <a:rect l="l" t="t" r="r" b="b"/>
              <a:pathLst>
                <a:path w="1" h="1" extrusionOk="0">
                  <a:moveTo>
                    <a:pt x="0" y="1"/>
                  </a:moveTo>
                  <a:lnTo>
                    <a:pt x="1" y="0"/>
                  </a:lnTo>
                  <a:lnTo>
                    <a:pt x="0" y="1"/>
                  </a:lnTo>
                  <a:lnTo>
                    <a:pt x="0"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95" name="Google Shape;795;p9"/>
            <p:cNvSpPr/>
            <p:nvPr/>
          </p:nvSpPr>
          <p:spPr>
            <a:xfrm>
              <a:off x="1082791" y="-1332952"/>
              <a:ext cx="1360" cy="1360"/>
            </a:xfrm>
            <a:custGeom>
              <a:avLst/>
              <a:gdLst/>
              <a:ahLst/>
              <a:cxnLst/>
              <a:rect l="l" t="t" r="r" b="b"/>
              <a:pathLst>
                <a:path w="1" h="120000" extrusionOk="0">
                  <a:moveTo>
                    <a:pt x="0" y="0"/>
                  </a:moveTo>
                  <a:lnTo>
                    <a:pt x="1" y="0"/>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96" name="Google Shape;796;p9"/>
            <p:cNvSpPr/>
            <p:nvPr/>
          </p:nvSpPr>
          <p:spPr>
            <a:xfrm>
              <a:off x="979464" y="-1331592"/>
              <a:ext cx="2719" cy="2719"/>
            </a:xfrm>
            <a:custGeom>
              <a:avLst/>
              <a:gdLst/>
              <a:ahLst/>
              <a:cxnLst/>
              <a:rect l="l" t="t" r="r" b="b"/>
              <a:pathLst>
                <a:path w="2" h="2" extrusionOk="0">
                  <a:moveTo>
                    <a:pt x="2" y="0"/>
                  </a:moveTo>
                  <a:lnTo>
                    <a:pt x="0" y="2"/>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97" name="Google Shape;797;p9"/>
            <p:cNvSpPr/>
            <p:nvPr/>
          </p:nvSpPr>
          <p:spPr>
            <a:xfrm>
              <a:off x="1180679" y="-1307120"/>
              <a:ext cx="2719" cy="2719"/>
            </a:xfrm>
            <a:custGeom>
              <a:avLst/>
              <a:gdLst/>
              <a:ahLst/>
              <a:cxnLst/>
              <a:rect l="l" t="t" r="r" b="b"/>
              <a:pathLst>
                <a:path w="2" h="2" extrusionOk="0">
                  <a:moveTo>
                    <a:pt x="2" y="0"/>
                  </a:moveTo>
                  <a:lnTo>
                    <a:pt x="0" y="2"/>
                  </a:lnTo>
                  <a:lnTo>
                    <a:pt x="2" y="2"/>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98" name="Google Shape;798;p9"/>
            <p:cNvSpPr/>
            <p:nvPr/>
          </p:nvSpPr>
          <p:spPr>
            <a:xfrm>
              <a:off x="1139892" y="-1282648"/>
              <a:ext cx="1360" cy="1360"/>
            </a:xfrm>
            <a:custGeom>
              <a:avLst/>
              <a:gdLst/>
              <a:ahLst/>
              <a:cxnLst/>
              <a:rect l="l" t="t" r="r" b="b"/>
              <a:pathLst>
                <a:path w="120000" h="1" extrusionOk="0">
                  <a:moveTo>
                    <a:pt x="0" y="0"/>
                  </a:moveTo>
                  <a:lnTo>
                    <a:pt x="0" y="1"/>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799" name="Google Shape;799;p9"/>
            <p:cNvSpPr/>
            <p:nvPr/>
          </p:nvSpPr>
          <p:spPr>
            <a:xfrm>
              <a:off x="1407725" y="-1260895"/>
              <a:ext cx="1360" cy="1360"/>
            </a:xfrm>
            <a:custGeom>
              <a:avLst/>
              <a:gdLst/>
              <a:ahLst/>
              <a:cxnLst/>
              <a:rect l="l" t="t" r="r" b="b"/>
              <a:pathLst>
                <a:path w="120000" h="1" extrusionOk="0">
                  <a:moveTo>
                    <a:pt x="0" y="0"/>
                  </a:moveTo>
                  <a:lnTo>
                    <a:pt x="0" y="1"/>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00" name="Google Shape;800;p9"/>
            <p:cNvSpPr/>
            <p:nvPr/>
          </p:nvSpPr>
          <p:spPr>
            <a:xfrm>
              <a:off x="1744895" y="-1224187"/>
              <a:ext cx="2719" cy="2719"/>
            </a:xfrm>
            <a:custGeom>
              <a:avLst/>
              <a:gdLst/>
              <a:ahLst/>
              <a:cxnLst/>
              <a:rect l="l" t="t" r="r" b="b"/>
              <a:pathLst>
                <a:path w="2" h="2" extrusionOk="0">
                  <a:moveTo>
                    <a:pt x="0" y="2"/>
                  </a:moveTo>
                  <a:lnTo>
                    <a:pt x="2" y="0"/>
                  </a:lnTo>
                  <a:lnTo>
                    <a:pt x="0" y="0"/>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01" name="Google Shape;801;p9"/>
            <p:cNvSpPr/>
            <p:nvPr/>
          </p:nvSpPr>
          <p:spPr>
            <a:xfrm>
              <a:off x="887014" y="-1364221"/>
              <a:ext cx="1360" cy="1360"/>
            </a:xfrm>
            <a:custGeom>
              <a:avLst/>
              <a:gdLst/>
              <a:ahLst/>
              <a:cxnLst/>
              <a:rect l="l" t="t" r="r" b="b"/>
              <a:pathLst>
                <a:path w="1" h="120000" extrusionOk="0">
                  <a:moveTo>
                    <a:pt x="0" y="0"/>
                  </a:moveTo>
                  <a:lnTo>
                    <a:pt x="0" y="0"/>
                  </a:lnTo>
                  <a:lnTo>
                    <a:pt x="1" y="0"/>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02" name="Google Shape;802;p9"/>
            <p:cNvSpPr/>
            <p:nvPr/>
          </p:nvSpPr>
          <p:spPr>
            <a:xfrm>
              <a:off x="831273" y="-1634774"/>
              <a:ext cx="9517" cy="6798"/>
            </a:xfrm>
            <a:custGeom>
              <a:avLst/>
              <a:gdLst/>
              <a:ahLst/>
              <a:cxnLst/>
              <a:rect l="l" t="t" r="r" b="b"/>
              <a:pathLst>
                <a:path w="7" h="5" extrusionOk="0">
                  <a:moveTo>
                    <a:pt x="2" y="0"/>
                  </a:moveTo>
                  <a:lnTo>
                    <a:pt x="7" y="5"/>
                  </a:lnTo>
                  <a:lnTo>
                    <a:pt x="0" y="4"/>
                  </a:lnTo>
                  <a:lnTo>
                    <a:pt x="2" y="2"/>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03" name="Google Shape;803;p9"/>
            <p:cNvSpPr/>
            <p:nvPr/>
          </p:nvSpPr>
          <p:spPr>
            <a:xfrm>
              <a:off x="685800" y="-1463469"/>
              <a:ext cx="2719" cy="1360"/>
            </a:xfrm>
            <a:custGeom>
              <a:avLst/>
              <a:gdLst/>
              <a:ahLst/>
              <a:cxnLst/>
              <a:rect l="l" t="t" r="r" b="b"/>
              <a:pathLst>
                <a:path w="2" h="120000" extrusionOk="0">
                  <a:moveTo>
                    <a:pt x="0" y="0"/>
                  </a:moveTo>
                  <a:lnTo>
                    <a:pt x="2" y="0"/>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04" name="Google Shape;804;p9"/>
            <p:cNvSpPr/>
            <p:nvPr/>
          </p:nvSpPr>
          <p:spPr>
            <a:xfrm>
              <a:off x="760576" y="-1483862"/>
              <a:ext cx="1360" cy="2719"/>
            </a:xfrm>
            <a:custGeom>
              <a:avLst/>
              <a:gdLst/>
              <a:ahLst/>
              <a:cxnLst/>
              <a:rect l="l" t="t" r="r" b="b"/>
              <a:pathLst>
                <a:path w="1" h="2" extrusionOk="0">
                  <a:moveTo>
                    <a:pt x="0" y="0"/>
                  </a:moveTo>
                  <a:lnTo>
                    <a:pt x="1"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05" name="Google Shape;805;p9"/>
            <p:cNvSpPr/>
            <p:nvPr/>
          </p:nvSpPr>
          <p:spPr>
            <a:xfrm>
              <a:off x="1150768" y="-1487941"/>
              <a:ext cx="1360" cy="4079"/>
            </a:xfrm>
            <a:custGeom>
              <a:avLst/>
              <a:gdLst/>
              <a:ahLst/>
              <a:cxnLst/>
              <a:rect l="l" t="t" r="r" b="b"/>
              <a:pathLst>
                <a:path w="1" h="3" extrusionOk="0">
                  <a:moveTo>
                    <a:pt x="0" y="0"/>
                  </a:moveTo>
                  <a:lnTo>
                    <a:pt x="1" y="2"/>
                  </a:lnTo>
                  <a:lnTo>
                    <a:pt x="1" y="3"/>
                  </a:lnTo>
                  <a:lnTo>
                    <a:pt x="0"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06" name="Google Shape;806;p9"/>
            <p:cNvSpPr/>
            <p:nvPr/>
          </p:nvSpPr>
          <p:spPr>
            <a:xfrm>
              <a:off x="1169802" y="-1474346"/>
              <a:ext cx="6798" cy="1360"/>
            </a:xfrm>
            <a:custGeom>
              <a:avLst/>
              <a:gdLst/>
              <a:ahLst/>
              <a:cxnLst/>
              <a:rect l="l" t="t" r="r" b="b"/>
              <a:pathLst>
                <a:path w="5" h="1" extrusionOk="0">
                  <a:moveTo>
                    <a:pt x="0" y="0"/>
                  </a:moveTo>
                  <a:lnTo>
                    <a:pt x="5" y="1"/>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07" name="Google Shape;807;p9"/>
            <p:cNvSpPr/>
            <p:nvPr/>
          </p:nvSpPr>
          <p:spPr>
            <a:xfrm>
              <a:off x="2889642" y="-2079348"/>
              <a:ext cx="4079" cy="2719"/>
            </a:xfrm>
            <a:custGeom>
              <a:avLst/>
              <a:gdLst/>
              <a:ahLst/>
              <a:cxnLst/>
              <a:rect l="l" t="t" r="r" b="b"/>
              <a:pathLst>
                <a:path w="3" h="2" extrusionOk="0">
                  <a:moveTo>
                    <a:pt x="3" y="0"/>
                  </a:moveTo>
                  <a:lnTo>
                    <a:pt x="0" y="2"/>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08" name="Google Shape;808;p9"/>
            <p:cNvSpPr/>
            <p:nvPr/>
          </p:nvSpPr>
          <p:spPr>
            <a:xfrm>
              <a:off x="2585101" y="-1992337"/>
              <a:ext cx="21753" cy="5438"/>
            </a:xfrm>
            <a:custGeom>
              <a:avLst/>
              <a:gdLst/>
              <a:ahLst/>
              <a:cxnLst/>
              <a:rect l="l" t="t" r="r" b="b"/>
              <a:pathLst>
                <a:path w="16" h="4" extrusionOk="0">
                  <a:moveTo>
                    <a:pt x="14" y="0"/>
                  </a:moveTo>
                  <a:lnTo>
                    <a:pt x="16" y="4"/>
                  </a:lnTo>
                  <a:lnTo>
                    <a:pt x="13" y="2"/>
                  </a:lnTo>
                  <a:lnTo>
                    <a:pt x="5" y="4"/>
                  </a:lnTo>
                  <a:lnTo>
                    <a:pt x="0" y="4"/>
                  </a:lnTo>
                  <a:lnTo>
                    <a:pt x="0" y="2"/>
                  </a:lnTo>
                  <a:lnTo>
                    <a:pt x="14" y="0"/>
                  </a:lnTo>
                  <a:lnTo>
                    <a:pt x="1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09" name="Google Shape;809;p9"/>
            <p:cNvSpPr/>
            <p:nvPr/>
          </p:nvSpPr>
          <p:spPr>
            <a:xfrm>
              <a:off x="2615012" y="-1986898"/>
              <a:ext cx="6798" cy="10876"/>
            </a:xfrm>
            <a:custGeom>
              <a:avLst/>
              <a:gdLst/>
              <a:ahLst/>
              <a:cxnLst/>
              <a:rect l="l" t="t" r="r" b="b"/>
              <a:pathLst>
                <a:path w="5" h="8" extrusionOk="0">
                  <a:moveTo>
                    <a:pt x="5" y="3"/>
                  </a:moveTo>
                  <a:lnTo>
                    <a:pt x="2" y="8"/>
                  </a:lnTo>
                  <a:lnTo>
                    <a:pt x="0" y="6"/>
                  </a:lnTo>
                  <a:lnTo>
                    <a:pt x="2" y="3"/>
                  </a:lnTo>
                  <a:lnTo>
                    <a:pt x="5" y="0"/>
                  </a:lnTo>
                  <a:lnTo>
                    <a:pt x="5" y="3"/>
                  </a:lnTo>
                  <a:lnTo>
                    <a:pt x="5"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10" name="Google Shape;810;p9"/>
            <p:cNvSpPr/>
            <p:nvPr/>
          </p:nvSpPr>
          <p:spPr>
            <a:xfrm>
              <a:off x="2608214" y="-1965146"/>
              <a:ext cx="6798" cy="1360"/>
            </a:xfrm>
            <a:custGeom>
              <a:avLst/>
              <a:gdLst/>
              <a:ahLst/>
              <a:cxnLst/>
              <a:rect l="l" t="t" r="r" b="b"/>
              <a:pathLst>
                <a:path w="5" h="1" extrusionOk="0">
                  <a:moveTo>
                    <a:pt x="4" y="1"/>
                  </a:moveTo>
                  <a:lnTo>
                    <a:pt x="5" y="0"/>
                  </a:lnTo>
                  <a:lnTo>
                    <a:pt x="4" y="0"/>
                  </a:lnTo>
                  <a:lnTo>
                    <a:pt x="0" y="1"/>
                  </a:lnTo>
                  <a:lnTo>
                    <a:pt x="4" y="1"/>
                  </a:lnTo>
                  <a:lnTo>
                    <a:pt x="4"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11" name="Google Shape;811;p9"/>
            <p:cNvSpPr/>
            <p:nvPr/>
          </p:nvSpPr>
          <p:spPr>
            <a:xfrm>
              <a:off x="2591899" y="-1965146"/>
              <a:ext cx="10876" cy="12236"/>
            </a:xfrm>
            <a:custGeom>
              <a:avLst/>
              <a:gdLst/>
              <a:ahLst/>
              <a:cxnLst/>
              <a:rect l="l" t="t" r="r" b="b"/>
              <a:pathLst>
                <a:path w="8" h="9" extrusionOk="0">
                  <a:moveTo>
                    <a:pt x="4" y="1"/>
                  </a:moveTo>
                  <a:lnTo>
                    <a:pt x="8" y="5"/>
                  </a:lnTo>
                  <a:lnTo>
                    <a:pt x="6" y="9"/>
                  </a:lnTo>
                  <a:lnTo>
                    <a:pt x="3" y="9"/>
                  </a:lnTo>
                  <a:lnTo>
                    <a:pt x="0" y="5"/>
                  </a:lnTo>
                  <a:lnTo>
                    <a:pt x="1" y="0"/>
                  </a:lnTo>
                  <a:lnTo>
                    <a:pt x="4" y="0"/>
                  </a:lnTo>
                  <a:lnTo>
                    <a:pt x="4" y="1"/>
                  </a:lnTo>
                  <a:lnTo>
                    <a:pt x="4"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12" name="Google Shape;812;p9"/>
            <p:cNvSpPr/>
            <p:nvPr/>
          </p:nvSpPr>
          <p:spPr>
            <a:xfrm>
              <a:off x="2600056" y="-1952910"/>
              <a:ext cx="4079" cy="5438"/>
            </a:xfrm>
            <a:custGeom>
              <a:avLst/>
              <a:gdLst/>
              <a:ahLst/>
              <a:cxnLst/>
              <a:rect l="l" t="t" r="r" b="b"/>
              <a:pathLst>
                <a:path w="3" h="4" extrusionOk="0">
                  <a:moveTo>
                    <a:pt x="2" y="0"/>
                  </a:moveTo>
                  <a:lnTo>
                    <a:pt x="0" y="4"/>
                  </a:lnTo>
                  <a:lnTo>
                    <a:pt x="3" y="0"/>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13" name="Google Shape;813;p9"/>
            <p:cNvSpPr/>
            <p:nvPr/>
          </p:nvSpPr>
          <p:spPr>
            <a:xfrm>
              <a:off x="2600056" y="-1950191"/>
              <a:ext cx="4079" cy="6798"/>
            </a:xfrm>
            <a:custGeom>
              <a:avLst/>
              <a:gdLst/>
              <a:ahLst/>
              <a:cxnLst/>
              <a:rect l="l" t="t" r="r" b="b"/>
              <a:pathLst>
                <a:path w="3" h="5" extrusionOk="0">
                  <a:moveTo>
                    <a:pt x="0" y="2"/>
                  </a:moveTo>
                  <a:lnTo>
                    <a:pt x="3" y="0"/>
                  </a:lnTo>
                  <a:lnTo>
                    <a:pt x="3" y="5"/>
                  </a:lnTo>
                  <a:lnTo>
                    <a:pt x="2" y="3"/>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14" name="Google Shape;814;p9"/>
            <p:cNvSpPr/>
            <p:nvPr/>
          </p:nvSpPr>
          <p:spPr>
            <a:xfrm>
              <a:off x="2632686" y="-1965146"/>
              <a:ext cx="4079" cy="6798"/>
            </a:xfrm>
            <a:custGeom>
              <a:avLst/>
              <a:gdLst/>
              <a:ahLst/>
              <a:cxnLst/>
              <a:rect l="l" t="t" r="r" b="b"/>
              <a:pathLst>
                <a:path w="3" h="5" extrusionOk="0">
                  <a:moveTo>
                    <a:pt x="3" y="0"/>
                  </a:moveTo>
                  <a:lnTo>
                    <a:pt x="3" y="5"/>
                  </a:lnTo>
                  <a:lnTo>
                    <a:pt x="0" y="3"/>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15" name="Google Shape;815;p9"/>
            <p:cNvSpPr/>
            <p:nvPr/>
          </p:nvSpPr>
          <p:spPr>
            <a:xfrm>
              <a:off x="2643562" y="-1958348"/>
              <a:ext cx="8157" cy="8157"/>
            </a:xfrm>
            <a:custGeom>
              <a:avLst/>
              <a:gdLst/>
              <a:ahLst/>
              <a:cxnLst/>
              <a:rect l="l" t="t" r="r" b="b"/>
              <a:pathLst>
                <a:path w="6" h="6" extrusionOk="0">
                  <a:moveTo>
                    <a:pt x="5" y="4"/>
                  </a:moveTo>
                  <a:lnTo>
                    <a:pt x="6" y="6"/>
                  </a:lnTo>
                  <a:lnTo>
                    <a:pt x="3" y="6"/>
                  </a:lnTo>
                  <a:lnTo>
                    <a:pt x="5" y="4"/>
                  </a:lnTo>
                  <a:lnTo>
                    <a:pt x="0" y="0"/>
                  </a:lnTo>
                  <a:lnTo>
                    <a:pt x="5" y="4"/>
                  </a:lnTo>
                  <a:lnTo>
                    <a:pt x="5" y="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16" name="Google Shape;816;p9"/>
            <p:cNvSpPr/>
            <p:nvPr/>
          </p:nvSpPr>
          <p:spPr>
            <a:xfrm>
              <a:off x="2668034" y="-1950191"/>
              <a:ext cx="4079" cy="2719"/>
            </a:xfrm>
            <a:custGeom>
              <a:avLst/>
              <a:gdLst/>
              <a:ahLst/>
              <a:cxnLst/>
              <a:rect l="l" t="t" r="r" b="b"/>
              <a:pathLst>
                <a:path w="3" h="2" extrusionOk="0">
                  <a:moveTo>
                    <a:pt x="1" y="0"/>
                  </a:moveTo>
                  <a:lnTo>
                    <a:pt x="0" y="2"/>
                  </a:lnTo>
                  <a:lnTo>
                    <a:pt x="1" y="2"/>
                  </a:lnTo>
                  <a:lnTo>
                    <a:pt x="3" y="0"/>
                  </a:lnTo>
                  <a:lnTo>
                    <a:pt x="1" y="0"/>
                  </a:lnTo>
                  <a:lnTo>
                    <a:pt x="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17" name="Google Shape;817;p9"/>
            <p:cNvSpPr/>
            <p:nvPr/>
          </p:nvSpPr>
          <p:spPr>
            <a:xfrm>
              <a:off x="2651719" y="-1942034"/>
              <a:ext cx="5438" cy="9517"/>
            </a:xfrm>
            <a:custGeom>
              <a:avLst/>
              <a:gdLst/>
              <a:ahLst/>
              <a:cxnLst/>
              <a:rect l="l" t="t" r="r" b="b"/>
              <a:pathLst>
                <a:path w="4" h="7" extrusionOk="0">
                  <a:moveTo>
                    <a:pt x="0" y="0"/>
                  </a:moveTo>
                  <a:lnTo>
                    <a:pt x="4" y="7"/>
                  </a:lnTo>
                  <a:lnTo>
                    <a:pt x="2" y="5"/>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18" name="Google Shape;818;p9"/>
            <p:cNvSpPr/>
            <p:nvPr/>
          </p:nvSpPr>
          <p:spPr>
            <a:xfrm>
              <a:off x="2668034" y="-1931157"/>
              <a:ext cx="8157" cy="9517"/>
            </a:xfrm>
            <a:custGeom>
              <a:avLst/>
              <a:gdLst/>
              <a:ahLst/>
              <a:cxnLst/>
              <a:rect l="l" t="t" r="r" b="b"/>
              <a:pathLst>
                <a:path w="6" h="7" extrusionOk="0">
                  <a:moveTo>
                    <a:pt x="4" y="2"/>
                  </a:moveTo>
                  <a:lnTo>
                    <a:pt x="0" y="0"/>
                  </a:lnTo>
                  <a:lnTo>
                    <a:pt x="6" y="2"/>
                  </a:lnTo>
                  <a:lnTo>
                    <a:pt x="6" y="4"/>
                  </a:lnTo>
                  <a:lnTo>
                    <a:pt x="1" y="7"/>
                  </a:lnTo>
                  <a:lnTo>
                    <a:pt x="1" y="5"/>
                  </a:lnTo>
                  <a:lnTo>
                    <a:pt x="4" y="4"/>
                  </a:lnTo>
                  <a:lnTo>
                    <a:pt x="4" y="2"/>
                  </a:lnTo>
                  <a:lnTo>
                    <a:pt x="4"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19" name="Google Shape;819;p9"/>
            <p:cNvSpPr/>
            <p:nvPr/>
          </p:nvSpPr>
          <p:spPr>
            <a:xfrm>
              <a:off x="2693866" y="-1924359"/>
              <a:ext cx="6798" cy="1360"/>
            </a:xfrm>
            <a:custGeom>
              <a:avLst/>
              <a:gdLst/>
              <a:ahLst/>
              <a:cxnLst/>
              <a:rect l="l" t="t" r="r" b="b"/>
              <a:pathLst>
                <a:path w="5" h="120000" extrusionOk="0">
                  <a:moveTo>
                    <a:pt x="5" y="0"/>
                  </a:moveTo>
                  <a:lnTo>
                    <a:pt x="5" y="0"/>
                  </a:lnTo>
                  <a:lnTo>
                    <a:pt x="0" y="0"/>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20" name="Google Shape;820;p9"/>
            <p:cNvSpPr/>
            <p:nvPr/>
          </p:nvSpPr>
          <p:spPr>
            <a:xfrm>
              <a:off x="2707462" y="-1920281"/>
              <a:ext cx="16315" cy="5438"/>
            </a:xfrm>
            <a:custGeom>
              <a:avLst/>
              <a:gdLst/>
              <a:ahLst/>
              <a:cxnLst/>
              <a:rect l="l" t="t" r="r" b="b"/>
              <a:pathLst>
                <a:path w="12" h="4" extrusionOk="0">
                  <a:moveTo>
                    <a:pt x="3" y="2"/>
                  </a:moveTo>
                  <a:lnTo>
                    <a:pt x="4" y="0"/>
                  </a:lnTo>
                  <a:lnTo>
                    <a:pt x="12" y="4"/>
                  </a:lnTo>
                  <a:lnTo>
                    <a:pt x="4" y="2"/>
                  </a:lnTo>
                  <a:lnTo>
                    <a:pt x="0" y="4"/>
                  </a:lnTo>
                  <a:lnTo>
                    <a:pt x="3" y="2"/>
                  </a:lnTo>
                  <a:lnTo>
                    <a:pt x="3"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21" name="Google Shape;821;p9"/>
            <p:cNvSpPr/>
            <p:nvPr/>
          </p:nvSpPr>
          <p:spPr>
            <a:xfrm>
              <a:off x="2678910" y="-1909404"/>
              <a:ext cx="12236" cy="6798"/>
            </a:xfrm>
            <a:custGeom>
              <a:avLst/>
              <a:gdLst/>
              <a:ahLst/>
              <a:cxnLst/>
              <a:rect l="l" t="t" r="r" b="b"/>
              <a:pathLst>
                <a:path w="9" h="5" extrusionOk="0">
                  <a:moveTo>
                    <a:pt x="9" y="0"/>
                  </a:moveTo>
                  <a:lnTo>
                    <a:pt x="8" y="4"/>
                  </a:lnTo>
                  <a:lnTo>
                    <a:pt x="0" y="5"/>
                  </a:lnTo>
                  <a:lnTo>
                    <a:pt x="0" y="2"/>
                  </a:lnTo>
                  <a:lnTo>
                    <a:pt x="6" y="2"/>
                  </a:lnTo>
                  <a:lnTo>
                    <a:pt x="9" y="0"/>
                  </a:lnTo>
                  <a:lnTo>
                    <a:pt x="9"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22" name="Google Shape;822;p9"/>
            <p:cNvSpPr/>
            <p:nvPr/>
          </p:nvSpPr>
          <p:spPr>
            <a:xfrm>
              <a:off x="2447786" y="-1935235"/>
              <a:ext cx="214810" cy="47585"/>
            </a:xfrm>
            <a:custGeom>
              <a:avLst/>
              <a:gdLst/>
              <a:ahLst/>
              <a:cxnLst/>
              <a:rect l="l" t="t" r="r" b="b"/>
              <a:pathLst>
                <a:path w="158" h="35" extrusionOk="0">
                  <a:moveTo>
                    <a:pt x="115" y="16"/>
                  </a:moveTo>
                  <a:lnTo>
                    <a:pt x="123" y="19"/>
                  </a:lnTo>
                  <a:lnTo>
                    <a:pt x="131" y="21"/>
                  </a:lnTo>
                  <a:lnTo>
                    <a:pt x="138" y="21"/>
                  </a:lnTo>
                  <a:lnTo>
                    <a:pt x="138" y="26"/>
                  </a:lnTo>
                  <a:lnTo>
                    <a:pt x="149" y="26"/>
                  </a:lnTo>
                  <a:lnTo>
                    <a:pt x="155" y="31"/>
                  </a:lnTo>
                  <a:lnTo>
                    <a:pt x="158" y="31"/>
                  </a:lnTo>
                  <a:lnTo>
                    <a:pt x="158" y="32"/>
                  </a:lnTo>
                  <a:lnTo>
                    <a:pt x="141" y="35"/>
                  </a:lnTo>
                  <a:lnTo>
                    <a:pt x="118" y="34"/>
                  </a:lnTo>
                  <a:lnTo>
                    <a:pt x="106" y="35"/>
                  </a:lnTo>
                  <a:lnTo>
                    <a:pt x="104" y="35"/>
                  </a:lnTo>
                  <a:lnTo>
                    <a:pt x="115" y="31"/>
                  </a:lnTo>
                  <a:lnTo>
                    <a:pt x="117" y="29"/>
                  </a:lnTo>
                  <a:lnTo>
                    <a:pt x="101" y="27"/>
                  </a:lnTo>
                  <a:lnTo>
                    <a:pt x="96" y="23"/>
                  </a:lnTo>
                  <a:lnTo>
                    <a:pt x="93" y="18"/>
                  </a:lnTo>
                  <a:lnTo>
                    <a:pt x="75" y="16"/>
                  </a:lnTo>
                  <a:lnTo>
                    <a:pt x="65" y="13"/>
                  </a:lnTo>
                  <a:lnTo>
                    <a:pt x="45" y="11"/>
                  </a:lnTo>
                  <a:lnTo>
                    <a:pt x="43" y="8"/>
                  </a:lnTo>
                  <a:lnTo>
                    <a:pt x="49" y="7"/>
                  </a:lnTo>
                  <a:lnTo>
                    <a:pt x="46" y="7"/>
                  </a:lnTo>
                  <a:lnTo>
                    <a:pt x="33" y="5"/>
                  </a:lnTo>
                  <a:lnTo>
                    <a:pt x="27" y="10"/>
                  </a:lnTo>
                  <a:lnTo>
                    <a:pt x="16" y="11"/>
                  </a:lnTo>
                  <a:lnTo>
                    <a:pt x="6" y="16"/>
                  </a:lnTo>
                  <a:lnTo>
                    <a:pt x="0" y="15"/>
                  </a:lnTo>
                  <a:lnTo>
                    <a:pt x="8" y="13"/>
                  </a:lnTo>
                  <a:lnTo>
                    <a:pt x="9" y="7"/>
                  </a:lnTo>
                  <a:lnTo>
                    <a:pt x="19" y="3"/>
                  </a:lnTo>
                  <a:lnTo>
                    <a:pt x="40" y="0"/>
                  </a:lnTo>
                  <a:lnTo>
                    <a:pt x="51" y="0"/>
                  </a:lnTo>
                  <a:lnTo>
                    <a:pt x="75" y="2"/>
                  </a:lnTo>
                  <a:lnTo>
                    <a:pt x="83" y="8"/>
                  </a:lnTo>
                  <a:lnTo>
                    <a:pt x="96" y="8"/>
                  </a:lnTo>
                  <a:lnTo>
                    <a:pt x="96" y="10"/>
                  </a:lnTo>
                  <a:lnTo>
                    <a:pt x="102" y="11"/>
                  </a:lnTo>
                  <a:lnTo>
                    <a:pt x="106" y="13"/>
                  </a:lnTo>
                  <a:lnTo>
                    <a:pt x="115" y="16"/>
                  </a:lnTo>
                  <a:lnTo>
                    <a:pt x="115" y="1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23" name="Google Shape;823;p9"/>
            <p:cNvSpPr/>
            <p:nvPr/>
          </p:nvSpPr>
          <p:spPr>
            <a:xfrm>
              <a:off x="2481775" y="-1914842"/>
              <a:ext cx="10876" cy="4079"/>
            </a:xfrm>
            <a:custGeom>
              <a:avLst/>
              <a:gdLst/>
              <a:ahLst/>
              <a:cxnLst/>
              <a:rect l="l" t="t" r="r" b="b"/>
              <a:pathLst>
                <a:path w="8" h="3" extrusionOk="0">
                  <a:moveTo>
                    <a:pt x="7" y="0"/>
                  </a:moveTo>
                  <a:lnTo>
                    <a:pt x="8" y="3"/>
                  </a:lnTo>
                  <a:lnTo>
                    <a:pt x="0" y="3"/>
                  </a:lnTo>
                  <a:lnTo>
                    <a:pt x="0" y="1"/>
                  </a:lnTo>
                  <a:lnTo>
                    <a:pt x="2" y="3"/>
                  </a:lnTo>
                  <a:lnTo>
                    <a:pt x="4" y="0"/>
                  </a:lnTo>
                  <a:lnTo>
                    <a:pt x="7" y="0"/>
                  </a:lnTo>
                  <a:lnTo>
                    <a:pt x="7"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24" name="Google Shape;824;p9"/>
            <p:cNvSpPr/>
            <p:nvPr/>
          </p:nvSpPr>
          <p:spPr>
            <a:xfrm>
              <a:off x="2578303" y="-1925719"/>
              <a:ext cx="19034" cy="8157"/>
            </a:xfrm>
            <a:custGeom>
              <a:avLst/>
              <a:gdLst/>
              <a:ahLst/>
              <a:cxnLst/>
              <a:rect l="l" t="t" r="r" b="b"/>
              <a:pathLst>
                <a:path w="14" h="6" extrusionOk="0">
                  <a:moveTo>
                    <a:pt x="10" y="3"/>
                  </a:moveTo>
                  <a:lnTo>
                    <a:pt x="14" y="4"/>
                  </a:lnTo>
                  <a:lnTo>
                    <a:pt x="14" y="6"/>
                  </a:lnTo>
                  <a:lnTo>
                    <a:pt x="11" y="6"/>
                  </a:lnTo>
                  <a:lnTo>
                    <a:pt x="6" y="1"/>
                  </a:lnTo>
                  <a:lnTo>
                    <a:pt x="1" y="1"/>
                  </a:lnTo>
                  <a:lnTo>
                    <a:pt x="0" y="0"/>
                  </a:lnTo>
                  <a:lnTo>
                    <a:pt x="5" y="0"/>
                  </a:lnTo>
                  <a:lnTo>
                    <a:pt x="10" y="3"/>
                  </a:lnTo>
                  <a:lnTo>
                    <a:pt x="10"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25" name="Google Shape;825;p9"/>
            <p:cNvSpPr/>
            <p:nvPr/>
          </p:nvSpPr>
          <p:spPr>
            <a:xfrm>
              <a:off x="2574225" y="-1867257"/>
              <a:ext cx="40787" cy="10876"/>
            </a:xfrm>
            <a:custGeom>
              <a:avLst/>
              <a:gdLst/>
              <a:ahLst/>
              <a:cxnLst/>
              <a:rect l="l" t="t" r="r" b="b"/>
              <a:pathLst>
                <a:path w="30" h="8" extrusionOk="0">
                  <a:moveTo>
                    <a:pt x="19" y="0"/>
                  </a:moveTo>
                  <a:lnTo>
                    <a:pt x="24" y="3"/>
                  </a:lnTo>
                  <a:lnTo>
                    <a:pt x="29" y="3"/>
                  </a:lnTo>
                  <a:lnTo>
                    <a:pt x="30" y="6"/>
                  </a:lnTo>
                  <a:lnTo>
                    <a:pt x="24" y="6"/>
                  </a:lnTo>
                  <a:lnTo>
                    <a:pt x="17" y="6"/>
                  </a:lnTo>
                  <a:lnTo>
                    <a:pt x="17" y="8"/>
                  </a:lnTo>
                  <a:lnTo>
                    <a:pt x="8" y="6"/>
                  </a:lnTo>
                  <a:lnTo>
                    <a:pt x="0" y="1"/>
                  </a:lnTo>
                  <a:lnTo>
                    <a:pt x="8" y="0"/>
                  </a:lnTo>
                  <a:lnTo>
                    <a:pt x="19" y="0"/>
                  </a:lnTo>
                  <a:lnTo>
                    <a:pt x="19"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26" name="Google Shape;826;p9"/>
            <p:cNvSpPr/>
            <p:nvPr/>
          </p:nvSpPr>
          <p:spPr>
            <a:xfrm>
              <a:off x="2680270" y="-1874056"/>
              <a:ext cx="9517" cy="2719"/>
            </a:xfrm>
            <a:custGeom>
              <a:avLst/>
              <a:gdLst/>
              <a:ahLst/>
              <a:cxnLst/>
              <a:rect l="l" t="t" r="r" b="b"/>
              <a:pathLst>
                <a:path w="7" h="2" extrusionOk="0">
                  <a:moveTo>
                    <a:pt x="3" y="0"/>
                  </a:moveTo>
                  <a:lnTo>
                    <a:pt x="7" y="0"/>
                  </a:lnTo>
                  <a:lnTo>
                    <a:pt x="7" y="2"/>
                  </a:lnTo>
                  <a:lnTo>
                    <a:pt x="0" y="2"/>
                  </a:lnTo>
                  <a:lnTo>
                    <a:pt x="0" y="0"/>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27" name="Google Shape;827;p9"/>
            <p:cNvSpPr/>
            <p:nvPr/>
          </p:nvSpPr>
          <p:spPr>
            <a:xfrm>
              <a:off x="2691147" y="-1891729"/>
              <a:ext cx="4079" cy="2719"/>
            </a:xfrm>
            <a:custGeom>
              <a:avLst/>
              <a:gdLst/>
              <a:ahLst/>
              <a:cxnLst/>
              <a:rect l="l" t="t" r="r" b="b"/>
              <a:pathLst>
                <a:path w="3" h="2" extrusionOk="0">
                  <a:moveTo>
                    <a:pt x="2" y="0"/>
                  </a:moveTo>
                  <a:lnTo>
                    <a:pt x="3" y="2"/>
                  </a:lnTo>
                  <a:lnTo>
                    <a:pt x="0" y="2"/>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28" name="Google Shape;828;p9"/>
            <p:cNvSpPr/>
            <p:nvPr/>
          </p:nvSpPr>
          <p:spPr>
            <a:xfrm>
              <a:off x="2805350" y="-1867257"/>
              <a:ext cx="29910" cy="6798"/>
            </a:xfrm>
            <a:custGeom>
              <a:avLst/>
              <a:gdLst/>
              <a:ahLst/>
              <a:cxnLst/>
              <a:rect l="l" t="t" r="r" b="b"/>
              <a:pathLst>
                <a:path w="22" h="5" extrusionOk="0">
                  <a:moveTo>
                    <a:pt x="21" y="0"/>
                  </a:moveTo>
                  <a:lnTo>
                    <a:pt x="22" y="3"/>
                  </a:lnTo>
                  <a:lnTo>
                    <a:pt x="19" y="5"/>
                  </a:lnTo>
                  <a:lnTo>
                    <a:pt x="12" y="5"/>
                  </a:lnTo>
                  <a:lnTo>
                    <a:pt x="1" y="5"/>
                  </a:lnTo>
                  <a:lnTo>
                    <a:pt x="0" y="1"/>
                  </a:lnTo>
                  <a:lnTo>
                    <a:pt x="1" y="0"/>
                  </a:lnTo>
                  <a:lnTo>
                    <a:pt x="21" y="0"/>
                  </a:lnTo>
                  <a:lnTo>
                    <a:pt x="2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29" name="Google Shape;829;p9"/>
            <p:cNvSpPr/>
            <p:nvPr/>
          </p:nvSpPr>
          <p:spPr>
            <a:xfrm>
              <a:off x="2850215" y="-1867257"/>
              <a:ext cx="2719" cy="1360"/>
            </a:xfrm>
            <a:custGeom>
              <a:avLst/>
              <a:gdLst/>
              <a:ahLst/>
              <a:cxnLst/>
              <a:rect l="l" t="t" r="r" b="b"/>
              <a:pathLst>
                <a:path w="2" h="1" extrusionOk="0">
                  <a:moveTo>
                    <a:pt x="2" y="0"/>
                  </a:moveTo>
                  <a:lnTo>
                    <a:pt x="0" y="1"/>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30" name="Google Shape;830;p9"/>
            <p:cNvSpPr/>
            <p:nvPr/>
          </p:nvSpPr>
          <p:spPr>
            <a:xfrm>
              <a:off x="2852934" y="-1856381"/>
              <a:ext cx="2719" cy="1360"/>
            </a:xfrm>
            <a:custGeom>
              <a:avLst/>
              <a:gdLst/>
              <a:ahLst/>
              <a:cxnLst/>
              <a:rect l="l" t="t" r="r" b="b"/>
              <a:pathLst>
                <a:path w="2" h="120000" extrusionOk="0">
                  <a:moveTo>
                    <a:pt x="0" y="0"/>
                  </a:moveTo>
                  <a:lnTo>
                    <a:pt x="0" y="0"/>
                  </a:lnTo>
                  <a:lnTo>
                    <a:pt x="2" y="0"/>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31" name="Google Shape;831;p9"/>
            <p:cNvSpPr/>
            <p:nvPr/>
          </p:nvSpPr>
          <p:spPr>
            <a:xfrm>
              <a:off x="2752327" y="-1780246"/>
              <a:ext cx="4079" cy="4079"/>
            </a:xfrm>
            <a:custGeom>
              <a:avLst/>
              <a:gdLst/>
              <a:ahLst/>
              <a:cxnLst/>
              <a:rect l="l" t="t" r="r" b="b"/>
              <a:pathLst>
                <a:path w="3" h="3" extrusionOk="0">
                  <a:moveTo>
                    <a:pt x="0" y="0"/>
                  </a:moveTo>
                  <a:lnTo>
                    <a:pt x="0" y="0"/>
                  </a:lnTo>
                  <a:lnTo>
                    <a:pt x="0" y="2"/>
                  </a:lnTo>
                  <a:lnTo>
                    <a:pt x="3"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32" name="Google Shape;832;p9"/>
            <p:cNvSpPr/>
            <p:nvPr/>
          </p:nvSpPr>
          <p:spPr>
            <a:xfrm>
              <a:off x="2767282" y="-1780246"/>
              <a:ext cx="2719" cy="4079"/>
            </a:xfrm>
            <a:custGeom>
              <a:avLst/>
              <a:gdLst/>
              <a:ahLst/>
              <a:cxnLst/>
              <a:rect l="l" t="t" r="r" b="b"/>
              <a:pathLst>
                <a:path w="2" h="3" extrusionOk="0">
                  <a:moveTo>
                    <a:pt x="0" y="0"/>
                  </a:moveTo>
                  <a:lnTo>
                    <a:pt x="2" y="3"/>
                  </a:lnTo>
                  <a:lnTo>
                    <a:pt x="2"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33" name="Google Shape;833;p9"/>
            <p:cNvSpPr/>
            <p:nvPr/>
          </p:nvSpPr>
          <p:spPr>
            <a:xfrm>
              <a:off x="2848856" y="-1765291"/>
              <a:ext cx="12236" cy="4079"/>
            </a:xfrm>
            <a:custGeom>
              <a:avLst/>
              <a:gdLst/>
              <a:ahLst/>
              <a:cxnLst/>
              <a:rect l="l" t="t" r="r" b="b"/>
              <a:pathLst>
                <a:path w="9" h="3" extrusionOk="0">
                  <a:moveTo>
                    <a:pt x="8" y="0"/>
                  </a:moveTo>
                  <a:lnTo>
                    <a:pt x="9" y="3"/>
                  </a:lnTo>
                  <a:lnTo>
                    <a:pt x="5" y="3"/>
                  </a:lnTo>
                  <a:lnTo>
                    <a:pt x="0" y="3"/>
                  </a:lnTo>
                  <a:lnTo>
                    <a:pt x="0" y="2"/>
                  </a:lnTo>
                  <a:lnTo>
                    <a:pt x="5" y="2"/>
                  </a:lnTo>
                  <a:lnTo>
                    <a:pt x="8" y="0"/>
                  </a:lnTo>
                  <a:lnTo>
                    <a:pt x="8"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34" name="Google Shape;834;p9"/>
            <p:cNvSpPr/>
            <p:nvPr/>
          </p:nvSpPr>
          <p:spPr>
            <a:xfrm>
              <a:off x="2907316" y="-1777527"/>
              <a:ext cx="2719" cy="1360"/>
            </a:xfrm>
            <a:custGeom>
              <a:avLst/>
              <a:gdLst/>
              <a:ahLst/>
              <a:cxnLst/>
              <a:rect l="l" t="t" r="r" b="b"/>
              <a:pathLst>
                <a:path w="2" h="1" extrusionOk="0">
                  <a:moveTo>
                    <a:pt x="2" y="0"/>
                  </a:moveTo>
                  <a:lnTo>
                    <a:pt x="0" y="1"/>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35" name="Google Shape;835;p9"/>
            <p:cNvSpPr/>
            <p:nvPr/>
          </p:nvSpPr>
          <p:spPr>
            <a:xfrm>
              <a:off x="2922272" y="-1793841"/>
              <a:ext cx="2719" cy="2719"/>
            </a:xfrm>
            <a:custGeom>
              <a:avLst/>
              <a:gdLst/>
              <a:ahLst/>
              <a:cxnLst/>
              <a:rect l="l" t="t" r="r" b="b"/>
              <a:pathLst>
                <a:path w="2" h="2" extrusionOk="0">
                  <a:moveTo>
                    <a:pt x="2" y="0"/>
                  </a:moveTo>
                  <a:lnTo>
                    <a:pt x="0" y="2"/>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36" name="Google Shape;836;p9"/>
            <p:cNvSpPr/>
            <p:nvPr/>
          </p:nvSpPr>
          <p:spPr>
            <a:xfrm>
              <a:off x="2924991" y="-1804718"/>
              <a:ext cx="1360" cy="5438"/>
            </a:xfrm>
            <a:custGeom>
              <a:avLst/>
              <a:gdLst/>
              <a:ahLst/>
              <a:cxnLst/>
              <a:rect l="l" t="t" r="r" b="b"/>
              <a:pathLst>
                <a:path w="1" h="4" extrusionOk="0">
                  <a:moveTo>
                    <a:pt x="1" y="0"/>
                  </a:moveTo>
                  <a:lnTo>
                    <a:pt x="0" y="4"/>
                  </a:lnTo>
                  <a:lnTo>
                    <a:pt x="1" y="4"/>
                  </a:lnTo>
                  <a:lnTo>
                    <a:pt x="1" y="0"/>
                  </a:lnTo>
                  <a:lnTo>
                    <a:pt x="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37" name="Google Shape;837;p9"/>
            <p:cNvSpPr/>
            <p:nvPr/>
          </p:nvSpPr>
          <p:spPr>
            <a:xfrm>
              <a:off x="2924991" y="-1816954"/>
              <a:ext cx="4079" cy="6798"/>
            </a:xfrm>
            <a:custGeom>
              <a:avLst/>
              <a:gdLst/>
              <a:ahLst/>
              <a:cxnLst/>
              <a:rect l="l" t="t" r="r" b="b"/>
              <a:pathLst>
                <a:path w="3" h="5" extrusionOk="0">
                  <a:moveTo>
                    <a:pt x="0" y="0"/>
                  </a:moveTo>
                  <a:lnTo>
                    <a:pt x="1" y="1"/>
                  </a:lnTo>
                  <a:lnTo>
                    <a:pt x="3" y="5"/>
                  </a:lnTo>
                  <a:lnTo>
                    <a:pt x="0" y="5"/>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38" name="Google Shape;838;p9"/>
            <p:cNvSpPr/>
            <p:nvPr/>
          </p:nvSpPr>
          <p:spPr>
            <a:xfrm>
              <a:off x="2920912" y="-1826471"/>
              <a:ext cx="4079" cy="5438"/>
            </a:xfrm>
            <a:custGeom>
              <a:avLst/>
              <a:gdLst/>
              <a:ahLst/>
              <a:cxnLst/>
              <a:rect l="l" t="t" r="r" b="b"/>
              <a:pathLst>
                <a:path w="3" h="4" extrusionOk="0">
                  <a:moveTo>
                    <a:pt x="1" y="0"/>
                  </a:moveTo>
                  <a:lnTo>
                    <a:pt x="0" y="2"/>
                  </a:lnTo>
                  <a:lnTo>
                    <a:pt x="1" y="4"/>
                  </a:lnTo>
                  <a:lnTo>
                    <a:pt x="3" y="0"/>
                  </a:lnTo>
                  <a:lnTo>
                    <a:pt x="1" y="0"/>
                  </a:lnTo>
                  <a:lnTo>
                    <a:pt x="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39" name="Google Shape;839;p9"/>
            <p:cNvSpPr/>
            <p:nvPr/>
          </p:nvSpPr>
          <p:spPr>
            <a:xfrm>
              <a:off x="2914114" y="-1838707"/>
              <a:ext cx="10876" cy="6798"/>
            </a:xfrm>
            <a:custGeom>
              <a:avLst/>
              <a:gdLst/>
              <a:ahLst/>
              <a:cxnLst/>
              <a:rect l="l" t="t" r="r" b="b"/>
              <a:pathLst>
                <a:path w="8" h="5" extrusionOk="0">
                  <a:moveTo>
                    <a:pt x="6" y="0"/>
                  </a:moveTo>
                  <a:lnTo>
                    <a:pt x="3" y="1"/>
                  </a:lnTo>
                  <a:lnTo>
                    <a:pt x="1" y="1"/>
                  </a:lnTo>
                  <a:lnTo>
                    <a:pt x="0" y="5"/>
                  </a:lnTo>
                  <a:lnTo>
                    <a:pt x="1" y="5"/>
                  </a:lnTo>
                  <a:lnTo>
                    <a:pt x="3" y="3"/>
                  </a:lnTo>
                  <a:lnTo>
                    <a:pt x="8" y="1"/>
                  </a:lnTo>
                  <a:lnTo>
                    <a:pt x="6" y="0"/>
                  </a:lnTo>
                  <a:lnTo>
                    <a:pt x="6"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40" name="Google Shape;840;p9"/>
            <p:cNvSpPr/>
            <p:nvPr/>
          </p:nvSpPr>
          <p:spPr>
            <a:xfrm>
              <a:off x="2915473" y="-1848224"/>
              <a:ext cx="2719" cy="2719"/>
            </a:xfrm>
            <a:custGeom>
              <a:avLst/>
              <a:gdLst/>
              <a:ahLst/>
              <a:cxnLst/>
              <a:rect l="l" t="t" r="r" b="b"/>
              <a:pathLst>
                <a:path w="2" h="2" extrusionOk="0">
                  <a:moveTo>
                    <a:pt x="0" y="0"/>
                  </a:moveTo>
                  <a:lnTo>
                    <a:pt x="0" y="2"/>
                  </a:lnTo>
                  <a:lnTo>
                    <a:pt x="2" y="0"/>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41" name="Google Shape;841;p9"/>
            <p:cNvSpPr/>
            <p:nvPr/>
          </p:nvSpPr>
          <p:spPr>
            <a:xfrm>
              <a:off x="2893720" y="-1852303"/>
              <a:ext cx="2719" cy="2719"/>
            </a:xfrm>
            <a:custGeom>
              <a:avLst/>
              <a:gdLst/>
              <a:ahLst/>
              <a:cxnLst/>
              <a:rect l="l" t="t" r="r" b="b"/>
              <a:pathLst>
                <a:path w="2" h="2" extrusionOk="0">
                  <a:moveTo>
                    <a:pt x="2" y="0"/>
                  </a:moveTo>
                  <a:lnTo>
                    <a:pt x="0" y="0"/>
                  </a:lnTo>
                  <a:lnTo>
                    <a:pt x="2" y="2"/>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42" name="Google Shape;842;p9"/>
            <p:cNvSpPr/>
            <p:nvPr/>
          </p:nvSpPr>
          <p:spPr>
            <a:xfrm>
              <a:off x="2924991" y="-1766650"/>
              <a:ext cx="6798" cy="1360"/>
            </a:xfrm>
            <a:custGeom>
              <a:avLst/>
              <a:gdLst/>
              <a:ahLst/>
              <a:cxnLst/>
              <a:rect l="l" t="t" r="r" b="b"/>
              <a:pathLst>
                <a:path w="5" h="1" extrusionOk="0">
                  <a:moveTo>
                    <a:pt x="5" y="0"/>
                  </a:moveTo>
                  <a:lnTo>
                    <a:pt x="0" y="1"/>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43" name="Google Shape;843;p9"/>
            <p:cNvSpPr/>
            <p:nvPr/>
          </p:nvSpPr>
          <p:spPr>
            <a:xfrm>
              <a:off x="2899159" y="-1758493"/>
              <a:ext cx="21753" cy="10876"/>
            </a:xfrm>
            <a:custGeom>
              <a:avLst/>
              <a:gdLst/>
              <a:ahLst/>
              <a:cxnLst/>
              <a:rect l="l" t="t" r="r" b="b"/>
              <a:pathLst>
                <a:path w="16" h="8" extrusionOk="0">
                  <a:moveTo>
                    <a:pt x="16" y="0"/>
                  </a:moveTo>
                  <a:lnTo>
                    <a:pt x="14" y="3"/>
                  </a:lnTo>
                  <a:lnTo>
                    <a:pt x="14" y="6"/>
                  </a:lnTo>
                  <a:lnTo>
                    <a:pt x="11" y="6"/>
                  </a:lnTo>
                  <a:lnTo>
                    <a:pt x="0" y="8"/>
                  </a:lnTo>
                  <a:lnTo>
                    <a:pt x="6" y="5"/>
                  </a:lnTo>
                  <a:lnTo>
                    <a:pt x="8" y="2"/>
                  </a:lnTo>
                  <a:lnTo>
                    <a:pt x="4" y="0"/>
                  </a:lnTo>
                  <a:lnTo>
                    <a:pt x="14" y="0"/>
                  </a:lnTo>
                  <a:lnTo>
                    <a:pt x="16" y="0"/>
                  </a:lnTo>
                  <a:lnTo>
                    <a:pt x="16"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44" name="Google Shape;844;p9"/>
            <p:cNvSpPr/>
            <p:nvPr/>
          </p:nvSpPr>
          <p:spPr>
            <a:xfrm>
              <a:off x="1849581" y="-2011370"/>
              <a:ext cx="2719" cy="4079"/>
            </a:xfrm>
            <a:custGeom>
              <a:avLst/>
              <a:gdLst/>
              <a:ahLst/>
              <a:cxnLst/>
              <a:rect l="l" t="t" r="r" b="b"/>
              <a:pathLst>
                <a:path w="2" h="3" extrusionOk="0">
                  <a:moveTo>
                    <a:pt x="2" y="3"/>
                  </a:moveTo>
                  <a:lnTo>
                    <a:pt x="0" y="3"/>
                  </a:lnTo>
                  <a:lnTo>
                    <a:pt x="2" y="0"/>
                  </a:lnTo>
                  <a:lnTo>
                    <a:pt x="2" y="3"/>
                  </a:lnTo>
                  <a:lnTo>
                    <a:pt x="2"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45" name="Google Shape;845;p9"/>
            <p:cNvSpPr/>
            <p:nvPr/>
          </p:nvSpPr>
          <p:spPr>
            <a:xfrm>
              <a:off x="1891727" y="-2030404"/>
              <a:ext cx="6798" cy="8157"/>
            </a:xfrm>
            <a:custGeom>
              <a:avLst/>
              <a:gdLst/>
              <a:ahLst/>
              <a:cxnLst/>
              <a:rect l="l" t="t" r="r" b="b"/>
              <a:pathLst>
                <a:path w="5" h="6" extrusionOk="0">
                  <a:moveTo>
                    <a:pt x="5" y="6"/>
                  </a:moveTo>
                  <a:lnTo>
                    <a:pt x="3" y="6"/>
                  </a:lnTo>
                  <a:lnTo>
                    <a:pt x="0" y="0"/>
                  </a:lnTo>
                  <a:lnTo>
                    <a:pt x="5" y="6"/>
                  </a:lnTo>
                  <a:lnTo>
                    <a:pt x="5" y="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46" name="Google Shape;846;p9"/>
            <p:cNvSpPr/>
            <p:nvPr/>
          </p:nvSpPr>
          <p:spPr>
            <a:xfrm>
              <a:off x="1910761" y="-2024966"/>
              <a:ext cx="4079" cy="6798"/>
            </a:xfrm>
            <a:custGeom>
              <a:avLst/>
              <a:gdLst/>
              <a:ahLst/>
              <a:cxnLst/>
              <a:rect l="l" t="t" r="r" b="b"/>
              <a:pathLst>
                <a:path w="3" h="5" extrusionOk="0">
                  <a:moveTo>
                    <a:pt x="0" y="2"/>
                  </a:moveTo>
                  <a:lnTo>
                    <a:pt x="2" y="0"/>
                  </a:lnTo>
                  <a:lnTo>
                    <a:pt x="3" y="0"/>
                  </a:lnTo>
                  <a:lnTo>
                    <a:pt x="3" y="5"/>
                  </a:lnTo>
                  <a:lnTo>
                    <a:pt x="0" y="5"/>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47" name="Google Shape;847;p9"/>
            <p:cNvSpPr/>
            <p:nvPr/>
          </p:nvSpPr>
          <p:spPr>
            <a:xfrm>
              <a:off x="2200346" y="-1965146"/>
              <a:ext cx="5438" cy="4079"/>
            </a:xfrm>
            <a:custGeom>
              <a:avLst/>
              <a:gdLst/>
              <a:ahLst/>
              <a:cxnLst/>
              <a:rect l="l" t="t" r="r" b="b"/>
              <a:pathLst>
                <a:path w="4" h="3" extrusionOk="0">
                  <a:moveTo>
                    <a:pt x="2" y="0"/>
                  </a:moveTo>
                  <a:lnTo>
                    <a:pt x="4" y="1"/>
                  </a:lnTo>
                  <a:lnTo>
                    <a:pt x="2" y="3"/>
                  </a:lnTo>
                  <a:lnTo>
                    <a:pt x="0" y="1"/>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48" name="Google Shape;848;p9"/>
            <p:cNvSpPr/>
            <p:nvPr/>
          </p:nvSpPr>
          <p:spPr>
            <a:xfrm>
              <a:off x="2469539" y="-1714987"/>
              <a:ext cx="4079" cy="4079"/>
            </a:xfrm>
            <a:custGeom>
              <a:avLst/>
              <a:gdLst/>
              <a:ahLst/>
              <a:cxnLst/>
              <a:rect l="l" t="t" r="r" b="b"/>
              <a:pathLst>
                <a:path w="3" h="3" extrusionOk="0">
                  <a:moveTo>
                    <a:pt x="1" y="0"/>
                  </a:moveTo>
                  <a:lnTo>
                    <a:pt x="0" y="3"/>
                  </a:lnTo>
                  <a:lnTo>
                    <a:pt x="1" y="3"/>
                  </a:lnTo>
                  <a:lnTo>
                    <a:pt x="3" y="0"/>
                  </a:lnTo>
                  <a:lnTo>
                    <a:pt x="1" y="0"/>
                  </a:lnTo>
                  <a:lnTo>
                    <a:pt x="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49" name="Google Shape;849;p9"/>
            <p:cNvSpPr/>
            <p:nvPr/>
          </p:nvSpPr>
          <p:spPr>
            <a:xfrm>
              <a:off x="2398842" y="-1898528"/>
              <a:ext cx="6798" cy="5438"/>
            </a:xfrm>
            <a:custGeom>
              <a:avLst/>
              <a:gdLst/>
              <a:ahLst/>
              <a:cxnLst/>
              <a:rect l="l" t="t" r="r" b="b"/>
              <a:pathLst>
                <a:path w="5" h="4" extrusionOk="0">
                  <a:moveTo>
                    <a:pt x="5" y="0"/>
                  </a:moveTo>
                  <a:lnTo>
                    <a:pt x="2" y="0"/>
                  </a:lnTo>
                  <a:lnTo>
                    <a:pt x="0" y="4"/>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50" name="Google Shape;850;p9"/>
            <p:cNvSpPr/>
            <p:nvPr/>
          </p:nvSpPr>
          <p:spPr>
            <a:xfrm>
              <a:off x="3127564" y="-1617099"/>
              <a:ext cx="13596" cy="6798"/>
            </a:xfrm>
            <a:custGeom>
              <a:avLst/>
              <a:gdLst/>
              <a:ahLst/>
              <a:cxnLst/>
              <a:rect l="l" t="t" r="r" b="b"/>
              <a:pathLst>
                <a:path w="10" h="5" extrusionOk="0">
                  <a:moveTo>
                    <a:pt x="2" y="0"/>
                  </a:moveTo>
                  <a:lnTo>
                    <a:pt x="0" y="2"/>
                  </a:lnTo>
                  <a:lnTo>
                    <a:pt x="2" y="3"/>
                  </a:lnTo>
                  <a:lnTo>
                    <a:pt x="8" y="5"/>
                  </a:lnTo>
                  <a:lnTo>
                    <a:pt x="10" y="3"/>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51" name="Google Shape;851;p9"/>
            <p:cNvSpPr/>
            <p:nvPr/>
          </p:nvSpPr>
          <p:spPr>
            <a:xfrm>
              <a:off x="3141160" y="-1610302"/>
              <a:ext cx="5438" cy="2719"/>
            </a:xfrm>
            <a:custGeom>
              <a:avLst/>
              <a:gdLst/>
              <a:ahLst/>
              <a:cxnLst/>
              <a:rect l="l" t="t" r="r" b="b"/>
              <a:pathLst>
                <a:path w="4" h="2" extrusionOk="0">
                  <a:moveTo>
                    <a:pt x="4" y="2"/>
                  </a:moveTo>
                  <a:lnTo>
                    <a:pt x="0" y="2"/>
                  </a:lnTo>
                  <a:lnTo>
                    <a:pt x="3" y="0"/>
                  </a:lnTo>
                  <a:lnTo>
                    <a:pt x="4" y="0"/>
                  </a:lnTo>
                  <a:lnTo>
                    <a:pt x="4" y="2"/>
                  </a:lnTo>
                  <a:lnTo>
                    <a:pt x="4"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52" name="Google Shape;852;p9"/>
            <p:cNvSpPr/>
            <p:nvPr/>
          </p:nvSpPr>
          <p:spPr>
            <a:xfrm>
              <a:off x="3120767" y="-1607582"/>
              <a:ext cx="46225" cy="21753"/>
            </a:xfrm>
            <a:custGeom>
              <a:avLst/>
              <a:gdLst/>
              <a:ahLst/>
              <a:cxnLst/>
              <a:rect l="l" t="t" r="r" b="b"/>
              <a:pathLst>
                <a:path w="34" h="16" extrusionOk="0">
                  <a:moveTo>
                    <a:pt x="34" y="1"/>
                  </a:moveTo>
                  <a:lnTo>
                    <a:pt x="34" y="6"/>
                  </a:lnTo>
                  <a:lnTo>
                    <a:pt x="24" y="14"/>
                  </a:lnTo>
                  <a:lnTo>
                    <a:pt x="11" y="16"/>
                  </a:lnTo>
                  <a:lnTo>
                    <a:pt x="3" y="16"/>
                  </a:lnTo>
                  <a:lnTo>
                    <a:pt x="0" y="14"/>
                  </a:lnTo>
                  <a:lnTo>
                    <a:pt x="0" y="3"/>
                  </a:lnTo>
                  <a:lnTo>
                    <a:pt x="5" y="0"/>
                  </a:lnTo>
                  <a:lnTo>
                    <a:pt x="19" y="1"/>
                  </a:lnTo>
                  <a:lnTo>
                    <a:pt x="29" y="0"/>
                  </a:lnTo>
                  <a:lnTo>
                    <a:pt x="34" y="1"/>
                  </a:lnTo>
                  <a:lnTo>
                    <a:pt x="34"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53" name="Google Shape;853;p9"/>
            <p:cNvSpPr/>
            <p:nvPr/>
          </p:nvSpPr>
          <p:spPr>
            <a:xfrm>
              <a:off x="3109890" y="-1610302"/>
              <a:ext cx="13596" cy="9517"/>
            </a:xfrm>
            <a:custGeom>
              <a:avLst/>
              <a:gdLst/>
              <a:ahLst/>
              <a:cxnLst/>
              <a:rect l="l" t="t" r="r" b="b"/>
              <a:pathLst>
                <a:path w="10" h="7" extrusionOk="0">
                  <a:moveTo>
                    <a:pt x="10" y="3"/>
                  </a:moveTo>
                  <a:lnTo>
                    <a:pt x="3" y="7"/>
                  </a:lnTo>
                  <a:lnTo>
                    <a:pt x="2" y="7"/>
                  </a:lnTo>
                  <a:lnTo>
                    <a:pt x="0" y="5"/>
                  </a:lnTo>
                  <a:lnTo>
                    <a:pt x="3" y="2"/>
                  </a:lnTo>
                  <a:lnTo>
                    <a:pt x="10" y="0"/>
                  </a:lnTo>
                  <a:lnTo>
                    <a:pt x="7" y="2"/>
                  </a:lnTo>
                  <a:lnTo>
                    <a:pt x="8" y="2"/>
                  </a:lnTo>
                  <a:lnTo>
                    <a:pt x="10" y="3"/>
                  </a:lnTo>
                  <a:lnTo>
                    <a:pt x="10"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54" name="Google Shape;854;p9"/>
            <p:cNvSpPr/>
            <p:nvPr/>
          </p:nvSpPr>
          <p:spPr>
            <a:xfrm>
              <a:off x="3124845" y="-1610302"/>
              <a:ext cx="2719" cy="1360"/>
            </a:xfrm>
            <a:custGeom>
              <a:avLst/>
              <a:gdLst/>
              <a:ahLst/>
              <a:cxnLst/>
              <a:rect l="l" t="t" r="r" b="b"/>
              <a:pathLst>
                <a:path w="2" h="120000" extrusionOk="0">
                  <a:moveTo>
                    <a:pt x="2" y="0"/>
                  </a:moveTo>
                  <a:lnTo>
                    <a:pt x="2" y="0"/>
                  </a:lnTo>
                  <a:lnTo>
                    <a:pt x="2" y="0"/>
                  </a:lnTo>
                  <a:lnTo>
                    <a:pt x="0" y="0"/>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55" name="Google Shape;855;p9"/>
            <p:cNvSpPr/>
            <p:nvPr/>
          </p:nvSpPr>
          <p:spPr>
            <a:xfrm>
              <a:off x="2589180" y="-704837"/>
              <a:ext cx="28551" cy="8157"/>
            </a:xfrm>
            <a:custGeom>
              <a:avLst/>
              <a:gdLst/>
              <a:ahLst/>
              <a:cxnLst/>
              <a:rect l="l" t="t" r="r" b="b"/>
              <a:pathLst>
                <a:path w="21" h="6" extrusionOk="0">
                  <a:moveTo>
                    <a:pt x="3" y="1"/>
                  </a:moveTo>
                  <a:lnTo>
                    <a:pt x="0" y="0"/>
                  </a:lnTo>
                  <a:lnTo>
                    <a:pt x="8" y="0"/>
                  </a:lnTo>
                  <a:lnTo>
                    <a:pt x="19" y="1"/>
                  </a:lnTo>
                  <a:lnTo>
                    <a:pt x="21" y="4"/>
                  </a:lnTo>
                  <a:lnTo>
                    <a:pt x="18" y="6"/>
                  </a:lnTo>
                  <a:lnTo>
                    <a:pt x="13" y="4"/>
                  </a:lnTo>
                  <a:lnTo>
                    <a:pt x="10" y="6"/>
                  </a:lnTo>
                  <a:lnTo>
                    <a:pt x="3" y="4"/>
                  </a:lnTo>
                  <a:lnTo>
                    <a:pt x="3" y="1"/>
                  </a:lnTo>
                  <a:lnTo>
                    <a:pt x="3"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56" name="Google Shape;856;p9"/>
            <p:cNvSpPr/>
            <p:nvPr/>
          </p:nvSpPr>
          <p:spPr>
            <a:xfrm>
              <a:off x="2678910" y="-710275"/>
              <a:ext cx="21753" cy="5438"/>
            </a:xfrm>
            <a:custGeom>
              <a:avLst/>
              <a:gdLst/>
              <a:ahLst/>
              <a:cxnLst/>
              <a:rect l="l" t="t" r="r" b="b"/>
              <a:pathLst>
                <a:path w="16" h="4" extrusionOk="0">
                  <a:moveTo>
                    <a:pt x="3" y="2"/>
                  </a:moveTo>
                  <a:lnTo>
                    <a:pt x="16" y="0"/>
                  </a:lnTo>
                  <a:lnTo>
                    <a:pt x="3" y="4"/>
                  </a:lnTo>
                  <a:lnTo>
                    <a:pt x="0" y="4"/>
                  </a:lnTo>
                  <a:lnTo>
                    <a:pt x="3" y="2"/>
                  </a:lnTo>
                  <a:lnTo>
                    <a:pt x="3"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57" name="Google Shape;857;p9"/>
            <p:cNvSpPr/>
            <p:nvPr/>
          </p:nvSpPr>
          <p:spPr>
            <a:xfrm>
              <a:off x="2776799" y="-786410"/>
              <a:ext cx="43506" cy="20394"/>
            </a:xfrm>
            <a:custGeom>
              <a:avLst/>
              <a:gdLst/>
              <a:ahLst/>
              <a:cxnLst/>
              <a:rect l="l" t="t" r="r" b="b"/>
              <a:pathLst>
                <a:path w="32" h="15" extrusionOk="0">
                  <a:moveTo>
                    <a:pt x="29" y="0"/>
                  </a:moveTo>
                  <a:lnTo>
                    <a:pt x="32" y="2"/>
                  </a:lnTo>
                  <a:lnTo>
                    <a:pt x="29" y="3"/>
                  </a:lnTo>
                  <a:lnTo>
                    <a:pt x="19" y="10"/>
                  </a:lnTo>
                  <a:lnTo>
                    <a:pt x="13" y="10"/>
                  </a:lnTo>
                  <a:lnTo>
                    <a:pt x="13" y="11"/>
                  </a:lnTo>
                  <a:lnTo>
                    <a:pt x="6" y="15"/>
                  </a:lnTo>
                  <a:lnTo>
                    <a:pt x="0" y="11"/>
                  </a:lnTo>
                  <a:lnTo>
                    <a:pt x="8" y="10"/>
                  </a:lnTo>
                  <a:lnTo>
                    <a:pt x="9" y="7"/>
                  </a:lnTo>
                  <a:lnTo>
                    <a:pt x="16" y="5"/>
                  </a:lnTo>
                  <a:lnTo>
                    <a:pt x="9" y="2"/>
                  </a:lnTo>
                  <a:lnTo>
                    <a:pt x="11" y="2"/>
                  </a:lnTo>
                  <a:lnTo>
                    <a:pt x="8" y="0"/>
                  </a:lnTo>
                  <a:lnTo>
                    <a:pt x="16" y="2"/>
                  </a:lnTo>
                  <a:lnTo>
                    <a:pt x="29" y="0"/>
                  </a:lnTo>
                  <a:lnTo>
                    <a:pt x="29"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58" name="Google Shape;858;p9"/>
            <p:cNvSpPr/>
            <p:nvPr/>
          </p:nvSpPr>
          <p:spPr>
            <a:xfrm>
              <a:off x="2806709" y="-787769"/>
              <a:ext cx="46225" cy="23113"/>
            </a:xfrm>
            <a:custGeom>
              <a:avLst/>
              <a:gdLst/>
              <a:ahLst/>
              <a:cxnLst/>
              <a:rect l="l" t="t" r="r" b="b"/>
              <a:pathLst>
                <a:path w="34" h="17" extrusionOk="0">
                  <a:moveTo>
                    <a:pt x="32" y="8"/>
                  </a:moveTo>
                  <a:lnTo>
                    <a:pt x="24" y="9"/>
                  </a:lnTo>
                  <a:lnTo>
                    <a:pt x="15" y="9"/>
                  </a:lnTo>
                  <a:lnTo>
                    <a:pt x="18" y="12"/>
                  </a:lnTo>
                  <a:lnTo>
                    <a:pt x="11" y="11"/>
                  </a:lnTo>
                  <a:lnTo>
                    <a:pt x="10" y="14"/>
                  </a:lnTo>
                  <a:lnTo>
                    <a:pt x="11" y="16"/>
                  </a:lnTo>
                  <a:lnTo>
                    <a:pt x="7" y="14"/>
                  </a:lnTo>
                  <a:lnTo>
                    <a:pt x="5" y="17"/>
                  </a:lnTo>
                  <a:lnTo>
                    <a:pt x="0" y="12"/>
                  </a:lnTo>
                  <a:lnTo>
                    <a:pt x="2" y="9"/>
                  </a:lnTo>
                  <a:lnTo>
                    <a:pt x="8" y="6"/>
                  </a:lnTo>
                  <a:lnTo>
                    <a:pt x="13" y="8"/>
                  </a:lnTo>
                  <a:lnTo>
                    <a:pt x="11" y="1"/>
                  </a:lnTo>
                  <a:lnTo>
                    <a:pt x="16" y="0"/>
                  </a:lnTo>
                  <a:lnTo>
                    <a:pt x="21" y="0"/>
                  </a:lnTo>
                  <a:lnTo>
                    <a:pt x="26" y="3"/>
                  </a:lnTo>
                  <a:lnTo>
                    <a:pt x="32" y="1"/>
                  </a:lnTo>
                  <a:lnTo>
                    <a:pt x="34" y="6"/>
                  </a:lnTo>
                  <a:lnTo>
                    <a:pt x="32" y="8"/>
                  </a:lnTo>
                  <a:lnTo>
                    <a:pt x="32" y="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59" name="Google Shape;859;p9"/>
            <p:cNvSpPr/>
            <p:nvPr/>
          </p:nvSpPr>
          <p:spPr>
            <a:xfrm>
              <a:off x="2488573" y="-979467"/>
              <a:ext cx="25832" cy="32629"/>
            </a:xfrm>
            <a:custGeom>
              <a:avLst/>
              <a:gdLst/>
              <a:ahLst/>
              <a:cxnLst/>
              <a:rect l="l" t="t" r="r" b="b"/>
              <a:pathLst>
                <a:path w="19" h="24" extrusionOk="0">
                  <a:moveTo>
                    <a:pt x="11" y="0"/>
                  </a:moveTo>
                  <a:lnTo>
                    <a:pt x="13" y="1"/>
                  </a:lnTo>
                  <a:lnTo>
                    <a:pt x="16" y="1"/>
                  </a:lnTo>
                  <a:lnTo>
                    <a:pt x="19" y="9"/>
                  </a:lnTo>
                  <a:lnTo>
                    <a:pt x="11" y="12"/>
                  </a:lnTo>
                  <a:lnTo>
                    <a:pt x="15" y="16"/>
                  </a:lnTo>
                  <a:lnTo>
                    <a:pt x="11" y="16"/>
                  </a:lnTo>
                  <a:lnTo>
                    <a:pt x="13" y="20"/>
                  </a:lnTo>
                  <a:lnTo>
                    <a:pt x="11" y="20"/>
                  </a:lnTo>
                  <a:lnTo>
                    <a:pt x="10" y="24"/>
                  </a:lnTo>
                  <a:lnTo>
                    <a:pt x="0" y="22"/>
                  </a:lnTo>
                  <a:lnTo>
                    <a:pt x="0" y="20"/>
                  </a:lnTo>
                  <a:lnTo>
                    <a:pt x="5" y="14"/>
                  </a:lnTo>
                  <a:lnTo>
                    <a:pt x="8" y="3"/>
                  </a:lnTo>
                  <a:lnTo>
                    <a:pt x="11" y="0"/>
                  </a:lnTo>
                  <a:lnTo>
                    <a:pt x="1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60" name="Google Shape;860;p9"/>
            <p:cNvSpPr/>
            <p:nvPr/>
          </p:nvSpPr>
          <p:spPr>
            <a:xfrm>
              <a:off x="2503528" y="-930523"/>
              <a:ext cx="17675" cy="10876"/>
            </a:xfrm>
            <a:custGeom>
              <a:avLst/>
              <a:gdLst/>
              <a:ahLst/>
              <a:cxnLst/>
              <a:rect l="l" t="t" r="r" b="b"/>
              <a:pathLst>
                <a:path w="13" h="8" extrusionOk="0">
                  <a:moveTo>
                    <a:pt x="8" y="0"/>
                  </a:moveTo>
                  <a:lnTo>
                    <a:pt x="13" y="2"/>
                  </a:lnTo>
                  <a:lnTo>
                    <a:pt x="12" y="7"/>
                  </a:lnTo>
                  <a:lnTo>
                    <a:pt x="4" y="8"/>
                  </a:lnTo>
                  <a:lnTo>
                    <a:pt x="0" y="4"/>
                  </a:lnTo>
                  <a:lnTo>
                    <a:pt x="8" y="0"/>
                  </a:lnTo>
                  <a:lnTo>
                    <a:pt x="8"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61" name="Google Shape;861;p9"/>
            <p:cNvSpPr/>
            <p:nvPr/>
          </p:nvSpPr>
          <p:spPr>
            <a:xfrm>
              <a:off x="2484494" y="-925085"/>
              <a:ext cx="8157" cy="1360"/>
            </a:xfrm>
            <a:custGeom>
              <a:avLst/>
              <a:gdLst/>
              <a:ahLst/>
              <a:cxnLst/>
              <a:rect l="l" t="t" r="r" b="b"/>
              <a:pathLst>
                <a:path w="6" h="1" extrusionOk="0">
                  <a:moveTo>
                    <a:pt x="0" y="0"/>
                  </a:moveTo>
                  <a:lnTo>
                    <a:pt x="6" y="1"/>
                  </a:lnTo>
                  <a:lnTo>
                    <a:pt x="2" y="1"/>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62" name="Google Shape;862;p9"/>
            <p:cNvSpPr/>
            <p:nvPr/>
          </p:nvSpPr>
          <p:spPr>
            <a:xfrm>
              <a:off x="2481775" y="-919647"/>
              <a:ext cx="9517" cy="2719"/>
            </a:xfrm>
            <a:custGeom>
              <a:avLst/>
              <a:gdLst/>
              <a:ahLst/>
              <a:cxnLst/>
              <a:rect l="l" t="t" r="r" b="b"/>
              <a:pathLst>
                <a:path w="7" h="2" extrusionOk="0">
                  <a:moveTo>
                    <a:pt x="2" y="2"/>
                  </a:moveTo>
                  <a:lnTo>
                    <a:pt x="0" y="0"/>
                  </a:lnTo>
                  <a:lnTo>
                    <a:pt x="4" y="0"/>
                  </a:lnTo>
                  <a:lnTo>
                    <a:pt x="7" y="0"/>
                  </a:lnTo>
                  <a:lnTo>
                    <a:pt x="2" y="2"/>
                  </a:lnTo>
                  <a:lnTo>
                    <a:pt x="2"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63" name="Google Shape;863;p9"/>
            <p:cNvSpPr/>
            <p:nvPr/>
          </p:nvSpPr>
          <p:spPr>
            <a:xfrm>
              <a:off x="2487213" y="-916928"/>
              <a:ext cx="8157" cy="4079"/>
            </a:xfrm>
            <a:custGeom>
              <a:avLst/>
              <a:gdLst/>
              <a:ahLst/>
              <a:cxnLst/>
              <a:rect l="l" t="t" r="r" b="b"/>
              <a:pathLst>
                <a:path w="6" h="3" extrusionOk="0">
                  <a:moveTo>
                    <a:pt x="0" y="0"/>
                  </a:moveTo>
                  <a:lnTo>
                    <a:pt x="6" y="0"/>
                  </a:lnTo>
                  <a:lnTo>
                    <a:pt x="6"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64" name="Google Shape;864;p9"/>
            <p:cNvSpPr/>
            <p:nvPr/>
          </p:nvSpPr>
          <p:spPr>
            <a:xfrm>
              <a:off x="2487213" y="-914208"/>
              <a:ext cx="5438" cy="4079"/>
            </a:xfrm>
            <a:custGeom>
              <a:avLst/>
              <a:gdLst/>
              <a:ahLst/>
              <a:cxnLst/>
              <a:rect l="l" t="t" r="r" b="b"/>
              <a:pathLst>
                <a:path w="4" h="3" extrusionOk="0">
                  <a:moveTo>
                    <a:pt x="0" y="0"/>
                  </a:moveTo>
                  <a:lnTo>
                    <a:pt x="4"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65" name="Google Shape;865;p9"/>
            <p:cNvSpPr/>
            <p:nvPr/>
          </p:nvSpPr>
          <p:spPr>
            <a:xfrm>
              <a:off x="2491292" y="-903332"/>
              <a:ext cx="1360" cy="4079"/>
            </a:xfrm>
            <a:custGeom>
              <a:avLst/>
              <a:gdLst/>
              <a:ahLst/>
              <a:cxnLst/>
              <a:rect l="l" t="t" r="r" b="b"/>
              <a:pathLst>
                <a:path w="1" h="3" extrusionOk="0">
                  <a:moveTo>
                    <a:pt x="0" y="0"/>
                  </a:moveTo>
                  <a:lnTo>
                    <a:pt x="1" y="3"/>
                  </a:lnTo>
                  <a:lnTo>
                    <a:pt x="0"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66" name="Google Shape;866;p9"/>
            <p:cNvSpPr/>
            <p:nvPr/>
          </p:nvSpPr>
          <p:spPr>
            <a:xfrm>
              <a:off x="2466820" y="-866624"/>
              <a:ext cx="6798" cy="4079"/>
            </a:xfrm>
            <a:custGeom>
              <a:avLst/>
              <a:gdLst/>
              <a:ahLst/>
              <a:cxnLst/>
              <a:rect l="l" t="t" r="r" b="b"/>
              <a:pathLst>
                <a:path w="5" h="3" extrusionOk="0">
                  <a:moveTo>
                    <a:pt x="5" y="3"/>
                  </a:moveTo>
                  <a:lnTo>
                    <a:pt x="0" y="2"/>
                  </a:lnTo>
                  <a:lnTo>
                    <a:pt x="0" y="0"/>
                  </a:lnTo>
                  <a:lnTo>
                    <a:pt x="3" y="0"/>
                  </a:lnTo>
                  <a:lnTo>
                    <a:pt x="5" y="3"/>
                  </a:lnTo>
                  <a:lnTo>
                    <a:pt x="5"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67" name="Google Shape;867;p9"/>
            <p:cNvSpPr/>
            <p:nvPr/>
          </p:nvSpPr>
          <p:spPr>
            <a:xfrm>
              <a:off x="2449146" y="-863904"/>
              <a:ext cx="9517" cy="1360"/>
            </a:xfrm>
            <a:custGeom>
              <a:avLst/>
              <a:gdLst/>
              <a:ahLst/>
              <a:cxnLst/>
              <a:rect l="l" t="t" r="r" b="b"/>
              <a:pathLst>
                <a:path w="7" h="1" extrusionOk="0">
                  <a:moveTo>
                    <a:pt x="7" y="0"/>
                  </a:moveTo>
                  <a:lnTo>
                    <a:pt x="5" y="1"/>
                  </a:lnTo>
                  <a:lnTo>
                    <a:pt x="0" y="1"/>
                  </a:lnTo>
                  <a:lnTo>
                    <a:pt x="7" y="0"/>
                  </a:lnTo>
                  <a:lnTo>
                    <a:pt x="7"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68" name="Google Shape;868;p9"/>
            <p:cNvSpPr/>
            <p:nvPr/>
          </p:nvSpPr>
          <p:spPr>
            <a:xfrm>
              <a:off x="2451865" y="-855747"/>
              <a:ext cx="8157" cy="4079"/>
            </a:xfrm>
            <a:custGeom>
              <a:avLst/>
              <a:gdLst/>
              <a:ahLst/>
              <a:cxnLst/>
              <a:rect l="l" t="t" r="r" b="b"/>
              <a:pathLst>
                <a:path w="6" h="3" extrusionOk="0">
                  <a:moveTo>
                    <a:pt x="0" y="0"/>
                  </a:moveTo>
                  <a:lnTo>
                    <a:pt x="6" y="0"/>
                  </a:lnTo>
                  <a:lnTo>
                    <a:pt x="6" y="3"/>
                  </a:lnTo>
                  <a:lnTo>
                    <a:pt x="3" y="3"/>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69" name="Google Shape;869;p9"/>
            <p:cNvSpPr/>
            <p:nvPr/>
          </p:nvSpPr>
          <p:spPr>
            <a:xfrm>
              <a:off x="2445067" y="-858466"/>
              <a:ext cx="6798" cy="10876"/>
            </a:xfrm>
            <a:custGeom>
              <a:avLst/>
              <a:gdLst/>
              <a:ahLst/>
              <a:cxnLst/>
              <a:rect l="l" t="t" r="r" b="b"/>
              <a:pathLst>
                <a:path w="5" h="8" extrusionOk="0">
                  <a:moveTo>
                    <a:pt x="0" y="2"/>
                  </a:moveTo>
                  <a:lnTo>
                    <a:pt x="0" y="0"/>
                  </a:lnTo>
                  <a:lnTo>
                    <a:pt x="3" y="0"/>
                  </a:lnTo>
                  <a:lnTo>
                    <a:pt x="5" y="8"/>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70" name="Google Shape;870;p9"/>
            <p:cNvSpPr/>
            <p:nvPr/>
          </p:nvSpPr>
          <p:spPr>
            <a:xfrm>
              <a:off x="2455943" y="-848950"/>
              <a:ext cx="9517" cy="4079"/>
            </a:xfrm>
            <a:custGeom>
              <a:avLst/>
              <a:gdLst/>
              <a:ahLst/>
              <a:cxnLst/>
              <a:rect l="l" t="t" r="r" b="b"/>
              <a:pathLst>
                <a:path w="7" h="3" extrusionOk="0">
                  <a:moveTo>
                    <a:pt x="0" y="0"/>
                  </a:moveTo>
                  <a:lnTo>
                    <a:pt x="5" y="0"/>
                  </a:lnTo>
                  <a:lnTo>
                    <a:pt x="7" y="3"/>
                  </a:lnTo>
                  <a:lnTo>
                    <a:pt x="2" y="1"/>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71" name="Google Shape;871;p9"/>
            <p:cNvSpPr/>
            <p:nvPr/>
          </p:nvSpPr>
          <p:spPr>
            <a:xfrm>
              <a:off x="2442348" y="-848950"/>
              <a:ext cx="5438" cy="6798"/>
            </a:xfrm>
            <a:custGeom>
              <a:avLst/>
              <a:gdLst/>
              <a:ahLst/>
              <a:cxnLst/>
              <a:rect l="l" t="t" r="r" b="b"/>
              <a:pathLst>
                <a:path w="4" h="5" extrusionOk="0">
                  <a:moveTo>
                    <a:pt x="0" y="3"/>
                  </a:moveTo>
                  <a:lnTo>
                    <a:pt x="0" y="1"/>
                  </a:lnTo>
                  <a:lnTo>
                    <a:pt x="2" y="0"/>
                  </a:lnTo>
                  <a:lnTo>
                    <a:pt x="4" y="3"/>
                  </a:lnTo>
                  <a:lnTo>
                    <a:pt x="0" y="5"/>
                  </a:lnTo>
                  <a:lnTo>
                    <a:pt x="0" y="3"/>
                  </a:lnTo>
                  <a:lnTo>
                    <a:pt x="0"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72" name="Google Shape;872;p9"/>
            <p:cNvSpPr/>
            <p:nvPr/>
          </p:nvSpPr>
          <p:spPr>
            <a:xfrm>
              <a:off x="2445067" y="-844871"/>
              <a:ext cx="20394" cy="28551"/>
            </a:xfrm>
            <a:custGeom>
              <a:avLst/>
              <a:gdLst/>
              <a:ahLst/>
              <a:cxnLst/>
              <a:rect l="l" t="t" r="r" b="b"/>
              <a:pathLst>
                <a:path w="15" h="21" extrusionOk="0">
                  <a:moveTo>
                    <a:pt x="5" y="5"/>
                  </a:moveTo>
                  <a:lnTo>
                    <a:pt x="6" y="2"/>
                  </a:lnTo>
                  <a:lnTo>
                    <a:pt x="10" y="0"/>
                  </a:lnTo>
                  <a:lnTo>
                    <a:pt x="15" y="5"/>
                  </a:lnTo>
                  <a:lnTo>
                    <a:pt x="13" y="18"/>
                  </a:lnTo>
                  <a:lnTo>
                    <a:pt x="10" y="21"/>
                  </a:lnTo>
                  <a:lnTo>
                    <a:pt x="6" y="21"/>
                  </a:lnTo>
                  <a:lnTo>
                    <a:pt x="5" y="19"/>
                  </a:lnTo>
                  <a:lnTo>
                    <a:pt x="6" y="13"/>
                  </a:lnTo>
                  <a:lnTo>
                    <a:pt x="0" y="10"/>
                  </a:lnTo>
                  <a:lnTo>
                    <a:pt x="5" y="10"/>
                  </a:lnTo>
                  <a:lnTo>
                    <a:pt x="5" y="8"/>
                  </a:lnTo>
                  <a:lnTo>
                    <a:pt x="2" y="6"/>
                  </a:lnTo>
                  <a:lnTo>
                    <a:pt x="5" y="5"/>
                  </a:lnTo>
                  <a:lnTo>
                    <a:pt x="5"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73" name="Google Shape;873;p9"/>
            <p:cNvSpPr/>
            <p:nvPr/>
          </p:nvSpPr>
          <p:spPr>
            <a:xfrm>
              <a:off x="2436909" y="-825837"/>
              <a:ext cx="5438" cy="6798"/>
            </a:xfrm>
            <a:custGeom>
              <a:avLst/>
              <a:gdLst/>
              <a:ahLst/>
              <a:cxnLst/>
              <a:rect l="l" t="t" r="r" b="b"/>
              <a:pathLst>
                <a:path w="4" h="5" extrusionOk="0">
                  <a:moveTo>
                    <a:pt x="0" y="2"/>
                  </a:moveTo>
                  <a:lnTo>
                    <a:pt x="3" y="0"/>
                  </a:lnTo>
                  <a:lnTo>
                    <a:pt x="4" y="4"/>
                  </a:lnTo>
                  <a:lnTo>
                    <a:pt x="1" y="5"/>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74" name="Google Shape;874;p9"/>
            <p:cNvSpPr/>
            <p:nvPr/>
          </p:nvSpPr>
          <p:spPr>
            <a:xfrm>
              <a:off x="2438269" y="-812241"/>
              <a:ext cx="13596" cy="6798"/>
            </a:xfrm>
            <a:custGeom>
              <a:avLst/>
              <a:gdLst/>
              <a:ahLst/>
              <a:cxnLst/>
              <a:rect l="l" t="t" r="r" b="b"/>
              <a:pathLst>
                <a:path w="10" h="5" extrusionOk="0">
                  <a:moveTo>
                    <a:pt x="0" y="2"/>
                  </a:moveTo>
                  <a:lnTo>
                    <a:pt x="0" y="0"/>
                  </a:lnTo>
                  <a:lnTo>
                    <a:pt x="10" y="0"/>
                  </a:lnTo>
                  <a:lnTo>
                    <a:pt x="7" y="5"/>
                  </a:lnTo>
                  <a:lnTo>
                    <a:pt x="3" y="3"/>
                  </a:lnTo>
                  <a:lnTo>
                    <a:pt x="0" y="3"/>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75" name="Google Shape;875;p9"/>
            <p:cNvSpPr/>
            <p:nvPr/>
          </p:nvSpPr>
          <p:spPr>
            <a:xfrm>
              <a:off x="2453224" y="-808163"/>
              <a:ext cx="12236" cy="9517"/>
            </a:xfrm>
            <a:custGeom>
              <a:avLst/>
              <a:gdLst/>
              <a:ahLst/>
              <a:cxnLst/>
              <a:rect l="l" t="t" r="r" b="b"/>
              <a:pathLst>
                <a:path w="9" h="7" extrusionOk="0">
                  <a:moveTo>
                    <a:pt x="4" y="5"/>
                  </a:moveTo>
                  <a:lnTo>
                    <a:pt x="2" y="5"/>
                  </a:lnTo>
                  <a:lnTo>
                    <a:pt x="0" y="0"/>
                  </a:lnTo>
                  <a:lnTo>
                    <a:pt x="7" y="3"/>
                  </a:lnTo>
                  <a:lnTo>
                    <a:pt x="9" y="7"/>
                  </a:lnTo>
                  <a:lnTo>
                    <a:pt x="4" y="5"/>
                  </a:lnTo>
                  <a:lnTo>
                    <a:pt x="4"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76" name="Google Shape;876;p9"/>
            <p:cNvSpPr/>
            <p:nvPr/>
          </p:nvSpPr>
          <p:spPr>
            <a:xfrm>
              <a:off x="2449146" y="-804084"/>
              <a:ext cx="9517" cy="13596"/>
            </a:xfrm>
            <a:custGeom>
              <a:avLst/>
              <a:gdLst/>
              <a:ahLst/>
              <a:cxnLst/>
              <a:rect l="l" t="t" r="r" b="b"/>
              <a:pathLst>
                <a:path w="7" h="10" extrusionOk="0">
                  <a:moveTo>
                    <a:pt x="7" y="7"/>
                  </a:moveTo>
                  <a:lnTo>
                    <a:pt x="5" y="10"/>
                  </a:lnTo>
                  <a:lnTo>
                    <a:pt x="2" y="8"/>
                  </a:lnTo>
                  <a:lnTo>
                    <a:pt x="0" y="5"/>
                  </a:lnTo>
                  <a:lnTo>
                    <a:pt x="0" y="0"/>
                  </a:lnTo>
                  <a:lnTo>
                    <a:pt x="7" y="4"/>
                  </a:lnTo>
                  <a:lnTo>
                    <a:pt x="7" y="7"/>
                  </a:lnTo>
                  <a:lnTo>
                    <a:pt x="7" y="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77" name="Google Shape;877;p9"/>
            <p:cNvSpPr/>
            <p:nvPr/>
          </p:nvSpPr>
          <p:spPr>
            <a:xfrm>
              <a:off x="2445067" y="-790488"/>
              <a:ext cx="8157" cy="4079"/>
            </a:xfrm>
            <a:custGeom>
              <a:avLst/>
              <a:gdLst/>
              <a:ahLst/>
              <a:cxnLst/>
              <a:rect l="l" t="t" r="r" b="b"/>
              <a:pathLst>
                <a:path w="6" h="3" extrusionOk="0">
                  <a:moveTo>
                    <a:pt x="0" y="3"/>
                  </a:moveTo>
                  <a:lnTo>
                    <a:pt x="5" y="0"/>
                  </a:lnTo>
                  <a:lnTo>
                    <a:pt x="6" y="3"/>
                  </a:lnTo>
                  <a:lnTo>
                    <a:pt x="0" y="3"/>
                  </a:lnTo>
                  <a:lnTo>
                    <a:pt x="0"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78" name="Google Shape;878;p9"/>
            <p:cNvSpPr/>
            <p:nvPr/>
          </p:nvSpPr>
          <p:spPr>
            <a:xfrm>
              <a:off x="2440988" y="-779612"/>
              <a:ext cx="4079" cy="8157"/>
            </a:xfrm>
            <a:custGeom>
              <a:avLst/>
              <a:gdLst/>
              <a:ahLst/>
              <a:cxnLst/>
              <a:rect l="l" t="t" r="r" b="b"/>
              <a:pathLst>
                <a:path w="3" h="6" extrusionOk="0">
                  <a:moveTo>
                    <a:pt x="1" y="6"/>
                  </a:moveTo>
                  <a:lnTo>
                    <a:pt x="0" y="6"/>
                  </a:lnTo>
                  <a:lnTo>
                    <a:pt x="0" y="5"/>
                  </a:lnTo>
                  <a:lnTo>
                    <a:pt x="3" y="0"/>
                  </a:lnTo>
                  <a:lnTo>
                    <a:pt x="3" y="3"/>
                  </a:lnTo>
                  <a:lnTo>
                    <a:pt x="1" y="6"/>
                  </a:lnTo>
                  <a:lnTo>
                    <a:pt x="1" y="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79" name="Google Shape;879;p9"/>
            <p:cNvSpPr/>
            <p:nvPr/>
          </p:nvSpPr>
          <p:spPr>
            <a:xfrm>
              <a:off x="2462741" y="-782331"/>
              <a:ext cx="4079" cy="6798"/>
            </a:xfrm>
            <a:custGeom>
              <a:avLst/>
              <a:gdLst/>
              <a:ahLst/>
              <a:cxnLst/>
              <a:rect l="l" t="t" r="r" b="b"/>
              <a:pathLst>
                <a:path w="3" h="5" extrusionOk="0">
                  <a:moveTo>
                    <a:pt x="2" y="2"/>
                  </a:moveTo>
                  <a:lnTo>
                    <a:pt x="3" y="5"/>
                  </a:lnTo>
                  <a:lnTo>
                    <a:pt x="0" y="4"/>
                  </a:lnTo>
                  <a:lnTo>
                    <a:pt x="0" y="0"/>
                  </a:lnTo>
                  <a:lnTo>
                    <a:pt x="2" y="2"/>
                  </a:lnTo>
                  <a:lnTo>
                    <a:pt x="2"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80" name="Google Shape;880;p9"/>
            <p:cNvSpPr/>
            <p:nvPr/>
          </p:nvSpPr>
          <p:spPr>
            <a:xfrm>
              <a:off x="2469539" y="-786410"/>
              <a:ext cx="4079" cy="6798"/>
            </a:xfrm>
            <a:custGeom>
              <a:avLst/>
              <a:gdLst/>
              <a:ahLst/>
              <a:cxnLst/>
              <a:rect l="l" t="t" r="r" b="b"/>
              <a:pathLst>
                <a:path w="3" h="5" extrusionOk="0">
                  <a:moveTo>
                    <a:pt x="3" y="2"/>
                  </a:moveTo>
                  <a:lnTo>
                    <a:pt x="3" y="5"/>
                  </a:lnTo>
                  <a:lnTo>
                    <a:pt x="0" y="0"/>
                  </a:lnTo>
                  <a:lnTo>
                    <a:pt x="3" y="2"/>
                  </a:lnTo>
                  <a:lnTo>
                    <a:pt x="3"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81" name="Google Shape;881;p9"/>
            <p:cNvSpPr/>
            <p:nvPr/>
          </p:nvSpPr>
          <p:spPr>
            <a:xfrm>
              <a:off x="2470899" y="-772815"/>
              <a:ext cx="50304" cy="35348"/>
            </a:xfrm>
            <a:custGeom>
              <a:avLst/>
              <a:gdLst/>
              <a:ahLst/>
              <a:cxnLst/>
              <a:rect l="l" t="t" r="r" b="b"/>
              <a:pathLst>
                <a:path w="37" h="26" extrusionOk="0">
                  <a:moveTo>
                    <a:pt x="2" y="3"/>
                  </a:moveTo>
                  <a:lnTo>
                    <a:pt x="10" y="1"/>
                  </a:lnTo>
                  <a:lnTo>
                    <a:pt x="12" y="5"/>
                  </a:lnTo>
                  <a:lnTo>
                    <a:pt x="16" y="0"/>
                  </a:lnTo>
                  <a:lnTo>
                    <a:pt x="18" y="1"/>
                  </a:lnTo>
                  <a:lnTo>
                    <a:pt x="18" y="5"/>
                  </a:lnTo>
                  <a:lnTo>
                    <a:pt x="12" y="11"/>
                  </a:lnTo>
                  <a:lnTo>
                    <a:pt x="20" y="14"/>
                  </a:lnTo>
                  <a:lnTo>
                    <a:pt x="28" y="11"/>
                  </a:lnTo>
                  <a:lnTo>
                    <a:pt x="36" y="11"/>
                  </a:lnTo>
                  <a:lnTo>
                    <a:pt x="37" y="14"/>
                  </a:lnTo>
                  <a:lnTo>
                    <a:pt x="18" y="21"/>
                  </a:lnTo>
                  <a:lnTo>
                    <a:pt x="18" y="26"/>
                  </a:lnTo>
                  <a:lnTo>
                    <a:pt x="15" y="24"/>
                  </a:lnTo>
                  <a:lnTo>
                    <a:pt x="7" y="19"/>
                  </a:lnTo>
                  <a:lnTo>
                    <a:pt x="15" y="19"/>
                  </a:lnTo>
                  <a:lnTo>
                    <a:pt x="12" y="16"/>
                  </a:lnTo>
                  <a:lnTo>
                    <a:pt x="10" y="17"/>
                  </a:lnTo>
                  <a:lnTo>
                    <a:pt x="5" y="17"/>
                  </a:lnTo>
                  <a:lnTo>
                    <a:pt x="5" y="16"/>
                  </a:lnTo>
                  <a:lnTo>
                    <a:pt x="0" y="13"/>
                  </a:lnTo>
                  <a:lnTo>
                    <a:pt x="2" y="3"/>
                  </a:lnTo>
                  <a:lnTo>
                    <a:pt x="2"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82" name="Google Shape;882;p9"/>
            <p:cNvSpPr/>
            <p:nvPr/>
          </p:nvSpPr>
          <p:spPr>
            <a:xfrm>
              <a:off x="2462741" y="-761938"/>
              <a:ext cx="6798" cy="4079"/>
            </a:xfrm>
            <a:custGeom>
              <a:avLst/>
              <a:gdLst/>
              <a:ahLst/>
              <a:cxnLst/>
              <a:rect l="l" t="t" r="r" b="b"/>
              <a:pathLst>
                <a:path w="5" h="3" extrusionOk="0">
                  <a:moveTo>
                    <a:pt x="5" y="0"/>
                  </a:moveTo>
                  <a:lnTo>
                    <a:pt x="5" y="3"/>
                  </a:lnTo>
                  <a:lnTo>
                    <a:pt x="2" y="3"/>
                  </a:lnTo>
                  <a:lnTo>
                    <a:pt x="3" y="1"/>
                  </a:lnTo>
                  <a:lnTo>
                    <a:pt x="2" y="1"/>
                  </a:lnTo>
                  <a:lnTo>
                    <a:pt x="0" y="0"/>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83" name="Google Shape;883;p9"/>
            <p:cNvSpPr/>
            <p:nvPr/>
          </p:nvSpPr>
          <p:spPr>
            <a:xfrm>
              <a:off x="2445067" y="-755140"/>
              <a:ext cx="35348" cy="12236"/>
            </a:xfrm>
            <a:custGeom>
              <a:avLst/>
              <a:gdLst/>
              <a:ahLst/>
              <a:cxnLst/>
              <a:rect l="l" t="t" r="r" b="b"/>
              <a:pathLst>
                <a:path w="26" h="9" extrusionOk="0">
                  <a:moveTo>
                    <a:pt x="0" y="0"/>
                  </a:moveTo>
                  <a:lnTo>
                    <a:pt x="26" y="9"/>
                  </a:lnTo>
                  <a:lnTo>
                    <a:pt x="19" y="9"/>
                  </a:lnTo>
                  <a:lnTo>
                    <a:pt x="13" y="8"/>
                  </a:lnTo>
                  <a:lnTo>
                    <a:pt x="3" y="4"/>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84" name="Google Shape;884;p9"/>
            <p:cNvSpPr/>
            <p:nvPr/>
          </p:nvSpPr>
          <p:spPr>
            <a:xfrm>
              <a:off x="2447786" y="-779612"/>
              <a:ext cx="1360" cy="8157"/>
            </a:xfrm>
            <a:custGeom>
              <a:avLst/>
              <a:gdLst/>
              <a:ahLst/>
              <a:cxnLst/>
              <a:rect l="l" t="t" r="r" b="b"/>
              <a:pathLst>
                <a:path w="1" h="6" extrusionOk="0">
                  <a:moveTo>
                    <a:pt x="1" y="0"/>
                  </a:moveTo>
                  <a:lnTo>
                    <a:pt x="1" y="5"/>
                  </a:lnTo>
                  <a:lnTo>
                    <a:pt x="0" y="6"/>
                  </a:lnTo>
                  <a:lnTo>
                    <a:pt x="0" y="5"/>
                  </a:lnTo>
                  <a:lnTo>
                    <a:pt x="1" y="0"/>
                  </a:lnTo>
                  <a:lnTo>
                    <a:pt x="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85" name="Google Shape;885;p9"/>
            <p:cNvSpPr/>
            <p:nvPr/>
          </p:nvSpPr>
          <p:spPr>
            <a:xfrm>
              <a:off x="2465460" y="-740185"/>
              <a:ext cx="33989" cy="14956"/>
            </a:xfrm>
            <a:custGeom>
              <a:avLst/>
              <a:gdLst/>
              <a:ahLst/>
              <a:cxnLst/>
              <a:rect l="l" t="t" r="r" b="b"/>
              <a:pathLst>
                <a:path w="25" h="11" extrusionOk="0">
                  <a:moveTo>
                    <a:pt x="1" y="0"/>
                  </a:moveTo>
                  <a:lnTo>
                    <a:pt x="9" y="2"/>
                  </a:lnTo>
                  <a:lnTo>
                    <a:pt x="16" y="0"/>
                  </a:lnTo>
                  <a:lnTo>
                    <a:pt x="17" y="3"/>
                  </a:lnTo>
                  <a:lnTo>
                    <a:pt x="20" y="3"/>
                  </a:lnTo>
                  <a:lnTo>
                    <a:pt x="25" y="5"/>
                  </a:lnTo>
                  <a:lnTo>
                    <a:pt x="25" y="6"/>
                  </a:lnTo>
                  <a:lnTo>
                    <a:pt x="22" y="6"/>
                  </a:lnTo>
                  <a:lnTo>
                    <a:pt x="20" y="11"/>
                  </a:lnTo>
                  <a:lnTo>
                    <a:pt x="17" y="10"/>
                  </a:lnTo>
                  <a:lnTo>
                    <a:pt x="17" y="11"/>
                  </a:lnTo>
                  <a:lnTo>
                    <a:pt x="12" y="11"/>
                  </a:lnTo>
                  <a:lnTo>
                    <a:pt x="14" y="11"/>
                  </a:lnTo>
                  <a:lnTo>
                    <a:pt x="6" y="10"/>
                  </a:lnTo>
                  <a:lnTo>
                    <a:pt x="6" y="6"/>
                  </a:lnTo>
                  <a:lnTo>
                    <a:pt x="3" y="5"/>
                  </a:lnTo>
                  <a:lnTo>
                    <a:pt x="0" y="0"/>
                  </a:lnTo>
                  <a:lnTo>
                    <a:pt x="1" y="0"/>
                  </a:lnTo>
                  <a:lnTo>
                    <a:pt x="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86" name="Google Shape;886;p9"/>
            <p:cNvSpPr/>
            <p:nvPr/>
          </p:nvSpPr>
          <p:spPr>
            <a:xfrm>
              <a:off x="2499449" y="-732028"/>
              <a:ext cx="25832" cy="13596"/>
            </a:xfrm>
            <a:custGeom>
              <a:avLst/>
              <a:gdLst/>
              <a:ahLst/>
              <a:cxnLst/>
              <a:rect l="l" t="t" r="r" b="b"/>
              <a:pathLst>
                <a:path w="19" h="10" extrusionOk="0">
                  <a:moveTo>
                    <a:pt x="5" y="0"/>
                  </a:moveTo>
                  <a:lnTo>
                    <a:pt x="8" y="5"/>
                  </a:lnTo>
                  <a:lnTo>
                    <a:pt x="11" y="4"/>
                  </a:lnTo>
                  <a:lnTo>
                    <a:pt x="15" y="4"/>
                  </a:lnTo>
                  <a:lnTo>
                    <a:pt x="16" y="7"/>
                  </a:lnTo>
                  <a:lnTo>
                    <a:pt x="19" y="7"/>
                  </a:lnTo>
                  <a:lnTo>
                    <a:pt x="19" y="8"/>
                  </a:lnTo>
                  <a:lnTo>
                    <a:pt x="16" y="10"/>
                  </a:lnTo>
                  <a:lnTo>
                    <a:pt x="8" y="7"/>
                  </a:lnTo>
                  <a:lnTo>
                    <a:pt x="7" y="8"/>
                  </a:lnTo>
                  <a:lnTo>
                    <a:pt x="0" y="7"/>
                  </a:lnTo>
                  <a:lnTo>
                    <a:pt x="0" y="2"/>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87" name="Google Shape;887;p9"/>
            <p:cNvSpPr/>
            <p:nvPr/>
          </p:nvSpPr>
          <p:spPr>
            <a:xfrm>
              <a:off x="2532078" y="-736106"/>
              <a:ext cx="10876" cy="14956"/>
            </a:xfrm>
            <a:custGeom>
              <a:avLst/>
              <a:gdLst/>
              <a:ahLst/>
              <a:cxnLst/>
              <a:rect l="l" t="t" r="r" b="b"/>
              <a:pathLst>
                <a:path w="8" h="11" extrusionOk="0">
                  <a:moveTo>
                    <a:pt x="5" y="0"/>
                  </a:moveTo>
                  <a:lnTo>
                    <a:pt x="8" y="8"/>
                  </a:lnTo>
                  <a:lnTo>
                    <a:pt x="3" y="7"/>
                  </a:lnTo>
                  <a:lnTo>
                    <a:pt x="3" y="8"/>
                  </a:lnTo>
                  <a:lnTo>
                    <a:pt x="8" y="11"/>
                  </a:lnTo>
                  <a:lnTo>
                    <a:pt x="0" y="8"/>
                  </a:lnTo>
                  <a:lnTo>
                    <a:pt x="0" y="5"/>
                  </a:lnTo>
                  <a:lnTo>
                    <a:pt x="3" y="3"/>
                  </a:lnTo>
                  <a:lnTo>
                    <a:pt x="3" y="2"/>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88" name="Google Shape;888;p9"/>
            <p:cNvSpPr/>
            <p:nvPr/>
          </p:nvSpPr>
          <p:spPr>
            <a:xfrm>
              <a:off x="2523921" y="-703477"/>
              <a:ext cx="6798" cy="2719"/>
            </a:xfrm>
            <a:custGeom>
              <a:avLst/>
              <a:gdLst/>
              <a:ahLst/>
              <a:cxnLst/>
              <a:rect l="l" t="t" r="r" b="b"/>
              <a:pathLst>
                <a:path w="5" h="2" extrusionOk="0">
                  <a:moveTo>
                    <a:pt x="0" y="2"/>
                  </a:moveTo>
                  <a:lnTo>
                    <a:pt x="3" y="0"/>
                  </a:lnTo>
                  <a:lnTo>
                    <a:pt x="5" y="2"/>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89" name="Google Shape;889;p9"/>
            <p:cNvSpPr/>
            <p:nvPr/>
          </p:nvSpPr>
          <p:spPr>
            <a:xfrm>
              <a:off x="2532078" y="-700758"/>
              <a:ext cx="6798" cy="4079"/>
            </a:xfrm>
            <a:custGeom>
              <a:avLst/>
              <a:gdLst/>
              <a:ahLst/>
              <a:cxnLst/>
              <a:rect l="l" t="t" r="r" b="b"/>
              <a:pathLst>
                <a:path w="5" h="3" extrusionOk="0">
                  <a:moveTo>
                    <a:pt x="3" y="3"/>
                  </a:moveTo>
                  <a:lnTo>
                    <a:pt x="0" y="0"/>
                  </a:lnTo>
                  <a:lnTo>
                    <a:pt x="5" y="0"/>
                  </a:lnTo>
                  <a:lnTo>
                    <a:pt x="3" y="3"/>
                  </a:lnTo>
                  <a:lnTo>
                    <a:pt x="3"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90" name="Google Shape;890;p9"/>
            <p:cNvSpPr/>
            <p:nvPr/>
          </p:nvSpPr>
          <p:spPr>
            <a:xfrm>
              <a:off x="2552472" y="-704837"/>
              <a:ext cx="14956" cy="4079"/>
            </a:xfrm>
            <a:custGeom>
              <a:avLst/>
              <a:gdLst/>
              <a:ahLst/>
              <a:cxnLst/>
              <a:rect l="l" t="t" r="r" b="b"/>
              <a:pathLst>
                <a:path w="11" h="3" extrusionOk="0">
                  <a:moveTo>
                    <a:pt x="11" y="1"/>
                  </a:moveTo>
                  <a:lnTo>
                    <a:pt x="0" y="3"/>
                  </a:lnTo>
                  <a:lnTo>
                    <a:pt x="0" y="0"/>
                  </a:lnTo>
                  <a:lnTo>
                    <a:pt x="11" y="1"/>
                  </a:lnTo>
                  <a:lnTo>
                    <a:pt x="11"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91" name="Google Shape;891;p9"/>
            <p:cNvSpPr/>
            <p:nvPr/>
          </p:nvSpPr>
          <p:spPr>
            <a:xfrm>
              <a:off x="2547034" y="-703477"/>
              <a:ext cx="48944" cy="17675"/>
            </a:xfrm>
            <a:custGeom>
              <a:avLst/>
              <a:gdLst/>
              <a:ahLst/>
              <a:cxnLst/>
              <a:rect l="l" t="t" r="r" b="b"/>
              <a:pathLst>
                <a:path w="36" h="13" extrusionOk="0">
                  <a:moveTo>
                    <a:pt x="0" y="3"/>
                  </a:moveTo>
                  <a:lnTo>
                    <a:pt x="28" y="0"/>
                  </a:lnTo>
                  <a:lnTo>
                    <a:pt x="31" y="2"/>
                  </a:lnTo>
                  <a:lnTo>
                    <a:pt x="31" y="3"/>
                  </a:lnTo>
                  <a:lnTo>
                    <a:pt x="33" y="5"/>
                  </a:lnTo>
                  <a:lnTo>
                    <a:pt x="33" y="8"/>
                  </a:lnTo>
                  <a:lnTo>
                    <a:pt x="36" y="13"/>
                  </a:lnTo>
                  <a:lnTo>
                    <a:pt x="28" y="8"/>
                  </a:lnTo>
                  <a:lnTo>
                    <a:pt x="23" y="8"/>
                  </a:lnTo>
                  <a:lnTo>
                    <a:pt x="16" y="5"/>
                  </a:lnTo>
                  <a:lnTo>
                    <a:pt x="12" y="5"/>
                  </a:lnTo>
                  <a:lnTo>
                    <a:pt x="16" y="10"/>
                  </a:lnTo>
                  <a:lnTo>
                    <a:pt x="10" y="10"/>
                  </a:lnTo>
                  <a:lnTo>
                    <a:pt x="5" y="7"/>
                  </a:lnTo>
                  <a:lnTo>
                    <a:pt x="12" y="3"/>
                  </a:lnTo>
                  <a:lnTo>
                    <a:pt x="2" y="5"/>
                  </a:lnTo>
                  <a:lnTo>
                    <a:pt x="0" y="3"/>
                  </a:lnTo>
                  <a:lnTo>
                    <a:pt x="0"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92" name="Google Shape;892;p9"/>
            <p:cNvSpPr/>
            <p:nvPr/>
          </p:nvSpPr>
          <p:spPr>
            <a:xfrm>
              <a:off x="4533346" y="-2271046"/>
              <a:ext cx="28551" cy="10876"/>
            </a:xfrm>
            <a:custGeom>
              <a:avLst/>
              <a:gdLst/>
              <a:ahLst/>
              <a:cxnLst/>
              <a:rect l="l" t="t" r="r" b="b"/>
              <a:pathLst>
                <a:path w="21" h="8" extrusionOk="0">
                  <a:moveTo>
                    <a:pt x="8" y="2"/>
                  </a:moveTo>
                  <a:lnTo>
                    <a:pt x="7" y="2"/>
                  </a:lnTo>
                  <a:lnTo>
                    <a:pt x="5" y="0"/>
                  </a:lnTo>
                  <a:lnTo>
                    <a:pt x="2" y="0"/>
                  </a:lnTo>
                  <a:lnTo>
                    <a:pt x="0" y="0"/>
                  </a:lnTo>
                  <a:lnTo>
                    <a:pt x="5" y="2"/>
                  </a:lnTo>
                  <a:lnTo>
                    <a:pt x="8" y="3"/>
                  </a:lnTo>
                  <a:lnTo>
                    <a:pt x="13" y="3"/>
                  </a:lnTo>
                  <a:lnTo>
                    <a:pt x="21" y="8"/>
                  </a:lnTo>
                  <a:lnTo>
                    <a:pt x="21" y="8"/>
                  </a:lnTo>
                  <a:lnTo>
                    <a:pt x="21" y="7"/>
                  </a:lnTo>
                  <a:lnTo>
                    <a:pt x="20" y="7"/>
                  </a:lnTo>
                  <a:lnTo>
                    <a:pt x="20" y="5"/>
                  </a:lnTo>
                  <a:lnTo>
                    <a:pt x="18" y="5"/>
                  </a:lnTo>
                  <a:lnTo>
                    <a:pt x="16" y="3"/>
                  </a:lnTo>
                  <a:lnTo>
                    <a:pt x="13" y="3"/>
                  </a:lnTo>
                  <a:lnTo>
                    <a:pt x="12" y="2"/>
                  </a:lnTo>
                  <a:lnTo>
                    <a:pt x="12" y="0"/>
                  </a:lnTo>
                  <a:lnTo>
                    <a:pt x="10" y="0"/>
                  </a:lnTo>
                  <a:lnTo>
                    <a:pt x="8" y="2"/>
                  </a:lnTo>
                  <a:lnTo>
                    <a:pt x="8"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93" name="Google Shape;893;p9"/>
            <p:cNvSpPr/>
            <p:nvPr/>
          </p:nvSpPr>
          <p:spPr>
            <a:xfrm>
              <a:off x="2730574" y="-2228900"/>
              <a:ext cx="42147" cy="10876"/>
            </a:xfrm>
            <a:custGeom>
              <a:avLst/>
              <a:gdLst/>
              <a:ahLst/>
              <a:cxnLst/>
              <a:rect l="l" t="t" r="r" b="b"/>
              <a:pathLst>
                <a:path w="31" h="8" extrusionOk="0">
                  <a:moveTo>
                    <a:pt x="26" y="0"/>
                  </a:moveTo>
                  <a:lnTo>
                    <a:pt x="27" y="0"/>
                  </a:lnTo>
                  <a:lnTo>
                    <a:pt x="21" y="1"/>
                  </a:lnTo>
                  <a:lnTo>
                    <a:pt x="5" y="5"/>
                  </a:lnTo>
                  <a:lnTo>
                    <a:pt x="0" y="6"/>
                  </a:lnTo>
                  <a:lnTo>
                    <a:pt x="0" y="8"/>
                  </a:lnTo>
                  <a:lnTo>
                    <a:pt x="2" y="8"/>
                  </a:lnTo>
                  <a:lnTo>
                    <a:pt x="26" y="3"/>
                  </a:lnTo>
                  <a:lnTo>
                    <a:pt x="31" y="1"/>
                  </a:lnTo>
                  <a:lnTo>
                    <a:pt x="31" y="1"/>
                  </a:lnTo>
                  <a:lnTo>
                    <a:pt x="27" y="1"/>
                  </a:lnTo>
                  <a:lnTo>
                    <a:pt x="23" y="1"/>
                  </a:lnTo>
                  <a:lnTo>
                    <a:pt x="26" y="0"/>
                  </a:lnTo>
                  <a:lnTo>
                    <a:pt x="26"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94" name="Google Shape;894;p9"/>
            <p:cNvSpPr/>
            <p:nvPr/>
          </p:nvSpPr>
          <p:spPr>
            <a:xfrm>
              <a:off x="2619090" y="-2473620"/>
              <a:ext cx="24472" cy="10876"/>
            </a:xfrm>
            <a:custGeom>
              <a:avLst/>
              <a:gdLst/>
              <a:ahLst/>
              <a:cxnLst/>
              <a:rect l="l" t="t" r="r" b="b"/>
              <a:pathLst>
                <a:path w="18" h="8" extrusionOk="0">
                  <a:moveTo>
                    <a:pt x="2" y="2"/>
                  </a:moveTo>
                  <a:lnTo>
                    <a:pt x="8" y="0"/>
                  </a:lnTo>
                  <a:lnTo>
                    <a:pt x="15" y="2"/>
                  </a:lnTo>
                  <a:lnTo>
                    <a:pt x="18" y="8"/>
                  </a:lnTo>
                  <a:lnTo>
                    <a:pt x="13" y="8"/>
                  </a:lnTo>
                  <a:lnTo>
                    <a:pt x="8" y="5"/>
                  </a:lnTo>
                  <a:lnTo>
                    <a:pt x="0" y="3"/>
                  </a:lnTo>
                  <a:lnTo>
                    <a:pt x="2" y="2"/>
                  </a:lnTo>
                  <a:lnTo>
                    <a:pt x="2"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95" name="Google Shape;895;p9"/>
            <p:cNvSpPr/>
            <p:nvPr/>
          </p:nvSpPr>
          <p:spPr>
            <a:xfrm>
              <a:off x="2948103" y="-2404283"/>
              <a:ext cx="50304" cy="20394"/>
            </a:xfrm>
            <a:custGeom>
              <a:avLst/>
              <a:gdLst/>
              <a:ahLst/>
              <a:cxnLst/>
              <a:rect l="l" t="t" r="r" b="b"/>
              <a:pathLst>
                <a:path w="37" h="15" extrusionOk="0">
                  <a:moveTo>
                    <a:pt x="7" y="0"/>
                  </a:moveTo>
                  <a:lnTo>
                    <a:pt x="26" y="5"/>
                  </a:lnTo>
                  <a:lnTo>
                    <a:pt x="29" y="8"/>
                  </a:lnTo>
                  <a:lnTo>
                    <a:pt x="34" y="10"/>
                  </a:lnTo>
                  <a:lnTo>
                    <a:pt x="37" y="13"/>
                  </a:lnTo>
                  <a:lnTo>
                    <a:pt x="29" y="15"/>
                  </a:lnTo>
                  <a:lnTo>
                    <a:pt x="13" y="10"/>
                  </a:lnTo>
                  <a:lnTo>
                    <a:pt x="10" y="7"/>
                  </a:lnTo>
                  <a:lnTo>
                    <a:pt x="0" y="2"/>
                  </a:lnTo>
                  <a:lnTo>
                    <a:pt x="0" y="0"/>
                  </a:lnTo>
                  <a:lnTo>
                    <a:pt x="7" y="0"/>
                  </a:lnTo>
                  <a:lnTo>
                    <a:pt x="7"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96" name="Google Shape;896;p9"/>
            <p:cNvSpPr/>
            <p:nvPr/>
          </p:nvSpPr>
          <p:spPr>
            <a:xfrm>
              <a:off x="2939945" y="-2343102"/>
              <a:ext cx="43506" cy="21753"/>
            </a:xfrm>
            <a:custGeom>
              <a:avLst/>
              <a:gdLst/>
              <a:ahLst/>
              <a:cxnLst/>
              <a:rect l="l" t="t" r="r" b="b"/>
              <a:pathLst>
                <a:path w="32" h="16" extrusionOk="0">
                  <a:moveTo>
                    <a:pt x="6" y="2"/>
                  </a:moveTo>
                  <a:lnTo>
                    <a:pt x="5" y="4"/>
                  </a:lnTo>
                  <a:lnTo>
                    <a:pt x="8" y="8"/>
                  </a:lnTo>
                  <a:lnTo>
                    <a:pt x="13" y="8"/>
                  </a:lnTo>
                  <a:lnTo>
                    <a:pt x="19" y="10"/>
                  </a:lnTo>
                  <a:lnTo>
                    <a:pt x="32" y="8"/>
                  </a:lnTo>
                  <a:lnTo>
                    <a:pt x="32" y="10"/>
                  </a:lnTo>
                  <a:lnTo>
                    <a:pt x="26" y="12"/>
                  </a:lnTo>
                  <a:lnTo>
                    <a:pt x="26" y="15"/>
                  </a:lnTo>
                  <a:lnTo>
                    <a:pt x="23" y="16"/>
                  </a:lnTo>
                  <a:lnTo>
                    <a:pt x="19" y="15"/>
                  </a:lnTo>
                  <a:lnTo>
                    <a:pt x="18" y="12"/>
                  </a:lnTo>
                  <a:lnTo>
                    <a:pt x="15" y="13"/>
                  </a:lnTo>
                  <a:lnTo>
                    <a:pt x="5" y="10"/>
                  </a:lnTo>
                  <a:lnTo>
                    <a:pt x="3" y="8"/>
                  </a:lnTo>
                  <a:lnTo>
                    <a:pt x="3" y="7"/>
                  </a:lnTo>
                  <a:lnTo>
                    <a:pt x="0" y="5"/>
                  </a:lnTo>
                  <a:lnTo>
                    <a:pt x="0" y="4"/>
                  </a:lnTo>
                  <a:lnTo>
                    <a:pt x="6" y="0"/>
                  </a:lnTo>
                  <a:lnTo>
                    <a:pt x="6" y="2"/>
                  </a:lnTo>
                  <a:lnTo>
                    <a:pt x="6"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97" name="Google Shape;897;p9"/>
            <p:cNvSpPr/>
            <p:nvPr/>
          </p:nvSpPr>
          <p:spPr>
            <a:xfrm>
              <a:off x="2994328" y="-2343102"/>
              <a:ext cx="32629" cy="28551"/>
            </a:xfrm>
            <a:custGeom>
              <a:avLst/>
              <a:gdLst/>
              <a:ahLst/>
              <a:cxnLst/>
              <a:rect l="l" t="t" r="r" b="b"/>
              <a:pathLst>
                <a:path w="24" h="21" extrusionOk="0">
                  <a:moveTo>
                    <a:pt x="15" y="0"/>
                  </a:moveTo>
                  <a:lnTo>
                    <a:pt x="15" y="0"/>
                  </a:lnTo>
                  <a:lnTo>
                    <a:pt x="13" y="2"/>
                  </a:lnTo>
                  <a:lnTo>
                    <a:pt x="2" y="13"/>
                  </a:lnTo>
                  <a:lnTo>
                    <a:pt x="0" y="18"/>
                  </a:lnTo>
                  <a:lnTo>
                    <a:pt x="2" y="21"/>
                  </a:lnTo>
                  <a:lnTo>
                    <a:pt x="13" y="21"/>
                  </a:lnTo>
                  <a:lnTo>
                    <a:pt x="24" y="16"/>
                  </a:lnTo>
                  <a:lnTo>
                    <a:pt x="23" y="15"/>
                  </a:lnTo>
                  <a:lnTo>
                    <a:pt x="23" y="12"/>
                  </a:lnTo>
                  <a:lnTo>
                    <a:pt x="21" y="12"/>
                  </a:lnTo>
                  <a:lnTo>
                    <a:pt x="18" y="13"/>
                  </a:lnTo>
                  <a:lnTo>
                    <a:pt x="18" y="12"/>
                  </a:lnTo>
                  <a:lnTo>
                    <a:pt x="11" y="13"/>
                  </a:lnTo>
                  <a:lnTo>
                    <a:pt x="15" y="12"/>
                  </a:lnTo>
                  <a:lnTo>
                    <a:pt x="13" y="10"/>
                  </a:lnTo>
                  <a:lnTo>
                    <a:pt x="18" y="4"/>
                  </a:lnTo>
                  <a:lnTo>
                    <a:pt x="16" y="0"/>
                  </a:lnTo>
                  <a:lnTo>
                    <a:pt x="15" y="0"/>
                  </a:lnTo>
                  <a:lnTo>
                    <a:pt x="1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98" name="Google Shape;898;p9"/>
            <p:cNvSpPr/>
            <p:nvPr/>
          </p:nvSpPr>
          <p:spPr>
            <a:xfrm>
              <a:off x="3040553" y="-2440990"/>
              <a:ext cx="127798" cy="107405"/>
            </a:xfrm>
            <a:custGeom>
              <a:avLst/>
              <a:gdLst/>
              <a:ahLst/>
              <a:cxnLst/>
              <a:rect l="l" t="t" r="r" b="b"/>
              <a:pathLst>
                <a:path w="94" h="79" extrusionOk="0">
                  <a:moveTo>
                    <a:pt x="86" y="39"/>
                  </a:moveTo>
                  <a:lnTo>
                    <a:pt x="86" y="37"/>
                  </a:lnTo>
                  <a:lnTo>
                    <a:pt x="80" y="35"/>
                  </a:lnTo>
                  <a:lnTo>
                    <a:pt x="75" y="35"/>
                  </a:lnTo>
                  <a:lnTo>
                    <a:pt x="74" y="34"/>
                  </a:lnTo>
                  <a:lnTo>
                    <a:pt x="61" y="39"/>
                  </a:lnTo>
                  <a:lnTo>
                    <a:pt x="64" y="34"/>
                  </a:lnTo>
                  <a:lnTo>
                    <a:pt x="59" y="35"/>
                  </a:lnTo>
                  <a:lnTo>
                    <a:pt x="53" y="35"/>
                  </a:lnTo>
                  <a:lnTo>
                    <a:pt x="53" y="32"/>
                  </a:lnTo>
                  <a:lnTo>
                    <a:pt x="51" y="32"/>
                  </a:lnTo>
                  <a:lnTo>
                    <a:pt x="59" y="27"/>
                  </a:lnTo>
                  <a:lnTo>
                    <a:pt x="51" y="27"/>
                  </a:lnTo>
                  <a:lnTo>
                    <a:pt x="51" y="24"/>
                  </a:lnTo>
                  <a:lnTo>
                    <a:pt x="50" y="24"/>
                  </a:lnTo>
                  <a:lnTo>
                    <a:pt x="42" y="32"/>
                  </a:lnTo>
                  <a:lnTo>
                    <a:pt x="40" y="31"/>
                  </a:lnTo>
                  <a:lnTo>
                    <a:pt x="42" y="26"/>
                  </a:lnTo>
                  <a:lnTo>
                    <a:pt x="51" y="18"/>
                  </a:lnTo>
                  <a:lnTo>
                    <a:pt x="51" y="13"/>
                  </a:lnTo>
                  <a:lnTo>
                    <a:pt x="53" y="13"/>
                  </a:lnTo>
                  <a:lnTo>
                    <a:pt x="56" y="13"/>
                  </a:lnTo>
                  <a:lnTo>
                    <a:pt x="58" y="8"/>
                  </a:lnTo>
                  <a:lnTo>
                    <a:pt x="56" y="7"/>
                  </a:lnTo>
                  <a:lnTo>
                    <a:pt x="56" y="5"/>
                  </a:lnTo>
                  <a:lnTo>
                    <a:pt x="59" y="5"/>
                  </a:lnTo>
                  <a:lnTo>
                    <a:pt x="62" y="2"/>
                  </a:lnTo>
                  <a:lnTo>
                    <a:pt x="62" y="0"/>
                  </a:lnTo>
                  <a:lnTo>
                    <a:pt x="53" y="3"/>
                  </a:lnTo>
                  <a:lnTo>
                    <a:pt x="46" y="5"/>
                  </a:lnTo>
                  <a:lnTo>
                    <a:pt x="43" y="8"/>
                  </a:lnTo>
                  <a:lnTo>
                    <a:pt x="40" y="10"/>
                  </a:lnTo>
                  <a:lnTo>
                    <a:pt x="40" y="13"/>
                  </a:lnTo>
                  <a:lnTo>
                    <a:pt x="34" y="16"/>
                  </a:lnTo>
                  <a:lnTo>
                    <a:pt x="37" y="18"/>
                  </a:lnTo>
                  <a:lnTo>
                    <a:pt x="32" y="23"/>
                  </a:lnTo>
                  <a:lnTo>
                    <a:pt x="34" y="24"/>
                  </a:lnTo>
                  <a:lnTo>
                    <a:pt x="29" y="26"/>
                  </a:lnTo>
                  <a:lnTo>
                    <a:pt x="26" y="31"/>
                  </a:lnTo>
                  <a:lnTo>
                    <a:pt x="26" y="34"/>
                  </a:lnTo>
                  <a:lnTo>
                    <a:pt x="21" y="37"/>
                  </a:lnTo>
                  <a:lnTo>
                    <a:pt x="19" y="39"/>
                  </a:lnTo>
                  <a:lnTo>
                    <a:pt x="22" y="39"/>
                  </a:lnTo>
                  <a:lnTo>
                    <a:pt x="21" y="42"/>
                  </a:lnTo>
                  <a:lnTo>
                    <a:pt x="16" y="42"/>
                  </a:lnTo>
                  <a:lnTo>
                    <a:pt x="13" y="48"/>
                  </a:lnTo>
                  <a:lnTo>
                    <a:pt x="9" y="48"/>
                  </a:lnTo>
                  <a:lnTo>
                    <a:pt x="9" y="47"/>
                  </a:lnTo>
                  <a:lnTo>
                    <a:pt x="5" y="50"/>
                  </a:lnTo>
                  <a:lnTo>
                    <a:pt x="13" y="50"/>
                  </a:lnTo>
                  <a:lnTo>
                    <a:pt x="14" y="51"/>
                  </a:lnTo>
                  <a:lnTo>
                    <a:pt x="0" y="59"/>
                  </a:lnTo>
                  <a:lnTo>
                    <a:pt x="0" y="63"/>
                  </a:lnTo>
                  <a:lnTo>
                    <a:pt x="1" y="64"/>
                  </a:lnTo>
                  <a:lnTo>
                    <a:pt x="5" y="64"/>
                  </a:lnTo>
                  <a:lnTo>
                    <a:pt x="17" y="63"/>
                  </a:lnTo>
                  <a:lnTo>
                    <a:pt x="37" y="64"/>
                  </a:lnTo>
                  <a:lnTo>
                    <a:pt x="45" y="63"/>
                  </a:lnTo>
                  <a:lnTo>
                    <a:pt x="51" y="59"/>
                  </a:lnTo>
                  <a:lnTo>
                    <a:pt x="50" y="63"/>
                  </a:lnTo>
                  <a:lnTo>
                    <a:pt x="45" y="66"/>
                  </a:lnTo>
                  <a:lnTo>
                    <a:pt x="54" y="66"/>
                  </a:lnTo>
                  <a:lnTo>
                    <a:pt x="58" y="63"/>
                  </a:lnTo>
                  <a:lnTo>
                    <a:pt x="64" y="64"/>
                  </a:lnTo>
                  <a:lnTo>
                    <a:pt x="58" y="67"/>
                  </a:lnTo>
                  <a:lnTo>
                    <a:pt x="54" y="71"/>
                  </a:lnTo>
                  <a:lnTo>
                    <a:pt x="48" y="72"/>
                  </a:lnTo>
                  <a:lnTo>
                    <a:pt x="48" y="74"/>
                  </a:lnTo>
                  <a:lnTo>
                    <a:pt x="51" y="74"/>
                  </a:lnTo>
                  <a:lnTo>
                    <a:pt x="58" y="72"/>
                  </a:lnTo>
                  <a:lnTo>
                    <a:pt x="64" y="67"/>
                  </a:lnTo>
                  <a:lnTo>
                    <a:pt x="69" y="66"/>
                  </a:lnTo>
                  <a:lnTo>
                    <a:pt x="74" y="58"/>
                  </a:lnTo>
                  <a:lnTo>
                    <a:pt x="75" y="58"/>
                  </a:lnTo>
                  <a:lnTo>
                    <a:pt x="77" y="67"/>
                  </a:lnTo>
                  <a:lnTo>
                    <a:pt x="74" y="74"/>
                  </a:lnTo>
                  <a:lnTo>
                    <a:pt x="75" y="76"/>
                  </a:lnTo>
                  <a:lnTo>
                    <a:pt x="82" y="69"/>
                  </a:lnTo>
                  <a:lnTo>
                    <a:pt x="82" y="71"/>
                  </a:lnTo>
                  <a:lnTo>
                    <a:pt x="80" y="77"/>
                  </a:lnTo>
                  <a:lnTo>
                    <a:pt x="82" y="79"/>
                  </a:lnTo>
                  <a:lnTo>
                    <a:pt x="85" y="77"/>
                  </a:lnTo>
                  <a:lnTo>
                    <a:pt x="88" y="77"/>
                  </a:lnTo>
                  <a:lnTo>
                    <a:pt x="94" y="66"/>
                  </a:lnTo>
                  <a:lnTo>
                    <a:pt x="94" y="61"/>
                  </a:lnTo>
                  <a:lnTo>
                    <a:pt x="93" y="61"/>
                  </a:lnTo>
                  <a:lnTo>
                    <a:pt x="90" y="66"/>
                  </a:lnTo>
                  <a:lnTo>
                    <a:pt x="88" y="64"/>
                  </a:lnTo>
                  <a:lnTo>
                    <a:pt x="88" y="61"/>
                  </a:lnTo>
                  <a:lnTo>
                    <a:pt x="93" y="55"/>
                  </a:lnTo>
                  <a:lnTo>
                    <a:pt x="88" y="58"/>
                  </a:lnTo>
                  <a:lnTo>
                    <a:pt x="83" y="63"/>
                  </a:lnTo>
                  <a:lnTo>
                    <a:pt x="82" y="63"/>
                  </a:lnTo>
                  <a:lnTo>
                    <a:pt x="80" y="61"/>
                  </a:lnTo>
                  <a:lnTo>
                    <a:pt x="82" y="56"/>
                  </a:lnTo>
                  <a:lnTo>
                    <a:pt x="78" y="55"/>
                  </a:lnTo>
                  <a:lnTo>
                    <a:pt x="90" y="50"/>
                  </a:lnTo>
                  <a:lnTo>
                    <a:pt x="91" y="47"/>
                  </a:lnTo>
                  <a:lnTo>
                    <a:pt x="83" y="50"/>
                  </a:lnTo>
                  <a:lnTo>
                    <a:pt x="77" y="50"/>
                  </a:lnTo>
                  <a:lnTo>
                    <a:pt x="82" y="47"/>
                  </a:lnTo>
                  <a:lnTo>
                    <a:pt x="78" y="45"/>
                  </a:lnTo>
                  <a:lnTo>
                    <a:pt x="86" y="39"/>
                  </a:lnTo>
                  <a:lnTo>
                    <a:pt x="86" y="3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899" name="Google Shape;899;p9"/>
            <p:cNvSpPr/>
            <p:nvPr/>
          </p:nvSpPr>
          <p:spPr>
            <a:xfrm>
              <a:off x="2676191" y="-2140529"/>
              <a:ext cx="6798" cy="16315"/>
            </a:xfrm>
            <a:custGeom>
              <a:avLst/>
              <a:gdLst/>
              <a:ahLst/>
              <a:cxnLst/>
              <a:rect l="l" t="t" r="r" b="b"/>
              <a:pathLst>
                <a:path w="5" h="12" extrusionOk="0">
                  <a:moveTo>
                    <a:pt x="0" y="12"/>
                  </a:moveTo>
                  <a:lnTo>
                    <a:pt x="3" y="12"/>
                  </a:lnTo>
                  <a:lnTo>
                    <a:pt x="5" y="7"/>
                  </a:lnTo>
                  <a:lnTo>
                    <a:pt x="3" y="0"/>
                  </a:lnTo>
                  <a:lnTo>
                    <a:pt x="5" y="7"/>
                  </a:lnTo>
                  <a:lnTo>
                    <a:pt x="3" y="10"/>
                  </a:lnTo>
                  <a:lnTo>
                    <a:pt x="0" y="12"/>
                  </a:lnTo>
                  <a:lnTo>
                    <a:pt x="0" y="1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00" name="Google Shape;900;p9"/>
            <p:cNvSpPr/>
            <p:nvPr/>
          </p:nvSpPr>
          <p:spPr>
            <a:xfrm>
              <a:off x="2545674" y="-1965146"/>
              <a:ext cx="6798" cy="4079"/>
            </a:xfrm>
            <a:custGeom>
              <a:avLst/>
              <a:gdLst/>
              <a:ahLst/>
              <a:cxnLst/>
              <a:rect l="l" t="t" r="r" b="b"/>
              <a:pathLst>
                <a:path w="5" h="3" extrusionOk="0">
                  <a:moveTo>
                    <a:pt x="5" y="0"/>
                  </a:moveTo>
                  <a:lnTo>
                    <a:pt x="0" y="3"/>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01" name="Google Shape;901;p9"/>
            <p:cNvSpPr/>
            <p:nvPr/>
          </p:nvSpPr>
          <p:spPr>
            <a:xfrm>
              <a:off x="2538877" y="-1961067"/>
              <a:ext cx="4079" cy="2719"/>
            </a:xfrm>
            <a:custGeom>
              <a:avLst/>
              <a:gdLst/>
              <a:ahLst/>
              <a:cxnLst/>
              <a:rect l="l" t="t" r="r" b="b"/>
              <a:pathLst>
                <a:path w="3" h="2" extrusionOk="0">
                  <a:moveTo>
                    <a:pt x="3" y="0"/>
                  </a:moveTo>
                  <a:lnTo>
                    <a:pt x="0" y="2"/>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02" name="Google Shape;902;p9"/>
            <p:cNvSpPr/>
            <p:nvPr/>
          </p:nvSpPr>
          <p:spPr>
            <a:xfrm>
              <a:off x="2519843" y="-1958348"/>
              <a:ext cx="10876" cy="1360"/>
            </a:xfrm>
            <a:custGeom>
              <a:avLst/>
              <a:gdLst/>
              <a:ahLst/>
              <a:cxnLst/>
              <a:rect l="l" t="t" r="r" b="b"/>
              <a:pathLst>
                <a:path w="8" h="1" extrusionOk="0">
                  <a:moveTo>
                    <a:pt x="8" y="1"/>
                  </a:moveTo>
                  <a:lnTo>
                    <a:pt x="0" y="1"/>
                  </a:lnTo>
                  <a:lnTo>
                    <a:pt x="6" y="0"/>
                  </a:lnTo>
                  <a:lnTo>
                    <a:pt x="8" y="0"/>
                  </a:lnTo>
                  <a:lnTo>
                    <a:pt x="8" y="1"/>
                  </a:lnTo>
                  <a:lnTo>
                    <a:pt x="8"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03" name="Google Shape;903;p9"/>
            <p:cNvSpPr/>
            <p:nvPr/>
          </p:nvSpPr>
          <p:spPr>
            <a:xfrm>
              <a:off x="1784322" y="-2102461"/>
              <a:ext cx="6798" cy="1360"/>
            </a:xfrm>
            <a:custGeom>
              <a:avLst/>
              <a:gdLst/>
              <a:ahLst/>
              <a:cxnLst/>
              <a:rect l="l" t="t" r="r" b="b"/>
              <a:pathLst>
                <a:path w="5" h="1" extrusionOk="0">
                  <a:moveTo>
                    <a:pt x="0" y="0"/>
                  </a:moveTo>
                  <a:lnTo>
                    <a:pt x="5" y="1"/>
                  </a:lnTo>
                  <a:lnTo>
                    <a:pt x="2" y="1"/>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04" name="Google Shape;904;p9"/>
            <p:cNvSpPr/>
            <p:nvPr/>
          </p:nvSpPr>
          <p:spPr>
            <a:xfrm>
              <a:off x="2794473" y="-2235698"/>
              <a:ext cx="8157" cy="4079"/>
            </a:xfrm>
            <a:custGeom>
              <a:avLst/>
              <a:gdLst/>
              <a:ahLst/>
              <a:cxnLst/>
              <a:rect l="l" t="t" r="r" b="b"/>
              <a:pathLst>
                <a:path w="6" h="3" extrusionOk="0">
                  <a:moveTo>
                    <a:pt x="0" y="1"/>
                  </a:moveTo>
                  <a:lnTo>
                    <a:pt x="4" y="3"/>
                  </a:lnTo>
                  <a:lnTo>
                    <a:pt x="6" y="1"/>
                  </a:lnTo>
                  <a:lnTo>
                    <a:pt x="3" y="0"/>
                  </a:lnTo>
                  <a:lnTo>
                    <a:pt x="0" y="1"/>
                  </a:lnTo>
                  <a:lnTo>
                    <a:pt x="0"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05" name="Google Shape;905;p9"/>
            <p:cNvSpPr/>
            <p:nvPr/>
          </p:nvSpPr>
          <p:spPr>
            <a:xfrm>
              <a:off x="2805350" y="-2234338"/>
              <a:ext cx="5438" cy="2719"/>
            </a:xfrm>
            <a:custGeom>
              <a:avLst/>
              <a:gdLst/>
              <a:ahLst/>
              <a:cxnLst/>
              <a:rect l="l" t="t" r="r" b="b"/>
              <a:pathLst>
                <a:path w="4" h="2" extrusionOk="0">
                  <a:moveTo>
                    <a:pt x="0" y="2"/>
                  </a:moveTo>
                  <a:lnTo>
                    <a:pt x="3" y="2"/>
                  </a:lnTo>
                  <a:lnTo>
                    <a:pt x="4" y="2"/>
                  </a:lnTo>
                  <a:lnTo>
                    <a:pt x="3" y="0"/>
                  </a:lnTo>
                  <a:lnTo>
                    <a:pt x="3" y="2"/>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06" name="Google Shape;906;p9"/>
            <p:cNvSpPr/>
            <p:nvPr/>
          </p:nvSpPr>
          <p:spPr>
            <a:xfrm>
              <a:off x="2839338" y="-2286001"/>
              <a:ext cx="5438" cy="2719"/>
            </a:xfrm>
            <a:custGeom>
              <a:avLst/>
              <a:gdLst/>
              <a:ahLst/>
              <a:cxnLst/>
              <a:rect l="l" t="t" r="r" b="b"/>
              <a:pathLst>
                <a:path w="4" h="2" extrusionOk="0">
                  <a:moveTo>
                    <a:pt x="0" y="2"/>
                  </a:moveTo>
                  <a:lnTo>
                    <a:pt x="2" y="2"/>
                  </a:lnTo>
                  <a:lnTo>
                    <a:pt x="4" y="2"/>
                  </a:lnTo>
                  <a:lnTo>
                    <a:pt x="2" y="0"/>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07" name="Google Shape;907;p9"/>
            <p:cNvSpPr/>
            <p:nvPr/>
          </p:nvSpPr>
          <p:spPr>
            <a:xfrm>
              <a:off x="2844776" y="-2288720"/>
              <a:ext cx="1360" cy="2719"/>
            </a:xfrm>
            <a:custGeom>
              <a:avLst/>
              <a:gdLst/>
              <a:ahLst/>
              <a:cxnLst/>
              <a:rect l="l" t="t" r="r" b="b"/>
              <a:pathLst>
                <a:path w="1" h="2" extrusionOk="0">
                  <a:moveTo>
                    <a:pt x="0" y="2"/>
                  </a:moveTo>
                  <a:lnTo>
                    <a:pt x="1" y="2"/>
                  </a:lnTo>
                  <a:lnTo>
                    <a:pt x="1" y="0"/>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08" name="Google Shape;908;p9"/>
            <p:cNvSpPr/>
            <p:nvPr/>
          </p:nvSpPr>
          <p:spPr>
            <a:xfrm>
              <a:off x="2846136" y="-2283282"/>
              <a:ext cx="1360" cy="1360"/>
            </a:xfrm>
            <a:custGeom>
              <a:avLst/>
              <a:gdLst/>
              <a:ahLst/>
              <a:cxnLst/>
              <a:rect l="l" t="t" r="r" b="b"/>
              <a:pathLst>
                <a:path w="120000" h="1" extrusionOk="0">
                  <a:moveTo>
                    <a:pt x="0" y="0"/>
                  </a:moveTo>
                  <a:lnTo>
                    <a:pt x="0" y="1"/>
                  </a:lnTo>
                  <a:lnTo>
                    <a:pt x="0" y="0"/>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09" name="Google Shape;909;p9"/>
            <p:cNvSpPr/>
            <p:nvPr/>
          </p:nvSpPr>
          <p:spPr>
            <a:xfrm>
              <a:off x="2881485" y="-2299597"/>
              <a:ext cx="4079" cy="5438"/>
            </a:xfrm>
            <a:custGeom>
              <a:avLst/>
              <a:gdLst/>
              <a:ahLst/>
              <a:cxnLst/>
              <a:rect l="l" t="t" r="r" b="b"/>
              <a:pathLst>
                <a:path w="3" h="4" extrusionOk="0">
                  <a:moveTo>
                    <a:pt x="1" y="0"/>
                  </a:moveTo>
                  <a:lnTo>
                    <a:pt x="0" y="4"/>
                  </a:lnTo>
                  <a:lnTo>
                    <a:pt x="3" y="4"/>
                  </a:lnTo>
                  <a:lnTo>
                    <a:pt x="3" y="2"/>
                  </a:lnTo>
                  <a:lnTo>
                    <a:pt x="1" y="0"/>
                  </a:lnTo>
                  <a:lnTo>
                    <a:pt x="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10" name="Google Shape;910;p9"/>
            <p:cNvSpPr/>
            <p:nvPr/>
          </p:nvSpPr>
          <p:spPr>
            <a:xfrm>
              <a:off x="2218021" y="-2011370"/>
              <a:ext cx="16315" cy="8157"/>
            </a:xfrm>
            <a:custGeom>
              <a:avLst/>
              <a:gdLst/>
              <a:ahLst/>
              <a:cxnLst/>
              <a:rect l="l" t="t" r="r" b="b"/>
              <a:pathLst>
                <a:path w="12" h="6" extrusionOk="0">
                  <a:moveTo>
                    <a:pt x="4" y="3"/>
                  </a:moveTo>
                  <a:lnTo>
                    <a:pt x="12" y="0"/>
                  </a:lnTo>
                  <a:lnTo>
                    <a:pt x="2" y="6"/>
                  </a:lnTo>
                  <a:lnTo>
                    <a:pt x="0" y="5"/>
                  </a:lnTo>
                  <a:lnTo>
                    <a:pt x="4" y="3"/>
                  </a:lnTo>
                  <a:lnTo>
                    <a:pt x="4"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11" name="Google Shape;911;p9"/>
            <p:cNvSpPr/>
            <p:nvPr/>
          </p:nvSpPr>
          <p:spPr>
            <a:xfrm>
              <a:off x="1769367" y="-2957622"/>
              <a:ext cx="28551" cy="28551"/>
            </a:xfrm>
            <a:custGeom>
              <a:avLst/>
              <a:gdLst/>
              <a:ahLst/>
              <a:cxnLst/>
              <a:rect l="l" t="t" r="r" b="b"/>
              <a:pathLst>
                <a:path w="21" h="21" extrusionOk="0">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12" name="Google Shape;912;p9"/>
            <p:cNvSpPr/>
            <p:nvPr/>
          </p:nvSpPr>
          <p:spPr>
            <a:xfrm>
              <a:off x="1754412" y="-2939948"/>
              <a:ext cx="12236" cy="13596"/>
            </a:xfrm>
            <a:custGeom>
              <a:avLst/>
              <a:gdLst/>
              <a:ahLst/>
              <a:cxnLst/>
              <a:rect l="l" t="t" r="r" b="b"/>
              <a:pathLst>
                <a:path w="9" h="10" extrusionOk="0">
                  <a:moveTo>
                    <a:pt x="1" y="2"/>
                  </a:moveTo>
                  <a:lnTo>
                    <a:pt x="0" y="5"/>
                  </a:lnTo>
                  <a:lnTo>
                    <a:pt x="1" y="8"/>
                  </a:lnTo>
                  <a:lnTo>
                    <a:pt x="9" y="10"/>
                  </a:lnTo>
                  <a:lnTo>
                    <a:pt x="3" y="0"/>
                  </a:lnTo>
                  <a:lnTo>
                    <a:pt x="1" y="2"/>
                  </a:lnTo>
                  <a:lnTo>
                    <a:pt x="1"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13" name="Google Shape;913;p9"/>
            <p:cNvSpPr/>
            <p:nvPr/>
          </p:nvSpPr>
          <p:spPr>
            <a:xfrm>
              <a:off x="1777525" y="-2102461"/>
              <a:ext cx="5438" cy="1360"/>
            </a:xfrm>
            <a:custGeom>
              <a:avLst/>
              <a:gdLst/>
              <a:ahLst/>
              <a:cxnLst/>
              <a:rect l="l" t="t" r="r" b="b"/>
              <a:pathLst>
                <a:path w="4" h="1" extrusionOk="0">
                  <a:moveTo>
                    <a:pt x="0" y="1"/>
                  </a:moveTo>
                  <a:lnTo>
                    <a:pt x="2" y="0"/>
                  </a:lnTo>
                  <a:lnTo>
                    <a:pt x="4" y="1"/>
                  </a:lnTo>
                  <a:lnTo>
                    <a:pt x="0" y="1"/>
                  </a:lnTo>
                  <a:lnTo>
                    <a:pt x="0"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14" name="Google Shape;914;p9"/>
            <p:cNvSpPr/>
            <p:nvPr/>
          </p:nvSpPr>
          <p:spPr>
            <a:xfrm>
              <a:off x="1810154" y="-2091585"/>
              <a:ext cx="2719" cy="1360"/>
            </a:xfrm>
            <a:custGeom>
              <a:avLst/>
              <a:gdLst/>
              <a:ahLst/>
              <a:cxnLst/>
              <a:rect l="l" t="t" r="r" b="b"/>
              <a:pathLst>
                <a:path w="2" h="1" extrusionOk="0">
                  <a:moveTo>
                    <a:pt x="0" y="0"/>
                  </a:moveTo>
                  <a:lnTo>
                    <a:pt x="2" y="1"/>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15" name="Google Shape;915;p9"/>
            <p:cNvSpPr/>
            <p:nvPr/>
          </p:nvSpPr>
          <p:spPr>
            <a:xfrm>
              <a:off x="2200346" y="-1965146"/>
              <a:ext cx="5438" cy="4079"/>
            </a:xfrm>
            <a:custGeom>
              <a:avLst/>
              <a:gdLst/>
              <a:ahLst/>
              <a:cxnLst/>
              <a:rect l="l" t="t" r="r" b="b"/>
              <a:pathLst>
                <a:path w="4" h="3" extrusionOk="0">
                  <a:moveTo>
                    <a:pt x="2" y="0"/>
                  </a:moveTo>
                  <a:lnTo>
                    <a:pt x="4" y="1"/>
                  </a:lnTo>
                  <a:lnTo>
                    <a:pt x="2" y="3"/>
                  </a:lnTo>
                  <a:lnTo>
                    <a:pt x="0" y="1"/>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16" name="Google Shape;916;p9"/>
            <p:cNvSpPr/>
            <p:nvPr/>
          </p:nvSpPr>
          <p:spPr>
            <a:xfrm>
              <a:off x="1697310" y="-2491295"/>
              <a:ext cx="6798" cy="6798"/>
            </a:xfrm>
            <a:custGeom>
              <a:avLst/>
              <a:gdLst/>
              <a:ahLst/>
              <a:cxnLst/>
              <a:rect l="l" t="t" r="r" b="b"/>
              <a:pathLst>
                <a:path w="5" h="5" extrusionOk="0">
                  <a:moveTo>
                    <a:pt x="0" y="3"/>
                  </a:moveTo>
                  <a:lnTo>
                    <a:pt x="3" y="0"/>
                  </a:lnTo>
                  <a:lnTo>
                    <a:pt x="5" y="3"/>
                  </a:lnTo>
                  <a:lnTo>
                    <a:pt x="3" y="5"/>
                  </a:lnTo>
                  <a:lnTo>
                    <a:pt x="0" y="3"/>
                  </a:lnTo>
                  <a:lnTo>
                    <a:pt x="0"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17" name="Google Shape;917;p9"/>
            <p:cNvSpPr/>
            <p:nvPr/>
          </p:nvSpPr>
          <p:spPr>
            <a:xfrm>
              <a:off x="1697310" y="-2480418"/>
              <a:ext cx="8157" cy="10876"/>
            </a:xfrm>
            <a:custGeom>
              <a:avLst/>
              <a:gdLst/>
              <a:ahLst/>
              <a:cxnLst/>
              <a:rect l="l" t="t" r="r" b="b"/>
              <a:pathLst>
                <a:path w="6" h="8" extrusionOk="0">
                  <a:moveTo>
                    <a:pt x="0" y="0"/>
                  </a:moveTo>
                  <a:lnTo>
                    <a:pt x="5" y="3"/>
                  </a:lnTo>
                  <a:lnTo>
                    <a:pt x="6" y="8"/>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18" name="Google Shape;918;p9"/>
            <p:cNvSpPr/>
            <p:nvPr/>
          </p:nvSpPr>
          <p:spPr>
            <a:xfrm>
              <a:off x="1704109" y="-2484496"/>
              <a:ext cx="10876" cy="14956"/>
            </a:xfrm>
            <a:custGeom>
              <a:avLst/>
              <a:gdLst/>
              <a:ahLst/>
              <a:cxnLst/>
              <a:rect l="l" t="t" r="r" b="b"/>
              <a:pathLst>
                <a:path w="8" h="11" extrusionOk="0">
                  <a:moveTo>
                    <a:pt x="5" y="3"/>
                  </a:moveTo>
                  <a:lnTo>
                    <a:pt x="8" y="6"/>
                  </a:lnTo>
                  <a:lnTo>
                    <a:pt x="5" y="11"/>
                  </a:lnTo>
                  <a:lnTo>
                    <a:pt x="1" y="2"/>
                  </a:lnTo>
                  <a:lnTo>
                    <a:pt x="0" y="0"/>
                  </a:lnTo>
                  <a:lnTo>
                    <a:pt x="1" y="0"/>
                  </a:lnTo>
                  <a:lnTo>
                    <a:pt x="5" y="3"/>
                  </a:lnTo>
                  <a:lnTo>
                    <a:pt x="5"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19" name="Google Shape;919;p9"/>
            <p:cNvSpPr/>
            <p:nvPr/>
          </p:nvSpPr>
          <p:spPr>
            <a:xfrm>
              <a:off x="1714985" y="-2462743"/>
              <a:ext cx="1360" cy="9517"/>
            </a:xfrm>
            <a:custGeom>
              <a:avLst/>
              <a:gdLst/>
              <a:ahLst/>
              <a:cxnLst/>
              <a:rect l="l" t="t" r="r" b="b"/>
              <a:pathLst>
                <a:path w="1" h="7" extrusionOk="0">
                  <a:moveTo>
                    <a:pt x="0" y="0"/>
                  </a:moveTo>
                  <a:lnTo>
                    <a:pt x="1" y="7"/>
                  </a:lnTo>
                  <a:lnTo>
                    <a:pt x="0"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20" name="Google Shape;920;p9"/>
            <p:cNvSpPr/>
            <p:nvPr/>
          </p:nvSpPr>
          <p:spPr>
            <a:xfrm>
              <a:off x="1716344" y="-2419238"/>
              <a:ext cx="82933" cy="54382"/>
            </a:xfrm>
            <a:custGeom>
              <a:avLst/>
              <a:gdLst/>
              <a:ahLst/>
              <a:cxnLst/>
              <a:rect l="l" t="t" r="r" b="b"/>
              <a:pathLst>
                <a:path w="61" h="40" extrusionOk="0">
                  <a:moveTo>
                    <a:pt x="10" y="8"/>
                  </a:moveTo>
                  <a:lnTo>
                    <a:pt x="12" y="5"/>
                  </a:lnTo>
                  <a:lnTo>
                    <a:pt x="5" y="3"/>
                  </a:lnTo>
                  <a:lnTo>
                    <a:pt x="4" y="7"/>
                  </a:lnTo>
                  <a:lnTo>
                    <a:pt x="0" y="3"/>
                  </a:lnTo>
                  <a:lnTo>
                    <a:pt x="2" y="2"/>
                  </a:lnTo>
                  <a:lnTo>
                    <a:pt x="5" y="0"/>
                  </a:lnTo>
                  <a:lnTo>
                    <a:pt x="37" y="10"/>
                  </a:lnTo>
                  <a:lnTo>
                    <a:pt x="44" y="19"/>
                  </a:lnTo>
                  <a:lnTo>
                    <a:pt x="44" y="23"/>
                  </a:lnTo>
                  <a:lnTo>
                    <a:pt x="57" y="29"/>
                  </a:lnTo>
                  <a:lnTo>
                    <a:pt x="58" y="35"/>
                  </a:lnTo>
                  <a:lnTo>
                    <a:pt x="60" y="35"/>
                  </a:lnTo>
                  <a:lnTo>
                    <a:pt x="61" y="37"/>
                  </a:lnTo>
                  <a:lnTo>
                    <a:pt x="55" y="40"/>
                  </a:lnTo>
                  <a:lnTo>
                    <a:pt x="41" y="35"/>
                  </a:lnTo>
                  <a:lnTo>
                    <a:pt x="44" y="32"/>
                  </a:lnTo>
                  <a:lnTo>
                    <a:pt x="39" y="34"/>
                  </a:lnTo>
                  <a:lnTo>
                    <a:pt x="37" y="32"/>
                  </a:lnTo>
                  <a:lnTo>
                    <a:pt x="41" y="31"/>
                  </a:lnTo>
                  <a:lnTo>
                    <a:pt x="31" y="31"/>
                  </a:lnTo>
                  <a:lnTo>
                    <a:pt x="29" y="29"/>
                  </a:lnTo>
                  <a:lnTo>
                    <a:pt x="33" y="29"/>
                  </a:lnTo>
                  <a:lnTo>
                    <a:pt x="31" y="26"/>
                  </a:lnTo>
                  <a:lnTo>
                    <a:pt x="21" y="24"/>
                  </a:lnTo>
                  <a:lnTo>
                    <a:pt x="20" y="21"/>
                  </a:lnTo>
                  <a:lnTo>
                    <a:pt x="28" y="19"/>
                  </a:lnTo>
                  <a:lnTo>
                    <a:pt x="23" y="19"/>
                  </a:lnTo>
                  <a:lnTo>
                    <a:pt x="23" y="18"/>
                  </a:lnTo>
                  <a:lnTo>
                    <a:pt x="21" y="19"/>
                  </a:lnTo>
                  <a:lnTo>
                    <a:pt x="17" y="16"/>
                  </a:lnTo>
                  <a:lnTo>
                    <a:pt x="15" y="16"/>
                  </a:lnTo>
                  <a:lnTo>
                    <a:pt x="13" y="16"/>
                  </a:lnTo>
                  <a:lnTo>
                    <a:pt x="15" y="13"/>
                  </a:lnTo>
                  <a:lnTo>
                    <a:pt x="13" y="11"/>
                  </a:lnTo>
                  <a:lnTo>
                    <a:pt x="12" y="13"/>
                  </a:lnTo>
                  <a:lnTo>
                    <a:pt x="10" y="11"/>
                  </a:lnTo>
                  <a:lnTo>
                    <a:pt x="5" y="13"/>
                  </a:lnTo>
                  <a:lnTo>
                    <a:pt x="5" y="10"/>
                  </a:lnTo>
                  <a:lnTo>
                    <a:pt x="5" y="8"/>
                  </a:lnTo>
                  <a:lnTo>
                    <a:pt x="10" y="8"/>
                  </a:lnTo>
                  <a:lnTo>
                    <a:pt x="10" y="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21" name="Google Shape;921;p9"/>
            <p:cNvSpPr/>
            <p:nvPr/>
          </p:nvSpPr>
          <p:spPr>
            <a:xfrm>
              <a:off x="1244578" y="-2850218"/>
              <a:ext cx="5438" cy="5438"/>
            </a:xfrm>
            <a:custGeom>
              <a:avLst/>
              <a:gdLst/>
              <a:ahLst/>
              <a:cxnLst/>
              <a:rect l="l" t="t" r="r" b="b"/>
              <a:pathLst>
                <a:path w="4" h="4" extrusionOk="0">
                  <a:moveTo>
                    <a:pt x="1" y="0"/>
                  </a:moveTo>
                  <a:lnTo>
                    <a:pt x="3" y="0"/>
                  </a:lnTo>
                  <a:lnTo>
                    <a:pt x="4" y="4"/>
                  </a:lnTo>
                  <a:lnTo>
                    <a:pt x="0" y="4"/>
                  </a:lnTo>
                  <a:lnTo>
                    <a:pt x="0" y="1"/>
                  </a:lnTo>
                  <a:lnTo>
                    <a:pt x="1" y="0"/>
                  </a:lnTo>
                  <a:lnTo>
                    <a:pt x="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22" name="Google Shape;922;p9"/>
            <p:cNvSpPr/>
            <p:nvPr/>
          </p:nvSpPr>
          <p:spPr>
            <a:xfrm>
              <a:off x="1629333" y="-2574227"/>
              <a:ext cx="13596" cy="32629"/>
            </a:xfrm>
            <a:custGeom>
              <a:avLst/>
              <a:gdLst/>
              <a:ahLst/>
              <a:cxnLst/>
              <a:rect l="l" t="t" r="r" b="b"/>
              <a:pathLst>
                <a:path w="10" h="24" extrusionOk="0">
                  <a:moveTo>
                    <a:pt x="10" y="5"/>
                  </a:moveTo>
                  <a:lnTo>
                    <a:pt x="8" y="18"/>
                  </a:lnTo>
                  <a:lnTo>
                    <a:pt x="5" y="24"/>
                  </a:lnTo>
                  <a:lnTo>
                    <a:pt x="5" y="24"/>
                  </a:lnTo>
                  <a:lnTo>
                    <a:pt x="4" y="18"/>
                  </a:lnTo>
                  <a:lnTo>
                    <a:pt x="8" y="13"/>
                  </a:lnTo>
                  <a:lnTo>
                    <a:pt x="4" y="16"/>
                  </a:lnTo>
                  <a:lnTo>
                    <a:pt x="2" y="13"/>
                  </a:lnTo>
                  <a:lnTo>
                    <a:pt x="4" y="8"/>
                  </a:lnTo>
                  <a:lnTo>
                    <a:pt x="0" y="4"/>
                  </a:lnTo>
                  <a:lnTo>
                    <a:pt x="4" y="0"/>
                  </a:lnTo>
                  <a:lnTo>
                    <a:pt x="10" y="5"/>
                  </a:lnTo>
                  <a:lnTo>
                    <a:pt x="10"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23" name="Google Shape;923;p9"/>
            <p:cNvSpPr/>
            <p:nvPr/>
          </p:nvSpPr>
          <p:spPr>
            <a:xfrm>
              <a:off x="1647007" y="-2589183"/>
              <a:ext cx="20394" cy="25832"/>
            </a:xfrm>
            <a:custGeom>
              <a:avLst/>
              <a:gdLst/>
              <a:ahLst/>
              <a:cxnLst/>
              <a:rect l="l" t="t" r="r" b="b"/>
              <a:pathLst>
                <a:path w="15" h="19" extrusionOk="0">
                  <a:moveTo>
                    <a:pt x="3" y="10"/>
                  </a:moveTo>
                  <a:lnTo>
                    <a:pt x="3" y="2"/>
                  </a:lnTo>
                  <a:lnTo>
                    <a:pt x="7" y="0"/>
                  </a:lnTo>
                  <a:lnTo>
                    <a:pt x="10" y="0"/>
                  </a:lnTo>
                  <a:lnTo>
                    <a:pt x="11" y="0"/>
                  </a:lnTo>
                  <a:lnTo>
                    <a:pt x="15" y="5"/>
                  </a:lnTo>
                  <a:lnTo>
                    <a:pt x="15" y="10"/>
                  </a:lnTo>
                  <a:lnTo>
                    <a:pt x="11" y="2"/>
                  </a:lnTo>
                  <a:lnTo>
                    <a:pt x="10" y="5"/>
                  </a:lnTo>
                  <a:lnTo>
                    <a:pt x="13" y="11"/>
                  </a:lnTo>
                  <a:lnTo>
                    <a:pt x="10" y="13"/>
                  </a:lnTo>
                  <a:lnTo>
                    <a:pt x="11" y="15"/>
                  </a:lnTo>
                  <a:lnTo>
                    <a:pt x="8" y="15"/>
                  </a:lnTo>
                  <a:lnTo>
                    <a:pt x="7" y="18"/>
                  </a:lnTo>
                  <a:lnTo>
                    <a:pt x="7" y="16"/>
                  </a:lnTo>
                  <a:lnTo>
                    <a:pt x="2" y="19"/>
                  </a:lnTo>
                  <a:lnTo>
                    <a:pt x="0" y="19"/>
                  </a:lnTo>
                  <a:lnTo>
                    <a:pt x="2" y="15"/>
                  </a:lnTo>
                  <a:lnTo>
                    <a:pt x="5" y="15"/>
                  </a:lnTo>
                  <a:lnTo>
                    <a:pt x="3" y="13"/>
                  </a:lnTo>
                  <a:lnTo>
                    <a:pt x="7" y="10"/>
                  </a:lnTo>
                  <a:lnTo>
                    <a:pt x="3" y="10"/>
                  </a:lnTo>
                  <a:lnTo>
                    <a:pt x="3" y="1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24" name="Google Shape;924;p9"/>
            <p:cNvSpPr/>
            <p:nvPr/>
          </p:nvSpPr>
          <p:spPr>
            <a:xfrm>
              <a:off x="1647007" y="-2557912"/>
              <a:ext cx="10876" cy="19034"/>
            </a:xfrm>
            <a:custGeom>
              <a:avLst/>
              <a:gdLst/>
              <a:ahLst/>
              <a:cxnLst/>
              <a:rect l="l" t="t" r="r" b="b"/>
              <a:pathLst>
                <a:path w="8" h="14" extrusionOk="0">
                  <a:moveTo>
                    <a:pt x="3" y="4"/>
                  </a:moveTo>
                  <a:lnTo>
                    <a:pt x="0" y="3"/>
                  </a:lnTo>
                  <a:lnTo>
                    <a:pt x="2" y="1"/>
                  </a:lnTo>
                  <a:lnTo>
                    <a:pt x="5" y="0"/>
                  </a:lnTo>
                  <a:lnTo>
                    <a:pt x="7" y="3"/>
                  </a:lnTo>
                  <a:lnTo>
                    <a:pt x="8" y="1"/>
                  </a:lnTo>
                  <a:lnTo>
                    <a:pt x="8" y="4"/>
                  </a:lnTo>
                  <a:lnTo>
                    <a:pt x="7" y="4"/>
                  </a:lnTo>
                  <a:lnTo>
                    <a:pt x="3" y="14"/>
                  </a:lnTo>
                  <a:lnTo>
                    <a:pt x="3" y="12"/>
                  </a:lnTo>
                  <a:lnTo>
                    <a:pt x="0" y="11"/>
                  </a:lnTo>
                  <a:lnTo>
                    <a:pt x="2" y="9"/>
                  </a:lnTo>
                  <a:lnTo>
                    <a:pt x="5" y="6"/>
                  </a:lnTo>
                  <a:lnTo>
                    <a:pt x="2" y="6"/>
                  </a:lnTo>
                  <a:lnTo>
                    <a:pt x="3" y="4"/>
                  </a:lnTo>
                  <a:lnTo>
                    <a:pt x="3" y="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25" name="Google Shape;925;p9"/>
            <p:cNvSpPr/>
            <p:nvPr/>
          </p:nvSpPr>
          <p:spPr>
            <a:xfrm>
              <a:off x="1657884" y="-2563351"/>
              <a:ext cx="17675" cy="16315"/>
            </a:xfrm>
            <a:custGeom>
              <a:avLst/>
              <a:gdLst/>
              <a:ahLst/>
              <a:cxnLst/>
              <a:rect l="l" t="t" r="r" b="b"/>
              <a:pathLst>
                <a:path w="13" h="12" extrusionOk="0">
                  <a:moveTo>
                    <a:pt x="0" y="2"/>
                  </a:moveTo>
                  <a:lnTo>
                    <a:pt x="2" y="0"/>
                  </a:lnTo>
                  <a:lnTo>
                    <a:pt x="13" y="2"/>
                  </a:lnTo>
                  <a:lnTo>
                    <a:pt x="11" y="8"/>
                  </a:lnTo>
                  <a:lnTo>
                    <a:pt x="8" y="5"/>
                  </a:lnTo>
                  <a:lnTo>
                    <a:pt x="8" y="12"/>
                  </a:lnTo>
                  <a:lnTo>
                    <a:pt x="3" y="12"/>
                  </a:lnTo>
                  <a:lnTo>
                    <a:pt x="3" y="5"/>
                  </a:lnTo>
                  <a:lnTo>
                    <a:pt x="2" y="4"/>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26" name="Google Shape;926;p9"/>
            <p:cNvSpPr/>
            <p:nvPr/>
          </p:nvSpPr>
          <p:spPr>
            <a:xfrm>
              <a:off x="1675557" y="-2556553"/>
              <a:ext cx="4079" cy="6798"/>
            </a:xfrm>
            <a:custGeom>
              <a:avLst/>
              <a:gdLst/>
              <a:ahLst/>
              <a:cxnLst/>
              <a:rect l="l" t="t" r="r" b="b"/>
              <a:pathLst>
                <a:path w="3" h="5" extrusionOk="0">
                  <a:moveTo>
                    <a:pt x="2" y="2"/>
                  </a:moveTo>
                  <a:lnTo>
                    <a:pt x="3" y="5"/>
                  </a:lnTo>
                  <a:lnTo>
                    <a:pt x="0" y="5"/>
                  </a:lnTo>
                  <a:lnTo>
                    <a:pt x="2" y="0"/>
                  </a:lnTo>
                  <a:lnTo>
                    <a:pt x="2" y="2"/>
                  </a:lnTo>
                  <a:lnTo>
                    <a:pt x="2"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27" name="Google Shape;927;p9"/>
            <p:cNvSpPr/>
            <p:nvPr/>
          </p:nvSpPr>
          <p:spPr>
            <a:xfrm>
              <a:off x="1671479" y="-2545677"/>
              <a:ext cx="6798" cy="2719"/>
            </a:xfrm>
            <a:custGeom>
              <a:avLst/>
              <a:gdLst/>
              <a:ahLst/>
              <a:cxnLst/>
              <a:rect l="l" t="t" r="r" b="b"/>
              <a:pathLst>
                <a:path w="5" h="2" extrusionOk="0">
                  <a:moveTo>
                    <a:pt x="5" y="0"/>
                  </a:moveTo>
                  <a:lnTo>
                    <a:pt x="5" y="2"/>
                  </a:lnTo>
                  <a:lnTo>
                    <a:pt x="3" y="2"/>
                  </a:lnTo>
                  <a:lnTo>
                    <a:pt x="0" y="0"/>
                  </a:lnTo>
                  <a:lnTo>
                    <a:pt x="5" y="0"/>
                  </a:lnTo>
                  <a:lnTo>
                    <a:pt x="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28" name="Google Shape;928;p9"/>
            <p:cNvSpPr/>
            <p:nvPr/>
          </p:nvSpPr>
          <p:spPr>
            <a:xfrm>
              <a:off x="1621175" y="-2593261"/>
              <a:ext cx="25832" cy="24472"/>
            </a:xfrm>
            <a:custGeom>
              <a:avLst/>
              <a:gdLst/>
              <a:ahLst/>
              <a:cxnLst/>
              <a:rect l="l" t="t" r="r" b="b"/>
              <a:pathLst>
                <a:path w="19" h="18" extrusionOk="0">
                  <a:moveTo>
                    <a:pt x="19" y="5"/>
                  </a:moveTo>
                  <a:lnTo>
                    <a:pt x="19" y="6"/>
                  </a:lnTo>
                  <a:lnTo>
                    <a:pt x="16" y="6"/>
                  </a:lnTo>
                  <a:lnTo>
                    <a:pt x="18" y="10"/>
                  </a:lnTo>
                  <a:lnTo>
                    <a:pt x="18" y="11"/>
                  </a:lnTo>
                  <a:lnTo>
                    <a:pt x="16" y="16"/>
                  </a:lnTo>
                  <a:lnTo>
                    <a:pt x="8" y="10"/>
                  </a:lnTo>
                  <a:lnTo>
                    <a:pt x="8" y="16"/>
                  </a:lnTo>
                  <a:lnTo>
                    <a:pt x="5" y="18"/>
                  </a:lnTo>
                  <a:lnTo>
                    <a:pt x="2" y="16"/>
                  </a:lnTo>
                  <a:lnTo>
                    <a:pt x="3" y="14"/>
                  </a:lnTo>
                  <a:lnTo>
                    <a:pt x="0" y="10"/>
                  </a:lnTo>
                  <a:lnTo>
                    <a:pt x="0" y="6"/>
                  </a:lnTo>
                  <a:lnTo>
                    <a:pt x="3" y="6"/>
                  </a:lnTo>
                  <a:lnTo>
                    <a:pt x="2" y="3"/>
                  </a:lnTo>
                  <a:lnTo>
                    <a:pt x="3" y="2"/>
                  </a:lnTo>
                  <a:lnTo>
                    <a:pt x="3" y="3"/>
                  </a:lnTo>
                  <a:lnTo>
                    <a:pt x="10" y="0"/>
                  </a:lnTo>
                  <a:lnTo>
                    <a:pt x="13" y="3"/>
                  </a:lnTo>
                  <a:lnTo>
                    <a:pt x="19" y="5"/>
                  </a:lnTo>
                  <a:lnTo>
                    <a:pt x="19"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29" name="Google Shape;929;p9"/>
            <p:cNvSpPr/>
            <p:nvPr/>
          </p:nvSpPr>
          <p:spPr>
            <a:xfrm>
              <a:off x="1653805" y="-2542958"/>
              <a:ext cx="25832" cy="39428"/>
            </a:xfrm>
            <a:custGeom>
              <a:avLst/>
              <a:gdLst/>
              <a:ahLst/>
              <a:cxnLst/>
              <a:rect l="l" t="t" r="r" b="b"/>
              <a:pathLst>
                <a:path w="19" h="29" extrusionOk="0">
                  <a:moveTo>
                    <a:pt x="14" y="5"/>
                  </a:moveTo>
                  <a:lnTo>
                    <a:pt x="16" y="9"/>
                  </a:lnTo>
                  <a:lnTo>
                    <a:pt x="14" y="11"/>
                  </a:lnTo>
                  <a:lnTo>
                    <a:pt x="19" y="14"/>
                  </a:lnTo>
                  <a:lnTo>
                    <a:pt x="14" y="13"/>
                  </a:lnTo>
                  <a:lnTo>
                    <a:pt x="14" y="16"/>
                  </a:lnTo>
                  <a:lnTo>
                    <a:pt x="19" y="19"/>
                  </a:lnTo>
                  <a:lnTo>
                    <a:pt x="16" y="24"/>
                  </a:lnTo>
                  <a:lnTo>
                    <a:pt x="18" y="24"/>
                  </a:lnTo>
                  <a:lnTo>
                    <a:pt x="16" y="29"/>
                  </a:lnTo>
                  <a:lnTo>
                    <a:pt x="13" y="29"/>
                  </a:lnTo>
                  <a:lnTo>
                    <a:pt x="13" y="22"/>
                  </a:lnTo>
                  <a:lnTo>
                    <a:pt x="11" y="24"/>
                  </a:lnTo>
                  <a:lnTo>
                    <a:pt x="11" y="19"/>
                  </a:lnTo>
                  <a:lnTo>
                    <a:pt x="3" y="17"/>
                  </a:lnTo>
                  <a:lnTo>
                    <a:pt x="8" y="16"/>
                  </a:lnTo>
                  <a:lnTo>
                    <a:pt x="8" y="14"/>
                  </a:lnTo>
                  <a:lnTo>
                    <a:pt x="8" y="13"/>
                  </a:lnTo>
                  <a:lnTo>
                    <a:pt x="3" y="11"/>
                  </a:lnTo>
                  <a:lnTo>
                    <a:pt x="6" y="9"/>
                  </a:lnTo>
                  <a:lnTo>
                    <a:pt x="8" y="3"/>
                  </a:lnTo>
                  <a:lnTo>
                    <a:pt x="0" y="6"/>
                  </a:lnTo>
                  <a:lnTo>
                    <a:pt x="5" y="1"/>
                  </a:lnTo>
                  <a:lnTo>
                    <a:pt x="5" y="0"/>
                  </a:lnTo>
                  <a:lnTo>
                    <a:pt x="10" y="0"/>
                  </a:lnTo>
                  <a:lnTo>
                    <a:pt x="11" y="1"/>
                  </a:lnTo>
                  <a:lnTo>
                    <a:pt x="10" y="5"/>
                  </a:lnTo>
                  <a:lnTo>
                    <a:pt x="14" y="5"/>
                  </a:lnTo>
                  <a:lnTo>
                    <a:pt x="14" y="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30" name="Google Shape;930;p9"/>
            <p:cNvSpPr/>
            <p:nvPr/>
          </p:nvSpPr>
          <p:spPr>
            <a:xfrm>
              <a:off x="1686434" y="-2534800"/>
              <a:ext cx="17675" cy="20394"/>
            </a:xfrm>
            <a:custGeom>
              <a:avLst/>
              <a:gdLst/>
              <a:ahLst/>
              <a:cxnLst/>
              <a:rect l="l" t="t" r="r" b="b"/>
              <a:pathLst>
                <a:path w="13" h="15" extrusionOk="0">
                  <a:moveTo>
                    <a:pt x="5" y="11"/>
                  </a:moveTo>
                  <a:lnTo>
                    <a:pt x="6" y="10"/>
                  </a:lnTo>
                  <a:lnTo>
                    <a:pt x="6" y="13"/>
                  </a:lnTo>
                  <a:lnTo>
                    <a:pt x="11" y="15"/>
                  </a:lnTo>
                  <a:lnTo>
                    <a:pt x="11" y="10"/>
                  </a:lnTo>
                  <a:lnTo>
                    <a:pt x="13" y="7"/>
                  </a:lnTo>
                  <a:lnTo>
                    <a:pt x="11" y="0"/>
                  </a:lnTo>
                  <a:lnTo>
                    <a:pt x="5" y="3"/>
                  </a:lnTo>
                  <a:lnTo>
                    <a:pt x="5" y="3"/>
                  </a:lnTo>
                  <a:lnTo>
                    <a:pt x="0" y="10"/>
                  </a:lnTo>
                  <a:lnTo>
                    <a:pt x="2" y="11"/>
                  </a:lnTo>
                  <a:lnTo>
                    <a:pt x="5" y="8"/>
                  </a:lnTo>
                  <a:lnTo>
                    <a:pt x="6" y="10"/>
                  </a:lnTo>
                  <a:lnTo>
                    <a:pt x="8" y="7"/>
                  </a:lnTo>
                  <a:lnTo>
                    <a:pt x="6" y="10"/>
                  </a:lnTo>
                  <a:lnTo>
                    <a:pt x="5" y="11"/>
                  </a:lnTo>
                  <a:lnTo>
                    <a:pt x="5" y="1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31" name="Google Shape;931;p9"/>
            <p:cNvSpPr/>
            <p:nvPr/>
          </p:nvSpPr>
          <p:spPr>
            <a:xfrm>
              <a:off x="1656524" y="-2517126"/>
              <a:ext cx="5438" cy="10876"/>
            </a:xfrm>
            <a:custGeom>
              <a:avLst/>
              <a:gdLst/>
              <a:ahLst/>
              <a:cxnLst/>
              <a:rect l="l" t="t" r="r" b="b"/>
              <a:pathLst>
                <a:path w="4" h="8" extrusionOk="0">
                  <a:moveTo>
                    <a:pt x="3" y="3"/>
                  </a:moveTo>
                  <a:lnTo>
                    <a:pt x="4" y="8"/>
                  </a:lnTo>
                  <a:lnTo>
                    <a:pt x="1" y="8"/>
                  </a:lnTo>
                  <a:lnTo>
                    <a:pt x="0" y="5"/>
                  </a:lnTo>
                  <a:lnTo>
                    <a:pt x="1" y="0"/>
                  </a:lnTo>
                  <a:lnTo>
                    <a:pt x="3" y="3"/>
                  </a:lnTo>
                  <a:lnTo>
                    <a:pt x="3"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32" name="Google Shape;932;p9"/>
            <p:cNvSpPr/>
            <p:nvPr/>
          </p:nvSpPr>
          <p:spPr>
            <a:xfrm>
              <a:off x="1689153" y="-2519845"/>
              <a:ext cx="1360" cy="6798"/>
            </a:xfrm>
            <a:custGeom>
              <a:avLst/>
              <a:gdLst/>
              <a:ahLst/>
              <a:cxnLst/>
              <a:rect l="l" t="t" r="r" b="b"/>
              <a:pathLst>
                <a:path w="1" h="5" extrusionOk="0">
                  <a:moveTo>
                    <a:pt x="0" y="0"/>
                  </a:moveTo>
                  <a:lnTo>
                    <a:pt x="1" y="5"/>
                  </a:lnTo>
                  <a:lnTo>
                    <a:pt x="0" y="4"/>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33" name="Google Shape;933;p9"/>
            <p:cNvSpPr/>
            <p:nvPr/>
          </p:nvSpPr>
          <p:spPr>
            <a:xfrm>
              <a:off x="1649726" y="-2491295"/>
              <a:ext cx="25832" cy="21753"/>
            </a:xfrm>
            <a:custGeom>
              <a:avLst/>
              <a:gdLst/>
              <a:ahLst/>
              <a:cxnLst/>
              <a:rect l="l" t="t" r="r" b="b"/>
              <a:pathLst>
                <a:path w="19" h="16" extrusionOk="0">
                  <a:moveTo>
                    <a:pt x="16" y="2"/>
                  </a:moveTo>
                  <a:lnTo>
                    <a:pt x="19" y="0"/>
                  </a:lnTo>
                  <a:lnTo>
                    <a:pt x="19" y="3"/>
                  </a:lnTo>
                  <a:lnTo>
                    <a:pt x="13" y="13"/>
                  </a:lnTo>
                  <a:lnTo>
                    <a:pt x="11" y="16"/>
                  </a:lnTo>
                  <a:lnTo>
                    <a:pt x="8" y="15"/>
                  </a:lnTo>
                  <a:lnTo>
                    <a:pt x="5" y="16"/>
                  </a:lnTo>
                  <a:lnTo>
                    <a:pt x="5" y="13"/>
                  </a:lnTo>
                  <a:lnTo>
                    <a:pt x="6" y="13"/>
                  </a:lnTo>
                  <a:lnTo>
                    <a:pt x="6" y="11"/>
                  </a:lnTo>
                  <a:lnTo>
                    <a:pt x="1" y="10"/>
                  </a:lnTo>
                  <a:lnTo>
                    <a:pt x="0" y="3"/>
                  </a:lnTo>
                  <a:lnTo>
                    <a:pt x="1" y="0"/>
                  </a:lnTo>
                  <a:lnTo>
                    <a:pt x="8" y="0"/>
                  </a:lnTo>
                  <a:lnTo>
                    <a:pt x="6" y="3"/>
                  </a:lnTo>
                  <a:lnTo>
                    <a:pt x="11" y="0"/>
                  </a:lnTo>
                  <a:lnTo>
                    <a:pt x="11" y="5"/>
                  </a:lnTo>
                  <a:lnTo>
                    <a:pt x="5" y="8"/>
                  </a:lnTo>
                  <a:lnTo>
                    <a:pt x="8" y="10"/>
                  </a:lnTo>
                  <a:lnTo>
                    <a:pt x="16" y="2"/>
                  </a:lnTo>
                  <a:lnTo>
                    <a:pt x="16"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34" name="Google Shape;934;p9"/>
            <p:cNvSpPr/>
            <p:nvPr/>
          </p:nvSpPr>
          <p:spPr>
            <a:xfrm>
              <a:off x="1656524" y="-2470901"/>
              <a:ext cx="14956" cy="25832"/>
            </a:xfrm>
            <a:custGeom>
              <a:avLst/>
              <a:gdLst/>
              <a:ahLst/>
              <a:cxnLst/>
              <a:rect l="l" t="t" r="r" b="b"/>
              <a:pathLst>
                <a:path w="11" h="19" extrusionOk="0">
                  <a:moveTo>
                    <a:pt x="1" y="9"/>
                  </a:moveTo>
                  <a:lnTo>
                    <a:pt x="3" y="5"/>
                  </a:lnTo>
                  <a:lnTo>
                    <a:pt x="1" y="6"/>
                  </a:lnTo>
                  <a:lnTo>
                    <a:pt x="0" y="6"/>
                  </a:lnTo>
                  <a:lnTo>
                    <a:pt x="3" y="5"/>
                  </a:lnTo>
                  <a:lnTo>
                    <a:pt x="0" y="3"/>
                  </a:lnTo>
                  <a:lnTo>
                    <a:pt x="9" y="0"/>
                  </a:lnTo>
                  <a:lnTo>
                    <a:pt x="9" y="3"/>
                  </a:lnTo>
                  <a:lnTo>
                    <a:pt x="6" y="3"/>
                  </a:lnTo>
                  <a:lnTo>
                    <a:pt x="9" y="6"/>
                  </a:lnTo>
                  <a:lnTo>
                    <a:pt x="6" y="6"/>
                  </a:lnTo>
                  <a:lnTo>
                    <a:pt x="4" y="9"/>
                  </a:lnTo>
                  <a:lnTo>
                    <a:pt x="9" y="13"/>
                  </a:lnTo>
                  <a:lnTo>
                    <a:pt x="11" y="19"/>
                  </a:lnTo>
                  <a:lnTo>
                    <a:pt x="1" y="9"/>
                  </a:lnTo>
                  <a:lnTo>
                    <a:pt x="1" y="9"/>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35" name="Google Shape;935;p9"/>
            <p:cNvSpPr/>
            <p:nvPr/>
          </p:nvSpPr>
          <p:spPr>
            <a:xfrm>
              <a:off x="1697310" y="-2491295"/>
              <a:ext cx="6798" cy="6798"/>
            </a:xfrm>
            <a:custGeom>
              <a:avLst/>
              <a:gdLst/>
              <a:ahLst/>
              <a:cxnLst/>
              <a:rect l="l" t="t" r="r" b="b"/>
              <a:pathLst>
                <a:path w="5" h="5" extrusionOk="0">
                  <a:moveTo>
                    <a:pt x="0" y="3"/>
                  </a:moveTo>
                  <a:lnTo>
                    <a:pt x="3" y="0"/>
                  </a:lnTo>
                  <a:lnTo>
                    <a:pt x="5" y="3"/>
                  </a:lnTo>
                  <a:lnTo>
                    <a:pt x="3" y="5"/>
                  </a:lnTo>
                  <a:lnTo>
                    <a:pt x="0" y="3"/>
                  </a:lnTo>
                  <a:lnTo>
                    <a:pt x="0"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36" name="Google Shape;936;p9"/>
            <p:cNvSpPr/>
            <p:nvPr/>
          </p:nvSpPr>
          <p:spPr>
            <a:xfrm>
              <a:off x="1697310" y="-2480418"/>
              <a:ext cx="8157" cy="10876"/>
            </a:xfrm>
            <a:custGeom>
              <a:avLst/>
              <a:gdLst/>
              <a:ahLst/>
              <a:cxnLst/>
              <a:rect l="l" t="t" r="r" b="b"/>
              <a:pathLst>
                <a:path w="6" h="8" extrusionOk="0">
                  <a:moveTo>
                    <a:pt x="0" y="0"/>
                  </a:moveTo>
                  <a:lnTo>
                    <a:pt x="5" y="3"/>
                  </a:lnTo>
                  <a:lnTo>
                    <a:pt x="6" y="8"/>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37" name="Google Shape;937;p9"/>
            <p:cNvSpPr/>
            <p:nvPr/>
          </p:nvSpPr>
          <p:spPr>
            <a:xfrm>
              <a:off x="1704109" y="-2484496"/>
              <a:ext cx="10876" cy="14956"/>
            </a:xfrm>
            <a:custGeom>
              <a:avLst/>
              <a:gdLst/>
              <a:ahLst/>
              <a:cxnLst/>
              <a:rect l="l" t="t" r="r" b="b"/>
              <a:pathLst>
                <a:path w="8" h="11" extrusionOk="0">
                  <a:moveTo>
                    <a:pt x="5" y="3"/>
                  </a:moveTo>
                  <a:lnTo>
                    <a:pt x="8" y="6"/>
                  </a:lnTo>
                  <a:lnTo>
                    <a:pt x="5" y="11"/>
                  </a:lnTo>
                  <a:lnTo>
                    <a:pt x="1" y="2"/>
                  </a:lnTo>
                  <a:lnTo>
                    <a:pt x="0" y="0"/>
                  </a:lnTo>
                  <a:lnTo>
                    <a:pt x="1" y="0"/>
                  </a:lnTo>
                  <a:lnTo>
                    <a:pt x="5" y="3"/>
                  </a:lnTo>
                  <a:lnTo>
                    <a:pt x="5"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38" name="Google Shape;938;p9"/>
            <p:cNvSpPr/>
            <p:nvPr/>
          </p:nvSpPr>
          <p:spPr>
            <a:xfrm>
              <a:off x="1714985" y="-2462743"/>
              <a:ext cx="1360" cy="9517"/>
            </a:xfrm>
            <a:custGeom>
              <a:avLst/>
              <a:gdLst/>
              <a:ahLst/>
              <a:cxnLst/>
              <a:rect l="l" t="t" r="r" b="b"/>
              <a:pathLst>
                <a:path w="1" h="7" extrusionOk="0">
                  <a:moveTo>
                    <a:pt x="0" y="0"/>
                  </a:moveTo>
                  <a:lnTo>
                    <a:pt x="1" y="7"/>
                  </a:lnTo>
                  <a:lnTo>
                    <a:pt x="0"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39" name="Google Shape;939;p9"/>
            <p:cNvSpPr/>
            <p:nvPr/>
          </p:nvSpPr>
          <p:spPr>
            <a:xfrm>
              <a:off x="945476" y="-2473620"/>
              <a:ext cx="29910" cy="17675"/>
            </a:xfrm>
            <a:custGeom>
              <a:avLst/>
              <a:gdLst/>
              <a:ahLst/>
              <a:cxnLst/>
              <a:rect l="l" t="t" r="r" b="b"/>
              <a:pathLst>
                <a:path w="22" h="13" extrusionOk="0">
                  <a:moveTo>
                    <a:pt x="0" y="13"/>
                  </a:moveTo>
                  <a:lnTo>
                    <a:pt x="9" y="5"/>
                  </a:lnTo>
                  <a:lnTo>
                    <a:pt x="14" y="3"/>
                  </a:lnTo>
                  <a:lnTo>
                    <a:pt x="16" y="0"/>
                  </a:lnTo>
                  <a:lnTo>
                    <a:pt x="22" y="0"/>
                  </a:lnTo>
                  <a:lnTo>
                    <a:pt x="22" y="3"/>
                  </a:lnTo>
                  <a:lnTo>
                    <a:pt x="0" y="13"/>
                  </a:lnTo>
                  <a:lnTo>
                    <a:pt x="0" y="1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40" name="Google Shape;940;p9"/>
            <p:cNvSpPr/>
            <p:nvPr/>
          </p:nvSpPr>
          <p:spPr>
            <a:xfrm>
              <a:off x="978105" y="-2484496"/>
              <a:ext cx="35348" cy="14956"/>
            </a:xfrm>
            <a:custGeom>
              <a:avLst/>
              <a:gdLst/>
              <a:ahLst/>
              <a:cxnLst/>
              <a:rect l="l" t="t" r="r" b="b"/>
              <a:pathLst>
                <a:path w="26" h="11" extrusionOk="0">
                  <a:moveTo>
                    <a:pt x="1" y="11"/>
                  </a:moveTo>
                  <a:lnTo>
                    <a:pt x="0" y="10"/>
                  </a:lnTo>
                  <a:lnTo>
                    <a:pt x="6" y="10"/>
                  </a:lnTo>
                  <a:lnTo>
                    <a:pt x="13" y="5"/>
                  </a:lnTo>
                  <a:lnTo>
                    <a:pt x="16" y="5"/>
                  </a:lnTo>
                  <a:lnTo>
                    <a:pt x="14" y="3"/>
                  </a:lnTo>
                  <a:lnTo>
                    <a:pt x="14" y="0"/>
                  </a:lnTo>
                  <a:lnTo>
                    <a:pt x="19" y="0"/>
                  </a:lnTo>
                  <a:lnTo>
                    <a:pt x="21" y="2"/>
                  </a:lnTo>
                  <a:lnTo>
                    <a:pt x="24" y="0"/>
                  </a:lnTo>
                  <a:lnTo>
                    <a:pt x="26" y="0"/>
                  </a:lnTo>
                  <a:lnTo>
                    <a:pt x="21" y="5"/>
                  </a:lnTo>
                  <a:lnTo>
                    <a:pt x="21" y="5"/>
                  </a:lnTo>
                  <a:lnTo>
                    <a:pt x="14" y="8"/>
                  </a:lnTo>
                  <a:lnTo>
                    <a:pt x="1" y="11"/>
                  </a:lnTo>
                  <a:lnTo>
                    <a:pt x="1" y="1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41" name="Google Shape;941;p9"/>
            <p:cNvSpPr/>
            <p:nvPr/>
          </p:nvSpPr>
          <p:spPr>
            <a:xfrm>
              <a:off x="1018892" y="-2491295"/>
              <a:ext cx="6798" cy="4079"/>
            </a:xfrm>
            <a:custGeom>
              <a:avLst/>
              <a:gdLst/>
              <a:ahLst/>
              <a:cxnLst/>
              <a:rect l="l" t="t" r="r" b="b"/>
              <a:pathLst>
                <a:path w="5" h="3" extrusionOk="0">
                  <a:moveTo>
                    <a:pt x="2" y="0"/>
                  </a:moveTo>
                  <a:lnTo>
                    <a:pt x="5" y="2"/>
                  </a:lnTo>
                  <a:lnTo>
                    <a:pt x="0" y="3"/>
                  </a:lnTo>
                  <a:lnTo>
                    <a:pt x="0" y="0"/>
                  </a:lnTo>
                  <a:lnTo>
                    <a:pt x="2" y="0"/>
                  </a:lnTo>
                  <a:lnTo>
                    <a:pt x="2"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42" name="Google Shape;942;p9"/>
            <p:cNvSpPr/>
            <p:nvPr/>
          </p:nvSpPr>
          <p:spPr>
            <a:xfrm>
              <a:off x="1086870" y="-2498092"/>
              <a:ext cx="2719" cy="2719"/>
            </a:xfrm>
            <a:custGeom>
              <a:avLst/>
              <a:gdLst/>
              <a:ahLst/>
              <a:cxnLst/>
              <a:rect l="l" t="t" r="r" b="b"/>
              <a:pathLst>
                <a:path w="2" h="2" extrusionOk="0">
                  <a:moveTo>
                    <a:pt x="0" y="0"/>
                  </a:moveTo>
                  <a:lnTo>
                    <a:pt x="2"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43" name="Google Shape;943;p9"/>
            <p:cNvSpPr/>
            <p:nvPr/>
          </p:nvSpPr>
          <p:spPr>
            <a:xfrm>
              <a:off x="1133095" y="-2519845"/>
              <a:ext cx="4079" cy="6798"/>
            </a:xfrm>
            <a:custGeom>
              <a:avLst/>
              <a:gdLst/>
              <a:ahLst/>
              <a:cxnLst/>
              <a:rect l="l" t="t" r="r" b="b"/>
              <a:pathLst>
                <a:path w="3" h="5" extrusionOk="0">
                  <a:moveTo>
                    <a:pt x="3" y="2"/>
                  </a:moveTo>
                  <a:lnTo>
                    <a:pt x="1" y="0"/>
                  </a:lnTo>
                  <a:lnTo>
                    <a:pt x="3" y="0"/>
                  </a:lnTo>
                  <a:lnTo>
                    <a:pt x="3" y="5"/>
                  </a:lnTo>
                  <a:lnTo>
                    <a:pt x="0" y="5"/>
                  </a:lnTo>
                  <a:lnTo>
                    <a:pt x="0" y="0"/>
                  </a:lnTo>
                  <a:lnTo>
                    <a:pt x="3" y="2"/>
                  </a:lnTo>
                  <a:lnTo>
                    <a:pt x="3"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44" name="Google Shape;944;p9"/>
            <p:cNvSpPr/>
            <p:nvPr/>
          </p:nvSpPr>
          <p:spPr>
            <a:xfrm>
              <a:off x="1259533" y="-2547036"/>
              <a:ext cx="4079" cy="4079"/>
            </a:xfrm>
            <a:custGeom>
              <a:avLst/>
              <a:gdLst/>
              <a:ahLst/>
              <a:cxnLst/>
              <a:rect l="l" t="t" r="r" b="b"/>
              <a:pathLst>
                <a:path w="3" h="3" extrusionOk="0">
                  <a:moveTo>
                    <a:pt x="1" y="0"/>
                  </a:moveTo>
                  <a:lnTo>
                    <a:pt x="3" y="0"/>
                  </a:lnTo>
                  <a:lnTo>
                    <a:pt x="3" y="1"/>
                  </a:lnTo>
                  <a:lnTo>
                    <a:pt x="0" y="3"/>
                  </a:lnTo>
                  <a:lnTo>
                    <a:pt x="1" y="0"/>
                  </a:lnTo>
                  <a:lnTo>
                    <a:pt x="1"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45" name="Google Shape;945;p9"/>
            <p:cNvSpPr/>
            <p:nvPr/>
          </p:nvSpPr>
          <p:spPr>
            <a:xfrm>
              <a:off x="1267690" y="-2549755"/>
              <a:ext cx="4079" cy="2719"/>
            </a:xfrm>
            <a:custGeom>
              <a:avLst/>
              <a:gdLst/>
              <a:ahLst/>
              <a:cxnLst/>
              <a:rect l="l" t="t" r="r" b="b"/>
              <a:pathLst>
                <a:path w="3" h="2" extrusionOk="0">
                  <a:moveTo>
                    <a:pt x="3" y="2"/>
                  </a:moveTo>
                  <a:lnTo>
                    <a:pt x="0" y="2"/>
                  </a:lnTo>
                  <a:lnTo>
                    <a:pt x="3" y="0"/>
                  </a:lnTo>
                  <a:lnTo>
                    <a:pt x="3" y="2"/>
                  </a:lnTo>
                  <a:lnTo>
                    <a:pt x="3"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46" name="Google Shape;946;p9"/>
            <p:cNvSpPr/>
            <p:nvPr/>
          </p:nvSpPr>
          <p:spPr>
            <a:xfrm>
              <a:off x="1267690" y="-2582384"/>
              <a:ext cx="53023" cy="29910"/>
            </a:xfrm>
            <a:custGeom>
              <a:avLst/>
              <a:gdLst/>
              <a:ahLst/>
              <a:cxnLst/>
              <a:rect l="l" t="t" r="r" b="b"/>
              <a:pathLst>
                <a:path w="39" h="22" extrusionOk="0">
                  <a:moveTo>
                    <a:pt x="0" y="11"/>
                  </a:moveTo>
                  <a:lnTo>
                    <a:pt x="7" y="6"/>
                  </a:lnTo>
                  <a:lnTo>
                    <a:pt x="11" y="5"/>
                  </a:lnTo>
                  <a:lnTo>
                    <a:pt x="13" y="5"/>
                  </a:lnTo>
                  <a:lnTo>
                    <a:pt x="11" y="6"/>
                  </a:lnTo>
                  <a:lnTo>
                    <a:pt x="13" y="10"/>
                  </a:lnTo>
                  <a:lnTo>
                    <a:pt x="15" y="10"/>
                  </a:lnTo>
                  <a:lnTo>
                    <a:pt x="16" y="6"/>
                  </a:lnTo>
                  <a:lnTo>
                    <a:pt x="18" y="6"/>
                  </a:lnTo>
                  <a:lnTo>
                    <a:pt x="16" y="3"/>
                  </a:lnTo>
                  <a:lnTo>
                    <a:pt x="18" y="2"/>
                  </a:lnTo>
                  <a:lnTo>
                    <a:pt x="19" y="0"/>
                  </a:lnTo>
                  <a:lnTo>
                    <a:pt x="19" y="5"/>
                  </a:lnTo>
                  <a:lnTo>
                    <a:pt x="27" y="2"/>
                  </a:lnTo>
                  <a:lnTo>
                    <a:pt x="27" y="0"/>
                  </a:lnTo>
                  <a:lnTo>
                    <a:pt x="31" y="0"/>
                  </a:lnTo>
                  <a:lnTo>
                    <a:pt x="31" y="3"/>
                  </a:lnTo>
                  <a:lnTo>
                    <a:pt x="35" y="0"/>
                  </a:lnTo>
                  <a:lnTo>
                    <a:pt x="34" y="6"/>
                  </a:lnTo>
                  <a:lnTo>
                    <a:pt x="39" y="6"/>
                  </a:lnTo>
                  <a:lnTo>
                    <a:pt x="35" y="10"/>
                  </a:lnTo>
                  <a:lnTo>
                    <a:pt x="27" y="8"/>
                  </a:lnTo>
                  <a:lnTo>
                    <a:pt x="26" y="10"/>
                  </a:lnTo>
                  <a:lnTo>
                    <a:pt x="31" y="10"/>
                  </a:lnTo>
                  <a:lnTo>
                    <a:pt x="31" y="11"/>
                  </a:lnTo>
                  <a:lnTo>
                    <a:pt x="27" y="10"/>
                  </a:lnTo>
                  <a:lnTo>
                    <a:pt x="23" y="11"/>
                  </a:lnTo>
                  <a:lnTo>
                    <a:pt x="24" y="13"/>
                  </a:lnTo>
                  <a:lnTo>
                    <a:pt x="15" y="16"/>
                  </a:lnTo>
                  <a:lnTo>
                    <a:pt x="11" y="21"/>
                  </a:lnTo>
                  <a:lnTo>
                    <a:pt x="7" y="22"/>
                  </a:lnTo>
                  <a:lnTo>
                    <a:pt x="10" y="19"/>
                  </a:lnTo>
                  <a:lnTo>
                    <a:pt x="8" y="18"/>
                  </a:lnTo>
                  <a:lnTo>
                    <a:pt x="10" y="16"/>
                  </a:lnTo>
                  <a:lnTo>
                    <a:pt x="7" y="16"/>
                  </a:lnTo>
                  <a:lnTo>
                    <a:pt x="5" y="19"/>
                  </a:lnTo>
                  <a:lnTo>
                    <a:pt x="3" y="19"/>
                  </a:lnTo>
                  <a:lnTo>
                    <a:pt x="0" y="11"/>
                  </a:lnTo>
                  <a:lnTo>
                    <a:pt x="0" y="1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47" name="Google Shape;947;p9"/>
            <p:cNvSpPr/>
            <p:nvPr/>
          </p:nvSpPr>
          <p:spPr>
            <a:xfrm>
              <a:off x="1307118" y="-2595980"/>
              <a:ext cx="21753" cy="10876"/>
            </a:xfrm>
            <a:custGeom>
              <a:avLst/>
              <a:gdLst/>
              <a:ahLst/>
              <a:cxnLst/>
              <a:rect l="l" t="t" r="r" b="b"/>
              <a:pathLst>
                <a:path w="16" h="8" extrusionOk="0">
                  <a:moveTo>
                    <a:pt x="6" y="4"/>
                  </a:moveTo>
                  <a:lnTo>
                    <a:pt x="5" y="2"/>
                  </a:lnTo>
                  <a:lnTo>
                    <a:pt x="8" y="0"/>
                  </a:lnTo>
                  <a:lnTo>
                    <a:pt x="14" y="0"/>
                  </a:lnTo>
                  <a:lnTo>
                    <a:pt x="11" y="2"/>
                  </a:lnTo>
                  <a:lnTo>
                    <a:pt x="16" y="0"/>
                  </a:lnTo>
                  <a:lnTo>
                    <a:pt x="16" y="5"/>
                  </a:lnTo>
                  <a:lnTo>
                    <a:pt x="3" y="8"/>
                  </a:lnTo>
                  <a:lnTo>
                    <a:pt x="0" y="5"/>
                  </a:lnTo>
                  <a:lnTo>
                    <a:pt x="6" y="4"/>
                  </a:lnTo>
                  <a:lnTo>
                    <a:pt x="6" y="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48" name="Google Shape;948;p9"/>
            <p:cNvSpPr/>
            <p:nvPr/>
          </p:nvSpPr>
          <p:spPr>
            <a:xfrm>
              <a:off x="1322073" y="-2600059"/>
              <a:ext cx="2719" cy="2719"/>
            </a:xfrm>
            <a:custGeom>
              <a:avLst/>
              <a:gdLst/>
              <a:ahLst/>
              <a:cxnLst/>
              <a:rect l="l" t="t" r="r" b="b"/>
              <a:pathLst>
                <a:path w="2" h="2" extrusionOk="0">
                  <a:moveTo>
                    <a:pt x="0" y="0"/>
                  </a:moveTo>
                  <a:lnTo>
                    <a:pt x="2" y="2"/>
                  </a:lnTo>
                  <a:lnTo>
                    <a:pt x="0"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49" name="Google Shape;949;p9"/>
            <p:cNvSpPr/>
            <p:nvPr/>
          </p:nvSpPr>
          <p:spPr>
            <a:xfrm>
              <a:off x="1422680" y="-2647643"/>
              <a:ext cx="21753" cy="14956"/>
            </a:xfrm>
            <a:custGeom>
              <a:avLst/>
              <a:gdLst/>
              <a:ahLst/>
              <a:cxnLst/>
              <a:rect l="l" t="t" r="r" b="b"/>
              <a:pathLst>
                <a:path w="16" h="11" extrusionOk="0">
                  <a:moveTo>
                    <a:pt x="3" y="8"/>
                  </a:moveTo>
                  <a:lnTo>
                    <a:pt x="14" y="0"/>
                  </a:lnTo>
                  <a:lnTo>
                    <a:pt x="16" y="1"/>
                  </a:lnTo>
                  <a:lnTo>
                    <a:pt x="6" y="9"/>
                  </a:lnTo>
                  <a:lnTo>
                    <a:pt x="0" y="11"/>
                  </a:lnTo>
                  <a:lnTo>
                    <a:pt x="3" y="8"/>
                  </a:lnTo>
                  <a:lnTo>
                    <a:pt x="3" y="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50" name="Google Shape;950;p9"/>
            <p:cNvSpPr/>
            <p:nvPr/>
          </p:nvSpPr>
          <p:spPr>
            <a:xfrm>
              <a:off x="1451231" y="-2651722"/>
              <a:ext cx="10876" cy="5438"/>
            </a:xfrm>
            <a:custGeom>
              <a:avLst/>
              <a:gdLst/>
              <a:ahLst/>
              <a:cxnLst/>
              <a:rect l="l" t="t" r="r" b="b"/>
              <a:pathLst>
                <a:path w="8" h="4" extrusionOk="0">
                  <a:moveTo>
                    <a:pt x="0" y="3"/>
                  </a:moveTo>
                  <a:lnTo>
                    <a:pt x="1" y="0"/>
                  </a:lnTo>
                  <a:lnTo>
                    <a:pt x="8" y="1"/>
                  </a:lnTo>
                  <a:lnTo>
                    <a:pt x="1" y="4"/>
                  </a:lnTo>
                  <a:lnTo>
                    <a:pt x="0" y="3"/>
                  </a:lnTo>
                  <a:lnTo>
                    <a:pt x="0"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51" name="Google Shape;951;p9"/>
            <p:cNvSpPr/>
            <p:nvPr/>
          </p:nvSpPr>
          <p:spPr>
            <a:xfrm>
              <a:off x="1163005" y="-2604137"/>
              <a:ext cx="9517" cy="4079"/>
            </a:xfrm>
            <a:custGeom>
              <a:avLst/>
              <a:gdLst/>
              <a:ahLst/>
              <a:cxnLst/>
              <a:rect l="l" t="t" r="r" b="b"/>
              <a:pathLst>
                <a:path w="7" h="3" extrusionOk="0">
                  <a:moveTo>
                    <a:pt x="7" y="0"/>
                  </a:moveTo>
                  <a:lnTo>
                    <a:pt x="2" y="3"/>
                  </a:lnTo>
                  <a:lnTo>
                    <a:pt x="0" y="3"/>
                  </a:lnTo>
                  <a:lnTo>
                    <a:pt x="0" y="1"/>
                  </a:lnTo>
                  <a:lnTo>
                    <a:pt x="7" y="0"/>
                  </a:lnTo>
                  <a:lnTo>
                    <a:pt x="7"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52" name="Google Shape;952;p9"/>
            <p:cNvSpPr/>
            <p:nvPr/>
          </p:nvSpPr>
          <p:spPr>
            <a:xfrm>
              <a:off x="1061038" y="-2646284"/>
              <a:ext cx="33989" cy="16315"/>
            </a:xfrm>
            <a:custGeom>
              <a:avLst/>
              <a:gdLst/>
              <a:ahLst/>
              <a:cxnLst/>
              <a:rect l="l" t="t" r="r" b="b"/>
              <a:pathLst>
                <a:path w="25" h="12" extrusionOk="0">
                  <a:moveTo>
                    <a:pt x="0" y="2"/>
                  </a:moveTo>
                  <a:lnTo>
                    <a:pt x="19" y="0"/>
                  </a:lnTo>
                  <a:lnTo>
                    <a:pt x="25" y="2"/>
                  </a:lnTo>
                  <a:lnTo>
                    <a:pt x="24" y="5"/>
                  </a:lnTo>
                  <a:lnTo>
                    <a:pt x="25" y="7"/>
                  </a:lnTo>
                  <a:lnTo>
                    <a:pt x="14" y="12"/>
                  </a:lnTo>
                  <a:lnTo>
                    <a:pt x="3" y="8"/>
                  </a:lnTo>
                  <a:lnTo>
                    <a:pt x="0" y="2"/>
                  </a:lnTo>
                  <a:lnTo>
                    <a:pt x="0" y="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53" name="Google Shape;953;p9"/>
            <p:cNvSpPr/>
            <p:nvPr/>
          </p:nvSpPr>
          <p:spPr>
            <a:xfrm>
              <a:off x="1105904" y="-2658520"/>
              <a:ext cx="20394" cy="12236"/>
            </a:xfrm>
            <a:custGeom>
              <a:avLst/>
              <a:gdLst/>
              <a:ahLst/>
              <a:cxnLst/>
              <a:rect l="l" t="t" r="r" b="b"/>
              <a:pathLst>
                <a:path w="15" h="9" extrusionOk="0">
                  <a:moveTo>
                    <a:pt x="0" y="3"/>
                  </a:moveTo>
                  <a:lnTo>
                    <a:pt x="9" y="0"/>
                  </a:lnTo>
                  <a:lnTo>
                    <a:pt x="15" y="1"/>
                  </a:lnTo>
                  <a:lnTo>
                    <a:pt x="15" y="5"/>
                  </a:lnTo>
                  <a:lnTo>
                    <a:pt x="7" y="9"/>
                  </a:lnTo>
                  <a:lnTo>
                    <a:pt x="7" y="5"/>
                  </a:lnTo>
                  <a:lnTo>
                    <a:pt x="0" y="3"/>
                  </a:lnTo>
                  <a:lnTo>
                    <a:pt x="0"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54" name="Google Shape;954;p9"/>
            <p:cNvSpPr/>
            <p:nvPr/>
          </p:nvSpPr>
          <p:spPr>
            <a:xfrm>
              <a:off x="2568787" y="-2318630"/>
              <a:ext cx="28551" cy="6798"/>
            </a:xfrm>
            <a:custGeom>
              <a:avLst/>
              <a:gdLst/>
              <a:ahLst/>
              <a:cxnLst/>
              <a:rect l="l" t="t" r="r" b="b"/>
              <a:pathLst>
                <a:path w="21" h="5" extrusionOk="0">
                  <a:moveTo>
                    <a:pt x="15" y="0"/>
                  </a:moveTo>
                  <a:lnTo>
                    <a:pt x="0" y="0"/>
                  </a:lnTo>
                  <a:lnTo>
                    <a:pt x="8" y="3"/>
                  </a:lnTo>
                  <a:lnTo>
                    <a:pt x="17" y="5"/>
                  </a:lnTo>
                  <a:lnTo>
                    <a:pt x="20" y="3"/>
                  </a:lnTo>
                  <a:lnTo>
                    <a:pt x="21" y="2"/>
                  </a:lnTo>
                  <a:lnTo>
                    <a:pt x="20" y="2"/>
                  </a:lnTo>
                  <a:lnTo>
                    <a:pt x="18" y="5"/>
                  </a:lnTo>
                  <a:lnTo>
                    <a:pt x="18" y="0"/>
                  </a:lnTo>
                  <a:lnTo>
                    <a:pt x="15" y="0"/>
                  </a:lnTo>
                  <a:lnTo>
                    <a:pt x="15"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55" name="Google Shape;955;p9"/>
            <p:cNvSpPr/>
            <p:nvPr/>
          </p:nvSpPr>
          <p:spPr>
            <a:xfrm>
              <a:off x="2863810" y="-2438271"/>
              <a:ext cx="13596" cy="10876"/>
            </a:xfrm>
            <a:custGeom>
              <a:avLst/>
              <a:gdLst/>
              <a:ahLst/>
              <a:cxnLst/>
              <a:rect l="l" t="t" r="r" b="b"/>
              <a:pathLst>
                <a:path w="10" h="8" extrusionOk="0">
                  <a:moveTo>
                    <a:pt x="6" y="8"/>
                  </a:moveTo>
                  <a:lnTo>
                    <a:pt x="10" y="5"/>
                  </a:lnTo>
                  <a:lnTo>
                    <a:pt x="8" y="5"/>
                  </a:lnTo>
                  <a:lnTo>
                    <a:pt x="8" y="1"/>
                  </a:lnTo>
                  <a:lnTo>
                    <a:pt x="10" y="3"/>
                  </a:lnTo>
                  <a:lnTo>
                    <a:pt x="10" y="5"/>
                  </a:lnTo>
                  <a:lnTo>
                    <a:pt x="10" y="5"/>
                  </a:lnTo>
                  <a:lnTo>
                    <a:pt x="10" y="1"/>
                  </a:lnTo>
                  <a:lnTo>
                    <a:pt x="8" y="0"/>
                  </a:lnTo>
                  <a:lnTo>
                    <a:pt x="3" y="1"/>
                  </a:lnTo>
                  <a:lnTo>
                    <a:pt x="0" y="3"/>
                  </a:lnTo>
                  <a:lnTo>
                    <a:pt x="0" y="6"/>
                  </a:lnTo>
                  <a:lnTo>
                    <a:pt x="6" y="8"/>
                  </a:lnTo>
                  <a:lnTo>
                    <a:pt x="6" y="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56" name="Google Shape;956;p9"/>
            <p:cNvSpPr/>
            <p:nvPr/>
          </p:nvSpPr>
          <p:spPr>
            <a:xfrm>
              <a:off x="2122852" y="-2718340"/>
              <a:ext cx="19034" cy="6798"/>
            </a:xfrm>
            <a:custGeom>
              <a:avLst/>
              <a:gdLst/>
              <a:ahLst/>
              <a:cxnLst/>
              <a:rect l="l" t="t" r="r" b="b"/>
              <a:pathLst>
                <a:path w="14" h="5" extrusionOk="0">
                  <a:moveTo>
                    <a:pt x="8" y="0"/>
                  </a:moveTo>
                  <a:lnTo>
                    <a:pt x="14" y="0"/>
                  </a:lnTo>
                  <a:lnTo>
                    <a:pt x="14" y="2"/>
                  </a:lnTo>
                  <a:lnTo>
                    <a:pt x="0" y="5"/>
                  </a:lnTo>
                  <a:lnTo>
                    <a:pt x="8" y="0"/>
                  </a:lnTo>
                  <a:lnTo>
                    <a:pt x="8"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57" name="Google Shape;957;p9"/>
            <p:cNvSpPr/>
            <p:nvPr/>
          </p:nvSpPr>
          <p:spPr>
            <a:xfrm>
              <a:off x="2091582" y="-2695228"/>
              <a:ext cx="20394" cy="5438"/>
            </a:xfrm>
            <a:custGeom>
              <a:avLst/>
              <a:gdLst/>
              <a:ahLst/>
              <a:cxnLst/>
              <a:rect l="l" t="t" r="r" b="b"/>
              <a:pathLst>
                <a:path w="15" h="4" extrusionOk="0">
                  <a:moveTo>
                    <a:pt x="0" y="3"/>
                  </a:moveTo>
                  <a:lnTo>
                    <a:pt x="2" y="1"/>
                  </a:lnTo>
                  <a:lnTo>
                    <a:pt x="5" y="1"/>
                  </a:lnTo>
                  <a:lnTo>
                    <a:pt x="10" y="1"/>
                  </a:lnTo>
                  <a:lnTo>
                    <a:pt x="13" y="0"/>
                  </a:lnTo>
                  <a:lnTo>
                    <a:pt x="15" y="0"/>
                  </a:lnTo>
                  <a:lnTo>
                    <a:pt x="13" y="0"/>
                  </a:lnTo>
                  <a:lnTo>
                    <a:pt x="13" y="1"/>
                  </a:lnTo>
                  <a:lnTo>
                    <a:pt x="12" y="1"/>
                  </a:lnTo>
                  <a:lnTo>
                    <a:pt x="13" y="3"/>
                  </a:lnTo>
                  <a:lnTo>
                    <a:pt x="12" y="3"/>
                  </a:lnTo>
                  <a:lnTo>
                    <a:pt x="10" y="3"/>
                  </a:lnTo>
                  <a:lnTo>
                    <a:pt x="8" y="4"/>
                  </a:lnTo>
                  <a:lnTo>
                    <a:pt x="7" y="4"/>
                  </a:lnTo>
                  <a:lnTo>
                    <a:pt x="5" y="3"/>
                  </a:lnTo>
                  <a:lnTo>
                    <a:pt x="5" y="4"/>
                  </a:lnTo>
                  <a:lnTo>
                    <a:pt x="4" y="3"/>
                  </a:lnTo>
                  <a:lnTo>
                    <a:pt x="0" y="3"/>
                  </a:lnTo>
                  <a:lnTo>
                    <a:pt x="0" y="3"/>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58" name="Google Shape;958;p9"/>
            <p:cNvSpPr/>
            <p:nvPr/>
          </p:nvSpPr>
          <p:spPr>
            <a:xfrm>
              <a:off x="2019526" y="-2673475"/>
              <a:ext cx="9517" cy="5438"/>
            </a:xfrm>
            <a:custGeom>
              <a:avLst/>
              <a:gdLst/>
              <a:ahLst/>
              <a:cxnLst/>
              <a:rect l="l" t="t" r="r" b="b"/>
              <a:pathLst>
                <a:path w="7" h="4" extrusionOk="0">
                  <a:moveTo>
                    <a:pt x="4" y="0"/>
                  </a:moveTo>
                  <a:lnTo>
                    <a:pt x="7" y="3"/>
                  </a:lnTo>
                  <a:lnTo>
                    <a:pt x="7" y="4"/>
                  </a:lnTo>
                  <a:lnTo>
                    <a:pt x="5" y="4"/>
                  </a:lnTo>
                  <a:lnTo>
                    <a:pt x="4" y="3"/>
                  </a:lnTo>
                  <a:lnTo>
                    <a:pt x="0" y="1"/>
                  </a:lnTo>
                  <a:lnTo>
                    <a:pt x="2" y="0"/>
                  </a:lnTo>
                  <a:lnTo>
                    <a:pt x="4" y="0"/>
                  </a:lnTo>
                  <a:lnTo>
                    <a:pt x="4" y="0"/>
                  </a:lnTo>
                  <a:lnTo>
                    <a:pt x="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59" name="Google Shape;959;p9"/>
            <p:cNvSpPr/>
            <p:nvPr/>
          </p:nvSpPr>
          <p:spPr>
            <a:xfrm>
              <a:off x="4291345" y="-2651722"/>
              <a:ext cx="5438" cy="1360"/>
            </a:xfrm>
            <a:custGeom>
              <a:avLst/>
              <a:gdLst/>
              <a:ahLst/>
              <a:cxnLst/>
              <a:rect l="l" t="t" r="r" b="b"/>
              <a:pathLst>
                <a:path w="4" h="1" extrusionOk="0">
                  <a:moveTo>
                    <a:pt x="2" y="1"/>
                  </a:moveTo>
                  <a:lnTo>
                    <a:pt x="0" y="0"/>
                  </a:lnTo>
                  <a:lnTo>
                    <a:pt x="4" y="0"/>
                  </a:lnTo>
                  <a:lnTo>
                    <a:pt x="2" y="1"/>
                  </a:lnTo>
                  <a:lnTo>
                    <a:pt x="2" y="1"/>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60" name="Google Shape;960;p9"/>
            <p:cNvSpPr/>
            <p:nvPr/>
          </p:nvSpPr>
          <p:spPr>
            <a:xfrm>
              <a:off x="1061038" y="-2733296"/>
              <a:ext cx="17675" cy="10876"/>
            </a:xfrm>
            <a:custGeom>
              <a:avLst/>
              <a:gdLst/>
              <a:ahLst/>
              <a:cxnLst/>
              <a:rect l="l" t="t" r="r" b="b"/>
              <a:pathLst>
                <a:path w="13" h="8" extrusionOk="0">
                  <a:moveTo>
                    <a:pt x="3" y="0"/>
                  </a:moveTo>
                  <a:lnTo>
                    <a:pt x="13" y="2"/>
                  </a:lnTo>
                  <a:lnTo>
                    <a:pt x="11" y="5"/>
                  </a:lnTo>
                  <a:lnTo>
                    <a:pt x="3" y="5"/>
                  </a:lnTo>
                  <a:lnTo>
                    <a:pt x="0" y="8"/>
                  </a:lnTo>
                  <a:lnTo>
                    <a:pt x="3" y="0"/>
                  </a:lnTo>
                  <a:lnTo>
                    <a:pt x="3"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61" name="Google Shape;961;p9"/>
            <p:cNvSpPr/>
            <p:nvPr/>
          </p:nvSpPr>
          <p:spPr>
            <a:xfrm>
              <a:off x="2364853" y="-1816954"/>
              <a:ext cx="95169" cy="58461"/>
            </a:xfrm>
            <a:custGeom>
              <a:avLst/>
              <a:gdLst/>
              <a:ahLst/>
              <a:cxnLst/>
              <a:rect l="l" t="t" r="r" b="b"/>
              <a:pathLst>
                <a:path w="70" h="43" extrusionOk="0">
                  <a:moveTo>
                    <a:pt x="67" y="0"/>
                  </a:moveTo>
                  <a:lnTo>
                    <a:pt x="54" y="5"/>
                  </a:lnTo>
                  <a:lnTo>
                    <a:pt x="49" y="3"/>
                  </a:lnTo>
                  <a:lnTo>
                    <a:pt x="46" y="1"/>
                  </a:lnTo>
                  <a:lnTo>
                    <a:pt x="40" y="8"/>
                  </a:lnTo>
                  <a:lnTo>
                    <a:pt x="38" y="8"/>
                  </a:lnTo>
                  <a:lnTo>
                    <a:pt x="30" y="11"/>
                  </a:lnTo>
                  <a:lnTo>
                    <a:pt x="24" y="9"/>
                  </a:lnTo>
                  <a:lnTo>
                    <a:pt x="21" y="14"/>
                  </a:lnTo>
                  <a:lnTo>
                    <a:pt x="14" y="14"/>
                  </a:lnTo>
                  <a:lnTo>
                    <a:pt x="13" y="17"/>
                  </a:lnTo>
                  <a:lnTo>
                    <a:pt x="8" y="21"/>
                  </a:lnTo>
                  <a:lnTo>
                    <a:pt x="3" y="21"/>
                  </a:lnTo>
                  <a:lnTo>
                    <a:pt x="0" y="21"/>
                  </a:lnTo>
                  <a:lnTo>
                    <a:pt x="0" y="22"/>
                  </a:lnTo>
                  <a:lnTo>
                    <a:pt x="24" y="41"/>
                  </a:lnTo>
                  <a:lnTo>
                    <a:pt x="27" y="40"/>
                  </a:lnTo>
                  <a:lnTo>
                    <a:pt x="25" y="37"/>
                  </a:lnTo>
                  <a:lnTo>
                    <a:pt x="24" y="32"/>
                  </a:lnTo>
                  <a:lnTo>
                    <a:pt x="29" y="32"/>
                  </a:lnTo>
                  <a:lnTo>
                    <a:pt x="37" y="38"/>
                  </a:lnTo>
                  <a:lnTo>
                    <a:pt x="38" y="40"/>
                  </a:lnTo>
                  <a:lnTo>
                    <a:pt x="38" y="41"/>
                  </a:lnTo>
                  <a:lnTo>
                    <a:pt x="41" y="41"/>
                  </a:lnTo>
                  <a:lnTo>
                    <a:pt x="48" y="43"/>
                  </a:lnTo>
                  <a:lnTo>
                    <a:pt x="56" y="41"/>
                  </a:lnTo>
                  <a:lnTo>
                    <a:pt x="54" y="37"/>
                  </a:lnTo>
                  <a:lnTo>
                    <a:pt x="57" y="33"/>
                  </a:lnTo>
                  <a:lnTo>
                    <a:pt x="62" y="16"/>
                  </a:lnTo>
                  <a:lnTo>
                    <a:pt x="69" y="8"/>
                  </a:lnTo>
                  <a:lnTo>
                    <a:pt x="70" y="0"/>
                  </a:lnTo>
                  <a:lnTo>
                    <a:pt x="67"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62" name="Google Shape;962;p9"/>
            <p:cNvSpPr/>
            <p:nvPr/>
          </p:nvSpPr>
          <p:spPr>
            <a:xfrm>
              <a:off x="2447786" y="-1607582"/>
              <a:ext cx="252878" cy="250158"/>
            </a:xfrm>
            <a:custGeom>
              <a:avLst/>
              <a:gdLst/>
              <a:ahLst/>
              <a:cxnLst/>
              <a:rect l="l" t="t" r="r" b="b"/>
              <a:pathLst>
                <a:path w="186" h="184" extrusionOk="0">
                  <a:moveTo>
                    <a:pt x="174" y="166"/>
                  </a:moveTo>
                  <a:lnTo>
                    <a:pt x="173" y="166"/>
                  </a:lnTo>
                  <a:lnTo>
                    <a:pt x="166" y="163"/>
                  </a:lnTo>
                  <a:lnTo>
                    <a:pt x="162" y="162"/>
                  </a:lnTo>
                  <a:lnTo>
                    <a:pt x="162" y="158"/>
                  </a:lnTo>
                  <a:lnTo>
                    <a:pt x="166" y="157"/>
                  </a:lnTo>
                  <a:lnTo>
                    <a:pt x="168" y="157"/>
                  </a:lnTo>
                  <a:lnTo>
                    <a:pt x="170" y="158"/>
                  </a:lnTo>
                  <a:lnTo>
                    <a:pt x="171" y="157"/>
                  </a:lnTo>
                  <a:lnTo>
                    <a:pt x="174" y="152"/>
                  </a:lnTo>
                  <a:lnTo>
                    <a:pt x="173" y="147"/>
                  </a:lnTo>
                  <a:lnTo>
                    <a:pt x="178" y="146"/>
                  </a:lnTo>
                  <a:lnTo>
                    <a:pt x="181" y="128"/>
                  </a:lnTo>
                  <a:lnTo>
                    <a:pt x="186" y="123"/>
                  </a:lnTo>
                  <a:lnTo>
                    <a:pt x="174" y="109"/>
                  </a:lnTo>
                  <a:lnTo>
                    <a:pt x="165" y="110"/>
                  </a:lnTo>
                  <a:lnTo>
                    <a:pt x="160" y="109"/>
                  </a:lnTo>
                  <a:lnTo>
                    <a:pt x="163" y="93"/>
                  </a:lnTo>
                  <a:lnTo>
                    <a:pt x="152" y="98"/>
                  </a:lnTo>
                  <a:lnTo>
                    <a:pt x="144" y="99"/>
                  </a:lnTo>
                  <a:lnTo>
                    <a:pt x="136" y="98"/>
                  </a:lnTo>
                  <a:lnTo>
                    <a:pt x="133" y="94"/>
                  </a:lnTo>
                  <a:lnTo>
                    <a:pt x="123" y="93"/>
                  </a:lnTo>
                  <a:lnTo>
                    <a:pt x="126" y="90"/>
                  </a:lnTo>
                  <a:lnTo>
                    <a:pt x="117" y="81"/>
                  </a:lnTo>
                  <a:lnTo>
                    <a:pt x="114" y="75"/>
                  </a:lnTo>
                  <a:lnTo>
                    <a:pt x="120" y="65"/>
                  </a:lnTo>
                  <a:lnTo>
                    <a:pt x="128" y="64"/>
                  </a:lnTo>
                  <a:lnTo>
                    <a:pt x="130" y="57"/>
                  </a:lnTo>
                  <a:lnTo>
                    <a:pt x="139" y="49"/>
                  </a:lnTo>
                  <a:lnTo>
                    <a:pt x="154" y="45"/>
                  </a:lnTo>
                  <a:lnTo>
                    <a:pt x="173" y="41"/>
                  </a:lnTo>
                  <a:lnTo>
                    <a:pt x="179" y="41"/>
                  </a:lnTo>
                  <a:lnTo>
                    <a:pt x="181" y="40"/>
                  </a:lnTo>
                  <a:lnTo>
                    <a:pt x="176" y="37"/>
                  </a:lnTo>
                  <a:lnTo>
                    <a:pt x="171" y="37"/>
                  </a:lnTo>
                  <a:lnTo>
                    <a:pt x="171" y="35"/>
                  </a:lnTo>
                  <a:lnTo>
                    <a:pt x="181" y="27"/>
                  </a:lnTo>
                  <a:lnTo>
                    <a:pt x="179" y="25"/>
                  </a:lnTo>
                  <a:lnTo>
                    <a:pt x="168" y="22"/>
                  </a:lnTo>
                  <a:lnTo>
                    <a:pt x="162" y="22"/>
                  </a:lnTo>
                  <a:lnTo>
                    <a:pt x="154" y="22"/>
                  </a:lnTo>
                  <a:lnTo>
                    <a:pt x="147" y="24"/>
                  </a:lnTo>
                  <a:lnTo>
                    <a:pt x="134" y="24"/>
                  </a:lnTo>
                  <a:lnTo>
                    <a:pt x="133" y="21"/>
                  </a:lnTo>
                  <a:lnTo>
                    <a:pt x="134" y="17"/>
                  </a:lnTo>
                  <a:lnTo>
                    <a:pt x="130" y="16"/>
                  </a:lnTo>
                  <a:lnTo>
                    <a:pt x="126" y="11"/>
                  </a:lnTo>
                  <a:lnTo>
                    <a:pt x="122" y="9"/>
                  </a:lnTo>
                  <a:lnTo>
                    <a:pt x="117" y="5"/>
                  </a:lnTo>
                  <a:lnTo>
                    <a:pt x="112" y="1"/>
                  </a:lnTo>
                  <a:lnTo>
                    <a:pt x="104" y="0"/>
                  </a:lnTo>
                  <a:lnTo>
                    <a:pt x="99" y="0"/>
                  </a:lnTo>
                  <a:lnTo>
                    <a:pt x="99" y="1"/>
                  </a:lnTo>
                  <a:lnTo>
                    <a:pt x="104" y="8"/>
                  </a:lnTo>
                  <a:lnTo>
                    <a:pt x="101" y="8"/>
                  </a:lnTo>
                  <a:lnTo>
                    <a:pt x="94" y="16"/>
                  </a:lnTo>
                  <a:lnTo>
                    <a:pt x="78" y="25"/>
                  </a:lnTo>
                  <a:lnTo>
                    <a:pt x="54" y="30"/>
                  </a:lnTo>
                  <a:lnTo>
                    <a:pt x="51" y="35"/>
                  </a:lnTo>
                  <a:lnTo>
                    <a:pt x="48" y="35"/>
                  </a:lnTo>
                  <a:lnTo>
                    <a:pt x="43" y="38"/>
                  </a:lnTo>
                  <a:lnTo>
                    <a:pt x="40" y="46"/>
                  </a:lnTo>
                  <a:lnTo>
                    <a:pt x="35" y="48"/>
                  </a:lnTo>
                  <a:lnTo>
                    <a:pt x="29" y="49"/>
                  </a:lnTo>
                  <a:lnTo>
                    <a:pt x="25" y="45"/>
                  </a:lnTo>
                  <a:lnTo>
                    <a:pt x="21" y="45"/>
                  </a:lnTo>
                  <a:lnTo>
                    <a:pt x="19" y="43"/>
                  </a:lnTo>
                  <a:lnTo>
                    <a:pt x="13" y="45"/>
                  </a:lnTo>
                  <a:lnTo>
                    <a:pt x="13" y="40"/>
                  </a:lnTo>
                  <a:lnTo>
                    <a:pt x="17" y="38"/>
                  </a:lnTo>
                  <a:lnTo>
                    <a:pt x="17" y="33"/>
                  </a:lnTo>
                  <a:lnTo>
                    <a:pt x="1" y="43"/>
                  </a:lnTo>
                  <a:lnTo>
                    <a:pt x="1" y="53"/>
                  </a:lnTo>
                  <a:lnTo>
                    <a:pt x="4" y="54"/>
                  </a:lnTo>
                  <a:lnTo>
                    <a:pt x="0" y="57"/>
                  </a:lnTo>
                  <a:lnTo>
                    <a:pt x="16" y="67"/>
                  </a:lnTo>
                  <a:lnTo>
                    <a:pt x="21" y="70"/>
                  </a:lnTo>
                  <a:lnTo>
                    <a:pt x="24" y="78"/>
                  </a:lnTo>
                  <a:lnTo>
                    <a:pt x="32" y="83"/>
                  </a:lnTo>
                  <a:lnTo>
                    <a:pt x="38" y="101"/>
                  </a:lnTo>
                  <a:lnTo>
                    <a:pt x="43" y="106"/>
                  </a:lnTo>
                  <a:lnTo>
                    <a:pt x="45" y="115"/>
                  </a:lnTo>
                  <a:lnTo>
                    <a:pt x="49" y="117"/>
                  </a:lnTo>
                  <a:lnTo>
                    <a:pt x="57" y="131"/>
                  </a:lnTo>
                  <a:lnTo>
                    <a:pt x="61" y="133"/>
                  </a:lnTo>
                  <a:lnTo>
                    <a:pt x="62" y="139"/>
                  </a:lnTo>
                  <a:lnTo>
                    <a:pt x="59" y="141"/>
                  </a:lnTo>
                  <a:lnTo>
                    <a:pt x="61" y="144"/>
                  </a:lnTo>
                  <a:lnTo>
                    <a:pt x="77" y="155"/>
                  </a:lnTo>
                  <a:lnTo>
                    <a:pt x="97" y="163"/>
                  </a:lnTo>
                  <a:lnTo>
                    <a:pt x="120" y="170"/>
                  </a:lnTo>
                  <a:lnTo>
                    <a:pt x="130" y="174"/>
                  </a:lnTo>
                  <a:lnTo>
                    <a:pt x="139" y="181"/>
                  </a:lnTo>
                  <a:lnTo>
                    <a:pt x="147" y="184"/>
                  </a:lnTo>
                  <a:lnTo>
                    <a:pt x="150" y="183"/>
                  </a:lnTo>
                  <a:lnTo>
                    <a:pt x="158" y="183"/>
                  </a:lnTo>
                  <a:lnTo>
                    <a:pt x="163" y="178"/>
                  </a:lnTo>
                  <a:lnTo>
                    <a:pt x="163" y="176"/>
                  </a:lnTo>
                  <a:lnTo>
                    <a:pt x="174" y="166"/>
                  </a:lnTo>
                  <a:lnTo>
                    <a:pt x="174" y="16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63" name="Google Shape;963;p9"/>
            <p:cNvSpPr/>
            <p:nvPr/>
          </p:nvSpPr>
          <p:spPr>
            <a:xfrm>
              <a:off x="3033755" y="-1173883"/>
              <a:ext cx="42147" cy="32629"/>
            </a:xfrm>
            <a:custGeom>
              <a:avLst/>
              <a:gdLst/>
              <a:ahLst/>
              <a:cxnLst/>
              <a:rect l="l" t="t" r="r" b="b"/>
              <a:pathLst>
                <a:path w="31" h="24" extrusionOk="0">
                  <a:moveTo>
                    <a:pt x="19" y="0"/>
                  </a:moveTo>
                  <a:lnTo>
                    <a:pt x="21" y="5"/>
                  </a:lnTo>
                  <a:lnTo>
                    <a:pt x="29" y="3"/>
                  </a:lnTo>
                  <a:lnTo>
                    <a:pt x="31" y="5"/>
                  </a:lnTo>
                  <a:lnTo>
                    <a:pt x="29" y="6"/>
                  </a:lnTo>
                  <a:lnTo>
                    <a:pt x="27" y="5"/>
                  </a:lnTo>
                  <a:lnTo>
                    <a:pt x="27" y="9"/>
                  </a:lnTo>
                  <a:lnTo>
                    <a:pt x="19" y="13"/>
                  </a:lnTo>
                  <a:lnTo>
                    <a:pt x="16" y="17"/>
                  </a:lnTo>
                  <a:lnTo>
                    <a:pt x="6" y="22"/>
                  </a:lnTo>
                  <a:lnTo>
                    <a:pt x="2" y="22"/>
                  </a:lnTo>
                  <a:lnTo>
                    <a:pt x="2" y="24"/>
                  </a:lnTo>
                  <a:lnTo>
                    <a:pt x="0" y="21"/>
                  </a:lnTo>
                  <a:lnTo>
                    <a:pt x="2" y="19"/>
                  </a:lnTo>
                  <a:lnTo>
                    <a:pt x="3" y="16"/>
                  </a:lnTo>
                  <a:lnTo>
                    <a:pt x="8" y="16"/>
                  </a:lnTo>
                  <a:lnTo>
                    <a:pt x="11" y="14"/>
                  </a:lnTo>
                  <a:lnTo>
                    <a:pt x="18" y="6"/>
                  </a:lnTo>
                  <a:lnTo>
                    <a:pt x="19" y="0"/>
                  </a:lnTo>
                  <a:lnTo>
                    <a:pt x="19"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64" name="Google Shape;964;p9"/>
            <p:cNvSpPr/>
            <p:nvPr/>
          </p:nvSpPr>
          <p:spPr>
            <a:xfrm>
              <a:off x="4168985" y="-1734021"/>
              <a:ext cx="39428" cy="39428"/>
            </a:xfrm>
            <a:custGeom>
              <a:avLst/>
              <a:gdLst/>
              <a:ahLst/>
              <a:cxnLst/>
              <a:rect l="l" t="t" r="r" b="b"/>
              <a:pathLst>
                <a:path w="29" h="29" extrusionOk="0">
                  <a:moveTo>
                    <a:pt x="23" y="8"/>
                  </a:moveTo>
                  <a:lnTo>
                    <a:pt x="18" y="8"/>
                  </a:lnTo>
                  <a:lnTo>
                    <a:pt x="18" y="9"/>
                  </a:lnTo>
                  <a:lnTo>
                    <a:pt x="17" y="8"/>
                  </a:lnTo>
                  <a:lnTo>
                    <a:pt x="13" y="6"/>
                  </a:lnTo>
                  <a:lnTo>
                    <a:pt x="15" y="5"/>
                  </a:lnTo>
                  <a:lnTo>
                    <a:pt x="12" y="3"/>
                  </a:lnTo>
                  <a:lnTo>
                    <a:pt x="13" y="5"/>
                  </a:lnTo>
                  <a:lnTo>
                    <a:pt x="10" y="5"/>
                  </a:lnTo>
                  <a:lnTo>
                    <a:pt x="7" y="0"/>
                  </a:lnTo>
                  <a:lnTo>
                    <a:pt x="7" y="1"/>
                  </a:lnTo>
                  <a:lnTo>
                    <a:pt x="9" y="3"/>
                  </a:lnTo>
                  <a:lnTo>
                    <a:pt x="4" y="3"/>
                  </a:lnTo>
                  <a:lnTo>
                    <a:pt x="0" y="3"/>
                  </a:lnTo>
                  <a:lnTo>
                    <a:pt x="4" y="5"/>
                  </a:lnTo>
                  <a:lnTo>
                    <a:pt x="4" y="3"/>
                  </a:lnTo>
                  <a:lnTo>
                    <a:pt x="4" y="5"/>
                  </a:lnTo>
                  <a:lnTo>
                    <a:pt x="7" y="5"/>
                  </a:lnTo>
                  <a:lnTo>
                    <a:pt x="7" y="5"/>
                  </a:lnTo>
                  <a:lnTo>
                    <a:pt x="9" y="5"/>
                  </a:lnTo>
                  <a:lnTo>
                    <a:pt x="10" y="5"/>
                  </a:lnTo>
                  <a:lnTo>
                    <a:pt x="13" y="8"/>
                  </a:lnTo>
                  <a:lnTo>
                    <a:pt x="12" y="8"/>
                  </a:lnTo>
                  <a:lnTo>
                    <a:pt x="15" y="9"/>
                  </a:lnTo>
                  <a:lnTo>
                    <a:pt x="13" y="9"/>
                  </a:lnTo>
                  <a:lnTo>
                    <a:pt x="12" y="11"/>
                  </a:lnTo>
                  <a:lnTo>
                    <a:pt x="15" y="9"/>
                  </a:lnTo>
                  <a:lnTo>
                    <a:pt x="18" y="9"/>
                  </a:lnTo>
                  <a:lnTo>
                    <a:pt x="18" y="11"/>
                  </a:lnTo>
                  <a:lnTo>
                    <a:pt x="20" y="11"/>
                  </a:lnTo>
                  <a:lnTo>
                    <a:pt x="21" y="11"/>
                  </a:lnTo>
                  <a:lnTo>
                    <a:pt x="21" y="13"/>
                  </a:lnTo>
                  <a:lnTo>
                    <a:pt x="15" y="16"/>
                  </a:lnTo>
                  <a:lnTo>
                    <a:pt x="17" y="16"/>
                  </a:lnTo>
                  <a:lnTo>
                    <a:pt x="21" y="14"/>
                  </a:lnTo>
                  <a:lnTo>
                    <a:pt x="26" y="16"/>
                  </a:lnTo>
                  <a:lnTo>
                    <a:pt x="23" y="16"/>
                  </a:lnTo>
                  <a:lnTo>
                    <a:pt x="25" y="16"/>
                  </a:lnTo>
                  <a:lnTo>
                    <a:pt x="28" y="17"/>
                  </a:lnTo>
                  <a:lnTo>
                    <a:pt x="21" y="19"/>
                  </a:lnTo>
                  <a:lnTo>
                    <a:pt x="26" y="19"/>
                  </a:lnTo>
                  <a:lnTo>
                    <a:pt x="26" y="22"/>
                  </a:lnTo>
                  <a:lnTo>
                    <a:pt x="23" y="22"/>
                  </a:lnTo>
                  <a:lnTo>
                    <a:pt x="28" y="24"/>
                  </a:lnTo>
                  <a:lnTo>
                    <a:pt x="23" y="24"/>
                  </a:lnTo>
                  <a:lnTo>
                    <a:pt x="21" y="24"/>
                  </a:lnTo>
                  <a:lnTo>
                    <a:pt x="17" y="22"/>
                  </a:lnTo>
                  <a:lnTo>
                    <a:pt x="12" y="21"/>
                  </a:lnTo>
                  <a:lnTo>
                    <a:pt x="15" y="24"/>
                  </a:lnTo>
                  <a:lnTo>
                    <a:pt x="23" y="25"/>
                  </a:lnTo>
                  <a:lnTo>
                    <a:pt x="25" y="29"/>
                  </a:lnTo>
                  <a:lnTo>
                    <a:pt x="26" y="27"/>
                  </a:lnTo>
                  <a:lnTo>
                    <a:pt x="26" y="29"/>
                  </a:lnTo>
                  <a:lnTo>
                    <a:pt x="28" y="27"/>
                  </a:lnTo>
                  <a:lnTo>
                    <a:pt x="28" y="25"/>
                  </a:lnTo>
                  <a:lnTo>
                    <a:pt x="29" y="24"/>
                  </a:lnTo>
                  <a:lnTo>
                    <a:pt x="28" y="22"/>
                  </a:lnTo>
                  <a:lnTo>
                    <a:pt x="29" y="16"/>
                  </a:lnTo>
                  <a:lnTo>
                    <a:pt x="29" y="13"/>
                  </a:lnTo>
                  <a:lnTo>
                    <a:pt x="28" y="11"/>
                  </a:lnTo>
                  <a:lnTo>
                    <a:pt x="28" y="9"/>
                  </a:lnTo>
                  <a:lnTo>
                    <a:pt x="29" y="9"/>
                  </a:lnTo>
                  <a:lnTo>
                    <a:pt x="28" y="8"/>
                  </a:lnTo>
                  <a:lnTo>
                    <a:pt x="29" y="6"/>
                  </a:lnTo>
                  <a:lnTo>
                    <a:pt x="26" y="6"/>
                  </a:lnTo>
                  <a:lnTo>
                    <a:pt x="28" y="5"/>
                  </a:lnTo>
                  <a:lnTo>
                    <a:pt x="26" y="5"/>
                  </a:lnTo>
                  <a:lnTo>
                    <a:pt x="26" y="6"/>
                  </a:lnTo>
                  <a:lnTo>
                    <a:pt x="28" y="8"/>
                  </a:lnTo>
                  <a:lnTo>
                    <a:pt x="26" y="8"/>
                  </a:lnTo>
                  <a:lnTo>
                    <a:pt x="28" y="9"/>
                  </a:lnTo>
                  <a:lnTo>
                    <a:pt x="26" y="9"/>
                  </a:lnTo>
                  <a:lnTo>
                    <a:pt x="26" y="13"/>
                  </a:lnTo>
                  <a:lnTo>
                    <a:pt x="20" y="9"/>
                  </a:lnTo>
                  <a:lnTo>
                    <a:pt x="23" y="8"/>
                  </a:lnTo>
                  <a:lnTo>
                    <a:pt x="23" y="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65" name="Google Shape;965;p9"/>
            <p:cNvSpPr/>
            <p:nvPr/>
          </p:nvSpPr>
          <p:spPr>
            <a:xfrm>
              <a:off x="4474886" y="-1810156"/>
              <a:ext cx="46225" cy="25832"/>
            </a:xfrm>
            <a:custGeom>
              <a:avLst/>
              <a:gdLst/>
              <a:ahLst/>
              <a:cxnLst/>
              <a:rect l="l" t="t" r="r" b="b"/>
              <a:pathLst>
                <a:path w="34" h="19" extrusionOk="0">
                  <a:moveTo>
                    <a:pt x="26" y="16"/>
                  </a:moveTo>
                  <a:lnTo>
                    <a:pt x="21" y="17"/>
                  </a:lnTo>
                  <a:lnTo>
                    <a:pt x="18" y="19"/>
                  </a:lnTo>
                  <a:lnTo>
                    <a:pt x="14" y="17"/>
                  </a:lnTo>
                  <a:lnTo>
                    <a:pt x="11" y="14"/>
                  </a:lnTo>
                  <a:lnTo>
                    <a:pt x="6" y="11"/>
                  </a:lnTo>
                  <a:lnTo>
                    <a:pt x="0" y="4"/>
                  </a:lnTo>
                  <a:lnTo>
                    <a:pt x="2" y="1"/>
                  </a:lnTo>
                  <a:lnTo>
                    <a:pt x="5" y="0"/>
                  </a:lnTo>
                  <a:lnTo>
                    <a:pt x="10" y="1"/>
                  </a:lnTo>
                  <a:lnTo>
                    <a:pt x="14" y="4"/>
                  </a:lnTo>
                  <a:lnTo>
                    <a:pt x="16" y="8"/>
                  </a:lnTo>
                  <a:lnTo>
                    <a:pt x="30" y="9"/>
                  </a:lnTo>
                  <a:lnTo>
                    <a:pt x="34" y="12"/>
                  </a:lnTo>
                  <a:lnTo>
                    <a:pt x="32" y="14"/>
                  </a:lnTo>
                  <a:lnTo>
                    <a:pt x="26" y="16"/>
                  </a:lnTo>
                  <a:lnTo>
                    <a:pt x="26" y="1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66" name="Google Shape;966;p9"/>
            <p:cNvSpPr/>
            <p:nvPr/>
          </p:nvSpPr>
          <p:spPr>
            <a:xfrm>
              <a:off x="4934416" y="-1678279"/>
              <a:ext cx="175383" cy="126439"/>
            </a:xfrm>
            <a:custGeom>
              <a:avLst/>
              <a:gdLst/>
              <a:ahLst/>
              <a:cxnLst/>
              <a:rect l="l" t="t" r="r" b="b"/>
              <a:pathLst>
                <a:path w="129" h="93" extrusionOk="0">
                  <a:moveTo>
                    <a:pt x="114" y="18"/>
                  </a:moveTo>
                  <a:lnTo>
                    <a:pt x="121" y="13"/>
                  </a:lnTo>
                  <a:lnTo>
                    <a:pt x="125" y="7"/>
                  </a:lnTo>
                  <a:lnTo>
                    <a:pt x="117" y="7"/>
                  </a:lnTo>
                  <a:lnTo>
                    <a:pt x="108" y="4"/>
                  </a:lnTo>
                  <a:lnTo>
                    <a:pt x="98" y="5"/>
                  </a:lnTo>
                  <a:lnTo>
                    <a:pt x="93" y="8"/>
                  </a:lnTo>
                  <a:lnTo>
                    <a:pt x="87" y="12"/>
                  </a:lnTo>
                  <a:lnTo>
                    <a:pt x="81" y="12"/>
                  </a:lnTo>
                  <a:lnTo>
                    <a:pt x="63" y="8"/>
                  </a:lnTo>
                  <a:lnTo>
                    <a:pt x="42" y="0"/>
                  </a:lnTo>
                  <a:lnTo>
                    <a:pt x="31" y="0"/>
                  </a:lnTo>
                  <a:lnTo>
                    <a:pt x="8" y="0"/>
                  </a:lnTo>
                  <a:lnTo>
                    <a:pt x="0" y="5"/>
                  </a:lnTo>
                  <a:lnTo>
                    <a:pt x="7" y="7"/>
                  </a:lnTo>
                  <a:lnTo>
                    <a:pt x="12" y="15"/>
                  </a:lnTo>
                  <a:lnTo>
                    <a:pt x="18" y="18"/>
                  </a:lnTo>
                  <a:lnTo>
                    <a:pt x="20" y="26"/>
                  </a:lnTo>
                  <a:lnTo>
                    <a:pt x="20" y="31"/>
                  </a:lnTo>
                  <a:lnTo>
                    <a:pt x="7" y="45"/>
                  </a:lnTo>
                  <a:lnTo>
                    <a:pt x="7" y="47"/>
                  </a:lnTo>
                  <a:lnTo>
                    <a:pt x="8" y="48"/>
                  </a:lnTo>
                  <a:lnTo>
                    <a:pt x="10" y="50"/>
                  </a:lnTo>
                  <a:lnTo>
                    <a:pt x="12" y="50"/>
                  </a:lnTo>
                  <a:lnTo>
                    <a:pt x="13" y="50"/>
                  </a:lnTo>
                  <a:lnTo>
                    <a:pt x="16" y="50"/>
                  </a:lnTo>
                  <a:lnTo>
                    <a:pt x="20" y="50"/>
                  </a:lnTo>
                  <a:lnTo>
                    <a:pt x="20" y="50"/>
                  </a:lnTo>
                  <a:lnTo>
                    <a:pt x="16" y="52"/>
                  </a:lnTo>
                  <a:lnTo>
                    <a:pt x="13" y="52"/>
                  </a:lnTo>
                  <a:lnTo>
                    <a:pt x="10" y="52"/>
                  </a:lnTo>
                  <a:lnTo>
                    <a:pt x="8" y="55"/>
                  </a:lnTo>
                  <a:lnTo>
                    <a:pt x="12" y="57"/>
                  </a:lnTo>
                  <a:lnTo>
                    <a:pt x="69" y="77"/>
                  </a:lnTo>
                  <a:lnTo>
                    <a:pt x="74" y="85"/>
                  </a:lnTo>
                  <a:lnTo>
                    <a:pt x="97" y="93"/>
                  </a:lnTo>
                  <a:lnTo>
                    <a:pt x="101" y="90"/>
                  </a:lnTo>
                  <a:lnTo>
                    <a:pt x="111" y="74"/>
                  </a:lnTo>
                  <a:lnTo>
                    <a:pt x="113" y="73"/>
                  </a:lnTo>
                  <a:lnTo>
                    <a:pt x="117" y="71"/>
                  </a:lnTo>
                  <a:lnTo>
                    <a:pt x="121" y="68"/>
                  </a:lnTo>
                  <a:lnTo>
                    <a:pt x="124" y="66"/>
                  </a:lnTo>
                  <a:lnTo>
                    <a:pt x="129" y="63"/>
                  </a:lnTo>
                  <a:lnTo>
                    <a:pt x="119" y="55"/>
                  </a:lnTo>
                  <a:lnTo>
                    <a:pt x="114" y="18"/>
                  </a:lnTo>
                  <a:close/>
                  <a:moveTo>
                    <a:pt x="42" y="26"/>
                  </a:moveTo>
                  <a:lnTo>
                    <a:pt x="40" y="21"/>
                  </a:lnTo>
                  <a:lnTo>
                    <a:pt x="34" y="18"/>
                  </a:lnTo>
                  <a:lnTo>
                    <a:pt x="29" y="10"/>
                  </a:lnTo>
                  <a:lnTo>
                    <a:pt x="29" y="5"/>
                  </a:lnTo>
                  <a:lnTo>
                    <a:pt x="31" y="4"/>
                  </a:lnTo>
                  <a:lnTo>
                    <a:pt x="36" y="7"/>
                  </a:lnTo>
                  <a:lnTo>
                    <a:pt x="37" y="18"/>
                  </a:lnTo>
                  <a:lnTo>
                    <a:pt x="44" y="23"/>
                  </a:lnTo>
                  <a:lnTo>
                    <a:pt x="44" y="26"/>
                  </a:lnTo>
                  <a:lnTo>
                    <a:pt x="42" y="26"/>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67" name="Google Shape;967;p9"/>
            <p:cNvSpPr/>
            <p:nvPr/>
          </p:nvSpPr>
          <p:spPr>
            <a:xfrm>
              <a:off x="5338204" y="-2347181"/>
              <a:ext cx="69338" cy="63900"/>
            </a:xfrm>
            <a:custGeom>
              <a:avLst/>
              <a:gdLst/>
              <a:ahLst/>
              <a:cxnLst/>
              <a:rect l="l" t="t" r="r" b="b"/>
              <a:pathLst>
                <a:path w="51" h="47" extrusionOk="0">
                  <a:moveTo>
                    <a:pt x="29" y="47"/>
                  </a:moveTo>
                  <a:lnTo>
                    <a:pt x="35" y="45"/>
                  </a:lnTo>
                  <a:lnTo>
                    <a:pt x="38" y="40"/>
                  </a:lnTo>
                  <a:lnTo>
                    <a:pt x="42" y="37"/>
                  </a:lnTo>
                  <a:lnTo>
                    <a:pt x="43" y="32"/>
                  </a:lnTo>
                  <a:lnTo>
                    <a:pt x="50" y="29"/>
                  </a:lnTo>
                  <a:lnTo>
                    <a:pt x="51" y="27"/>
                  </a:lnTo>
                  <a:lnTo>
                    <a:pt x="45" y="21"/>
                  </a:lnTo>
                  <a:lnTo>
                    <a:pt x="40" y="18"/>
                  </a:lnTo>
                  <a:lnTo>
                    <a:pt x="38" y="11"/>
                  </a:lnTo>
                  <a:lnTo>
                    <a:pt x="37" y="11"/>
                  </a:lnTo>
                  <a:lnTo>
                    <a:pt x="43" y="0"/>
                  </a:lnTo>
                  <a:lnTo>
                    <a:pt x="34" y="5"/>
                  </a:lnTo>
                  <a:lnTo>
                    <a:pt x="32" y="2"/>
                  </a:lnTo>
                  <a:lnTo>
                    <a:pt x="29" y="5"/>
                  </a:lnTo>
                  <a:lnTo>
                    <a:pt x="26" y="3"/>
                  </a:lnTo>
                  <a:lnTo>
                    <a:pt x="24" y="8"/>
                  </a:lnTo>
                  <a:lnTo>
                    <a:pt x="34" y="8"/>
                  </a:lnTo>
                  <a:lnTo>
                    <a:pt x="34" y="10"/>
                  </a:lnTo>
                  <a:lnTo>
                    <a:pt x="30" y="11"/>
                  </a:lnTo>
                  <a:lnTo>
                    <a:pt x="27" y="8"/>
                  </a:lnTo>
                  <a:lnTo>
                    <a:pt x="22" y="10"/>
                  </a:lnTo>
                  <a:lnTo>
                    <a:pt x="19" y="7"/>
                  </a:lnTo>
                  <a:lnTo>
                    <a:pt x="18" y="8"/>
                  </a:lnTo>
                  <a:lnTo>
                    <a:pt x="16" y="15"/>
                  </a:lnTo>
                  <a:lnTo>
                    <a:pt x="14" y="15"/>
                  </a:lnTo>
                  <a:lnTo>
                    <a:pt x="14" y="13"/>
                  </a:lnTo>
                  <a:lnTo>
                    <a:pt x="6" y="15"/>
                  </a:lnTo>
                  <a:lnTo>
                    <a:pt x="3" y="23"/>
                  </a:lnTo>
                  <a:lnTo>
                    <a:pt x="0" y="27"/>
                  </a:lnTo>
                  <a:lnTo>
                    <a:pt x="2" y="34"/>
                  </a:lnTo>
                  <a:lnTo>
                    <a:pt x="6" y="45"/>
                  </a:lnTo>
                  <a:lnTo>
                    <a:pt x="8" y="45"/>
                  </a:lnTo>
                  <a:lnTo>
                    <a:pt x="13" y="45"/>
                  </a:lnTo>
                  <a:lnTo>
                    <a:pt x="16" y="45"/>
                  </a:lnTo>
                  <a:lnTo>
                    <a:pt x="18" y="45"/>
                  </a:lnTo>
                  <a:lnTo>
                    <a:pt x="21" y="45"/>
                  </a:lnTo>
                  <a:lnTo>
                    <a:pt x="26" y="47"/>
                  </a:lnTo>
                  <a:lnTo>
                    <a:pt x="29" y="47"/>
                  </a:lnTo>
                  <a:lnTo>
                    <a:pt x="29" y="4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68" name="Google Shape;968;p9"/>
            <p:cNvSpPr/>
            <p:nvPr/>
          </p:nvSpPr>
          <p:spPr>
            <a:xfrm>
              <a:off x="5634587" y="-2347181"/>
              <a:ext cx="107405" cy="39428"/>
            </a:xfrm>
            <a:custGeom>
              <a:avLst/>
              <a:gdLst/>
              <a:ahLst/>
              <a:cxnLst/>
              <a:rect l="l" t="t" r="r" b="b"/>
              <a:pathLst>
                <a:path w="79" h="29" extrusionOk="0">
                  <a:moveTo>
                    <a:pt x="18" y="0"/>
                  </a:moveTo>
                  <a:lnTo>
                    <a:pt x="23" y="0"/>
                  </a:lnTo>
                  <a:lnTo>
                    <a:pt x="29" y="0"/>
                  </a:lnTo>
                  <a:lnTo>
                    <a:pt x="53" y="3"/>
                  </a:lnTo>
                  <a:lnTo>
                    <a:pt x="61" y="2"/>
                  </a:lnTo>
                  <a:lnTo>
                    <a:pt x="66" y="3"/>
                  </a:lnTo>
                  <a:lnTo>
                    <a:pt x="71" y="0"/>
                  </a:lnTo>
                  <a:lnTo>
                    <a:pt x="77" y="0"/>
                  </a:lnTo>
                  <a:lnTo>
                    <a:pt x="79" y="0"/>
                  </a:lnTo>
                  <a:lnTo>
                    <a:pt x="79" y="3"/>
                  </a:lnTo>
                  <a:lnTo>
                    <a:pt x="77" y="7"/>
                  </a:lnTo>
                  <a:lnTo>
                    <a:pt x="71" y="5"/>
                  </a:lnTo>
                  <a:lnTo>
                    <a:pt x="69" y="7"/>
                  </a:lnTo>
                  <a:lnTo>
                    <a:pt x="63" y="7"/>
                  </a:lnTo>
                  <a:lnTo>
                    <a:pt x="55" y="5"/>
                  </a:lnTo>
                  <a:lnTo>
                    <a:pt x="51" y="5"/>
                  </a:lnTo>
                  <a:lnTo>
                    <a:pt x="29" y="5"/>
                  </a:lnTo>
                  <a:lnTo>
                    <a:pt x="24" y="2"/>
                  </a:lnTo>
                  <a:lnTo>
                    <a:pt x="23" y="5"/>
                  </a:lnTo>
                  <a:lnTo>
                    <a:pt x="19" y="5"/>
                  </a:lnTo>
                  <a:lnTo>
                    <a:pt x="16" y="10"/>
                  </a:lnTo>
                  <a:lnTo>
                    <a:pt x="11" y="11"/>
                  </a:lnTo>
                  <a:lnTo>
                    <a:pt x="10" y="19"/>
                  </a:lnTo>
                  <a:lnTo>
                    <a:pt x="10" y="21"/>
                  </a:lnTo>
                  <a:lnTo>
                    <a:pt x="11" y="23"/>
                  </a:lnTo>
                  <a:lnTo>
                    <a:pt x="16" y="29"/>
                  </a:lnTo>
                  <a:lnTo>
                    <a:pt x="13" y="29"/>
                  </a:lnTo>
                  <a:lnTo>
                    <a:pt x="5" y="21"/>
                  </a:lnTo>
                  <a:lnTo>
                    <a:pt x="2" y="19"/>
                  </a:lnTo>
                  <a:lnTo>
                    <a:pt x="0" y="16"/>
                  </a:lnTo>
                  <a:lnTo>
                    <a:pt x="0" y="13"/>
                  </a:lnTo>
                  <a:lnTo>
                    <a:pt x="0" y="10"/>
                  </a:lnTo>
                  <a:lnTo>
                    <a:pt x="3" y="10"/>
                  </a:lnTo>
                  <a:lnTo>
                    <a:pt x="13" y="2"/>
                  </a:lnTo>
                  <a:lnTo>
                    <a:pt x="18" y="0"/>
                  </a:lnTo>
                  <a:lnTo>
                    <a:pt x="18"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69" name="Google Shape;969;p9"/>
            <p:cNvSpPr/>
            <p:nvPr/>
          </p:nvSpPr>
          <p:spPr>
            <a:xfrm>
              <a:off x="2669394" y="-1477065"/>
              <a:ext cx="263754" cy="188979"/>
            </a:xfrm>
            <a:custGeom>
              <a:avLst/>
              <a:gdLst/>
              <a:ahLst/>
              <a:cxnLst/>
              <a:rect l="l" t="t" r="r" b="b"/>
              <a:pathLst>
                <a:path w="194" h="139" extrusionOk="0">
                  <a:moveTo>
                    <a:pt x="194" y="88"/>
                  </a:moveTo>
                  <a:lnTo>
                    <a:pt x="189" y="80"/>
                  </a:lnTo>
                  <a:lnTo>
                    <a:pt x="185" y="78"/>
                  </a:lnTo>
                  <a:lnTo>
                    <a:pt x="183" y="74"/>
                  </a:lnTo>
                  <a:lnTo>
                    <a:pt x="185" y="69"/>
                  </a:lnTo>
                  <a:lnTo>
                    <a:pt x="157" y="67"/>
                  </a:lnTo>
                  <a:lnTo>
                    <a:pt x="153" y="58"/>
                  </a:lnTo>
                  <a:lnTo>
                    <a:pt x="156" y="56"/>
                  </a:lnTo>
                  <a:lnTo>
                    <a:pt x="156" y="51"/>
                  </a:lnTo>
                  <a:lnTo>
                    <a:pt x="154" y="43"/>
                  </a:lnTo>
                  <a:lnTo>
                    <a:pt x="151" y="40"/>
                  </a:lnTo>
                  <a:lnTo>
                    <a:pt x="145" y="38"/>
                  </a:lnTo>
                  <a:lnTo>
                    <a:pt x="133" y="38"/>
                  </a:lnTo>
                  <a:lnTo>
                    <a:pt x="129" y="35"/>
                  </a:lnTo>
                  <a:lnTo>
                    <a:pt x="116" y="32"/>
                  </a:lnTo>
                  <a:lnTo>
                    <a:pt x="111" y="29"/>
                  </a:lnTo>
                  <a:lnTo>
                    <a:pt x="92" y="27"/>
                  </a:lnTo>
                  <a:lnTo>
                    <a:pt x="82" y="22"/>
                  </a:lnTo>
                  <a:lnTo>
                    <a:pt x="79" y="16"/>
                  </a:lnTo>
                  <a:lnTo>
                    <a:pt x="82" y="11"/>
                  </a:lnTo>
                  <a:lnTo>
                    <a:pt x="84" y="5"/>
                  </a:lnTo>
                  <a:lnTo>
                    <a:pt x="84" y="2"/>
                  </a:lnTo>
                  <a:lnTo>
                    <a:pt x="82" y="0"/>
                  </a:lnTo>
                  <a:lnTo>
                    <a:pt x="61" y="2"/>
                  </a:lnTo>
                  <a:lnTo>
                    <a:pt x="45" y="10"/>
                  </a:lnTo>
                  <a:lnTo>
                    <a:pt x="31" y="14"/>
                  </a:lnTo>
                  <a:lnTo>
                    <a:pt x="11" y="13"/>
                  </a:lnTo>
                  <a:lnTo>
                    <a:pt x="23" y="27"/>
                  </a:lnTo>
                  <a:lnTo>
                    <a:pt x="18" y="32"/>
                  </a:lnTo>
                  <a:lnTo>
                    <a:pt x="15" y="50"/>
                  </a:lnTo>
                  <a:lnTo>
                    <a:pt x="10" y="51"/>
                  </a:lnTo>
                  <a:lnTo>
                    <a:pt x="11" y="56"/>
                  </a:lnTo>
                  <a:lnTo>
                    <a:pt x="8" y="61"/>
                  </a:lnTo>
                  <a:lnTo>
                    <a:pt x="7" y="64"/>
                  </a:lnTo>
                  <a:lnTo>
                    <a:pt x="11" y="69"/>
                  </a:lnTo>
                  <a:lnTo>
                    <a:pt x="11" y="70"/>
                  </a:lnTo>
                  <a:lnTo>
                    <a:pt x="0" y="80"/>
                  </a:lnTo>
                  <a:lnTo>
                    <a:pt x="0" y="82"/>
                  </a:lnTo>
                  <a:lnTo>
                    <a:pt x="7" y="87"/>
                  </a:lnTo>
                  <a:lnTo>
                    <a:pt x="7" y="96"/>
                  </a:lnTo>
                  <a:lnTo>
                    <a:pt x="15" y="99"/>
                  </a:lnTo>
                  <a:lnTo>
                    <a:pt x="13" y="106"/>
                  </a:lnTo>
                  <a:lnTo>
                    <a:pt x="10" y="107"/>
                  </a:lnTo>
                  <a:lnTo>
                    <a:pt x="8" y="111"/>
                  </a:lnTo>
                  <a:lnTo>
                    <a:pt x="11" y="112"/>
                  </a:lnTo>
                  <a:lnTo>
                    <a:pt x="11" y="115"/>
                  </a:lnTo>
                  <a:lnTo>
                    <a:pt x="15" y="117"/>
                  </a:lnTo>
                  <a:lnTo>
                    <a:pt x="18" y="138"/>
                  </a:lnTo>
                  <a:lnTo>
                    <a:pt x="21" y="139"/>
                  </a:lnTo>
                  <a:lnTo>
                    <a:pt x="31" y="138"/>
                  </a:lnTo>
                  <a:lnTo>
                    <a:pt x="50" y="127"/>
                  </a:lnTo>
                  <a:lnTo>
                    <a:pt x="53" y="130"/>
                  </a:lnTo>
                  <a:lnTo>
                    <a:pt x="72" y="131"/>
                  </a:lnTo>
                  <a:lnTo>
                    <a:pt x="77" y="136"/>
                  </a:lnTo>
                  <a:lnTo>
                    <a:pt x="82" y="130"/>
                  </a:lnTo>
                  <a:lnTo>
                    <a:pt x="98" y="130"/>
                  </a:lnTo>
                  <a:lnTo>
                    <a:pt x="106" y="133"/>
                  </a:lnTo>
                  <a:lnTo>
                    <a:pt x="112" y="122"/>
                  </a:lnTo>
                  <a:lnTo>
                    <a:pt x="114" y="115"/>
                  </a:lnTo>
                  <a:lnTo>
                    <a:pt x="121" y="109"/>
                  </a:lnTo>
                  <a:lnTo>
                    <a:pt x="124" y="104"/>
                  </a:lnTo>
                  <a:lnTo>
                    <a:pt x="156" y="99"/>
                  </a:lnTo>
                  <a:lnTo>
                    <a:pt x="170" y="99"/>
                  </a:lnTo>
                  <a:lnTo>
                    <a:pt x="177" y="101"/>
                  </a:lnTo>
                  <a:lnTo>
                    <a:pt x="185" y="109"/>
                  </a:lnTo>
                  <a:lnTo>
                    <a:pt x="188" y="107"/>
                  </a:lnTo>
                  <a:lnTo>
                    <a:pt x="188" y="103"/>
                  </a:lnTo>
                  <a:lnTo>
                    <a:pt x="193" y="98"/>
                  </a:lnTo>
                  <a:lnTo>
                    <a:pt x="194" y="88"/>
                  </a:lnTo>
                  <a:close/>
                  <a:moveTo>
                    <a:pt x="47" y="104"/>
                  </a:moveTo>
                  <a:lnTo>
                    <a:pt x="40" y="99"/>
                  </a:lnTo>
                  <a:lnTo>
                    <a:pt x="42" y="95"/>
                  </a:lnTo>
                  <a:lnTo>
                    <a:pt x="47" y="93"/>
                  </a:lnTo>
                  <a:lnTo>
                    <a:pt x="47" y="98"/>
                  </a:lnTo>
                  <a:lnTo>
                    <a:pt x="50" y="101"/>
                  </a:lnTo>
                  <a:lnTo>
                    <a:pt x="47" y="10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70" name="Google Shape;970;p9"/>
            <p:cNvSpPr/>
            <p:nvPr/>
          </p:nvSpPr>
          <p:spPr>
            <a:xfrm>
              <a:off x="2881485" y="-1177962"/>
              <a:ext cx="123720" cy="77495"/>
            </a:xfrm>
            <a:custGeom>
              <a:avLst/>
              <a:gdLst/>
              <a:ahLst/>
              <a:cxnLst/>
              <a:rect l="l" t="t" r="r" b="b"/>
              <a:pathLst>
                <a:path w="91" h="57" extrusionOk="0">
                  <a:moveTo>
                    <a:pt x="85" y="36"/>
                  </a:moveTo>
                  <a:lnTo>
                    <a:pt x="91" y="32"/>
                  </a:lnTo>
                  <a:lnTo>
                    <a:pt x="85" y="27"/>
                  </a:lnTo>
                  <a:lnTo>
                    <a:pt x="82" y="22"/>
                  </a:lnTo>
                  <a:lnTo>
                    <a:pt x="74" y="19"/>
                  </a:lnTo>
                  <a:lnTo>
                    <a:pt x="69" y="16"/>
                  </a:lnTo>
                  <a:lnTo>
                    <a:pt x="61" y="14"/>
                  </a:lnTo>
                  <a:lnTo>
                    <a:pt x="54" y="9"/>
                  </a:lnTo>
                  <a:lnTo>
                    <a:pt x="49" y="11"/>
                  </a:lnTo>
                  <a:lnTo>
                    <a:pt x="46" y="11"/>
                  </a:lnTo>
                  <a:lnTo>
                    <a:pt x="45" y="6"/>
                  </a:lnTo>
                  <a:lnTo>
                    <a:pt x="33" y="0"/>
                  </a:lnTo>
                  <a:lnTo>
                    <a:pt x="30" y="0"/>
                  </a:lnTo>
                  <a:lnTo>
                    <a:pt x="25" y="1"/>
                  </a:lnTo>
                  <a:lnTo>
                    <a:pt x="21" y="1"/>
                  </a:lnTo>
                  <a:lnTo>
                    <a:pt x="16" y="4"/>
                  </a:lnTo>
                  <a:lnTo>
                    <a:pt x="14" y="16"/>
                  </a:lnTo>
                  <a:lnTo>
                    <a:pt x="9" y="22"/>
                  </a:lnTo>
                  <a:lnTo>
                    <a:pt x="8" y="33"/>
                  </a:lnTo>
                  <a:lnTo>
                    <a:pt x="3" y="38"/>
                  </a:lnTo>
                  <a:lnTo>
                    <a:pt x="0" y="46"/>
                  </a:lnTo>
                  <a:lnTo>
                    <a:pt x="3" y="46"/>
                  </a:lnTo>
                  <a:lnTo>
                    <a:pt x="8" y="53"/>
                  </a:lnTo>
                  <a:lnTo>
                    <a:pt x="19" y="53"/>
                  </a:lnTo>
                  <a:lnTo>
                    <a:pt x="37" y="57"/>
                  </a:lnTo>
                  <a:lnTo>
                    <a:pt x="48" y="56"/>
                  </a:lnTo>
                  <a:lnTo>
                    <a:pt x="59" y="57"/>
                  </a:lnTo>
                  <a:lnTo>
                    <a:pt x="72" y="54"/>
                  </a:lnTo>
                  <a:lnTo>
                    <a:pt x="86" y="43"/>
                  </a:lnTo>
                  <a:lnTo>
                    <a:pt x="85" y="41"/>
                  </a:lnTo>
                  <a:lnTo>
                    <a:pt x="85" y="36"/>
                  </a:lnTo>
                  <a:close/>
                  <a:moveTo>
                    <a:pt x="54" y="35"/>
                  </a:moveTo>
                  <a:lnTo>
                    <a:pt x="51" y="36"/>
                  </a:lnTo>
                  <a:lnTo>
                    <a:pt x="37" y="38"/>
                  </a:lnTo>
                  <a:lnTo>
                    <a:pt x="33" y="36"/>
                  </a:lnTo>
                  <a:lnTo>
                    <a:pt x="32" y="36"/>
                  </a:lnTo>
                  <a:lnTo>
                    <a:pt x="33" y="33"/>
                  </a:lnTo>
                  <a:lnTo>
                    <a:pt x="40" y="32"/>
                  </a:lnTo>
                  <a:lnTo>
                    <a:pt x="49" y="30"/>
                  </a:lnTo>
                  <a:lnTo>
                    <a:pt x="56" y="32"/>
                  </a:lnTo>
                  <a:lnTo>
                    <a:pt x="54" y="3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71" name="Google Shape;971;p9"/>
            <p:cNvSpPr/>
            <p:nvPr/>
          </p:nvSpPr>
          <p:spPr>
            <a:xfrm>
              <a:off x="5808611" y="-2408361"/>
              <a:ext cx="32629" cy="42147"/>
            </a:xfrm>
            <a:custGeom>
              <a:avLst/>
              <a:gdLst/>
              <a:ahLst/>
              <a:cxnLst/>
              <a:rect l="l" t="t" r="r" b="b"/>
              <a:pathLst>
                <a:path w="24" h="31" extrusionOk="0">
                  <a:moveTo>
                    <a:pt x="0" y="0"/>
                  </a:moveTo>
                  <a:lnTo>
                    <a:pt x="5" y="5"/>
                  </a:lnTo>
                  <a:lnTo>
                    <a:pt x="13" y="8"/>
                  </a:lnTo>
                  <a:lnTo>
                    <a:pt x="13" y="8"/>
                  </a:lnTo>
                  <a:lnTo>
                    <a:pt x="7" y="10"/>
                  </a:lnTo>
                  <a:lnTo>
                    <a:pt x="5" y="16"/>
                  </a:lnTo>
                  <a:lnTo>
                    <a:pt x="5" y="19"/>
                  </a:lnTo>
                  <a:lnTo>
                    <a:pt x="8" y="21"/>
                  </a:lnTo>
                  <a:lnTo>
                    <a:pt x="7" y="23"/>
                  </a:lnTo>
                  <a:lnTo>
                    <a:pt x="0" y="23"/>
                  </a:lnTo>
                  <a:lnTo>
                    <a:pt x="2" y="24"/>
                  </a:lnTo>
                  <a:lnTo>
                    <a:pt x="12" y="26"/>
                  </a:lnTo>
                  <a:lnTo>
                    <a:pt x="15" y="29"/>
                  </a:lnTo>
                  <a:lnTo>
                    <a:pt x="21" y="31"/>
                  </a:lnTo>
                  <a:lnTo>
                    <a:pt x="23" y="31"/>
                  </a:lnTo>
                  <a:lnTo>
                    <a:pt x="24" y="27"/>
                  </a:lnTo>
                  <a:lnTo>
                    <a:pt x="21" y="26"/>
                  </a:lnTo>
                  <a:lnTo>
                    <a:pt x="8" y="23"/>
                  </a:lnTo>
                  <a:lnTo>
                    <a:pt x="10" y="21"/>
                  </a:lnTo>
                  <a:lnTo>
                    <a:pt x="15" y="21"/>
                  </a:lnTo>
                  <a:lnTo>
                    <a:pt x="15" y="19"/>
                  </a:lnTo>
                  <a:lnTo>
                    <a:pt x="8" y="18"/>
                  </a:lnTo>
                  <a:lnTo>
                    <a:pt x="7" y="15"/>
                  </a:lnTo>
                  <a:lnTo>
                    <a:pt x="7" y="11"/>
                  </a:lnTo>
                  <a:lnTo>
                    <a:pt x="18" y="8"/>
                  </a:lnTo>
                  <a:lnTo>
                    <a:pt x="18" y="7"/>
                  </a:lnTo>
                  <a:lnTo>
                    <a:pt x="13" y="7"/>
                  </a:lnTo>
                  <a:lnTo>
                    <a:pt x="5" y="2"/>
                  </a:lnTo>
                  <a:lnTo>
                    <a:pt x="0" y="0"/>
                  </a:lnTo>
                  <a:lnTo>
                    <a:pt x="0"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72" name="Google Shape;972;p9"/>
            <p:cNvSpPr/>
            <p:nvPr/>
          </p:nvSpPr>
          <p:spPr>
            <a:xfrm>
              <a:off x="4553740" y="-2987532"/>
              <a:ext cx="214810" cy="337170"/>
            </a:xfrm>
            <a:custGeom>
              <a:avLst/>
              <a:gdLst/>
              <a:ahLst/>
              <a:cxnLst/>
              <a:rect l="l" t="t" r="r" b="b"/>
              <a:pathLst>
                <a:path w="158" h="248" extrusionOk="0">
                  <a:moveTo>
                    <a:pt x="141" y="165"/>
                  </a:moveTo>
                  <a:lnTo>
                    <a:pt x="144" y="152"/>
                  </a:lnTo>
                  <a:lnTo>
                    <a:pt x="138" y="147"/>
                  </a:lnTo>
                  <a:lnTo>
                    <a:pt x="134" y="139"/>
                  </a:lnTo>
                  <a:lnTo>
                    <a:pt x="131" y="139"/>
                  </a:lnTo>
                  <a:lnTo>
                    <a:pt x="130" y="128"/>
                  </a:lnTo>
                  <a:lnTo>
                    <a:pt x="134" y="115"/>
                  </a:lnTo>
                  <a:lnTo>
                    <a:pt x="118" y="88"/>
                  </a:lnTo>
                  <a:lnTo>
                    <a:pt x="128" y="70"/>
                  </a:lnTo>
                  <a:lnTo>
                    <a:pt x="126" y="65"/>
                  </a:lnTo>
                  <a:lnTo>
                    <a:pt x="118" y="56"/>
                  </a:lnTo>
                  <a:lnTo>
                    <a:pt x="109" y="53"/>
                  </a:lnTo>
                  <a:lnTo>
                    <a:pt x="104" y="41"/>
                  </a:lnTo>
                  <a:lnTo>
                    <a:pt x="110" y="30"/>
                  </a:lnTo>
                  <a:lnTo>
                    <a:pt x="109" y="25"/>
                  </a:lnTo>
                  <a:lnTo>
                    <a:pt x="114" y="19"/>
                  </a:lnTo>
                  <a:lnTo>
                    <a:pt x="110" y="11"/>
                  </a:lnTo>
                  <a:lnTo>
                    <a:pt x="94" y="0"/>
                  </a:lnTo>
                  <a:lnTo>
                    <a:pt x="82" y="4"/>
                  </a:lnTo>
                  <a:lnTo>
                    <a:pt x="69" y="9"/>
                  </a:lnTo>
                  <a:lnTo>
                    <a:pt x="67" y="14"/>
                  </a:lnTo>
                  <a:lnTo>
                    <a:pt x="67" y="32"/>
                  </a:lnTo>
                  <a:lnTo>
                    <a:pt x="53" y="41"/>
                  </a:lnTo>
                  <a:lnTo>
                    <a:pt x="45" y="35"/>
                  </a:lnTo>
                  <a:lnTo>
                    <a:pt x="37" y="40"/>
                  </a:lnTo>
                  <a:lnTo>
                    <a:pt x="25" y="38"/>
                  </a:lnTo>
                  <a:lnTo>
                    <a:pt x="14" y="25"/>
                  </a:lnTo>
                  <a:lnTo>
                    <a:pt x="8" y="22"/>
                  </a:lnTo>
                  <a:lnTo>
                    <a:pt x="5" y="24"/>
                  </a:lnTo>
                  <a:lnTo>
                    <a:pt x="6" y="29"/>
                  </a:lnTo>
                  <a:lnTo>
                    <a:pt x="0" y="30"/>
                  </a:lnTo>
                  <a:lnTo>
                    <a:pt x="19" y="45"/>
                  </a:lnTo>
                  <a:lnTo>
                    <a:pt x="32" y="49"/>
                  </a:lnTo>
                  <a:lnTo>
                    <a:pt x="41" y="61"/>
                  </a:lnTo>
                  <a:lnTo>
                    <a:pt x="40" y="70"/>
                  </a:lnTo>
                  <a:lnTo>
                    <a:pt x="43" y="78"/>
                  </a:lnTo>
                  <a:lnTo>
                    <a:pt x="41" y="81"/>
                  </a:lnTo>
                  <a:lnTo>
                    <a:pt x="49" y="93"/>
                  </a:lnTo>
                  <a:lnTo>
                    <a:pt x="49" y="97"/>
                  </a:lnTo>
                  <a:lnTo>
                    <a:pt x="46" y="102"/>
                  </a:lnTo>
                  <a:lnTo>
                    <a:pt x="51" y="114"/>
                  </a:lnTo>
                  <a:lnTo>
                    <a:pt x="59" y="115"/>
                  </a:lnTo>
                  <a:lnTo>
                    <a:pt x="59" y="117"/>
                  </a:lnTo>
                  <a:lnTo>
                    <a:pt x="69" y="125"/>
                  </a:lnTo>
                  <a:lnTo>
                    <a:pt x="70" y="128"/>
                  </a:lnTo>
                  <a:lnTo>
                    <a:pt x="70" y="133"/>
                  </a:lnTo>
                  <a:lnTo>
                    <a:pt x="73" y="136"/>
                  </a:lnTo>
                  <a:lnTo>
                    <a:pt x="72" y="136"/>
                  </a:lnTo>
                  <a:lnTo>
                    <a:pt x="72" y="139"/>
                  </a:lnTo>
                  <a:lnTo>
                    <a:pt x="62" y="141"/>
                  </a:lnTo>
                  <a:lnTo>
                    <a:pt x="61" y="147"/>
                  </a:lnTo>
                  <a:lnTo>
                    <a:pt x="48" y="160"/>
                  </a:lnTo>
                  <a:lnTo>
                    <a:pt x="38" y="171"/>
                  </a:lnTo>
                  <a:lnTo>
                    <a:pt x="32" y="178"/>
                  </a:lnTo>
                  <a:lnTo>
                    <a:pt x="25" y="176"/>
                  </a:lnTo>
                  <a:lnTo>
                    <a:pt x="24" y="179"/>
                  </a:lnTo>
                  <a:lnTo>
                    <a:pt x="27" y="181"/>
                  </a:lnTo>
                  <a:lnTo>
                    <a:pt x="25" y="181"/>
                  </a:lnTo>
                  <a:lnTo>
                    <a:pt x="21" y="182"/>
                  </a:lnTo>
                  <a:lnTo>
                    <a:pt x="16" y="190"/>
                  </a:lnTo>
                  <a:lnTo>
                    <a:pt x="21" y="198"/>
                  </a:lnTo>
                  <a:lnTo>
                    <a:pt x="19" y="203"/>
                  </a:lnTo>
                  <a:lnTo>
                    <a:pt x="27" y="215"/>
                  </a:lnTo>
                  <a:lnTo>
                    <a:pt x="24" y="215"/>
                  </a:lnTo>
                  <a:lnTo>
                    <a:pt x="24" y="221"/>
                  </a:lnTo>
                  <a:lnTo>
                    <a:pt x="22" y="226"/>
                  </a:lnTo>
                  <a:lnTo>
                    <a:pt x="24" y="229"/>
                  </a:lnTo>
                  <a:lnTo>
                    <a:pt x="25" y="231"/>
                  </a:lnTo>
                  <a:lnTo>
                    <a:pt x="24" y="232"/>
                  </a:lnTo>
                  <a:lnTo>
                    <a:pt x="40" y="237"/>
                  </a:lnTo>
                  <a:lnTo>
                    <a:pt x="40" y="239"/>
                  </a:lnTo>
                  <a:lnTo>
                    <a:pt x="41" y="240"/>
                  </a:lnTo>
                  <a:lnTo>
                    <a:pt x="45" y="239"/>
                  </a:lnTo>
                  <a:lnTo>
                    <a:pt x="46" y="242"/>
                  </a:lnTo>
                  <a:lnTo>
                    <a:pt x="49" y="247"/>
                  </a:lnTo>
                  <a:lnTo>
                    <a:pt x="46" y="248"/>
                  </a:lnTo>
                  <a:lnTo>
                    <a:pt x="51" y="248"/>
                  </a:lnTo>
                  <a:lnTo>
                    <a:pt x="53" y="245"/>
                  </a:lnTo>
                  <a:lnTo>
                    <a:pt x="54" y="247"/>
                  </a:lnTo>
                  <a:lnTo>
                    <a:pt x="67" y="245"/>
                  </a:lnTo>
                  <a:lnTo>
                    <a:pt x="70" y="242"/>
                  </a:lnTo>
                  <a:lnTo>
                    <a:pt x="80" y="240"/>
                  </a:lnTo>
                  <a:lnTo>
                    <a:pt x="82" y="237"/>
                  </a:lnTo>
                  <a:lnTo>
                    <a:pt x="83" y="239"/>
                  </a:lnTo>
                  <a:lnTo>
                    <a:pt x="88" y="237"/>
                  </a:lnTo>
                  <a:lnTo>
                    <a:pt x="86" y="235"/>
                  </a:lnTo>
                  <a:lnTo>
                    <a:pt x="112" y="234"/>
                  </a:lnTo>
                  <a:lnTo>
                    <a:pt x="141" y="211"/>
                  </a:lnTo>
                  <a:lnTo>
                    <a:pt x="158" y="187"/>
                  </a:lnTo>
                  <a:lnTo>
                    <a:pt x="157" y="181"/>
                  </a:lnTo>
                  <a:lnTo>
                    <a:pt x="141" y="165"/>
                  </a:lnTo>
                  <a:close/>
                  <a:moveTo>
                    <a:pt x="85" y="224"/>
                  </a:moveTo>
                  <a:lnTo>
                    <a:pt x="82" y="223"/>
                  </a:lnTo>
                  <a:lnTo>
                    <a:pt x="82" y="221"/>
                  </a:lnTo>
                  <a:lnTo>
                    <a:pt x="80" y="215"/>
                  </a:lnTo>
                  <a:lnTo>
                    <a:pt x="80" y="197"/>
                  </a:lnTo>
                  <a:lnTo>
                    <a:pt x="82" y="198"/>
                  </a:lnTo>
                  <a:lnTo>
                    <a:pt x="82" y="203"/>
                  </a:lnTo>
                  <a:lnTo>
                    <a:pt x="82" y="208"/>
                  </a:lnTo>
                  <a:lnTo>
                    <a:pt x="82" y="218"/>
                  </a:lnTo>
                  <a:lnTo>
                    <a:pt x="86" y="223"/>
                  </a:lnTo>
                  <a:lnTo>
                    <a:pt x="85" y="224"/>
                  </a:lnTo>
                  <a:close/>
                  <a:moveTo>
                    <a:pt x="110" y="179"/>
                  </a:moveTo>
                  <a:lnTo>
                    <a:pt x="109" y="173"/>
                  </a:lnTo>
                  <a:lnTo>
                    <a:pt x="106" y="168"/>
                  </a:lnTo>
                  <a:lnTo>
                    <a:pt x="106" y="166"/>
                  </a:lnTo>
                  <a:lnTo>
                    <a:pt x="110" y="170"/>
                  </a:lnTo>
                  <a:lnTo>
                    <a:pt x="110" y="173"/>
                  </a:lnTo>
                  <a:lnTo>
                    <a:pt x="115" y="179"/>
                  </a:lnTo>
                  <a:lnTo>
                    <a:pt x="115" y="182"/>
                  </a:lnTo>
                  <a:lnTo>
                    <a:pt x="114" y="182"/>
                  </a:lnTo>
                  <a:lnTo>
                    <a:pt x="112" y="176"/>
                  </a:lnTo>
                  <a:lnTo>
                    <a:pt x="110" y="181"/>
                  </a:lnTo>
                  <a:lnTo>
                    <a:pt x="110" y="179"/>
                  </a:lnTo>
                  <a:close/>
                  <a:moveTo>
                    <a:pt x="133" y="202"/>
                  </a:moveTo>
                  <a:lnTo>
                    <a:pt x="131" y="200"/>
                  </a:lnTo>
                  <a:lnTo>
                    <a:pt x="128" y="190"/>
                  </a:lnTo>
                  <a:lnTo>
                    <a:pt x="126" y="192"/>
                  </a:lnTo>
                  <a:lnTo>
                    <a:pt x="130" y="198"/>
                  </a:lnTo>
                  <a:lnTo>
                    <a:pt x="128" y="203"/>
                  </a:lnTo>
                  <a:lnTo>
                    <a:pt x="126" y="205"/>
                  </a:lnTo>
                  <a:lnTo>
                    <a:pt x="123" y="203"/>
                  </a:lnTo>
                  <a:lnTo>
                    <a:pt x="125" y="208"/>
                  </a:lnTo>
                  <a:lnTo>
                    <a:pt x="122" y="210"/>
                  </a:lnTo>
                  <a:lnTo>
                    <a:pt x="122" y="211"/>
                  </a:lnTo>
                  <a:lnTo>
                    <a:pt x="126" y="215"/>
                  </a:lnTo>
                  <a:lnTo>
                    <a:pt x="122" y="221"/>
                  </a:lnTo>
                  <a:lnTo>
                    <a:pt x="120" y="219"/>
                  </a:lnTo>
                  <a:lnTo>
                    <a:pt x="120" y="218"/>
                  </a:lnTo>
                  <a:lnTo>
                    <a:pt x="122" y="216"/>
                  </a:lnTo>
                  <a:lnTo>
                    <a:pt x="118" y="216"/>
                  </a:lnTo>
                  <a:lnTo>
                    <a:pt x="117" y="213"/>
                  </a:lnTo>
                  <a:lnTo>
                    <a:pt x="114" y="210"/>
                  </a:lnTo>
                  <a:lnTo>
                    <a:pt x="115" y="208"/>
                  </a:lnTo>
                  <a:lnTo>
                    <a:pt x="117" y="210"/>
                  </a:lnTo>
                  <a:lnTo>
                    <a:pt x="117" y="205"/>
                  </a:lnTo>
                  <a:lnTo>
                    <a:pt x="120" y="210"/>
                  </a:lnTo>
                  <a:lnTo>
                    <a:pt x="120" y="202"/>
                  </a:lnTo>
                  <a:lnTo>
                    <a:pt x="123" y="200"/>
                  </a:lnTo>
                  <a:lnTo>
                    <a:pt x="117" y="194"/>
                  </a:lnTo>
                  <a:lnTo>
                    <a:pt x="117" y="195"/>
                  </a:lnTo>
                  <a:lnTo>
                    <a:pt x="114" y="187"/>
                  </a:lnTo>
                  <a:lnTo>
                    <a:pt x="115" y="187"/>
                  </a:lnTo>
                  <a:lnTo>
                    <a:pt x="115" y="190"/>
                  </a:lnTo>
                  <a:lnTo>
                    <a:pt x="120" y="190"/>
                  </a:lnTo>
                  <a:lnTo>
                    <a:pt x="120" y="187"/>
                  </a:lnTo>
                  <a:lnTo>
                    <a:pt x="122" y="192"/>
                  </a:lnTo>
                  <a:lnTo>
                    <a:pt x="125" y="190"/>
                  </a:lnTo>
                  <a:lnTo>
                    <a:pt x="123" y="184"/>
                  </a:lnTo>
                  <a:lnTo>
                    <a:pt x="126" y="184"/>
                  </a:lnTo>
                  <a:lnTo>
                    <a:pt x="125" y="181"/>
                  </a:lnTo>
                  <a:lnTo>
                    <a:pt x="126" y="181"/>
                  </a:lnTo>
                  <a:lnTo>
                    <a:pt x="128" y="182"/>
                  </a:lnTo>
                  <a:lnTo>
                    <a:pt x="126" y="187"/>
                  </a:lnTo>
                  <a:lnTo>
                    <a:pt x="130" y="190"/>
                  </a:lnTo>
                  <a:lnTo>
                    <a:pt x="133" y="200"/>
                  </a:lnTo>
                  <a:lnTo>
                    <a:pt x="133" y="202"/>
                  </a:lnTo>
                  <a:close/>
                  <a:moveTo>
                    <a:pt x="130" y="178"/>
                  </a:moveTo>
                  <a:lnTo>
                    <a:pt x="126" y="178"/>
                  </a:lnTo>
                  <a:lnTo>
                    <a:pt x="123" y="171"/>
                  </a:lnTo>
                  <a:lnTo>
                    <a:pt x="122" y="168"/>
                  </a:lnTo>
                  <a:lnTo>
                    <a:pt x="128" y="173"/>
                  </a:lnTo>
                  <a:lnTo>
                    <a:pt x="130" y="173"/>
                  </a:lnTo>
                  <a:lnTo>
                    <a:pt x="133" y="182"/>
                  </a:lnTo>
                  <a:lnTo>
                    <a:pt x="130" y="178"/>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73" name="Google Shape;973;p9"/>
            <p:cNvSpPr/>
            <p:nvPr/>
          </p:nvSpPr>
          <p:spPr>
            <a:xfrm>
              <a:off x="4417784" y="-2640846"/>
              <a:ext cx="28551" cy="33989"/>
            </a:xfrm>
            <a:custGeom>
              <a:avLst/>
              <a:gdLst/>
              <a:ahLst/>
              <a:cxnLst/>
              <a:rect l="l" t="t" r="r" b="b"/>
              <a:pathLst>
                <a:path w="21" h="25" extrusionOk="0">
                  <a:moveTo>
                    <a:pt x="4" y="25"/>
                  </a:moveTo>
                  <a:lnTo>
                    <a:pt x="8" y="20"/>
                  </a:lnTo>
                  <a:lnTo>
                    <a:pt x="10" y="20"/>
                  </a:lnTo>
                  <a:lnTo>
                    <a:pt x="8" y="22"/>
                  </a:lnTo>
                  <a:lnTo>
                    <a:pt x="15" y="19"/>
                  </a:lnTo>
                  <a:lnTo>
                    <a:pt x="16" y="19"/>
                  </a:lnTo>
                  <a:lnTo>
                    <a:pt x="18" y="16"/>
                  </a:lnTo>
                  <a:lnTo>
                    <a:pt x="18" y="11"/>
                  </a:lnTo>
                  <a:lnTo>
                    <a:pt x="21" y="14"/>
                  </a:lnTo>
                  <a:lnTo>
                    <a:pt x="21" y="11"/>
                  </a:lnTo>
                  <a:lnTo>
                    <a:pt x="18" y="8"/>
                  </a:lnTo>
                  <a:lnTo>
                    <a:pt x="18" y="3"/>
                  </a:lnTo>
                  <a:lnTo>
                    <a:pt x="15" y="0"/>
                  </a:lnTo>
                  <a:lnTo>
                    <a:pt x="8" y="0"/>
                  </a:lnTo>
                  <a:lnTo>
                    <a:pt x="10" y="4"/>
                  </a:lnTo>
                  <a:lnTo>
                    <a:pt x="10" y="12"/>
                  </a:lnTo>
                  <a:lnTo>
                    <a:pt x="7" y="6"/>
                  </a:lnTo>
                  <a:lnTo>
                    <a:pt x="5" y="8"/>
                  </a:lnTo>
                  <a:lnTo>
                    <a:pt x="4" y="12"/>
                  </a:lnTo>
                  <a:lnTo>
                    <a:pt x="2" y="14"/>
                  </a:lnTo>
                  <a:lnTo>
                    <a:pt x="4" y="19"/>
                  </a:lnTo>
                  <a:lnTo>
                    <a:pt x="0" y="22"/>
                  </a:lnTo>
                  <a:lnTo>
                    <a:pt x="0" y="24"/>
                  </a:lnTo>
                  <a:lnTo>
                    <a:pt x="4" y="24"/>
                  </a:lnTo>
                  <a:lnTo>
                    <a:pt x="4" y="25"/>
                  </a:lnTo>
                  <a:lnTo>
                    <a:pt x="4" y="25"/>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74" name="Google Shape;974;p9"/>
            <p:cNvSpPr/>
            <p:nvPr/>
          </p:nvSpPr>
          <p:spPr>
            <a:xfrm>
              <a:off x="4450414" y="-2619093"/>
              <a:ext cx="9517" cy="32629"/>
            </a:xfrm>
            <a:custGeom>
              <a:avLst/>
              <a:gdLst/>
              <a:ahLst/>
              <a:cxnLst/>
              <a:rect l="l" t="t" r="r" b="b"/>
              <a:pathLst>
                <a:path w="7" h="24" extrusionOk="0">
                  <a:moveTo>
                    <a:pt x="2" y="4"/>
                  </a:moveTo>
                  <a:lnTo>
                    <a:pt x="4" y="8"/>
                  </a:lnTo>
                  <a:lnTo>
                    <a:pt x="0" y="19"/>
                  </a:lnTo>
                  <a:lnTo>
                    <a:pt x="0" y="24"/>
                  </a:lnTo>
                  <a:lnTo>
                    <a:pt x="4" y="12"/>
                  </a:lnTo>
                  <a:lnTo>
                    <a:pt x="7" y="8"/>
                  </a:lnTo>
                  <a:lnTo>
                    <a:pt x="7" y="4"/>
                  </a:lnTo>
                  <a:lnTo>
                    <a:pt x="7" y="1"/>
                  </a:lnTo>
                  <a:lnTo>
                    <a:pt x="7" y="0"/>
                  </a:lnTo>
                  <a:lnTo>
                    <a:pt x="4" y="6"/>
                  </a:lnTo>
                  <a:lnTo>
                    <a:pt x="2" y="4"/>
                  </a:lnTo>
                  <a:lnTo>
                    <a:pt x="2" y="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75" name="Google Shape;975;p9"/>
            <p:cNvSpPr/>
            <p:nvPr/>
          </p:nvSpPr>
          <p:spPr>
            <a:xfrm>
              <a:off x="4472167" y="-1379177"/>
              <a:ext cx="301822" cy="180822"/>
            </a:xfrm>
            <a:custGeom>
              <a:avLst/>
              <a:gdLst/>
              <a:ahLst/>
              <a:cxnLst/>
              <a:rect l="l" t="t" r="r" b="b"/>
              <a:pathLst>
                <a:path w="222" h="133" extrusionOk="0">
                  <a:moveTo>
                    <a:pt x="217" y="6"/>
                  </a:moveTo>
                  <a:lnTo>
                    <a:pt x="204" y="5"/>
                  </a:lnTo>
                  <a:lnTo>
                    <a:pt x="190" y="8"/>
                  </a:lnTo>
                  <a:lnTo>
                    <a:pt x="161" y="13"/>
                  </a:lnTo>
                  <a:lnTo>
                    <a:pt x="138" y="10"/>
                  </a:lnTo>
                  <a:lnTo>
                    <a:pt x="122" y="10"/>
                  </a:lnTo>
                  <a:lnTo>
                    <a:pt x="116" y="10"/>
                  </a:lnTo>
                  <a:lnTo>
                    <a:pt x="109" y="5"/>
                  </a:lnTo>
                  <a:lnTo>
                    <a:pt x="92" y="5"/>
                  </a:lnTo>
                  <a:lnTo>
                    <a:pt x="37" y="5"/>
                  </a:lnTo>
                  <a:lnTo>
                    <a:pt x="28" y="0"/>
                  </a:lnTo>
                  <a:lnTo>
                    <a:pt x="24" y="0"/>
                  </a:lnTo>
                  <a:lnTo>
                    <a:pt x="18" y="0"/>
                  </a:lnTo>
                  <a:lnTo>
                    <a:pt x="10" y="3"/>
                  </a:lnTo>
                  <a:lnTo>
                    <a:pt x="7" y="3"/>
                  </a:lnTo>
                  <a:lnTo>
                    <a:pt x="0" y="5"/>
                  </a:lnTo>
                  <a:lnTo>
                    <a:pt x="2" y="15"/>
                  </a:lnTo>
                  <a:lnTo>
                    <a:pt x="18" y="29"/>
                  </a:lnTo>
                  <a:lnTo>
                    <a:pt x="31" y="45"/>
                  </a:lnTo>
                  <a:lnTo>
                    <a:pt x="48" y="61"/>
                  </a:lnTo>
                  <a:lnTo>
                    <a:pt x="50" y="79"/>
                  </a:lnTo>
                  <a:lnTo>
                    <a:pt x="57" y="88"/>
                  </a:lnTo>
                  <a:lnTo>
                    <a:pt x="58" y="96"/>
                  </a:lnTo>
                  <a:lnTo>
                    <a:pt x="66" y="116"/>
                  </a:lnTo>
                  <a:lnTo>
                    <a:pt x="74" y="124"/>
                  </a:lnTo>
                  <a:lnTo>
                    <a:pt x="87" y="130"/>
                  </a:lnTo>
                  <a:lnTo>
                    <a:pt x="90" y="130"/>
                  </a:lnTo>
                  <a:lnTo>
                    <a:pt x="93" y="127"/>
                  </a:lnTo>
                  <a:lnTo>
                    <a:pt x="97" y="125"/>
                  </a:lnTo>
                  <a:lnTo>
                    <a:pt x="105" y="130"/>
                  </a:lnTo>
                  <a:lnTo>
                    <a:pt x="105" y="132"/>
                  </a:lnTo>
                  <a:lnTo>
                    <a:pt x="109" y="133"/>
                  </a:lnTo>
                  <a:lnTo>
                    <a:pt x="130" y="133"/>
                  </a:lnTo>
                  <a:lnTo>
                    <a:pt x="145" y="128"/>
                  </a:lnTo>
                  <a:lnTo>
                    <a:pt x="143" y="111"/>
                  </a:lnTo>
                  <a:lnTo>
                    <a:pt x="142" y="98"/>
                  </a:lnTo>
                  <a:lnTo>
                    <a:pt x="142" y="85"/>
                  </a:lnTo>
                  <a:lnTo>
                    <a:pt x="140" y="71"/>
                  </a:lnTo>
                  <a:lnTo>
                    <a:pt x="138" y="55"/>
                  </a:lnTo>
                  <a:lnTo>
                    <a:pt x="140" y="55"/>
                  </a:lnTo>
                  <a:lnTo>
                    <a:pt x="156" y="55"/>
                  </a:lnTo>
                  <a:lnTo>
                    <a:pt x="153" y="18"/>
                  </a:lnTo>
                  <a:lnTo>
                    <a:pt x="185" y="13"/>
                  </a:lnTo>
                  <a:lnTo>
                    <a:pt x="193" y="15"/>
                  </a:lnTo>
                  <a:lnTo>
                    <a:pt x="196" y="19"/>
                  </a:lnTo>
                  <a:lnTo>
                    <a:pt x="206" y="13"/>
                  </a:lnTo>
                  <a:lnTo>
                    <a:pt x="214" y="11"/>
                  </a:lnTo>
                  <a:lnTo>
                    <a:pt x="217" y="10"/>
                  </a:lnTo>
                  <a:lnTo>
                    <a:pt x="222" y="10"/>
                  </a:lnTo>
                  <a:lnTo>
                    <a:pt x="217" y="6"/>
                  </a:lnTo>
                  <a:close/>
                  <a:moveTo>
                    <a:pt x="85" y="24"/>
                  </a:moveTo>
                  <a:lnTo>
                    <a:pt x="71" y="27"/>
                  </a:lnTo>
                  <a:lnTo>
                    <a:pt x="68" y="27"/>
                  </a:lnTo>
                  <a:lnTo>
                    <a:pt x="66" y="26"/>
                  </a:lnTo>
                  <a:lnTo>
                    <a:pt x="69" y="23"/>
                  </a:lnTo>
                  <a:lnTo>
                    <a:pt x="71" y="23"/>
                  </a:lnTo>
                  <a:lnTo>
                    <a:pt x="71" y="23"/>
                  </a:lnTo>
                  <a:lnTo>
                    <a:pt x="76" y="21"/>
                  </a:lnTo>
                  <a:lnTo>
                    <a:pt x="79" y="21"/>
                  </a:lnTo>
                  <a:lnTo>
                    <a:pt x="85" y="24"/>
                  </a:lnTo>
                  <a:lnTo>
                    <a:pt x="85" y="24"/>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76" name="Google Shape;976;p9"/>
            <p:cNvSpPr/>
            <p:nvPr/>
          </p:nvSpPr>
          <p:spPr>
            <a:xfrm>
              <a:off x="4659785" y="-1365581"/>
              <a:ext cx="212091" cy="134597"/>
            </a:xfrm>
            <a:custGeom>
              <a:avLst/>
              <a:gdLst/>
              <a:ahLst/>
              <a:cxnLst/>
              <a:rect l="l" t="t" r="r" b="b"/>
              <a:pathLst>
                <a:path w="156" h="99" extrusionOk="0">
                  <a:moveTo>
                    <a:pt x="146" y="43"/>
                  </a:moveTo>
                  <a:lnTo>
                    <a:pt x="138" y="43"/>
                  </a:lnTo>
                  <a:lnTo>
                    <a:pt x="133" y="40"/>
                  </a:lnTo>
                  <a:lnTo>
                    <a:pt x="129" y="30"/>
                  </a:lnTo>
                  <a:lnTo>
                    <a:pt x="114" y="24"/>
                  </a:lnTo>
                  <a:lnTo>
                    <a:pt x="109" y="22"/>
                  </a:lnTo>
                  <a:lnTo>
                    <a:pt x="100" y="17"/>
                  </a:lnTo>
                  <a:lnTo>
                    <a:pt x="93" y="8"/>
                  </a:lnTo>
                  <a:lnTo>
                    <a:pt x="85" y="3"/>
                  </a:lnTo>
                  <a:lnTo>
                    <a:pt x="84" y="0"/>
                  </a:lnTo>
                  <a:lnTo>
                    <a:pt x="79" y="0"/>
                  </a:lnTo>
                  <a:lnTo>
                    <a:pt x="76" y="1"/>
                  </a:lnTo>
                  <a:lnTo>
                    <a:pt x="68" y="3"/>
                  </a:lnTo>
                  <a:lnTo>
                    <a:pt x="58" y="9"/>
                  </a:lnTo>
                  <a:lnTo>
                    <a:pt x="55" y="5"/>
                  </a:lnTo>
                  <a:lnTo>
                    <a:pt x="47" y="3"/>
                  </a:lnTo>
                  <a:lnTo>
                    <a:pt x="15" y="8"/>
                  </a:lnTo>
                  <a:lnTo>
                    <a:pt x="18" y="45"/>
                  </a:lnTo>
                  <a:lnTo>
                    <a:pt x="2" y="45"/>
                  </a:lnTo>
                  <a:lnTo>
                    <a:pt x="0" y="45"/>
                  </a:lnTo>
                  <a:lnTo>
                    <a:pt x="2" y="61"/>
                  </a:lnTo>
                  <a:lnTo>
                    <a:pt x="4" y="75"/>
                  </a:lnTo>
                  <a:lnTo>
                    <a:pt x="20" y="85"/>
                  </a:lnTo>
                  <a:lnTo>
                    <a:pt x="20" y="89"/>
                  </a:lnTo>
                  <a:lnTo>
                    <a:pt x="18" y="96"/>
                  </a:lnTo>
                  <a:lnTo>
                    <a:pt x="18" y="98"/>
                  </a:lnTo>
                  <a:lnTo>
                    <a:pt x="32" y="99"/>
                  </a:lnTo>
                  <a:lnTo>
                    <a:pt x="42" y="98"/>
                  </a:lnTo>
                  <a:lnTo>
                    <a:pt x="61" y="83"/>
                  </a:lnTo>
                  <a:lnTo>
                    <a:pt x="68" y="83"/>
                  </a:lnTo>
                  <a:lnTo>
                    <a:pt x="84" y="86"/>
                  </a:lnTo>
                  <a:lnTo>
                    <a:pt x="97" y="85"/>
                  </a:lnTo>
                  <a:lnTo>
                    <a:pt x="101" y="77"/>
                  </a:lnTo>
                  <a:lnTo>
                    <a:pt x="114" y="70"/>
                  </a:lnTo>
                  <a:lnTo>
                    <a:pt x="119" y="65"/>
                  </a:lnTo>
                  <a:lnTo>
                    <a:pt x="127" y="59"/>
                  </a:lnTo>
                  <a:lnTo>
                    <a:pt x="138" y="53"/>
                  </a:lnTo>
                  <a:lnTo>
                    <a:pt x="156" y="46"/>
                  </a:lnTo>
                  <a:lnTo>
                    <a:pt x="146" y="43"/>
                  </a:lnTo>
                  <a:close/>
                  <a:moveTo>
                    <a:pt x="101" y="37"/>
                  </a:moveTo>
                  <a:lnTo>
                    <a:pt x="101" y="38"/>
                  </a:lnTo>
                  <a:lnTo>
                    <a:pt x="98" y="40"/>
                  </a:lnTo>
                  <a:lnTo>
                    <a:pt x="92" y="37"/>
                  </a:lnTo>
                  <a:lnTo>
                    <a:pt x="85" y="38"/>
                  </a:lnTo>
                  <a:lnTo>
                    <a:pt x="80" y="38"/>
                  </a:lnTo>
                  <a:lnTo>
                    <a:pt x="79" y="37"/>
                  </a:lnTo>
                  <a:lnTo>
                    <a:pt x="80" y="33"/>
                  </a:lnTo>
                  <a:lnTo>
                    <a:pt x="82" y="32"/>
                  </a:lnTo>
                  <a:lnTo>
                    <a:pt x="87" y="32"/>
                  </a:lnTo>
                  <a:lnTo>
                    <a:pt x="88" y="29"/>
                  </a:lnTo>
                  <a:lnTo>
                    <a:pt x="95" y="25"/>
                  </a:lnTo>
                  <a:lnTo>
                    <a:pt x="90" y="32"/>
                  </a:lnTo>
                  <a:lnTo>
                    <a:pt x="93" y="33"/>
                  </a:lnTo>
                  <a:lnTo>
                    <a:pt x="90" y="35"/>
                  </a:lnTo>
                  <a:lnTo>
                    <a:pt x="92" y="37"/>
                  </a:lnTo>
                  <a:lnTo>
                    <a:pt x="93" y="37"/>
                  </a:lnTo>
                  <a:lnTo>
                    <a:pt x="97" y="30"/>
                  </a:lnTo>
                  <a:lnTo>
                    <a:pt x="98" y="29"/>
                  </a:lnTo>
                  <a:lnTo>
                    <a:pt x="101" y="30"/>
                  </a:lnTo>
                  <a:lnTo>
                    <a:pt x="101" y="32"/>
                  </a:lnTo>
                  <a:lnTo>
                    <a:pt x="98" y="32"/>
                  </a:lnTo>
                  <a:lnTo>
                    <a:pt x="98" y="35"/>
                  </a:lnTo>
                  <a:lnTo>
                    <a:pt x="101" y="3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77" name="Google Shape;977;p9"/>
            <p:cNvSpPr/>
            <p:nvPr/>
          </p:nvSpPr>
          <p:spPr>
            <a:xfrm>
              <a:off x="4695134" y="-3383164"/>
              <a:ext cx="2950239" cy="1143388"/>
            </a:xfrm>
            <a:custGeom>
              <a:avLst/>
              <a:gdLst/>
              <a:ahLst/>
              <a:cxnLst/>
              <a:rect l="l" t="t" r="r" b="b"/>
              <a:pathLst>
                <a:path w="2170" h="841" extrusionOk="0">
                  <a:moveTo>
                    <a:pt x="2162" y="387"/>
                  </a:moveTo>
                  <a:lnTo>
                    <a:pt x="2160" y="384"/>
                  </a:lnTo>
                  <a:lnTo>
                    <a:pt x="2157" y="385"/>
                  </a:lnTo>
                  <a:lnTo>
                    <a:pt x="2155" y="385"/>
                  </a:lnTo>
                  <a:lnTo>
                    <a:pt x="2157" y="384"/>
                  </a:lnTo>
                  <a:lnTo>
                    <a:pt x="2141" y="376"/>
                  </a:lnTo>
                  <a:lnTo>
                    <a:pt x="2131" y="366"/>
                  </a:lnTo>
                  <a:lnTo>
                    <a:pt x="2118" y="364"/>
                  </a:lnTo>
                  <a:lnTo>
                    <a:pt x="2120" y="369"/>
                  </a:lnTo>
                  <a:lnTo>
                    <a:pt x="2110" y="366"/>
                  </a:lnTo>
                  <a:lnTo>
                    <a:pt x="2113" y="369"/>
                  </a:lnTo>
                  <a:lnTo>
                    <a:pt x="2112" y="371"/>
                  </a:lnTo>
                  <a:lnTo>
                    <a:pt x="2109" y="368"/>
                  </a:lnTo>
                  <a:lnTo>
                    <a:pt x="2110" y="364"/>
                  </a:lnTo>
                  <a:lnTo>
                    <a:pt x="2102" y="361"/>
                  </a:lnTo>
                  <a:lnTo>
                    <a:pt x="2102" y="366"/>
                  </a:lnTo>
                  <a:lnTo>
                    <a:pt x="2097" y="364"/>
                  </a:lnTo>
                  <a:lnTo>
                    <a:pt x="2093" y="364"/>
                  </a:lnTo>
                  <a:lnTo>
                    <a:pt x="2097" y="366"/>
                  </a:lnTo>
                  <a:lnTo>
                    <a:pt x="2101" y="366"/>
                  </a:lnTo>
                  <a:lnTo>
                    <a:pt x="2104" y="376"/>
                  </a:lnTo>
                  <a:lnTo>
                    <a:pt x="2110" y="377"/>
                  </a:lnTo>
                  <a:lnTo>
                    <a:pt x="2112" y="382"/>
                  </a:lnTo>
                  <a:lnTo>
                    <a:pt x="2109" y="384"/>
                  </a:lnTo>
                  <a:lnTo>
                    <a:pt x="2107" y="377"/>
                  </a:lnTo>
                  <a:lnTo>
                    <a:pt x="2102" y="377"/>
                  </a:lnTo>
                  <a:lnTo>
                    <a:pt x="2101" y="374"/>
                  </a:lnTo>
                  <a:lnTo>
                    <a:pt x="2094" y="371"/>
                  </a:lnTo>
                  <a:lnTo>
                    <a:pt x="2093" y="368"/>
                  </a:lnTo>
                  <a:lnTo>
                    <a:pt x="2081" y="355"/>
                  </a:lnTo>
                  <a:lnTo>
                    <a:pt x="2085" y="358"/>
                  </a:lnTo>
                  <a:lnTo>
                    <a:pt x="2083" y="355"/>
                  </a:lnTo>
                  <a:lnTo>
                    <a:pt x="2077" y="352"/>
                  </a:lnTo>
                  <a:lnTo>
                    <a:pt x="2073" y="347"/>
                  </a:lnTo>
                  <a:lnTo>
                    <a:pt x="2064" y="345"/>
                  </a:lnTo>
                  <a:lnTo>
                    <a:pt x="2075" y="355"/>
                  </a:lnTo>
                  <a:lnTo>
                    <a:pt x="2059" y="347"/>
                  </a:lnTo>
                  <a:lnTo>
                    <a:pt x="2061" y="345"/>
                  </a:lnTo>
                  <a:lnTo>
                    <a:pt x="2061" y="344"/>
                  </a:lnTo>
                  <a:lnTo>
                    <a:pt x="2046" y="340"/>
                  </a:lnTo>
                  <a:lnTo>
                    <a:pt x="2049" y="339"/>
                  </a:lnTo>
                  <a:lnTo>
                    <a:pt x="2046" y="336"/>
                  </a:lnTo>
                  <a:lnTo>
                    <a:pt x="2041" y="336"/>
                  </a:lnTo>
                  <a:lnTo>
                    <a:pt x="2038" y="332"/>
                  </a:lnTo>
                  <a:lnTo>
                    <a:pt x="2033" y="331"/>
                  </a:lnTo>
                  <a:lnTo>
                    <a:pt x="2028" y="332"/>
                  </a:lnTo>
                  <a:lnTo>
                    <a:pt x="2025" y="328"/>
                  </a:lnTo>
                  <a:lnTo>
                    <a:pt x="2016" y="324"/>
                  </a:lnTo>
                  <a:lnTo>
                    <a:pt x="2011" y="318"/>
                  </a:lnTo>
                  <a:lnTo>
                    <a:pt x="1995" y="315"/>
                  </a:lnTo>
                  <a:lnTo>
                    <a:pt x="1995" y="313"/>
                  </a:lnTo>
                  <a:lnTo>
                    <a:pt x="1966" y="299"/>
                  </a:lnTo>
                  <a:lnTo>
                    <a:pt x="1926" y="286"/>
                  </a:lnTo>
                  <a:lnTo>
                    <a:pt x="1855" y="281"/>
                  </a:lnTo>
                  <a:lnTo>
                    <a:pt x="1854" y="283"/>
                  </a:lnTo>
                  <a:lnTo>
                    <a:pt x="1857" y="291"/>
                  </a:lnTo>
                  <a:lnTo>
                    <a:pt x="1854" y="294"/>
                  </a:lnTo>
                  <a:lnTo>
                    <a:pt x="1862" y="295"/>
                  </a:lnTo>
                  <a:lnTo>
                    <a:pt x="1873" y="310"/>
                  </a:lnTo>
                  <a:lnTo>
                    <a:pt x="1867" y="320"/>
                  </a:lnTo>
                  <a:lnTo>
                    <a:pt x="1836" y="307"/>
                  </a:lnTo>
                  <a:lnTo>
                    <a:pt x="1830" y="295"/>
                  </a:lnTo>
                  <a:lnTo>
                    <a:pt x="1822" y="289"/>
                  </a:lnTo>
                  <a:lnTo>
                    <a:pt x="1814" y="299"/>
                  </a:lnTo>
                  <a:lnTo>
                    <a:pt x="1778" y="294"/>
                  </a:lnTo>
                  <a:lnTo>
                    <a:pt x="1772" y="289"/>
                  </a:lnTo>
                  <a:lnTo>
                    <a:pt x="1741" y="302"/>
                  </a:lnTo>
                  <a:lnTo>
                    <a:pt x="1738" y="297"/>
                  </a:lnTo>
                  <a:lnTo>
                    <a:pt x="1724" y="292"/>
                  </a:lnTo>
                  <a:lnTo>
                    <a:pt x="1716" y="289"/>
                  </a:lnTo>
                  <a:lnTo>
                    <a:pt x="1711" y="271"/>
                  </a:lnTo>
                  <a:lnTo>
                    <a:pt x="1689" y="255"/>
                  </a:lnTo>
                  <a:lnTo>
                    <a:pt x="1634" y="254"/>
                  </a:lnTo>
                  <a:lnTo>
                    <a:pt x="1610" y="260"/>
                  </a:lnTo>
                  <a:lnTo>
                    <a:pt x="1597" y="254"/>
                  </a:lnTo>
                  <a:lnTo>
                    <a:pt x="1602" y="249"/>
                  </a:lnTo>
                  <a:lnTo>
                    <a:pt x="1587" y="239"/>
                  </a:lnTo>
                  <a:lnTo>
                    <a:pt x="1576" y="241"/>
                  </a:lnTo>
                  <a:lnTo>
                    <a:pt x="1567" y="235"/>
                  </a:lnTo>
                  <a:lnTo>
                    <a:pt x="1551" y="233"/>
                  </a:lnTo>
                  <a:lnTo>
                    <a:pt x="1554" y="225"/>
                  </a:lnTo>
                  <a:lnTo>
                    <a:pt x="1562" y="227"/>
                  </a:lnTo>
                  <a:lnTo>
                    <a:pt x="1554" y="217"/>
                  </a:lnTo>
                  <a:lnTo>
                    <a:pt x="1434" y="194"/>
                  </a:lnTo>
                  <a:lnTo>
                    <a:pt x="1430" y="198"/>
                  </a:lnTo>
                  <a:lnTo>
                    <a:pt x="1437" y="202"/>
                  </a:lnTo>
                  <a:lnTo>
                    <a:pt x="1427" y="222"/>
                  </a:lnTo>
                  <a:lnTo>
                    <a:pt x="1430" y="227"/>
                  </a:lnTo>
                  <a:lnTo>
                    <a:pt x="1430" y="231"/>
                  </a:lnTo>
                  <a:lnTo>
                    <a:pt x="1437" y="241"/>
                  </a:lnTo>
                  <a:lnTo>
                    <a:pt x="1429" y="238"/>
                  </a:lnTo>
                  <a:lnTo>
                    <a:pt x="1414" y="251"/>
                  </a:lnTo>
                  <a:lnTo>
                    <a:pt x="1389" y="239"/>
                  </a:lnTo>
                  <a:lnTo>
                    <a:pt x="1377" y="235"/>
                  </a:lnTo>
                  <a:lnTo>
                    <a:pt x="1355" y="243"/>
                  </a:lnTo>
                  <a:lnTo>
                    <a:pt x="1336" y="223"/>
                  </a:lnTo>
                  <a:lnTo>
                    <a:pt x="1334" y="265"/>
                  </a:lnTo>
                  <a:lnTo>
                    <a:pt x="1326" y="257"/>
                  </a:lnTo>
                  <a:lnTo>
                    <a:pt x="1312" y="254"/>
                  </a:lnTo>
                  <a:lnTo>
                    <a:pt x="1294" y="235"/>
                  </a:lnTo>
                  <a:lnTo>
                    <a:pt x="1291" y="235"/>
                  </a:lnTo>
                  <a:lnTo>
                    <a:pt x="1286" y="227"/>
                  </a:lnTo>
                  <a:lnTo>
                    <a:pt x="1292" y="219"/>
                  </a:lnTo>
                  <a:lnTo>
                    <a:pt x="1291" y="210"/>
                  </a:lnTo>
                  <a:lnTo>
                    <a:pt x="1283" y="204"/>
                  </a:lnTo>
                  <a:lnTo>
                    <a:pt x="1283" y="190"/>
                  </a:lnTo>
                  <a:lnTo>
                    <a:pt x="1259" y="174"/>
                  </a:lnTo>
                  <a:lnTo>
                    <a:pt x="1240" y="175"/>
                  </a:lnTo>
                  <a:lnTo>
                    <a:pt x="1199" y="159"/>
                  </a:lnTo>
                  <a:lnTo>
                    <a:pt x="1199" y="166"/>
                  </a:lnTo>
                  <a:lnTo>
                    <a:pt x="1193" y="162"/>
                  </a:lnTo>
                  <a:lnTo>
                    <a:pt x="1195" y="174"/>
                  </a:lnTo>
                  <a:lnTo>
                    <a:pt x="1203" y="185"/>
                  </a:lnTo>
                  <a:lnTo>
                    <a:pt x="1201" y="188"/>
                  </a:lnTo>
                  <a:lnTo>
                    <a:pt x="1159" y="191"/>
                  </a:lnTo>
                  <a:lnTo>
                    <a:pt x="1138" y="185"/>
                  </a:lnTo>
                  <a:lnTo>
                    <a:pt x="1140" y="174"/>
                  </a:lnTo>
                  <a:lnTo>
                    <a:pt x="1097" y="166"/>
                  </a:lnTo>
                  <a:lnTo>
                    <a:pt x="1071" y="174"/>
                  </a:lnTo>
                  <a:lnTo>
                    <a:pt x="1089" y="185"/>
                  </a:lnTo>
                  <a:lnTo>
                    <a:pt x="1078" y="180"/>
                  </a:lnTo>
                  <a:lnTo>
                    <a:pt x="1068" y="175"/>
                  </a:lnTo>
                  <a:lnTo>
                    <a:pt x="1068" y="169"/>
                  </a:lnTo>
                  <a:lnTo>
                    <a:pt x="1055" y="154"/>
                  </a:lnTo>
                  <a:lnTo>
                    <a:pt x="1058" y="162"/>
                  </a:lnTo>
                  <a:lnTo>
                    <a:pt x="1055" y="166"/>
                  </a:lnTo>
                  <a:lnTo>
                    <a:pt x="1039" y="162"/>
                  </a:lnTo>
                  <a:lnTo>
                    <a:pt x="1039" y="153"/>
                  </a:lnTo>
                  <a:lnTo>
                    <a:pt x="1031" y="159"/>
                  </a:lnTo>
                  <a:lnTo>
                    <a:pt x="1020" y="154"/>
                  </a:lnTo>
                  <a:lnTo>
                    <a:pt x="1015" y="162"/>
                  </a:lnTo>
                  <a:lnTo>
                    <a:pt x="1020" y="169"/>
                  </a:lnTo>
                  <a:lnTo>
                    <a:pt x="1034" y="167"/>
                  </a:lnTo>
                  <a:lnTo>
                    <a:pt x="1023" y="177"/>
                  </a:lnTo>
                  <a:lnTo>
                    <a:pt x="1015" y="172"/>
                  </a:lnTo>
                  <a:lnTo>
                    <a:pt x="1017" y="178"/>
                  </a:lnTo>
                  <a:lnTo>
                    <a:pt x="999" y="186"/>
                  </a:lnTo>
                  <a:lnTo>
                    <a:pt x="983" y="185"/>
                  </a:lnTo>
                  <a:lnTo>
                    <a:pt x="981" y="186"/>
                  </a:lnTo>
                  <a:lnTo>
                    <a:pt x="985" y="193"/>
                  </a:lnTo>
                  <a:lnTo>
                    <a:pt x="975" y="196"/>
                  </a:lnTo>
                  <a:lnTo>
                    <a:pt x="978" y="183"/>
                  </a:lnTo>
                  <a:lnTo>
                    <a:pt x="988" y="170"/>
                  </a:lnTo>
                  <a:lnTo>
                    <a:pt x="1001" y="170"/>
                  </a:lnTo>
                  <a:lnTo>
                    <a:pt x="1020" y="137"/>
                  </a:lnTo>
                  <a:lnTo>
                    <a:pt x="1047" y="116"/>
                  </a:lnTo>
                  <a:lnTo>
                    <a:pt x="1050" y="105"/>
                  </a:lnTo>
                  <a:lnTo>
                    <a:pt x="1049" y="95"/>
                  </a:lnTo>
                  <a:lnTo>
                    <a:pt x="1044" y="90"/>
                  </a:lnTo>
                  <a:lnTo>
                    <a:pt x="1045" y="84"/>
                  </a:lnTo>
                  <a:lnTo>
                    <a:pt x="1031" y="66"/>
                  </a:lnTo>
                  <a:lnTo>
                    <a:pt x="1029" y="73"/>
                  </a:lnTo>
                  <a:lnTo>
                    <a:pt x="1023" y="66"/>
                  </a:lnTo>
                  <a:lnTo>
                    <a:pt x="1025" y="63"/>
                  </a:lnTo>
                  <a:lnTo>
                    <a:pt x="999" y="45"/>
                  </a:lnTo>
                  <a:lnTo>
                    <a:pt x="962" y="44"/>
                  </a:lnTo>
                  <a:lnTo>
                    <a:pt x="956" y="57"/>
                  </a:lnTo>
                  <a:lnTo>
                    <a:pt x="941" y="57"/>
                  </a:lnTo>
                  <a:lnTo>
                    <a:pt x="949" y="44"/>
                  </a:lnTo>
                  <a:lnTo>
                    <a:pt x="948" y="34"/>
                  </a:lnTo>
                  <a:lnTo>
                    <a:pt x="927" y="32"/>
                  </a:lnTo>
                  <a:lnTo>
                    <a:pt x="927" y="26"/>
                  </a:lnTo>
                  <a:lnTo>
                    <a:pt x="911" y="36"/>
                  </a:lnTo>
                  <a:lnTo>
                    <a:pt x="927" y="18"/>
                  </a:lnTo>
                  <a:lnTo>
                    <a:pt x="920" y="8"/>
                  </a:lnTo>
                  <a:lnTo>
                    <a:pt x="898" y="0"/>
                  </a:lnTo>
                  <a:lnTo>
                    <a:pt x="885" y="4"/>
                  </a:lnTo>
                  <a:lnTo>
                    <a:pt x="872" y="29"/>
                  </a:lnTo>
                  <a:lnTo>
                    <a:pt x="869" y="41"/>
                  </a:lnTo>
                  <a:lnTo>
                    <a:pt x="879" y="49"/>
                  </a:lnTo>
                  <a:lnTo>
                    <a:pt x="877" y="53"/>
                  </a:lnTo>
                  <a:lnTo>
                    <a:pt x="850" y="57"/>
                  </a:lnTo>
                  <a:lnTo>
                    <a:pt x="864" y="66"/>
                  </a:lnTo>
                  <a:lnTo>
                    <a:pt x="866" y="76"/>
                  </a:lnTo>
                  <a:lnTo>
                    <a:pt x="850" y="66"/>
                  </a:lnTo>
                  <a:lnTo>
                    <a:pt x="827" y="82"/>
                  </a:lnTo>
                  <a:lnTo>
                    <a:pt x="827" y="79"/>
                  </a:lnTo>
                  <a:lnTo>
                    <a:pt x="824" y="77"/>
                  </a:lnTo>
                  <a:lnTo>
                    <a:pt x="818" y="82"/>
                  </a:lnTo>
                  <a:lnTo>
                    <a:pt x="819" y="74"/>
                  </a:lnTo>
                  <a:lnTo>
                    <a:pt x="815" y="71"/>
                  </a:lnTo>
                  <a:lnTo>
                    <a:pt x="779" y="76"/>
                  </a:lnTo>
                  <a:lnTo>
                    <a:pt x="789" y="84"/>
                  </a:lnTo>
                  <a:lnTo>
                    <a:pt x="750" y="97"/>
                  </a:lnTo>
                  <a:lnTo>
                    <a:pt x="750" y="95"/>
                  </a:lnTo>
                  <a:lnTo>
                    <a:pt x="741" y="98"/>
                  </a:lnTo>
                  <a:lnTo>
                    <a:pt x="730" y="114"/>
                  </a:lnTo>
                  <a:lnTo>
                    <a:pt x="717" y="114"/>
                  </a:lnTo>
                  <a:lnTo>
                    <a:pt x="720" y="119"/>
                  </a:lnTo>
                  <a:lnTo>
                    <a:pt x="718" y="132"/>
                  </a:lnTo>
                  <a:lnTo>
                    <a:pt x="706" y="125"/>
                  </a:lnTo>
                  <a:lnTo>
                    <a:pt x="706" y="132"/>
                  </a:lnTo>
                  <a:lnTo>
                    <a:pt x="717" y="135"/>
                  </a:lnTo>
                  <a:lnTo>
                    <a:pt x="710" y="143"/>
                  </a:lnTo>
                  <a:lnTo>
                    <a:pt x="722" y="148"/>
                  </a:lnTo>
                  <a:lnTo>
                    <a:pt x="726" y="154"/>
                  </a:lnTo>
                  <a:lnTo>
                    <a:pt x="723" y="154"/>
                  </a:lnTo>
                  <a:lnTo>
                    <a:pt x="725" y="161"/>
                  </a:lnTo>
                  <a:lnTo>
                    <a:pt x="649" y="174"/>
                  </a:lnTo>
                  <a:lnTo>
                    <a:pt x="654" y="177"/>
                  </a:lnTo>
                  <a:lnTo>
                    <a:pt x="649" y="182"/>
                  </a:lnTo>
                  <a:lnTo>
                    <a:pt x="653" y="183"/>
                  </a:lnTo>
                  <a:lnTo>
                    <a:pt x="651" y="186"/>
                  </a:lnTo>
                  <a:lnTo>
                    <a:pt x="662" y="196"/>
                  </a:lnTo>
                  <a:lnTo>
                    <a:pt x="661" y="202"/>
                  </a:lnTo>
                  <a:lnTo>
                    <a:pt x="665" y="212"/>
                  </a:lnTo>
                  <a:lnTo>
                    <a:pt x="683" y="219"/>
                  </a:lnTo>
                  <a:lnTo>
                    <a:pt x="686" y="222"/>
                  </a:lnTo>
                  <a:lnTo>
                    <a:pt x="685" y="225"/>
                  </a:lnTo>
                  <a:lnTo>
                    <a:pt x="702" y="231"/>
                  </a:lnTo>
                  <a:lnTo>
                    <a:pt x="707" y="239"/>
                  </a:lnTo>
                  <a:lnTo>
                    <a:pt x="704" y="251"/>
                  </a:lnTo>
                  <a:lnTo>
                    <a:pt x="715" y="270"/>
                  </a:lnTo>
                  <a:lnTo>
                    <a:pt x="717" y="278"/>
                  </a:lnTo>
                  <a:lnTo>
                    <a:pt x="710" y="281"/>
                  </a:lnTo>
                  <a:lnTo>
                    <a:pt x="712" y="287"/>
                  </a:lnTo>
                  <a:lnTo>
                    <a:pt x="702" y="286"/>
                  </a:lnTo>
                  <a:lnTo>
                    <a:pt x="698" y="281"/>
                  </a:lnTo>
                  <a:lnTo>
                    <a:pt x="696" y="273"/>
                  </a:lnTo>
                  <a:lnTo>
                    <a:pt x="696" y="267"/>
                  </a:lnTo>
                  <a:lnTo>
                    <a:pt x="691" y="252"/>
                  </a:lnTo>
                  <a:lnTo>
                    <a:pt x="699" y="247"/>
                  </a:lnTo>
                  <a:lnTo>
                    <a:pt x="701" y="238"/>
                  </a:lnTo>
                  <a:lnTo>
                    <a:pt x="678" y="236"/>
                  </a:lnTo>
                  <a:lnTo>
                    <a:pt x="645" y="215"/>
                  </a:lnTo>
                  <a:lnTo>
                    <a:pt x="629" y="215"/>
                  </a:lnTo>
                  <a:lnTo>
                    <a:pt x="621" y="225"/>
                  </a:lnTo>
                  <a:lnTo>
                    <a:pt x="632" y="228"/>
                  </a:lnTo>
                  <a:lnTo>
                    <a:pt x="629" y="233"/>
                  </a:lnTo>
                  <a:lnTo>
                    <a:pt x="617" y="238"/>
                  </a:lnTo>
                  <a:lnTo>
                    <a:pt x="609" y="228"/>
                  </a:lnTo>
                  <a:lnTo>
                    <a:pt x="604" y="231"/>
                  </a:lnTo>
                  <a:lnTo>
                    <a:pt x="611" y="241"/>
                  </a:lnTo>
                  <a:lnTo>
                    <a:pt x="637" y="251"/>
                  </a:lnTo>
                  <a:lnTo>
                    <a:pt x="638" y="255"/>
                  </a:lnTo>
                  <a:lnTo>
                    <a:pt x="600" y="249"/>
                  </a:lnTo>
                  <a:lnTo>
                    <a:pt x="598" y="246"/>
                  </a:lnTo>
                  <a:lnTo>
                    <a:pt x="600" y="239"/>
                  </a:lnTo>
                  <a:lnTo>
                    <a:pt x="593" y="227"/>
                  </a:lnTo>
                  <a:lnTo>
                    <a:pt x="596" y="219"/>
                  </a:lnTo>
                  <a:lnTo>
                    <a:pt x="595" y="209"/>
                  </a:lnTo>
                  <a:lnTo>
                    <a:pt x="582" y="199"/>
                  </a:lnTo>
                  <a:lnTo>
                    <a:pt x="588" y="219"/>
                  </a:lnTo>
                  <a:lnTo>
                    <a:pt x="571" y="233"/>
                  </a:lnTo>
                  <a:lnTo>
                    <a:pt x="569" y="243"/>
                  </a:lnTo>
                  <a:lnTo>
                    <a:pt x="592" y="270"/>
                  </a:lnTo>
                  <a:lnTo>
                    <a:pt x="588" y="297"/>
                  </a:lnTo>
                  <a:lnTo>
                    <a:pt x="595" y="305"/>
                  </a:lnTo>
                  <a:lnTo>
                    <a:pt x="593" y="313"/>
                  </a:lnTo>
                  <a:lnTo>
                    <a:pt x="613" y="316"/>
                  </a:lnTo>
                  <a:lnTo>
                    <a:pt x="624" y="313"/>
                  </a:lnTo>
                  <a:lnTo>
                    <a:pt x="648" y="323"/>
                  </a:lnTo>
                  <a:lnTo>
                    <a:pt x="657" y="339"/>
                  </a:lnTo>
                  <a:lnTo>
                    <a:pt x="651" y="342"/>
                  </a:lnTo>
                  <a:lnTo>
                    <a:pt x="653" y="353"/>
                  </a:lnTo>
                  <a:lnTo>
                    <a:pt x="672" y="358"/>
                  </a:lnTo>
                  <a:lnTo>
                    <a:pt x="656" y="360"/>
                  </a:lnTo>
                  <a:lnTo>
                    <a:pt x="649" y="353"/>
                  </a:lnTo>
                  <a:lnTo>
                    <a:pt x="648" y="342"/>
                  </a:lnTo>
                  <a:lnTo>
                    <a:pt x="645" y="339"/>
                  </a:lnTo>
                  <a:lnTo>
                    <a:pt x="646" y="334"/>
                  </a:lnTo>
                  <a:lnTo>
                    <a:pt x="633" y="320"/>
                  </a:lnTo>
                  <a:lnTo>
                    <a:pt x="608" y="326"/>
                  </a:lnTo>
                  <a:lnTo>
                    <a:pt x="606" y="336"/>
                  </a:lnTo>
                  <a:lnTo>
                    <a:pt x="614" y="347"/>
                  </a:lnTo>
                  <a:lnTo>
                    <a:pt x="616" y="355"/>
                  </a:lnTo>
                  <a:lnTo>
                    <a:pt x="608" y="364"/>
                  </a:lnTo>
                  <a:lnTo>
                    <a:pt x="604" y="376"/>
                  </a:lnTo>
                  <a:lnTo>
                    <a:pt x="590" y="384"/>
                  </a:lnTo>
                  <a:lnTo>
                    <a:pt x="592" y="392"/>
                  </a:lnTo>
                  <a:lnTo>
                    <a:pt x="588" y="393"/>
                  </a:lnTo>
                  <a:lnTo>
                    <a:pt x="561" y="388"/>
                  </a:lnTo>
                  <a:lnTo>
                    <a:pt x="555" y="380"/>
                  </a:lnTo>
                  <a:lnTo>
                    <a:pt x="584" y="374"/>
                  </a:lnTo>
                  <a:lnTo>
                    <a:pt x="588" y="358"/>
                  </a:lnTo>
                  <a:lnTo>
                    <a:pt x="595" y="355"/>
                  </a:lnTo>
                  <a:lnTo>
                    <a:pt x="592" y="342"/>
                  </a:lnTo>
                  <a:lnTo>
                    <a:pt x="595" y="336"/>
                  </a:lnTo>
                  <a:lnTo>
                    <a:pt x="593" y="329"/>
                  </a:lnTo>
                  <a:lnTo>
                    <a:pt x="579" y="318"/>
                  </a:lnTo>
                  <a:lnTo>
                    <a:pt x="576" y="294"/>
                  </a:lnTo>
                  <a:lnTo>
                    <a:pt x="569" y="283"/>
                  </a:lnTo>
                  <a:lnTo>
                    <a:pt x="572" y="278"/>
                  </a:lnTo>
                  <a:lnTo>
                    <a:pt x="571" y="263"/>
                  </a:lnTo>
                  <a:lnTo>
                    <a:pt x="564" y="254"/>
                  </a:lnTo>
                  <a:lnTo>
                    <a:pt x="553" y="244"/>
                  </a:lnTo>
                  <a:lnTo>
                    <a:pt x="560" y="220"/>
                  </a:lnTo>
                  <a:lnTo>
                    <a:pt x="555" y="202"/>
                  </a:lnTo>
                  <a:lnTo>
                    <a:pt x="540" y="198"/>
                  </a:lnTo>
                  <a:lnTo>
                    <a:pt x="511" y="196"/>
                  </a:lnTo>
                  <a:lnTo>
                    <a:pt x="508" y="207"/>
                  </a:lnTo>
                  <a:lnTo>
                    <a:pt x="507" y="235"/>
                  </a:lnTo>
                  <a:lnTo>
                    <a:pt x="491" y="251"/>
                  </a:lnTo>
                  <a:lnTo>
                    <a:pt x="491" y="259"/>
                  </a:lnTo>
                  <a:lnTo>
                    <a:pt x="494" y="259"/>
                  </a:lnTo>
                  <a:lnTo>
                    <a:pt x="489" y="267"/>
                  </a:lnTo>
                  <a:lnTo>
                    <a:pt x="502" y="268"/>
                  </a:lnTo>
                  <a:lnTo>
                    <a:pt x="500" y="281"/>
                  </a:lnTo>
                  <a:lnTo>
                    <a:pt x="503" y="287"/>
                  </a:lnTo>
                  <a:lnTo>
                    <a:pt x="499" y="289"/>
                  </a:lnTo>
                  <a:lnTo>
                    <a:pt x="500" y="302"/>
                  </a:lnTo>
                  <a:lnTo>
                    <a:pt x="518" y="305"/>
                  </a:lnTo>
                  <a:lnTo>
                    <a:pt x="526" y="320"/>
                  </a:lnTo>
                  <a:lnTo>
                    <a:pt x="536" y="323"/>
                  </a:lnTo>
                  <a:lnTo>
                    <a:pt x="528" y="342"/>
                  </a:lnTo>
                  <a:lnTo>
                    <a:pt x="508" y="324"/>
                  </a:lnTo>
                  <a:lnTo>
                    <a:pt x="465" y="305"/>
                  </a:lnTo>
                  <a:lnTo>
                    <a:pt x="420" y="297"/>
                  </a:lnTo>
                  <a:lnTo>
                    <a:pt x="415" y="302"/>
                  </a:lnTo>
                  <a:lnTo>
                    <a:pt x="425" y="318"/>
                  </a:lnTo>
                  <a:lnTo>
                    <a:pt x="427" y="323"/>
                  </a:lnTo>
                  <a:lnTo>
                    <a:pt x="414" y="329"/>
                  </a:lnTo>
                  <a:lnTo>
                    <a:pt x="417" y="334"/>
                  </a:lnTo>
                  <a:lnTo>
                    <a:pt x="412" y="339"/>
                  </a:lnTo>
                  <a:lnTo>
                    <a:pt x="406" y="336"/>
                  </a:lnTo>
                  <a:lnTo>
                    <a:pt x="409" y="328"/>
                  </a:lnTo>
                  <a:lnTo>
                    <a:pt x="402" y="320"/>
                  </a:lnTo>
                  <a:lnTo>
                    <a:pt x="391" y="323"/>
                  </a:lnTo>
                  <a:lnTo>
                    <a:pt x="382" y="332"/>
                  </a:lnTo>
                  <a:lnTo>
                    <a:pt x="356" y="332"/>
                  </a:lnTo>
                  <a:lnTo>
                    <a:pt x="351" y="337"/>
                  </a:lnTo>
                  <a:lnTo>
                    <a:pt x="351" y="344"/>
                  </a:lnTo>
                  <a:lnTo>
                    <a:pt x="342" y="342"/>
                  </a:lnTo>
                  <a:lnTo>
                    <a:pt x="338" y="339"/>
                  </a:lnTo>
                  <a:lnTo>
                    <a:pt x="335" y="332"/>
                  </a:lnTo>
                  <a:lnTo>
                    <a:pt x="337" y="326"/>
                  </a:lnTo>
                  <a:lnTo>
                    <a:pt x="342" y="321"/>
                  </a:lnTo>
                  <a:lnTo>
                    <a:pt x="329" y="324"/>
                  </a:lnTo>
                  <a:lnTo>
                    <a:pt x="325" y="328"/>
                  </a:lnTo>
                  <a:lnTo>
                    <a:pt x="327" y="331"/>
                  </a:lnTo>
                  <a:lnTo>
                    <a:pt x="321" y="328"/>
                  </a:lnTo>
                  <a:lnTo>
                    <a:pt x="316" y="332"/>
                  </a:lnTo>
                  <a:lnTo>
                    <a:pt x="319" y="334"/>
                  </a:lnTo>
                  <a:lnTo>
                    <a:pt x="317" y="339"/>
                  </a:lnTo>
                  <a:lnTo>
                    <a:pt x="306" y="336"/>
                  </a:lnTo>
                  <a:lnTo>
                    <a:pt x="263" y="360"/>
                  </a:lnTo>
                  <a:lnTo>
                    <a:pt x="261" y="376"/>
                  </a:lnTo>
                  <a:lnTo>
                    <a:pt x="249" y="384"/>
                  </a:lnTo>
                  <a:lnTo>
                    <a:pt x="245" y="379"/>
                  </a:lnTo>
                  <a:lnTo>
                    <a:pt x="237" y="379"/>
                  </a:lnTo>
                  <a:lnTo>
                    <a:pt x="223" y="361"/>
                  </a:lnTo>
                  <a:lnTo>
                    <a:pt x="244" y="353"/>
                  </a:lnTo>
                  <a:lnTo>
                    <a:pt x="239" y="344"/>
                  </a:lnTo>
                  <a:lnTo>
                    <a:pt x="229" y="336"/>
                  </a:lnTo>
                  <a:lnTo>
                    <a:pt x="196" y="331"/>
                  </a:lnTo>
                  <a:lnTo>
                    <a:pt x="208" y="340"/>
                  </a:lnTo>
                  <a:lnTo>
                    <a:pt x="210" y="356"/>
                  </a:lnTo>
                  <a:lnTo>
                    <a:pt x="208" y="368"/>
                  </a:lnTo>
                  <a:lnTo>
                    <a:pt x="218" y="376"/>
                  </a:lnTo>
                  <a:lnTo>
                    <a:pt x="216" y="393"/>
                  </a:lnTo>
                  <a:lnTo>
                    <a:pt x="218" y="405"/>
                  </a:lnTo>
                  <a:lnTo>
                    <a:pt x="212" y="396"/>
                  </a:lnTo>
                  <a:lnTo>
                    <a:pt x="207" y="400"/>
                  </a:lnTo>
                  <a:lnTo>
                    <a:pt x="208" y="395"/>
                  </a:lnTo>
                  <a:lnTo>
                    <a:pt x="191" y="388"/>
                  </a:lnTo>
                  <a:lnTo>
                    <a:pt x="181" y="400"/>
                  </a:lnTo>
                  <a:lnTo>
                    <a:pt x="160" y="411"/>
                  </a:lnTo>
                  <a:lnTo>
                    <a:pt x="162" y="417"/>
                  </a:lnTo>
                  <a:lnTo>
                    <a:pt x="178" y="438"/>
                  </a:lnTo>
                  <a:lnTo>
                    <a:pt x="123" y="422"/>
                  </a:lnTo>
                  <a:lnTo>
                    <a:pt x="119" y="429"/>
                  </a:lnTo>
                  <a:lnTo>
                    <a:pt x="120" y="433"/>
                  </a:lnTo>
                  <a:lnTo>
                    <a:pt x="131" y="441"/>
                  </a:lnTo>
                  <a:lnTo>
                    <a:pt x="138" y="438"/>
                  </a:lnTo>
                  <a:lnTo>
                    <a:pt x="144" y="453"/>
                  </a:lnTo>
                  <a:lnTo>
                    <a:pt x="136" y="454"/>
                  </a:lnTo>
                  <a:lnTo>
                    <a:pt x="98" y="438"/>
                  </a:lnTo>
                  <a:lnTo>
                    <a:pt x="96" y="429"/>
                  </a:lnTo>
                  <a:lnTo>
                    <a:pt x="88" y="417"/>
                  </a:lnTo>
                  <a:lnTo>
                    <a:pt x="91" y="416"/>
                  </a:lnTo>
                  <a:lnTo>
                    <a:pt x="91" y="405"/>
                  </a:lnTo>
                  <a:lnTo>
                    <a:pt x="61" y="385"/>
                  </a:lnTo>
                  <a:lnTo>
                    <a:pt x="54" y="376"/>
                  </a:lnTo>
                  <a:lnTo>
                    <a:pt x="58" y="372"/>
                  </a:lnTo>
                  <a:lnTo>
                    <a:pt x="72" y="384"/>
                  </a:lnTo>
                  <a:lnTo>
                    <a:pt x="83" y="384"/>
                  </a:lnTo>
                  <a:lnTo>
                    <a:pt x="87" y="388"/>
                  </a:lnTo>
                  <a:lnTo>
                    <a:pt x="146" y="400"/>
                  </a:lnTo>
                  <a:lnTo>
                    <a:pt x="162" y="395"/>
                  </a:lnTo>
                  <a:lnTo>
                    <a:pt x="175" y="380"/>
                  </a:lnTo>
                  <a:lnTo>
                    <a:pt x="176" y="372"/>
                  </a:lnTo>
                  <a:lnTo>
                    <a:pt x="173" y="371"/>
                  </a:lnTo>
                  <a:lnTo>
                    <a:pt x="170" y="360"/>
                  </a:lnTo>
                  <a:lnTo>
                    <a:pt x="96" y="316"/>
                  </a:lnTo>
                  <a:lnTo>
                    <a:pt x="56" y="313"/>
                  </a:lnTo>
                  <a:lnTo>
                    <a:pt x="58" y="310"/>
                  </a:lnTo>
                  <a:lnTo>
                    <a:pt x="45" y="307"/>
                  </a:lnTo>
                  <a:lnTo>
                    <a:pt x="45" y="300"/>
                  </a:lnTo>
                  <a:lnTo>
                    <a:pt x="56" y="305"/>
                  </a:lnTo>
                  <a:lnTo>
                    <a:pt x="58" y="300"/>
                  </a:lnTo>
                  <a:lnTo>
                    <a:pt x="42" y="295"/>
                  </a:lnTo>
                  <a:lnTo>
                    <a:pt x="43" y="300"/>
                  </a:lnTo>
                  <a:lnTo>
                    <a:pt x="38" y="303"/>
                  </a:lnTo>
                  <a:lnTo>
                    <a:pt x="29" y="300"/>
                  </a:lnTo>
                  <a:lnTo>
                    <a:pt x="29" y="307"/>
                  </a:lnTo>
                  <a:lnTo>
                    <a:pt x="21" y="305"/>
                  </a:lnTo>
                  <a:lnTo>
                    <a:pt x="19" y="310"/>
                  </a:lnTo>
                  <a:lnTo>
                    <a:pt x="10" y="315"/>
                  </a:lnTo>
                  <a:lnTo>
                    <a:pt x="6" y="321"/>
                  </a:lnTo>
                  <a:lnTo>
                    <a:pt x="0" y="332"/>
                  </a:lnTo>
                  <a:lnTo>
                    <a:pt x="5" y="344"/>
                  </a:lnTo>
                  <a:lnTo>
                    <a:pt x="14" y="347"/>
                  </a:lnTo>
                  <a:lnTo>
                    <a:pt x="22" y="356"/>
                  </a:lnTo>
                  <a:lnTo>
                    <a:pt x="24" y="361"/>
                  </a:lnTo>
                  <a:lnTo>
                    <a:pt x="14" y="379"/>
                  </a:lnTo>
                  <a:lnTo>
                    <a:pt x="30" y="406"/>
                  </a:lnTo>
                  <a:lnTo>
                    <a:pt x="26" y="419"/>
                  </a:lnTo>
                  <a:lnTo>
                    <a:pt x="27" y="430"/>
                  </a:lnTo>
                  <a:lnTo>
                    <a:pt x="30" y="430"/>
                  </a:lnTo>
                  <a:lnTo>
                    <a:pt x="34" y="438"/>
                  </a:lnTo>
                  <a:lnTo>
                    <a:pt x="40" y="443"/>
                  </a:lnTo>
                  <a:lnTo>
                    <a:pt x="37" y="456"/>
                  </a:lnTo>
                  <a:lnTo>
                    <a:pt x="53" y="472"/>
                  </a:lnTo>
                  <a:lnTo>
                    <a:pt x="54" y="478"/>
                  </a:lnTo>
                  <a:lnTo>
                    <a:pt x="37" y="502"/>
                  </a:lnTo>
                  <a:lnTo>
                    <a:pt x="8" y="525"/>
                  </a:lnTo>
                  <a:lnTo>
                    <a:pt x="21" y="522"/>
                  </a:lnTo>
                  <a:lnTo>
                    <a:pt x="21" y="526"/>
                  </a:lnTo>
                  <a:lnTo>
                    <a:pt x="19" y="525"/>
                  </a:lnTo>
                  <a:lnTo>
                    <a:pt x="19" y="530"/>
                  </a:lnTo>
                  <a:lnTo>
                    <a:pt x="38" y="533"/>
                  </a:lnTo>
                  <a:lnTo>
                    <a:pt x="45" y="538"/>
                  </a:lnTo>
                  <a:lnTo>
                    <a:pt x="14" y="541"/>
                  </a:lnTo>
                  <a:lnTo>
                    <a:pt x="14" y="546"/>
                  </a:lnTo>
                  <a:lnTo>
                    <a:pt x="18" y="547"/>
                  </a:lnTo>
                  <a:lnTo>
                    <a:pt x="13" y="554"/>
                  </a:lnTo>
                  <a:lnTo>
                    <a:pt x="2" y="557"/>
                  </a:lnTo>
                  <a:lnTo>
                    <a:pt x="14" y="578"/>
                  </a:lnTo>
                  <a:lnTo>
                    <a:pt x="10" y="583"/>
                  </a:lnTo>
                  <a:lnTo>
                    <a:pt x="16" y="587"/>
                  </a:lnTo>
                  <a:lnTo>
                    <a:pt x="14" y="595"/>
                  </a:lnTo>
                  <a:lnTo>
                    <a:pt x="22" y="602"/>
                  </a:lnTo>
                  <a:lnTo>
                    <a:pt x="24" y="610"/>
                  </a:lnTo>
                  <a:lnTo>
                    <a:pt x="38" y="611"/>
                  </a:lnTo>
                  <a:lnTo>
                    <a:pt x="42" y="613"/>
                  </a:lnTo>
                  <a:lnTo>
                    <a:pt x="42" y="618"/>
                  </a:lnTo>
                  <a:lnTo>
                    <a:pt x="54" y="615"/>
                  </a:lnTo>
                  <a:lnTo>
                    <a:pt x="62" y="619"/>
                  </a:lnTo>
                  <a:lnTo>
                    <a:pt x="64" y="626"/>
                  </a:lnTo>
                  <a:lnTo>
                    <a:pt x="62" y="634"/>
                  </a:lnTo>
                  <a:lnTo>
                    <a:pt x="77" y="647"/>
                  </a:lnTo>
                  <a:lnTo>
                    <a:pt x="79" y="651"/>
                  </a:lnTo>
                  <a:lnTo>
                    <a:pt x="85" y="650"/>
                  </a:lnTo>
                  <a:lnTo>
                    <a:pt x="91" y="655"/>
                  </a:lnTo>
                  <a:lnTo>
                    <a:pt x="93" y="656"/>
                  </a:lnTo>
                  <a:lnTo>
                    <a:pt x="85" y="661"/>
                  </a:lnTo>
                  <a:lnTo>
                    <a:pt x="75" y="659"/>
                  </a:lnTo>
                  <a:lnTo>
                    <a:pt x="72" y="663"/>
                  </a:lnTo>
                  <a:lnTo>
                    <a:pt x="82" y="679"/>
                  </a:lnTo>
                  <a:lnTo>
                    <a:pt x="109" y="676"/>
                  </a:lnTo>
                  <a:lnTo>
                    <a:pt x="119" y="684"/>
                  </a:lnTo>
                  <a:lnTo>
                    <a:pt x="114" y="685"/>
                  </a:lnTo>
                  <a:lnTo>
                    <a:pt x="117" y="692"/>
                  </a:lnTo>
                  <a:lnTo>
                    <a:pt x="130" y="693"/>
                  </a:lnTo>
                  <a:lnTo>
                    <a:pt x="138" y="706"/>
                  </a:lnTo>
                  <a:lnTo>
                    <a:pt x="152" y="708"/>
                  </a:lnTo>
                  <a:lnTo>
                    <a:pt x="164" y="706"/>
                  </a:lnTo>
                  <a:lnTo>
                    <a:pt x="173" y="714"/>
                  </a:lnTo>
                  <a:lnTo>
                    <a:pt x="178" y="712"/>
                  </a:lnTo>
                  <a:lnTo>
                    <a:pt x="204" y="719"/>
                  </a:lnTo>
                  <a:lnTo>
                    <a:pt x="202" y="720"/>
                  </a:lnTo>
                  <a:lnTo>
                    <a:pt x="205" y="725"/>
                  </a:lnTo>
                  <a:lnTo>
                    <a:pt x="199" y="728"/>
                  </a:lnTo>
                  <a:lnTo>
                    <a:pt x="204" y="730"/>
                  </a:lnTo>
                  <a:lnTo>
                    <a:pt x="199" y="733"/>
                  </a:lnTo>
                  <a:lnTo>
                    <a:pt x="202" y="736"/>
                  </a:lnTo>
                  <a:lnTo>
                    <a:pt x="204" y="740"/>
                  </a:lnTo>
                  <a:lnTo>
                    <a:pt x="202" y="746"/>
                  </a:lnTo>
                  <a:lnTo>
                    <a:pt x="189" y="746"/>
                  </a:lnTo>
                  <a:lnTo>
                    <a:pt x="181" y="752"/>
                  </a:lnTo>
                  <a:lnTo>
                    <a:pt x="181" y="757"/>
                  </a:lnTo>
                  <a:lnTo>
                    <a:pt x="196" y="756"/>
                  </a:lnTo>
                  <a:lnTo>
                    <a:pt x="199" y="759"/>
                  </a:lnTo>
                  <a:lnTo>
                    <a:pt x="186" y="762"/>
                  </a:lnTo>
                  <a:lnTo>
                    <a:pt x="188" y="764"/>
                  </a:lnTo>
                  <a:lnTo>
                    <a:pt x="176" y="764"/>
                  </a:lnTo>
                  <a:lnTo>
                    <a:pt x="176" y="767"/>
                  </a:lnTo>
                  <a:lnTo>
                    <a:pt x="188" y="773"/>
                  </a:lnTo>
                  <a:lnTo>
                    <a:pt x="181" y="775"/>
                  </a:lnTo>
                  <a:lnTo>
                    <a:pt x="173" y="783"/>
                  </a:lnTo>
                  <a:lnTo>
                    <a:pt x="167" y="783"/>
                  </a:lnTo>
                  <a:lnTo>
                    <a:pt x="164" y="786"/>
                  </a:lnTo>
                  <a:lnTo>
                    <a:pt x="175" y="794"/>
                  </a:lnTo>
                  <a:lnTo>
                    <a:pt x="196" y="801"/>
                  </a:lnTo>
                  <a:lnTo>
                    <a:pt x="212" y="810"/>
                  </a:lnTo>
                  <a:lnTo>
                    <a:pt x="223" y="809"/>
                  </a:lnTo>
                  <a:lnTo>
                    <a:pt x="239" y="813"/>
                  </a:lnTo>
                  <a:lnTo>
                    <a:pt x="257" y="813"/>
                  </a:lnTo>
                  <a:lnTo>
                    <a:pt x="273" y="821"/>
                  </a:lnTo>
                  <a:lnTo>
                    <a:pt x="290" y="820"/>
                  </a:lnTo>
                  <a:lnTo>
                    <a:pt x="298" y="823"/>
                  </a:lnTo>
                  <a:lnTo>
                    <a:pt x="298" y="826"/>
                  </a:lnTo>
                  <a:lnTo>
                    <a:pt x="309" y="831"/>
                  </a:lnTo>
                  <a:lnTo>
                    <a:pt x="321" y="836"/>
                  </a:lnTo>
                  <a:lnTo>
                    <a:pt x="324" y="839"/>
                  </a:lnTo>
                  <a:lnTo>
                    <a:pt x="330" y="841"/>
                  </a:lnTo>
                  <a:lnTo>
                    <a:pt x="340" y="833"/>
                  </a:lnTo>
                  <a:lnTo>
                    <a:pt x="324" y="815"/>
                  </a:lnTo>
                  <a:lnTo>
                    <a:pt x="324" y="804"/>
                  </a:lnTo>
                  <a:lnTo>
                    <a:pt x="322" y="809"/>
                  </a:lnTo>
                  <a:lnTo>
                    <a:pt x="308" y="794"/>
                  </a:lnTo>
                  <a:lnTo>
                    <a:pt x="316" y="785"/>
                  </a:lnTo>
                  <a:lnTo>
                    <a:pt x="316" y="778"/>
                  </a:lnTo>
                  <a:lnTo>
                    <a:pt x="319" y="778"/>
                  </a:lnTo>
                  <a:lnTo>
                    <a:pt x="319" y="772"/>
                  </a:lnTo>
                  <a:lnTo>
                    <a:pt x="316" y="769"/>
                  </a:lnTo>
                  <a:lnTo>
                    <a:pt x="322" y="770"/>
                  </a:lnTo>
                  <a:lnTo>
                    <a:pt x="325" y="777"/>
                  </a:lnTo>
                  <a:lnTo>
                    <a:pt x="330" y="775"/>
                  </a:lnTo>
                  <a:lnTo>
                    <a:pt x="335" y="770"/>
                  </a:lnTo>
                  <a:lnTo>
                    <a:pt x="324" y="765"/>
                  </a:lnTo>
                  <a:lnTo>
                    <a:pt x="325" y="762"/>
                  </a:lnTo>
                  <a:lnTo>
                    <a:pt x="332" y="762"/>
                  </a:lnTo>
                  <a:lnTo>
                    <a:pt x="329" y="752"/>
                  </a:lnTo>
                  <a:lnTo>
                    <a:pt x="321" y="746"/>
                  </a:lnTo>
                  <a:lnTo>
                    <a:pt x="311" y="748"/>
                  </a:lnTo>
                  <a:lnTo>
                    <a:pt x="305" y="740"/>
                  </a:lnTo>
                  <a:lnTo>
                    <a:pt x="298" y="736"/>
                  </a:lnTo>
                  <a:lnTo>
                    <a:pt x="300" y="728"/>
                  </a:lnTo>
                  <a:lnTo>
                    <a:pt x="303" y="727"/>
                  </a:lnTo>
                  <a:lnTo>
                    <a:pt x="300" y="722"/>
                  </a:lnTo>
                  <a:lnTo>
                    <a:pt x="301" y="714"/>
                  </a:lnTo>
                  <a:lnTo>
                    <a:pt x="305" y="711"/>
                  </a:lnTo>
                  <a:lnTo>
                    <a:pt x="306" y="704"/>
                  </a:lnTo>
                  <a:lnTo>
                    <a:pt x="321" y="716"/>
                  </a:lnTo>
                  <a:lnTo>
                    <a:pt x="327" y="712"/>
                  </a:lnTo>
                  <a:lnTo>
                    <a:pt x="321" y="703"/>
                  </a:lnTo>
                  <a:lnTo>
                    <a:pt x="332" y="700"/>
                  </a:lnTo>
                  <a:lnTo>
                    <a:pt x="332" y="695"/>
                  </a:lnTo>
                  <a:lnTo>
                    <a:pt x="343" y="692"/>
                  </a:lnTo>
                  <a:lnTo>
                    <a:pt x="348" y="685"/>
                  </a:lnTo>
                  <a:lnTo>
                    <a:pt x="356" y="685"/>
                  </a:lnTo>
                  <a:lnTo>
                    <a:pt x="364" y="688"/>
                  </a:lnTo>
                  <a:lnTo>
                    <a:pt x="366" y="684"/>
                  </a:lnTo>
                  <a:lnTo>
                    <a:pt x="372" y="684"/>
                  </a:lnTo>
                  <a:lnTo>
                    <a:pt x="375" y="688"/>
                  </a:lnTo>
                  <a:lnTo>
                    <a:pt x="390" y="688"/>
                  </a:lnTo>
                  <a:lnTo>
                    <a:pt x="401" y="695"/>
                  </a:lnTo>
                  <a:lnTo>
                    <a:pt x="407" y="703"/>
                  </a:lnTo>
                  <a:lnTo>
                    <a:pt x="409" y="703"/>
                  </a:lnTo>
                  <a:lnTo>
                    <a:pt x="406" y="696"/>
                  </a:lnTo>
                  <a:lnTo>
                    <a:pt x="409" y="696"/>
                  </a:lnTo>
                  <a:lnTo>
                    <a:pt x="423" y="703"/>
                  </a:lnTo>
                  <a:lnTo>
                    <a:pt x="436" y="695"/>
                  </a:lnTo>
                  <a:lnTo>
                    <a:pt x="447" y="698"/>
                  </a:lnTo>
                  <a:lnTo>
                    <a:pt x="451" y="696"/>
                  </a:lnTo>
                  <a:lnTo>
                    <a:pt x="457" y="695"/>
                  </a:lnTo>
                  <a:lnTo>
                    <a:pt x="467" y="701"/>
                  </a:lnTo>
                  <a:lnTo>
                    <a:pt x="476" y="704"/>
                  </a:lnTo>
                  <a:lnTo>
                    <a:pt x="484" y="698"/>
                  </a:lnTo>
                  <a:lnTo>
                    <a:pt x="497" y="701"/>
                  </a:lnTo>
                  <a:lnTo>
                    <a:pt x="503" y="700"/>
                  </a:lnTo>
                  <a:lnTo>
                    <a:pt x="505" y="690"/>
                  </a:lnTo>
                  <a:lnTo>
                    <a:pt x="503" y="690"/>
                  </a:lnTo>
                  <a:lnTo>
                    <a:pt x="497" y="688"/>
                  </a:lnTo>
                  <a:lnTo>
                    <a:pt x="486" y="685"/>
                  </a:lnTo>
                  <a:lnTo>
                    <a:pt x="479" y="680"/>
                  </a:lnTo>
                  <a:lnTo>
                    <a:pt x="492" y="676"/>
                  </a:lnTo>
                  <a:lnTo>
                    <a:pt x="492" y="672"/>
                  </a:lnTo>
                  <a:lnTo>
                    <a:pt x="487" y="667"/>
                  </a:lnTo>
                  <a:lnTo>
                    <a:pt x="492" y="663"/>
                  </a:lnTo>
                  <a:lnTo>
                    <a:pt x="507" y="661"/>
                  </a:lnTo>
                  <a:lnTo>
                    <a:pt x="494" y="658"/>
                  </a:lnTo>
                  <a:lnTo>
                    <a:pt x="492" y="655"/>
                  </a:lnTo>
                  <a:lnTo>
                    <a:pt x="497" y="653"/>
                  </a:lnTo>
                  <a:lnTo>
                    <a:pt x="489" y="653"/>
                  </a:lnTo>
                  <a:lnTo>
                    <a:pt x="491" y="648"/>
                  </a:lnTo>
                  <a:lnTo>
                    <a:pt x="487" y="647"/>
                  </a:lnTo>
                  <a:lnTo>
                    <a:pt x="510" y="647"/>
                  </a:lnTo>
                  <a:lnTo>
                    <a:pt x="524" y="642"/>
                  </a:lnTo>
                  <a:lnTo>
                    <a:pt x="529" y="642"/>
                  </a:lnTo>
                  <a:lnTo>
                    <a:pt x="540" y="637"/>
                  </a:lnTo>
                  <a:lnTo>
                    <a:pt x="547" y="634"/>
                  </a:lnTo>
                  <a:lnTo>
                    <a:pt x="585" y="627"/>
                  </a:lnTo>
                  <a:lnTo>
                    <a:pt x="585" y="624"/>
                  </a:lnTo>
                  <a:lnTo>
                    <a:pt x="595" y="621"/>
                  </a:lnTo>
                  <a:lnTo>
                    <a:pt x="622" y="624"/>
                  </a:lnTo>
                  <a:lnTo>
                    <a:pt x="625" y="631"/>
                  </a:lnTo>
                  <a:lnTo>
                    <a:pt x="630" y="634"/>
                  </a:lnTo>
                  <a:lnTo>
                    <a:pt x="627" y="640"/>
                  </a:lnTo>
                  <a:lnTo>
                    <a:pt x="630" y="643"/>
                  </a:lnTo>
                  <a:lnTo>
                    <a:pt x="641" y="642"/>
                  </a:lnTo>
                  <a:lnTo>
                    <a:pt x="641" y="639"/>
                  </a:lnTo>
                  <a:lnTo>
                    <a:pt x="648" y="643"/>
                  </a:lnTo>
                  <a:lnTo>
                    <a:pt x="648" y="645"/>
                  </a:lnTo>
                  <a:lnTo>
                    <a:pt x="651" y="647"/>
                  </a:lnTo>
                  <a:lnTo>
                    <a:pt x="649" y="643"/>
                  </a:lnTo>
                  <a:lnTo>
                    <a:pt x="651" y="643"/>
                  </a:lnTo>
                  <a:lnTo>
                    <a:pt x="661" y="647"/>
                  </a:lnTo>
                  <a:lnTo>
                    <a:pt x="665" y="643"/>
                  </a:lnTo>
                  <a:lnTo>
                    <a:pt x="667" y="647"/>
                  </a:lnTo>
                  <a:lnTo>
                    <a:pt x="662" y="651"/>
                  </a:lnTo>
                  <a:lnTo>
                    <a:pt x="664" y="655"/>
                  </a:lnTo>
                  <a:lnTo>
                    <a:pt x="678" y="653"/>
                  </a:lnTo>
                  <a:lnTo>
                    <a:pt x="691" y="642"/>
                  </a:lnTo>
                  <a:lnTo>
                    <a:pt x="707" y="637"/>
                  </a:lnTo>
                  <a:lnTo>
                    <a:pt x="709" y="640"/>
                  </a:lnTo>
                  <a:lnTo>
                    <a:pt x="704" y="642"/>
                  </a:lnTo>
                  <a:lnTo>
                    <a:pt x="706" y="645"/>
                  </a:lnTo>
                  <a:lnTo>
                    <a:pt x="728" y="658"/>
                  </a:lnTo>
                  <a:lnTo>
                    <a:pt x="768" y="698"/>
                  </a:lnTo>
                  <a:lnTo>
                    <a:pt x="776" y="690"/>
                  </a:lnTo>
                  <a:lnTo>
                    <a:pt x="784" y="693"/>
                  </a:lnTo>
                  <a:lnTo>
                    <a:pt x="787" y="700"/>
                  </a:lnTo>
                  <a:lnTo>
                    <a:pt x="805" y="700"/>
                  </a:lnTo>
                  <a:lnTo>
                    <a:pt x="816" y="695"/>
                  </a:lnTo>
                  <a:lnTo>
                    <a:pt x="847" y="716"/>
                  </a:lnTo>
                  <a:lnTo>
                    <a:pt x="861" y="719"/>
                  </a:lnTo>
                  <a:lnTo>
                    <a:pt x="866" y="716"/>
                  </a:lnTo>
                  <a:lnTo>
                    <a:pt x="875" y="724"/>
                  </a:lnTo>
                  <a:lnTo>
                    <a:pt x="875" y="728"/>
                  </a:lnTo>
                  <a:lnTo>
                    <a:pt x="882" y="730"/>
                  </a:lnTo>
                  <a:lnTo>
                    <a:pt x="887" y="727"/>
                  </a:lnTo>
                  <a:lnTo>
                    <a:pt x="892" y="720"/>
                  </a:lnTo>
                  <a:lnTo>
                    <a:pt x="912" y="711"/>
                  </a:lnTo>
                  <a:lnTo>
                    <a:pt x="912" y="712"/>
                  </a:lnTo>
                  <a:lnTo>
                    <a:pt x="936" y="703"/>
                  </a:lnTo>
                  <a:lnTo>
                    <a:pt x="972" y="704"/>
                  </a:lnTo>
                  <a:lnTo>
                    <a:pt x="981" y="712"/>
                  </a:lnTo>
                  <a:lnTo>
                    <a:pt x="1023" y="711"/>
                  </a:lnTo>
                  <a:lnTo>
                    <a:pt x="1026" y="711"/>
                  </a:lnTo>
                  <a:lnTo>
                    <a:pt x="1023" y="704"/>
                  </a:lnTo>
                  <a:lnTo>
                    <a:pt x="1025" y="701"/>
                  </a:lnTo>
                  <a:lnTo>
                    <a:pt x="1018" y="688"/>
                  </a:lnTo>
                  <a:lnTo>
                    <a:pt x="1034" y="677"/>
                  </a:lnTo>
                  <a:lnTo>
                    <a:pt x="1074" y="687"/>
                  </a:lnTo>
                  <a:lnTo>
                    <a:pt x="1082" y="700"/>
                  </a:lnTo>
                  <a:lnTo>
                    <a:pt x="1095" y="704"/>
                  </a:lnTo>
                  <a:lnTo>
                    <a:pt x="1105" y="708"/>
                  </a:lnTo>
                  <a:lnTo>
                    <a:pt x="1124" y="701"/>
                  </a:lnTo>
                  <a:lnTo>
                    <a:pt x="1132" y="703"/>
                  </a:lnTo>
                  <a:lnTo>
                    <a:pt x="1169" y="714"/>
                  </a:lnTo>
                  <a:lnTo>
                    <a:pt x="1182" y="720"/>
                  </a:lnTo>
                  <a:lnTo>
                    <a:pt x="1214" y="724"/>
                  </a:lnTo>
                  <a:lnTo>
                    <a:pt x="1241" y="717"/>
                  </a:lnTo>
                  <a:lnTo>
                    <a:pt x="1260" y="708"/>
                  </a:lnTo>
                  <a:lnTo>
                    <a:pt x="1280" y="712"/>
                  </a:lnTo>
                  <a:lnTo>
                    <a:pt x="1288" y="711"/>
                  </a:lnTo>
                  <a:lnTo>
                    <a:pt x="1312" y="717"/>
                  </a:lnTo>
                  <a:lnTo>
                    <a:pt x="1328" y="709"/>
                  </a:lnTo>
                  <a:lnTo>
                    <a:pt x="1331" y="685"/>
                  </a:lnTo>
                  <a:lnTo>
                    <a:pt x="1339" y="679"/>
                  </a:lnTo>
                  <a:lnTo>
                    <a:pt x="1336" y="671"/>
                  </a:lnTo>
                  <a:lnTo>
                    <a:pt x="1326" y="671"/>
                  </a:lnTo>
                  <a:lnTo>
                    <a:pt x="1326" y="667"/>
                  </a:lnTo>
                  <a:lnTo>
                    <a:pt x="1334" y="658"/>
                  </a:lnTo>
                  <a:lnTo>
                    <a:pt x="1344" y="658"/>
                  </a:lnTo>
                  <a:lnTo>
                    <a:pt x="1371" y="653"/>
                  </a:lnTo>
                  <a:lnTo>
                    <a:pt x="1385" y="659"/>
                  </a:lnTo>
                  <a:lnTo>
                    <a:pt x="1403" y="661"/>
                  </a:lnTo>
                  <a:lnTo>
                    <a:pt x="1418" y="672"/>
                  </a:lnTo>
                  <a:lnTo>
                    <a:pt x="1437" y="696"/>
                  </a:lnTo>
                  <a:lnTo>
                    <a:pt x="1448" y="712"/>
                  </a:lnTo>
                  <a:lnTo>
                    <a:pt x="1448" y="716"/>
                  </a:lnTo>
                  <a:lnTo>
                    <a:pt x="1474" y="719"/>
                  </a:lnTo>
                  <a:lnTo>
                    <a:pt x="1478" y="720"/>
                  </a:lnTo>
                  <a:lnTo>
                    <a:pt x="1496" y="727"/>
                  </a:lnTo>
                  <a:lnTo>
                    <a:pt x="1512" y="744"/>
                  </a:lnTo>
                  <a:lnTo>
                    <a:pt x="1527" y="746"/>
                  </a:lnTo>
                  <a:lnTo>
                    <a:pt x="1530" y="744"/>
                  </a:lnTo>
                  <a:lnTo>
                    <a:pt x="1560" y="733"/>
                  </a:lnTo>
                  <a:lnTo>
                    <a:pt x="1563" y="746"/>
                  </a:lnTo>
                  <a:lnTo>
                    <a:pt x="1559" y="751"/>
                  </a:lnTo>
                  <a:lnTo>
                    <a:pt x="1560" y="769"/>
                  </a:lnTo>
                  <a:lnTo>
                    <a:pt x="1555" y="783"/>
                  </a:lnTo>
                  <a:lnTo>
                    <a:pt x="1552" y="785"/>
                  </a:lnTo>
                  <a:lnTo>
                    <a:pt x="1552" y="785"/>
                  </a:lnTo>
                  <a:lnTo>
                    <a:pt x="1551" y="788"/>
                  </a:lnTo>
                  <a:lnTo>
                    <a:pt x="1551" y="789"/>
                  </a:lnTo>
                  <a:lnTo>
                    <a:pt x="1547" y="793"/>
                  </a:lnTo>
                  <a:lnTo>
                    <a:pt x="1543" y="789"/>
                  </a:lnTo>
                  <a:lnTo>
                    <a:pt x="1541" y="788"/>
                  </a:lnTo>
                  <a:lnTo>
                    <a:pt x="1543" y="788"/>
                  </a:lnTo>
                  <a:lnTo>
                    <a:pt x="1539" y="783"/>
                  </a:lnTo>
                  <a:lnTo>
                    <a:pt x="1536" y="781"/>
                  </a:lnTo>
                  <a:lnTo>
                    <a:pt x="1527" y="789"/>
                  </a:lnTo>
                  <a:lnTo>
                    <a:pt x="1533" y="797"/>
                  </a:lnTo>
                  <a:lnTo>
                    <a:pt x="1538" y="809"/>
                  </a:lnTo>
                  <a:lnTo>
                    <a:pt x="1531" y="817"/>
                  </a:lnTo>
                  <a:lnTo>
                    <a:pt x="1533" y="820"/>
                  </a:lnTo>
                  <a:lnTo>
                    <a:pt x="1535" y="821"/>
                  </a:lnTo>
                  <a:lnTo>
                    <a:pt x="1536" y="821"/>
                  </a:lnTo>
                  <a:lnTo>
                    <a:pt x="1535" y="820"/>
                  </a:lnTo>
                  <a:lnTo>
                    <a:pt x="1541" y="818"/>
                  </a:lnTo>
                  <a:lnTo>
                    <a:pt x="1546" y="807"/>
                  </a:lnTo>
                  <a:lnTo>
                    <a:pt x="1551" y="812"/>
                  </a:lnTo>
                  <a:lnTo>
                    <a:pt x="1554" y="810"/>
                  </a:lnTo>
                  <a:lnTo>
                    <a:pt x="1557" y="815"/>
                  </a:lnTo>
                  <a:lnTo>
                    <a:pt x="1571" y="818"/>
                  </a:lnTo>
                  <a:lnTo>
                    <a:pt x="1592" y="807"/>
                  </a:lnTo>
                  <a:lnTo>
                    <a:pt x="1618" y="773"/>
                  </a:lnTo>
                  <a:lnTo>
                    <a:pt x="1623" y="756"/>
                  </a:lnTo>
                  <a:lnTo>
                    <a:pt x="1639" y="733"/>
                  </a:lnTo>
                  <a:lnTo>
                    <a:pt x="1634" y="709"/>
                  </a:lnTo>
                  <a:lnTo>
                    <a:pt x="1628" y="698"/>
                  </a:lnTo>
                  <a:lnTo>
                    <a:pt x="1628" y="687"/>
                  </a:lnTo>
                  <a:lnTo>
                    <a:pt x="1632" y="674"/>
                  </a:lnTo>
                  <a:lnTo>
                    <a:pt x="1624" y="669"/>
                  </a:lnTo>
                  <a:lnTo>
                    <a:pt x="1626" y="666"/>
                  </a:lnTo>
                  <a:lnTo>
                    <a:pt x="1621" y="661"/>
                  </a:lnTo>
                  <a:lnTo>
                    <a:pt x="1604" y="656"/>
                  </a:lnTo>
                  <a:lnTo>
                    <a:pt x="1621" y="659"/>
                  </a:lnTo>
                  <a:lnTo>
                    <a:pt x="1623" y="655"/>
                  </a:lnTo>
                  <a:lnTo>
                    <a:pt x="1605" y="647"/>
                  </a:lnTo>
                  <a:lnTo>
                    <a:pt x="1594" y="639"/>
                  </a:lnTo>
                  <a:lnTo>
                    <a:pt x="1578" y="639"/>
                  </a:lnTo>
                  <a:lnTo>
                    <a:pt x="1581" y="647"/>
                  </a:lnTo>
                  <a:lnTo>
                    <a:pt x="1579" y="651"/>
                  </a:lnTo>
                  <a:lnTo>
                    <a:pt x="1578" y="643"/>
                  </a:lnTo>
                  <a:lnTo>
                    <a:pt x="1575" y="648"/>
                  </a:lnTo>
                  <a:lnTo>
                    <a:pt x="1563" y="650"/>
                  </a:lnTo>
                  <a:lnTo>
                    <a:pt x="1567" y="645"/>
                  </a:lnTo>
                  <a:lnTo>
                    <a:pt x="1560" y="642"/>
                  </a:lnTo>
                  <a:lnTo>
                    <a:pt x="1563" y="639"/>
                  </a:lnTo>
                  <a:lnTo>
                    <a:pt x="1557" y="639"/>
                  </a:lnTo>
                  <a:lnTo>
                    <a:pt x="1559" y="643"/>
                  </a:lnTo>
                  <a:lnTo>
                    <a:pt x="1555" y="647"/>
                  </a:lnTo>
                  <a:lnTo>
                    <a:pt x="1549" y="632"/>
                  </a:lnTo>
                  <a:lnTo>
                    <a:pt x="1535" y="634"/>
                  </a:lnTo>
                  <a:lnTo>
                    <a:pt x="1527" y="631"/>
                  </a:lnTo>
                  <a:lnTo>
                    <a:pt x="1527" y="627"/>
                  </a:lnTo>
                  <a:lnTo>
                    <a:pt x="1551" y="605"/>
                  </a:lnTo>
                  <a:lnTo>
                    <a:pt x="1557" y="592"/>
                  </a:lnTo>
                  <a:lnTo>
                    <a:pt x="1576" y="574"/>
                  </a:lnTo>
                  <a:lnTo>
                    <a:pt x="1579" y="565"/>
                  </a:lnTo>
                  <a:lnTo>
                    <a:pt x="1592" y="549"/>
                  </a:lnTo>
                  <a:lnTo>
                    <a:pt x="1602" y="544"/>
                  </a:lnTo>
                  <a:lnTo>
                    <a:pt x="1634" y="542"/>
                  </a:lnTo>
                  <a:lnTo>
                    <a:pt x="1644" y="547"/>
                  </a:lnTo>
                  <a:lnTo>
                    <a:pt x="1647" y="541"/>
                  </a:lnTo>
                  <a:lnTo>
                    <a:pt x="1663" y="546"/>
                  </a:lnTo>
                  <a:lnTo>
                    <a:pt x="1674" y="542"/>
                  </a:lnTo>
                  <a:lnTo>
                    <a:pt x="1679" y="546"/>
                  </a:lnTo>
                  <a:lnTo>
                    <a:pt x="1682" y="544"/>
                  </a:lnTo>
                  <a:lnTo>
                    <a:pt x="1679" y="541"/>
                  </a:lnTo>
                  <a:lnTo>
                    <a:pt x="1684" y="541"/>
                  </a:lnTo>
                  <a:lnTo>
                    <a:pt x="1680" y="536"/>
                  </a:lnTo>
                  <a:lnTo>
                    <a:pt x="1684" y="536"/>
                  </a:lnTo>
                  <a:lnTo>
                    <a:pt x="1708" y="541"/>
                  </a:lnTo>
                  <a:lnTo>
                    <a:pt x="1714" y="539"/>
                  </a:lnTo>
                  <a:lnTo>
                    <a:pt x="1727" y="544"/>
                  </a:lnTo>
                  <a:lnTo>
                    <a:pt x="1714" y="547"/>
                  </a:lnTo>
                  <a:lnTo>
                    <a:pt x="1721" y="552"/>
                  </a:lnTo>
                  <a:lnTo>
                    <a:pt x="1733" y="549"/>
                  </a:lnTo>
                  <a:lnTo>
                    <a:pt x="1740" y="552"/>
                  </a:lnTo>
                  <a:lnTo>
                    <a:pt x="1748" y="546"/>
                  </a:lnTo>
                  <a:lnTo>
                    <a:pt x="1765" y="547"/>
                  </a:lnTo>
                  <a:lnTo>
                    <a:pt x="1769" y="546"/>
                  </a:lnTo>
                  <a:lnTo>
                    <a:pt x="1767" y="542"/>
                  </a:lnTo>
                  <a:lnTo>
                    <a:pt x="1753" y="539"/>
                  </a:lnTo>
                  <a:lnTo>
                    <a:pt x="1754" y="538"/>
                  </a:lnTo>
                  <a:lnTo>
                    <a:pt x="1749" y="533"/>
                  </a:lnTo>
                  <a:lnTo>
                    <a:pt x="1775" y="494"/>
                  </a:lnTo>
                  <a:lnTo>
                    <a:pt x="1796" y="488"/>
                  </a:lnTo>
                  <a:lnTo>
                    <a:pt x="1810" y="493"/>
                  </a:lnTo>
                  <a:lnTo>
                    <a:pt x="1815" y="488"/>
                  </a:lnTo>
                  <a:lnTo>
                    <a:pt x="1814" y="501"/>
                  </a:lnTo>
                  <a:lnTo>
                    <a:pt x="1817" y="506"/>
                  </a:lnTo>
                  <a:lnTo>
                    <a:pt x="1817" y="509"/>
                  </a:lnTo>
                  <a:lnTo>
                    <a:pt x="1825" y="507"/>
                  </a:lnTo>
                  <a:lnTo>
                    <a:pt x="1825" y="517"/>
                  </a:lnTo>
                  <a:lnTo>
                    <a:pt x="1846" y="494"/>
                  </a:lnTo>
                  <a:lnTo>
                    <a:pt x="1850" y="493"/>
                  </a:lnTo>
                  <a:lnTo>
                    <a:pt x="1855" y="496"/>
                  </a:lnTo>
                  <a:lnTo>
                    <a:pt x="1857" y="493"/>
                  </a:lnTo>
                  <a:lnTo>
                    <a:pt x="1852" y="491"/>
                  </a:lnTo>
                  <a:lnTo>
                    <a:pt x="1850" y="477"/>
                  </a:lnTo>
                  <a:lnTo>
                    <a:pt x="1862" y="472"/>
                  </a:lnTo>
                  <a:lnTo>
                    <a:pt x="1871" y="475"/>
                  </a:lnTo>
                  <a:lnTo>
                    <a:pt x="1863" y="481"/>
                  </a:lnTo>
                  <a:lnTo>
                    <a:pt x="1868" y="502"/>
                  </a:lnTo>
                  <a:lnTo>
                    <a:pt x="1867" y="506"/>
                  </a:lnTo>
                  <a:lnTo>
                    <a:pt x="1870" y="510"/>
                  </a:lnTo>
                  <a:lnTo>
                    <a:pt x="1850" y="520"/>
                  </a:lnTo>
                  <a:lnTo>
                    <a:pt x="1850" y="525"/>
                  </a:lnTo>
                  <a:lnTo>
                    <a:pt x="1839" y="538"/>
                  </a:lnTo>
                  <a:lnTo>
                    <a:pt x="1823" y="566"/>
                  </a:lnTo>
                  <a:lnTo>
                    <a:pt x="1812" y="573"/>
                  </a:lnTo>
                  <a:lnTo>
                    <a:pt x="1804" y="573"/>
                  </a:lnTo>
                  <a:lnTo>
                    <a:pt x="1809" y="578"/>
                  </a:lnTo>
                  <a:lnTo>
                    <a:pt x="1809" y="586"/>
                  </a:lnTo>
                  <a:lnTo>
                    <a:pt x="1801" y="594"/>
                  </a:lnTo>
                  <a:lnTo>
                    <a:pt x="1802" y="608"/>
                  </a:lnTo>
                  <a:lnTo>
                    <a:pt x="1814" y="631"/>
                  </a:lnTo>
                  <a:lnTo>
                    <a:pt x="1858" y="693"/>
                  </a:lnTo>
                  <a:lnTo>
                    <a:pt x="1871" y="677"/>
                  </a:lnTo>
                  <a:lnTo>
                    <a:pt x="1868" y="666"/>
                  </a:lnTo>
                  <a:lnTo>
                    <a:pt x="1871" y="661"/>
                  </a:lnTo>
                  <a:lnTo>
                    <a:pt x="1881" y="655"/>
                  </a:lnTo>
                  <a:lnTo>
                    <a:pt x="1886" y="656"/>
                  </a:lnTo>
                  <a:lnTo>
                    <a:pt x="1878" y="642"/>
                  </a:lnTo>
                  <a:lnTo>
                    <a:pt x="1887" y="632"/>
                  </a:lnTo>
                  <a:lnTo>
                    <a:pt x="1897" y="632"/>
                  </a:lnTo>
                  <a:lnTo>
                    <a:pt x="1903" y="629"/>
                  </a:lnTo>
                  <a:lnTo>
                    <a:pt x="1891" y="615"/>
                  </a:lnTo>
                  <a:lnTo>
                    <a:pt x="1891" y="607"/>
                  </a:lnTo>
                  <a:lnTo>
                    <a:pt x="1894" y="602"/>
                  </a:lnTo>
                  <a:lnTo>
                    <a:pt x="1892" y="602"/>
                  </a:lnTo>
                  <a:lnTo>
                    <a:pt x="1891" y="599"/>
                  </a:lnTo>
                  <a:lnTo>
                    <a:pt x="1900" y="597"/>
                  </a:lnTo>
                  <a:lnTo>
                    <a:pt x="1899" y="602"/>
                  </a:lnTo>
                  <a:lnTo>
                    <a:pt x="1905" y="607"/>
                  </a:lnTo>
                  <a:lnTo>
                    <a:pt x="1907" y="602"/>
                  </a:lnTo>
                  <a:lnTo>
                    <a:pt x="1902" y="594"/>
                  </a:lnTo>
                  <a:lnTo>
                    <a:pt x="1895" y="592"/>
                  </a:lnTo>
                  <a:lnTo>
                    <a:pt x="1891" y="584"/>
                  </a:lnTo>
                  <a:lnTo>
                    <a:pt x="1892" y="573"/>
                  </a:lnTo>
                  <a:lnTo>
                    <a:pt x="1883" y="570"/>
                  </a:lnTo>
                  <a:lnTo>
                    <a:pt x="1881" y="573"/>
                  </a:lnTo>
                  <a:lnTo>
                    <a:pt x="1875" y="570"/>
                  </a:lnTo>
                  <a:lnTo>
                    <a:pt x="1873" y="558"/>
                  </a:lnTo>
                  <a:lnTo>
                    <a:pt x="1876" y="547"/>
                  </a:lnTo>
                  <a:lnTo>
                    <a:pt x="1879" y="547"/>
                  </a:lnTo>
                  <a:lnTo>
                    <a:pt x="1878" y="531"/>
                  </a:lnTo>
                  <a:lnTo>
                    <a:pt x="1891" y="528"/>
                  </a:lnTo>
                  <a:lnTo>
                    <a:pt x="1899" y="533"/>
                  </a:lnTo>
                  <a:lnTo>
                    <a:pt x="1897" y="526"/>
                  </a:lnTo>
                  <a:lnTo>
                    <a:pt x="1908" y="518"/>
                  </a:lnTo>
                  <a:lnTo>
                    <a:pt x="1915" y="533"/>
                  </a:lnTo>
                  <a:lnTo>
                    <a:pt x="1919" y="520"/>
                  </a:lnTo>
                  <a:lnTo>
                    <a:pt x="1934" y="515"/>
                  </a:lnTo>
                  <a:lnTo>
                    <a:pt x="1951" y="518"/>
                  </a:lnTo>
                  <a:lnTo>
                    <a:pt x="1971" y="530"/>
                  </a:lnTo>
                  <a:lnTo>
                    <a:pt x="1969" y="518"/>
                  </a:lnTo>
                  <a:lnTo>
                    <a:pt x="1988" y="507"/>
                  </a:lnTo>
                  <a:lnTo>
                    <a:pt x="1985" y="502"/>
                  </a:lnTo>
                  <a:lnTo>
                    <a:pt x="1995" y="499"/>
                  </a:lnTo>
                  <a:lnTo>
                    <a:pt x="1995" y="491"/>
                  </a:lnTo>
                  <a:lnTo>
                    <a:pt x="2001" y="493"/>
                  </a:lnTo>
                  <a:lnTo>
                    <a:pt x="2014" y="486"/>
                  </a:lnTo>
                  <a:lnTo>
                    <a:pt x="2012" y="481"/>
                  </a:lnTo>
                  <a:lnTo>
                    <a:pt x="2036" y="473"/>
                  </a:lnTo>
                  <a:lnTo>
                    <a:pt x="2040" y="473"/>
                  </a:lnTo>
                  <a:lnTo>
                    <a:pt x="2064" y="478"/>
                  </a:lnTo>
                  <a:lnTo>
                    <a:pt x="2067" y="469"/>
                  </a:lnTo>
                  <a:lnTo>
                    <a:pt x="2056" y="462"/>
                  </a:lnTo>
                  <a:lnTo>
                    <a:pt x="2062" y="461"/>
                  </a:lnTo>
                  <a:lnTo>
                    <a:pt x="2049" y="453"/>
                  </a:lnTo>
                  <a:lnTo>
                    <a:pt x="2041" y="441"/>
                  </a:lnTo>
                  <a:lnTo>
                    <a:pt x="2038" y="438"/>
                  </a:lnTo>
                  <a:lnTo>
                    <a:pt x="2032" y="432"/>
                  </a:lnTo>
                  <a:lnTo>
                    <a:pt x="2030" y="435"/>
                  </a:lnTo>
                  <a:lnTo>
                    <a:pt x="2022" y="432"/>
                  </a:lnTo>
                  <a:lnTo>
                    <a:pt x="2016" y="424"/>
                  </a:lnTo>
                  <a:lnTo>
                    <a:pt x="2033" y="427"/>
                  </a:lnTo>
                  <a:lnTo>
                    <a:pt x="2046" y="414"/>
                  </a:lnTo>
                  <a:lnTo>
                    <a:pt x="2046" y="414"/>
                  </a:lnTo>
                  <a:lnTo>
                    <a:pt x="2049" y="403"/>
                  </a:lnTo>
                  <a:lnTo>
                    <a:pt x="2048" y="400"/>
                  </a:lnTo>
                  <a:lnTo>
                    <a:pt x="2036" y="395"/>
                  </a:lnTo>
                  <a:lnTo>
                    <a:pt x="2033" y="390"/>
                  </a:lnTo>
                  <a:lnTo>
                    <a:pt x="2032" y="388"/>
                  </a:lnTo>
                  <a:lnTo>
                    <a:pt x="2041" y="388"/>
                  </a:lnTo>
                  <a:lnTo>
                    <a:pt x="2038" y="384"/>
                  </a:lnTo>
                  <a:lnTo>
                    <a:pt x="2040" y="384"/>
                  </a:lnTo>
                  <a:lnTo>
                    <a:pt x="2046" y="387"/>
                  </a:lnTo>
                  <a:lnTo>
                    <a:pt x="2049" y="382"/>
                  </a:lnTo>
                  <a:lnTo>
                    <a:pt x="2053" y="388"/>
                  </a:lnTo>
                  <a:lnTo>
                    <a:pt x="2046" y="390"/>
                  </a:lnTo>
                  <a:lnTo>
                    <a:pt x="2054" y="396"/>
                  </a:lnTo>
                  <a:lnTo>
                    <a:pt x="2056" y="396"/>
                  </a:lnTo>
                  <a:lnTo>
                    <a:pt x="2059" y="403"/>
                  </a:lnTo>
                  <a:lnTo>
                    <a:pt x="2072" y="405"/>
                  </a:lnTo>
                  <a:lnTo>
                    <a:pt x="2086" y="401"/>
                  </a:lnTo>
                  <a:lnTo>
                    <a:pt x="2096" y="405"/>
                  </a:lnTo>
                  <a:lnTo>
                    <a:pt x="2101" y="416"/>
                  </a:lnTo>
                  <a:lnTo>
                    <a:pt x="2112" y="422"/>
                  </a:lnTo>
                  <a:lnTo>
                    <a:pt x="2118" y="422"/>
                  </a:lnTo>
                  <a:lnTo>
                    <a:pt x="2117" y="419"/>
                  </a:lnTo>
                  <a:lnTo>
                    <a:pt x="2120" y="421"/>
                  </a:lnTo>
                  <a:lnTo>
                    <a:pt x="2118" y="417"/>
                  </a:lnTo>
                  <a:lnTo>
                    <a:pt x="2120" y="417"/>
                  </a:lnTo>
                  <a:lnTo>
                    <a:pt x="2120" y="421"/>
                  </a:lnTo>
                  <a:lnTo>
                    <a:pt x="2120" y="422"/>
                  </a:lnTo>
                  <a:lnTo>
                    <a:pt x="2129" y="425"/>
                  </a:lnTo>
                  <a:lnTo>
                    <a:pt x="2129" y="427"/>
                  </a:lnTo>
                  <a:lnTo>
                    <a:pt x="2134" y="430"/>
                  </a:lnTo>
                  <a:lnTo>
                    <a:pt x="2138" y="429"/>
                  </a:lnTo>
                  <a:lnTo>
                    <a:pt x="2138" y="430"/>
                  </a:lnTo>
                  <a:lnTo>
                    <a:pt x="2141" y="432"/>
                  </a:lnTo>
                  <a:lnTo>
                    <a:pt x="2142" y="430"/>
                  </a:lnTo>
                  <a:lnTo>
                    <a:pt x="2141" y="425"/>
                  </a:lnTo>
                  <a:lnTo>
                    <a:pt x="2144" y="427"/>
                  </a:lnTo>
                  <a:lnTo>
                    <a:pt x="2144" y="432"/>
                  </a:lnTo>
                  <a:lnTo>
                    <a:pt x="2150" y="433"/>
                  </a:lnTo>
                  <a:lnTo>
                    <a:pt x="2150" y="432"/>
                  </a:lnTo>
                  <a:lnTo>
                    <a:pt x="2149" y="429"/>
                  </a:lnTo>
                  <a:lnTo>
                    <a:pt x="2157" y="430"/>
                  </a:lnTo>
                  <a:lnTo>
                    <a:pt x="2150" y="424"/>
                  </a:lnTo>
                  <a:lnTo>
                    <a:pt x="2146" y="424"/>
                  </a:lnTo>
                  <a:lnTo>
                    <a:pt x="2147" y="422"/>
                  </a:lnTo>
                  <a:lnTo>
                    <a:pt x="2142" y="421"/>
                  </a:lnTo>
                  <a:lnTo>
                    <a:pt x="2152" y="414"/>
                  </a:lnTo>
                  <a:lnTo>
                    <a:pt x="2147" y="411"/>
                  </a:lnTo>
                  <a:lnTo>
                    <a:pt x="2149" y="409"/>
                  </a:lnTo>
                  <a:lnTo>
                    <a:pt x="2147" y="406"/>
                  </a:lnTo>
                  <a:lnTo>
                    <a:pt x="2149" y="403"/>
                  </a:lnTo>
                  <a:lnTo>
                    <a:pt x="2160" y="405"/>
                  </a:lnTo>
                  <a:lnTo>
                    <a:pt x="2160" y="403"/>
                  </a:lnTo>
                  <a:lnTo>
                    <a:pt x="2158" y="401"/>
                  </a:lnTo>
                  <a:lnTo>
                    <a:pt x="2154" y="400"/>
                  </a:lnTo>
                  <a:lnTo>
                    <a:pt x="2152" y="396"/>
                  </a:lnTo>
                  <a:lnTo>
                    <a:pt x="2152" y="395"/>
                  </a:lnTo>
                  <a:lnTo>
                    <a:pt x="2165" y="401"/>
                  </a:lnTo>
                  <a:lnTo>
                    <a:pt x="2162" y="393"/>
                  </a:lnTo>
                  <a:lnTo>
                    <a:pt x="2170" y="388"/>
                  </a:lnTo>
                  <a:lnTo>
                    <a:pt x="2162" y="387"/>
                  </a:lnTo>
                  <a:close/>
                  <a:moveTo>
                    <a:pt x="64" y="571"/>
                  </a:moveTo>
                  <a:lnTo>
                    <a:pt x="62" y="571"/>
                  </a:lnTo>
                  <a:lnTo>
                    <a:pt x="56" y="573"/>
                  </a:lnTo>
                  <a:lnTo>
                    <a:pt x="54" y="571"/>
                  </a:lnTo>
                  <a:lnTo>
                    <a:pt x="58" y="568"/>
                  </a:lnTo>
                  <a:lnTo>
                    <a:pt x="59" y="566"/>
                  </a:lnTo>
                  <a:lnTo>
                    <a:pt x="64" y="568"/>
                  </a:lnTo>
                  <a:lnTo>
                    <a:pt x="66" y="573"/>
                  </a:lnTo>
                  <a:lnTo>
                    <a:pt x="64" y="571"/>
                  </a:lnTo>
                  <a:close/>
                  <a:moveTo>
                    <a:pt x="74" y="525"/>
                  </a:moveTo>
                  <a:lnTo>
                    <a:pt x="74" y="528"/>
                  </a:lnTo>
                  <a:lnTo>
                    <a:pt x="71" y="533"/>
                  </a:lnTo>
                  <a:lnTo>
                    <a:pt x="62" y="531"/>
                  </a:lnTo>
                  <a:lnTo>
                    <a:pt x="59" y="533"/>
                  </a:lnTo>
                  <a:lnTo>
                    <a:pt x="58" y="538"/>
                  </a:lnTo>
                  <a:lnTo>
                    <a:pt x="51" y="538"/>
                  </a:lnTo>
                  <a:lnTo>
                    <a:pt x="50" y="528"/>
                  </a:lnTo>
                  <a:lnTo>
                    <a:pt x="43" y="522"/>
                  </a:lnTo>
                  <a:lnTo>
                    <a:pt x="43" y="520"/>
                  </a:lnTo>
                  <a:lnTo>
                    <a:pt x="40" y="515"/>
                  </a:lnTo>
                  <a:lnTo>
                    <a:pt x="37" y="515"/>
                  </a:lnTo>
                  <a:lnTo>
                    <a:pt x="35" y="509"/>
                  </a:lnTo>
                  <a:lnTo>
                    <a:pt x="42" y="502"/>
                  </a:lnTo>
                  <a:lnTo>
                    <a:pt x="48" y="501"/>
                  </a:lnTo>
                  <a:lnTo>
                    <a:pt x="53" y="502"/>
                  </a:lnTo>
                  <a:lnTo>
                    <a:pt x="61" y="509"/>
                  </a:lnTo>
                  <a:lnTo>
                    <a:pt x="67" y="512"/>
                  </a:lnTo>
                  <a:lnTo>
                    <a:pt x="72" y="518"/>
                  </a:lnTo>
                  <a:lnTo>
                    <a:pt x="74" y="518"/>
                  </a:lnTo>
                  <a:lnTo>
                    <a:pt x="75" y="525"/>
                  </a:lnTo>
                  <a:lnTo>
                    <a:pt x="74" y="525"/>
                  </a:lnTo>
                  <a:close/>
                  <a:moveTo>
                    <a:pt x="122" y="514"/>
                  </a:moveTo>
                  <a:lnTo>
                    <a:pt x="119" y="514"/>
                  </a:lnTo>
                  <a:lnTo>
                    <a:pt x="117" y="518"/>
                  </a:lnTo>
                  <a:lnTo>
                    <a:pt x="112" y="517"/>
                  </a:lnTo>
                  <a:lnTo>
                    <a:pt x="112" y="515"/>
                  </a:lnTo>
                  <a:lnTo>
                    <a:pt x="114" y="514"/>
                  </a:lnTo>
                  <a:lnTo>
                    <a:pt x="112" y="510"/>
                  </a:lnTo>
                  <a:lnTo>
                    <a:pt x="107" y="506"/>
                  </a:lnTo>
                  <a:lnTo>
                    <a:pt x="98" y="502"/>
                  </a:lnTo>
                  <a:lnTo>
                    <a:pt x="95" y="498"/>
                  </a:lnTo>
                  <a:lnTo>
                    <a:pt x="93" y="498"/>
                  </a:lnTo>
                  <a:lnTo>
                    <a:pt x="96" y="499"/>
                  </a:lnTo>
                  <a:lnTo>
                    <a:pt x="98" y="496"/>
                  </a:lnTo>
                  <a:lnTo>
                    <a:pt x="91" y="491"/>
                  </a:lnTo>
                  <a:lnTo>
                    <a:pt x="98" y="494"/>
                  </a:lnTo>
                  <a:lnTo>
                    <a:pt x="93" y="485"/>
                  </a:lnTo>
                  <a:lnTo>
                    <a:pt x="95" y="481"/>
                  </a:lnTo>
                  <a:lnTo>
                    <a:pt x="98" y="485"/>
                  </a:lnTo>
                  <a:lnTo>
                    <a:pt x="99" y="491"/>
                  </a:lnTo>
                  <a:lnTo>
                    <a:pt x="104" y="493"/>
                  </a:lnTo>
                  <a:lnTo>
                    <a:pt x="104" y="491"/>
                  </a:lnTo>
                  <a:lnTo>
                    <a:pt x="103" y="488"/>
                  </a:lnTo>
                  <a:lnTo>
                    <a:pt x="107" y="489"/>
                  </a:lnTo>
                  <a:lnTo>
                    <a:pt x="109" y="488"/>
                  </a:lnTo>
                  <a:lnTo>
                    <a:pt x="106" y="481"/>
                  </a:lnTo>
                  <a:lnTo>
                    <a:pt x="99" y="480"/>
                  </a:lnTo>
                  <a:lnTo>
                    <a:pt x="99" y="481"/>
                  </a:lnTo>
                  <a:lnTo>
                    <a:pt x="93" y="473"/>
                  </a:lnTo>
                  <a:lnTo>
                    <a:pt x="112" y="483"/>
                  </a:lnTo>
                  <a:lnTo>
                    <a:pt x="112" y="485"/>
                  </a:lnTo>
                  <a:lnTo>
                    <a:pt x="112" y="494"/>
                  </a:lnTo>
                  <a:lnTo>
                    <a:pt x="114" y="494"/>
                  </a:lnTo>
                  <a:lnTo>
                    <a:pt x="114" y="498"/>
                  </a:lnTo>
                  <a:lnTo>
                    <a:pt x="117" y="501"/>
                  </a:lnTo>
                  <a:lnTo>
                    <a:pt x="122" y="506"/>
                  </a:lnTo>
                  <a:lnTo>
                    <a:pt x="123" y="509"/>
                  </a:lnTo>
                  <a:lnTo>
                    <a:pt x="122" y="510"/>
                  </a:lnTo>
                  <a:lnTo>
                    <a:pt x="123" y="512"/>
                  </a:lnTo>
                  <a:lnTo>
                    <a:pt x="122" y="514"/>
                  </a:lnTo>
                  <a:close/>
                  <a:moveTo>
                    <a:pt x="138" y="531"/>
                  </a:moveTo>
                  <a:lnTo>
                    <a:pt x="146" y="530"/>
                  </a:lnTo>
                  <a:lnTo>
                    <a:pt x="149" y="533"/>
                  </a:lnTo>
                  <a:lnTo>
                    <a:pt x="147" y="534"/>
                  </a:lnTo>
                  <a:lnTo>
                    <a:pt x="141" y="534"/>
                  </a:lnTo>
                  <a:lnTo>
                    <a:pt x="138" y="534"/>
                  </a:lnTo>
                  <a:lnTo>
                    <a:pt x="138" y="531"/>
                  </a:lnTo>
                  <a:lnTo>
                    <a:pt x="138" y="531"/>
                  </a:lnTo>
                  <a:close/>
                  <a:moveTo>
                    <a:pt x="164" y="570"/>
                  </a:moveTo>
                  <a:lnTo>
                    <a:pt x="164" y="574"/>
                  </a:lnTo>
                  <a:lnTo>
                    <a:pt x="162" y="571"/>
                  </a:lnTo>
                  <a:lnTo>
                    <a:pt x="162" y="573"/>
                  </a:lnTo>
                  <a:lnTo>
                    <a:pt x="160" y="574"/>
                  </a:lnTo>
                  <a:lnTo>
                    <a:pt x="159" y="573"/>
                  </a:lnTo>
                  <a:lnTo>
                    <a:pt x="159" y="576"/>
                  </a:lnTo>
                  <a:lnTo>
                    <a:pt x="157" y="574"/>
                  </a:lnTo>
                  <a:lnTo>
                    <a:pt x="155" y="571"/>
                  </a:lnTo>
                  <a:lnTo>
                    <a:pt x="151" y="570"/>
                  </a:lnTo>
                  <a:lnTo>
                    <a:pt x="141" y="563"/>
                  </a:lnTo>
                  <a:lnTo>
                    <a:pt x="139" y="560"/>
                  </a:lnTo>
                  <a:lnTo>
                    <a:pt x="141" y="560"/>
                  </a:lnTo>
                  <a:lnTo>
                    <a:pt x="147" y="565"/>
                  </a:lnTo>
                  <a:lnTo>
                    <a:pt x="147" y="563"/>
                  </a:lnTo>
                  <a:lnTo>
                    <a:pt x="154" y="565"/>
                  </a:lnTo>
                  <a:lnTo>
                    <a:pt x="151" y="558"/>
                  </a:lnTo>
                  <a:lnTo>
                    <a:pt x="146" y="557"/>
                  </a:lnTo>
                  <a:lnTo>
                    <a:pt x="147" y="555"/>
                  </a:lnTo>
                  <a:lnTo>
                    <a:pt x="152" y="557"/>
                  </a:lnTo>
                  <a:lnTo>
                    <a:pt x="160" y="563"/>
                  </a:lnTo>
                  <a:lnTo>
                    <a:pt x="165" y="565"/>
                  </a:lnTo>
                  <a:lnTo>
                    <a:pt x="167" y="570"/>
                  </a:lnTo>
                  <a:lnTo>
                    <a:pt x="164" y="570"/>
                  </a:lnTo>
                  <a:close/>
                  <a:moveTo>
                    <a:pt x="327" y="624"/>
                  </a:moveTo>
                  <a:lnTo>
                    <a:pt x="322" y="629"/>
                  </a:lnTo>
                  <a:lnTo>
                    <a:pt x="321" y="627"/>
                  </a:lnTo>
                  <a:lnTo>
                    <a:pt x="321" y="631"/>
                  </a:lnTo>
                  <a:lnTo>
                    <a:pt x="314" y="631"/>
                  </a:lnTo>
                  <a:lnTo>
                    <a:pt x="314" y="632"/>
                  </a:lnTo>
                  <a:lnTo>
                    <a:pt x="316" y="634"/>
                  </a:lnTo>
                  <a:lnTo>
                    <a:pt x="314" y="639"/>
                  </a:lnTo>
                  <a:lnTo>
                    <a:pt x="309" y="642"/>
                  </a:lnTo>
                  <a:lnTo>
                    <a:pt x="311" y="645"/>
                  </a:lnTo>
                  <a:lnTo>
                    <a:pt x="317" y="648"/>
                  </a:lnTo>
                  <a:lnTo>
                    <a:pt x="325" y="645"/>
                  </a:lnTo>
                  <a:lnTo>
                    <a:pt x="321" y="648"/>
                  </a:lnTo>
                  <a:lnTo>
                    <a:pt x="321" y="651"/>
                  </a:lnTo>
                  <a:lnTo>
                    <a:pt x="319" y="651"/>
                  </a:lnTo>
                  <a:lnTo>
                    <a:pt x="319" y="655"/>
                  </a:lnTo>
                  <a:lnTo>
                    <a:pt x="325" y="658"/>
                  </a:lnTo>
                  <a:lnTo>
                    <a:pt x="319" y="658"/>
                  </a:lnTo>
                  <a:lnTo>
                    <a:pt x="319" y="656"/>
                  </a:lnTo>
                  <a:lnTo>
                    <a:pt x="316" y="655"/>
                  </a:lnTo>
                  <a:lnTo>
                    <a:pt x="316" y="651"/>
                  </a:lnTo>
                  <a:lnTo>
                    <a:pt x="313" y="647"/>
                  </a:lnTo>
                  <a:lnTo>
                    <a:pt x="308" y="645"/>
                  </a:lnTo>
                  <a:lnTo>
                    <a:pt x="308" y="637"/>
                  </a:lnTo>
                  <a:lnTo>
                    <a:pt x="309" y="635"/>
                  </a:lnTo>
                  <a:lnTo>
                    <a:pt x="313" y="637"/>
                  </a:lnTo>
                  <a:lnTo>
                    <a:pt x="313" y="631"/>
                  </a:lnTo>
                  <a:lnTo>
                    <a:pt x="317" y="627"/>
                  </a:lnTo>
                  <a:lnTo>
                    <a:pt x="314" y="623"/>
                  </a:lnTo>
                  <a:lnTo>
                    <a:pt x="314" y="623"/>
                  </a:lnTo>
                  <a:lnTo>
                    <a:pt x="317" y="626"/>
                  </a:lnTo>
                  <a:lnTo>
                    <a:pt x="324" y="623"/>
                  </a:lnTo>
                  <a:lnTo>
                    <a:pt x="325" y="624"/>
                  </a:lnTo>
                  <a:lnTo>
                    <a:pt x="329" y="623"/>
                  </a:lnTo>
                  <a:lnTo>
                    <a:pt x="335" y="621"/>
                  </a:lnTo>
                  <a:lnTo>
                    <a:pt x="337" y="623"/>
                  </a:lnTo>
                  <a:lnTo>
                    <a:pt x="327" y="624"/>
                  </a:lnTo>
                  <a:close/>
                  <a:moveTo>
                    <a:pt x="920" y="624"/>
                  </a:moveTo>
                  <a:lnTo>
                    <a:pt x="919" y="624"/>
                  </a:lnTo>
                  <a:lnTo>
                    <a:pt x="906" y="627"/>
                  </a:lnTo>
                  <a:lnTo>
                    <a:pt x="904" y="631"/>
                  </a:lnTo>
                  <a:lnTo>
                    <a:pt x="904" y="634"/>
                  </a:lnTo>
                  <a:lnTo>
                    <a:pt x="909" y="635"/>
                  </a:lnTo>
                  <a:lnTo>
                    <a:pt x="914" y="642"/>
                  </a:lnTo>
                  <a:lnTo>
                    <a:pt x="917" y="648"/>
                  </a:lnTo>
                  <a:lnTo>
                    <a:pt x="917" y="650"/>
                  </a:lnTo>
                  <a:lnTo>
                    <a:pt x="914" y="648"/>
                  </a:lnTo>
                  <a:lnTo>
                    <a:pt x="912" y="643"/>
                  </a:lnTo>
                  <a:lnTo>
                    <a:pt x="909" y="640"/>
                  </a:lnTo>
                  <a:lnTo>
                    <a:pt x="906" y="635"/>
                  </a:lnTo>
                  <a:lnTo>
                    <a:pt x="903" y="634"/>
                  </a:lnTo>
                  <a:lnTo>
                    <a:pt x="901" y="631"/>
                  </a:lnTo>
                  <a:lnTo>
                    <a:pt x="903" y="626"/>
                  </a:lnTo>
                  <a:lnTo>
                    <a:pt x="916" y="624"/>
                  </a:lnTo>
                  <a:lnTo>
                    <a:pt x="920" y="619"/>
                  </a:lnTo>
                  <a:lnTo>
                    <a:pt x="920" y="624"/>
                  </a:lnTo>
                  <a:close/>
                  <a:moveTo>
                    <a:pt x="1066" y="610"/>
                  </a:moveTo>
                  <a:lnTo>
                    <a:pt x="1065" y="607"/>
                  </a:lnTo>
                  <a:lnTo>
                    <a:pt x="1060" y="607"/>
                  </a:lnTo>
                  <a:lnTo>
                    <a:pt x="1052" y="608"/>
                  </a:lnTo>
                  <a:lnTo>
                    <a:pt x="1052" y="613"/>
                  </a:lnTo>
                  <a:lnTo>
                    <a:pt x="1060" y="618"/>
                  </a:lnTo>
                  <a:lnTo>
                    <a:pt x="1060" y="618"/>
                  </a:lnTo>
                  <a:lnTo>
                    <a:pt x="1053" y="616"/>
                  </a:lnTo>
                  <a:lnTo>
                    <a:pt x="1050" y="613"/>
                  </a:lnTo>
                  <a:lnTo>
                    <a:pt x="1044" y="611"/>
                  </a:lnTo>
                  <a:lnTo>
                    <a:pt x="1044" y="610"/>
                  </a:lnTo>
                  <a:lnTo>
                    <a:pt x="1049" y="610"/>
                  </a:lnTo>
                  <a:lnTo>
                    <a:pt x="1047" y="607"/>
                  </a:lnTo>
                  <a:lnTo>
                    <a:pt x="1047" y="603"/>
                  </a:lnTo>
                  <a:lnTo>
                    <a:pt x="1050" y="605"/>
                  </a:lnTo>
                  <a:lnTo>
                    <a:pt x="1050" y="607"/>
                  </a:lnTo>
                  <a:lnTo>
                    <a:pt x="1058" y="603"/>
                  </a:lnTo>
                  <a:lnTo>
                    <a:pt x="1065" y="607"/>
                  </a:lnTo>
                  <a:lnTo>
                    <a:pt x="1066" y="608"/>
                  </a:lnTo>
                  <a:lnTo>
                    <a:pt x="1066" y="610"/>
                  </a:lnTo>
                  <a:close/>
                  <a:moveTo>
                    <a:pt x="1167" y="642"/>
                  </a:moveTo>
                  <a:lnTo>
                    <a:pt x="1167" y="647"/>
                  </a:lnTo>
                  <a:lnTo>
                    <a:pt x="1164" y="651"/>
                  </a:lnTo>
                  <a:lnTo>
                    <a:pt x="1163" y="648"/>
                  </a:lnTo>
                  <a:lnTo>
                    <a:pt x="1161" y="650"/>
                  </a:lnTo>
                  <a:lnTo>
                    <a:pt x="1159" y="655"/>
                  </a:lnTo>
                  <a:lnTo>
                    <a:pt x="1163" y="653"/>
                  </a:lnTo>
                  <a:lnTo>
                    <a:pt x="1164" y="656"/>
                  </a:lnTo>
                  <a:lnTo>
                    <a:pt x="1159" y="659"/>
                  </a:lnTo>
                  <a:lnTo>
                    <a:pt x="1155" y="666"/>
                  </a:lnTo>
                  <a:lnTo>
                    <a:pt x="1143" y="669"/>
                  </a:lnTo>
                  <a:lnTo>
                    <a:pt x="1142" y="672"/>
                  </a:lnTo>
                  <a:lnTo>
                    <a:pt x="1135" y="674"/>
                  </a:lnTo>
                  <a:lnTo>
                    <a:pt x="1132" y="682"/>
                  </a:lnTo>
                  <a:lnTo>
                    <a:pt x="1127" y="685"/>
                  </a:lnTo>
                  <a:lnTo>
                    <a:pt x="1114" y="688"/>
                  </a:lnTo>
                  <a:lnTo>
                    <a:pt x="1105" y="688"/>
                  </a:lnTo>
                  <a:lnTo>
                    <a:pt x="1102" y="685"/>
                  </a:lnTo>
                  <a:lnTo>
                    <a:pt x="1102" y="685"/>
                  </a:lnTo>
                  <a:lnTo>
                    <a:pt x="1106" y="684"/>
                  </a:lnTo>
                  <a:lnTo>
                    <a:pt x="1116" y="682"/>
                  </a:lnTo>
                  <a:lnTo>
                    <a:pt x="1119" y="682"/>
                  </a:lnTo>
                  <a:lnTo>
                    <a:pt x="1122" y="679"/>
                  </a:lnTo>
                  <a:lnTo>
                    <a:pt x="1129" y="671"/>
                  </a:lnTo>
                  <a:lnTo>
                    <a:pt x="1147" y="658"/>
                  </a:lnTo>
                  <a:lnTo>
                    <a:pt x="1148" y="656"/>
                  </a:lnTo>
                  <a:lnTo>
                    <a:pt x="1138" y="661"/>
                  </a:lnTo>
                  <a:lnTo>
                    <a:pt x="1138" y="658"/>
                  </a:lnTo>
                  <a:lnTo>
                    <a:pt x="1143" y="656"/>
                  </a:lnTo>
                  <a:lnTo>
                    <a:pt x="1150" y="647"/>
                  </a:lnTo>
                  <a:lnTo>
                    <a:pt x="1158" y="623"/>
                  </a:lnTo>
                  <a:lnTo>
                    <a:pt x="1158" y="618"/>
                  </a:lnTo>
                  <a:lnTo>
                    <a:pt x="1161" y="615"/>
                  </a:lnTo>
                  <a:lnTo>
                    <a:pt x="1164" y="615"/>
                  </a:lnTo>
                  <a:lnTo>
                    <a:pt x="1164" y="618"/>
                  </a:lnTo>
                  <a:lnTo>
                    <a:pt x="1167" y="64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78" name="Google Shape;978;p9"/>
            <p:cNvSpPr/>
            <p:nvPr/>
          </p:nvSpPr>
          <p:spPr>
            <a:xfrm>
              <a:off x="1729940" y="-2387968"/>
              <a:ext cx="1151545" cy="422823"/>
            </a:xfrm>
            <a:custGeom>
              <a:avLst/>
              <a:gdLst/>
              <a:ahLst/>
              <a:cxnLst/>
              <a:rect l="l" t="t" r="r" b="b"/>
              <a:pathLst>
                <a:path w="847" h="311" extrusionOk="0">
                  <a:moveTo>
                    <a:pt x="845" y="65"/>
                  </a:moveTo>
                  <a:lnTo>
                    <a:pt x="847" y="64"/>
                  </a:lnTo>
                  <a:lnTo>
                    <a:pt x="847" y="61"/>
                  </a:lnTo>
                  <a:lnTo>
                    <a:pt x="845" y="61"/>
                  </a:lnTo>
                  <a:lnTo>
                    <a:pt x="844" y="61"/>
                  </a:lnTo>
                  <a:lnTo>
                    <a:pt x="840" y="59"/>
                  </a:lnTo>
                  <a:lnTo>
                    <a:pt x="840" y="56"/>
                  </a:lnTo>
                  <a:lnTo>
                    <a:pt x="837" y="54"/>
                  </a:lnTo>
                  <a:lnTo>
                    <a:pt x="840" y="33"/>
                  </a:lnTo>
                  <a:lnTo>
                    <a:pt x="834" y="28"/>
                  </a:lnTo>
                  <a:lnTo>
                    <a:pt x="826" y="32"/>
                  </a:lnTo>
                  <a:lnTo>
                    <a:pt x="823" y="32"/>
                  </a:lnTo>
                  <a:lnTo>
                    <a:pt x="823" y="30"/>
                  </a:lnTo>
                  <a:lnTo>
                    <a:pt x="820" y="28"/>
                  </a:lnTo>
                  <a:lnTo>
                    <a:pt x="816" y="28"/>
                  </a:lnTo>
                  <a:lnTo>
                    <a:pt x="808" y="37"/>
                  </a:lnTo>
                  <a:lnTo>
                    <a:pt x="807" y="41"/>
                  </a:lnTo>
                  <a:lnTo>
                    <a:pt x="802" y="48"/>
                  </a:lnTo>
                  <a:lnTo>
                    <a:pt x="800" y="54"/>
                  </a:lnTo>
                  <a:lnTo>
                    <a:pt x="795" y="57"/>
                  </a:lnTo>
                  <a:lnTo>
                    <a:pt x="795" y="59"/>
                  </a:lnTo>
                  <a:lnTo>
                    <a:pt x="789" y="59"/>
                  </a:lnTo>
                  <a:lnTo>
                    <a:pt x="784" y="61"/>
                  </a:lnTo>
                  <a:lnTo>
                    <a:pt x="781" y="64"/>
                  </a:lnTo>
                  <a:lnTo>
                    <a:pt x="731" y="64"/>
                  </a:lnTo>
                  <a:lnTo>
                    <a:pt x="722" y="69"/>
                  </a:lnTo>
                  <a:lnTo>
                    <a:pt x="717" y="73"/>
                  </a:lnTo>
                  <a:lnTo>
                    <a:pt x="710" y="77"/>
                  </a:lnTo>
                  <a:lnTo>
                    <a:pt x="714" y="78"/>
                  </a:lnTo>
                  <a:lnTo>
                    <a:pt x="710" y="80"/>
                  </a:lnTo>
                  <a:lnTo>
                    <a:pt x="712" y="81"/>
                  </a:lnTo>
                  <a:lnTo>
                    <a:pt x="710" y="85"/>
                  </a:lnTo>
                  <a:lnTo>
                    <a:pt x="699" y="88"/>
                  </a:lnTo>
                  <a:lnTo>
                    <a:pt x="690" y="88"/>
                  </a:lnTo>
                  <a:lnTo>
                    <a:pt x="682" y="86"/>
                  </a:lnTo>
                  <a:lnTo>
                    <a:pt x="669" y="89"/>
                  </a:lnTo>
                  <a:lnTo>
                    <a:pt x="670" y="94"/>
                  </a:lnTo>
                  <a:lnTo>
                    <a:pt x="654" y="102"/>
                  </a:lnTo>
                  <a:lnTo>
                    <a:pt x="643" y="105"/>
                  </a:lnTo>
                  <a:lnTo>
                    <a:pt x="634" y="109"/>
                  </a:lnTo>
                  <a:lnTo>
                    <a:pt x="624" y="112"/>
                  </a:lnTo>
                  <a:lnTo>
                    <a:pt x="614" y="113"/>
                  </a:lnTo>
                  <a:lnTo>
                    <a:pt x="600" y="110"/>
                  </a:lnTo>
                  <a:lnTo>
                    <a:pt x="606" y="105"/>
                  </a:lnTo>
                  <a:lnTo>
                    <a:pt x="606" y="104"/>
                  </a:lnTo>
                  <a:lnTo>
                    <a:pt x="609" y="101"/>
                  </a:lnTo>
                  <a:lnTo>
                    <a:pt x="611" y="99"/>
                  </a:lnTo>
                  <a:lnTo>
                    <a:pt x="616" y="97"/>
                  </a:lnTo>
                  <a:lnTo>
                    <a:pt x="619" y="91"/>
                  </a:lnTo>
                  <a:lnTo>
                    <a:pt x="617" y="89"/>
                  </a:lnTo>
                  <a:lnTo>
                    <a:pt x="617" y="81"/>
                  </a:lnTo>
                  <a:lnTo>
                    <a:pt x="614" y="77"/>
                  </a:lnTo>
                  <a:lnTo>
                    <a:pt x="608" y="78"/>
                  </a:lnTo>
                  <a:lnTo>
                    <a:pt x="603" y="83"/>
                  </a:lnTo>
                  <a:lnTo>
                    <a:pt x="600" y="83"/>
                  </a:lnTo>
                  <a:lnTo>
                    <a:pt x="598" y="81"/>
                  </a:lnTo>
                  <a:lnTo>
                    <a:pt x="601" y="78"/>
                  </a:lnTo>
                  <a:lnTo>
                    <a:pt x="605" y="77"/>
                  </a:lnTo>
                  <a:lnTo>
                    <a:pt x="609" y="72"/>
                  </a:lnTo>
                  <a:lnTo>
                    <a:pt x="609" y="64"/>
                  </a:lnTo>
                  <a:lnTo>
                    <a:pt x="611" y="64"/>
                  </a:lnTo>
                  <a:lnTo>
                    <a:pt x="609" y="61"/>
                  </a:lnTo>
                  <a:lnTo>
                    <a:pt x="598" y="56"/>
                  </a:lnTo>
                  <a:lnTo>
                    <a:pt x="589" y="54"/>
                  </a:lnTo>
                  <a:lnTo>
                    <a:pt x="587" y="56"/>
                  </a:lnTo>
                  <a:lnTo>
                    <a:pt x="589" y="59"/>
                  </a:lnTo>
                  <a:lnTo>
                    <a:pt x="582" y="61"/>
                  </a:lnTo>
                  <a:lnTo>
                    <a:pt x="581" y="65"/>
                  </a:lnTo>
                  <a:lnTo>
                    <a:pt x="577" y="67"/>
                  </a:lnTo>
                  <a:lnTo>
                    <a:pt x="577" y="62"/>
                  </a:lnTo>
                  <a:lnTo>
                    <a:pt x="571" y="65"/>
                  </a:lnTo>
                  <a:lnTo>
                    <a:pt x="568" y="69"/>
                  </a:lnTo>
                  <a:lnTo>
                    <a:pt x="566" y="75"/>
                  </a:lnTo>
                  <a:lnTo>
                    <a:pt x="565" y="75"/>
                  </a:lnTo>
                  <a:lnTo>
                    <a:pt x="561" y="83"/>
                  </a:lnTo>
                  <a:lnTo>
                    <a:pt x="563" y="89"/>
                  </a:lnTo>
                  <a:lnTo>
                    <a:pt x="563" y="91"/>
                  </a:lnTo>
                  <a:lnTo>
                    <a:pt x="561" y="97"/>
                  </a:lnTo>
                  <a:lnTo>
                    <a:pt x="553" y="107"/>
                  </a:lnTo>
                  <a:lnTo>
                    <a:pt x="549" y="109"/>
                  </a:lnTo>
                  <a:lnTo>
                    <a:pt x="545" y="110"/>
                  </a:lnTo>
                  <a:lnTo>
                    <a:pt x="541" y="110"/>
                  </a:lnTo>
                  <a:lnTo>
                    <a:pt x="539" y="109"/>
                  </a:lnTo>
                  <a:lnTo>
                    <a:pt x="537" y="102"/>
                  </a:lnTo>
                  <a:lnTo>
                    <a:pt x="539" y="99"/>
                  </a:lnTo>
                  <a:lnTo>
                    <a:pt x="539" y="89"/>
                  </a:lnTo>
                  <a:lnTo>
                    <a:pt x="544" y="83"/>
                  </a:lnTo>
                  <a:lnTo>
                    <a:pt x="550" y="72"/>
                  </a:lnTo>
                  <a:lnTo>
                    <a:pt x="558" y="62"/>
                  </a:lnTo>
                  <a:lnTo>
                    <a:pt x="557" y="61"/>
                  </a:lnTo>
                  <a:lnTo>
                    <a:pt x="553" y="64"/>
                  </a:lnTo>
                  <a:lnTo>
                    <a:pt x="552" y="67"/>
                  </a:lnTo>
                  <a:lnTo>
                    <a:pt x="542" y="70"/>
                  </a:lnTo>
                  <a:lnTo>
                    <a:pt x="547" y="67"/>
                  </a:lnTo>
                  <a:lnTo>
                    <a:pt x="550" y="62"/>
                  </a:lnTo>
                  <a:lnTo>
                    <a:pt x="561" y="54"/>
                  </a:lnTo>
                  <a:lnTo>
                    <a:pt x="566" y="53"/>
                  </a:lnTo>
                  <a:lnTo>
                    <a:pt x="565" y="56"/>
                  </a:lnTo>
                  <a:lnTo>
                    <a:pt x="573" y="53"/>
                  </a:lnTo>
                  <a:lnTo>
                    <a:pt x="585" y="49"/>
                  </a:lnTo>
                  <a:lnTo>
                    <a:pt x="592" y="51"/>
                  </a:lnTo>
                  <a:lnTo>
                    <a:pt x="595" y="51"/>
                  </a:lnTo>
                  <a:lnTo>
                    <a:pt x="597" y="49"/>
                  </a:lnTo>
                  <a:lnTo>
                    <a:pt x="598" y="51"/>
                  </a:lnTo>
                  <a:lnTo>
                    <a:pt x="605" y="51"/>
                  </a:lnTo>
                  <a:lnTo>
                    <a:pt x="601" y="48"/>
                  </a:lnTo>
                  <a:lnTo>
                    <a:pt x="601" y="43"/>
                  </a:lnTo>
                  <a:lnTo>
                    <a:pt x="593" y="43"/>
                  </a:lnTo>
                  <a:lnTo>
                    <a:pt x="590" y="41"/>
                  </a:lnTo>
                  <a:lnTo>
                    <a:pt x="590" y="38"/>
                  </a:lnTo>
                  <a:lnTo>
                    <a:pt x="576" y="40"/>
                  </a:lnTo>
                  <a:lnTo>
                    <a:pt x="566" y="43"/>
                  </a:lnTo>
                  <a:lnTo>
                    <a:pt x="558" y="43"/>
                  </a:lnTo>
                  <a:lnTo>
                    <a:pt x="555" y="40"/>
                  </a:lnTo>
                  <a:lnTo>
                    <a:pt x="550" y="38"/>
                  </a:lnTo>
                  <a:lnTo>
                    <a:pt x="545" y="38"/>
                  </a:lnTo>
                  <a:lnTo>
                    <a:pt x="542" y="40"/>
                  </a:lnTo>
                  <a:lnTo>
                    <a:pt x="544" y="37"/>
                  </a:lnTo>
                  <a:lnTo>
                    <a:pt x="555" y="30"/>
                  </a:lnTo>
                  <a:lnTo>
                    <a:pt x="553" y="28"/>
                  </a:lnTo>
                  <a:lnTo>
                    <a:pt x="545" y="30"/>
                  </a:lnTo>
                  <a:lnTo>
                    <a:pt x="531" y="38"/>
                  </a:lnTo>
                  <a:lnTo>
                    <a:pt x="513" y="41"/>
                  </a:lnTo>
                  <a:lnTo>
                    <a:pt x="507" y="41"/>
                  </a:lnTo>
                  <a:lnTo>
                    <a:pt x="508" y="38"/>
                  </a:lnTo>
                  <a:lnTo>
                    <a:pt x="507" y="37"/>
                  </a:lnTo>
                  <a:lnTo>
                    <a:pt x="497" y="41"/>
                  </a:lnTo>
                  <a:lnTo>
                    <a:pt x="491" y="41"/>
                  </a:lnTo>
                  <a:lnTo>
                    <a:pt x="504" y="32"/>
                  </a:lnTo>
                  <a:lnTo>
                    <a:pt x="529" y="20"/>
                  </a:lnTo>
                  <a:lnTo>
                    <a:pt x="513" y="19"/>
                  </a:lnTo>
                  <a:lnTo>
                    <a:pt x="505" y="20"/>
                  </a:lnTo>
                  <a:lnTo>
                    <a:pt x="488" y="11"/>
                  </a:lnTo>
                  <a:lnTo>
                    <a:pt x="475" y="12"/>
                  </a:lnTo>
                  <a:lnTo>
                    <a:pt x="468" y="9"/>
                  </a:lnTo>
                  <a:lnTo>
                    <a:pt x="462" y="9"/>
                  </a:lnTo>
                  <a:lnTo>
                    <a:pt x="459" y="0"/>
                  </a:lnTo>
                  <a:lnTo>
                    <a:pt x="456" y="0"/>
                  </a:lnTo>
                  <a:lnTo>
                    <a:pt x="454" y="6"/>
                  </a:lnTo>
                  <a:lnTo>
                    <a:pt x="61" y="8"/>
                  </a:lnTo>
                  <a:lnTo>
                    <a:pt x="63" y="11"/>
                  </a:lnTo>
                  <a:lnTo>
                    <a:pt x="67" y="11"/>
                  </a:lnTo>
                  <a:lnTo>
                    <a:pt x="64" y="12"/>
                  </a:lnTo>
                  <a:lnTo>
                    <a:pt x="64" y="14"/>
                  </a:lnTo>
                  <a:lnTo>
                    <a:pt x="61" y="16"/>
                  </a:lnTo>
                  <a:lnTo>
                    <a:pt x="64" y="17"/>
                  </a:lnTo>
                  <a:lnTo>
                    <a:pt x="63" y="24"/>
                  </a:lnTo>
                  <a:lnTo>
                    <a:pt x="63" y="25"/>
                  </a:lnTo>
                  <a:lnTo>
                    <a:pt x="61" y="24"/>
                  </a:lnTo>
                  <a:lnTo>
                    <a:pt x="59" y="25"/>
                  </a:lnTo>
                  <a:lnTo>
                    <a:pt x="51" y="30"/>
                  </a:lnTo>
                  <a:lnTo>
                    <a:pt x="51" y="32"/>
                  </a:lnTo>
                  <a:lnTo>
                    <a:pt x="50" y="32"/>
                  </a:lnTo>
                  <a:lnTo>
                    <a:pt x="51" y="28"/>
                  </a:lnTo>
                  <a:lnTo>
                    <a:pt x="58" y="24"/>
                  </a:lnTo>
                  <a:lnTo>
                    <a:pt x="58" y="20"/>
                  </a:lnTo>
                  <a:lnTo>
                    <a:pt x="42" y="19"/>
                  </a:lnTo>
                  <a:lnTo>
                    <a:pt x="32" y="16"/>
                  </a:lnTo>
                  <a:lnTo>
                    <a:pt x="32" y="17"/>
                  </a:lnTo>
                  <a:lnTo>
                    <a:pt x="29" y="22"/>
                  </a:lnTo>
                  <a:lnTo>
                    <a:pt x="32" y="28"/>
                  </a:lnTo>
                  <a:lnTo>
                    <a:pt x="32" y="37"/>
                  </a:lnTo>
                  <a:lnTo>
                    <a:pt x="34" y="37"/>
                  </a:lnTo>
                  <a:lnTo>
                    <a:pt x="35" y="37"/>
                  </a:lnTo>
                  <a:lnTo>
                    <a:pt x="32" y="40"/>
                  </a:lnTo>
                  <a:lnTo>
                    <a:pt x="35" y="41"/>
                  </a:lnTo>
                  <a:lnTo>
                    <a:pt x="34" y="45"/>
                  </a:lnTo>
                  <a:lnTo>
                    <a:pt x="32" y="45"/>
                  </a:lnTo>
                  <a:lnTo>
                    <a:pt x="32" y="43"/>
                  </a:lnTo>
                  <a:lnTo>
                    <a:pt x="31" y="46"/>
                  </a:lnTo>
                  <a:lnTo>
                    <a:pt x="32" y="49"/>
                  </a:lnTo>
                  <a:lnTo>
                    <a:pt x="21" y="77"/>
                  </a:lnTo>
                  <a:lnTo>
                    <a:pt x="16" y="86"/>
                  </a:lnTo>
                  <a:lnTo>
                    <a:pt x="16" y="88"/>
                  </a:lnTo>
                  <a:lnTo>
                    <a:pt x="11" y="91"/>
                  </a:lnTo>
                  <a:lnTo>
                    <a:pt x="8" y="96"/>
                  </a:lnTo>
                  <a:lnTo>
                    <a:pt x="8" y="104"/>
                  </a:lnTo>
                  <a:lnTo>
                    <a:pt x="8" y="109"/>
                  </a:lnTo>
                  <a:lnTo>
                    <a:pt x="8" y="117"/>
                  </a:lnTo>
                  <a:lnTo>
                    <a:pt x="5" y="125"/>
                  </a:lnTo>
                  <a:lnTo>
                    <a:pt x="0" y="128"/>
                  </a:lnTo>
                  <a:lnTo>
                    <a:pt x="0" y="130"/>
                  </a:lnTo>
                  <a:lnTo>
                    <a:pt x="5" y="139"/>
                  </a:lnTo>
                  <a:lnTo>
                    <a:pt x="5" y="142"/>
                  </a:lnTo>
                  <a:lnTo>
                    <a:pt x="5" y="150"/>
                  </a:lnTo>
                  <a:lnTo>
                    <a:pt x="11" y="157"/>
                  </a:lnTo>
                  <a:lnTo>
                    <a:pt x="11" y="160"/>
                  </a:lnTo>
                  <a:lnTo>
                    <a:pt x="13" y="162"/>
                  </a:lnTo>
                  <a:lnTo>
                    <a:pt x="16" y="162"/>
                  </a:lnTo>
                  <a:lnTo>
                    <a:pt x="18" y="158"/>
                  </a:lnTo>
                  <a:lnTo>
                    <a:pt x="24" y="160"/>
                  </a:lnTo>
                  <a:lnTo>
                    <a:pt x="19" y="162"/>
                  </a:lnTo>
                  <a:lnTo>
                    <a:pt x="21" y="166"/>
                  </a:lnTo>
                  <a:lnTo>
                    <a:pt x="16" y="163"/>
                  </a:lnTo>
                  <a:lnTo>
                    <a:pt x="16" y="171"/>
                  </a:lnTo>
                  <a:lnTo>
                    <a:pt x="18" y="173"/>
                  </a:lnTo>
                  <a:lnTo>
                    <a:pt x="21" y="173"/>
                  </a:lnTo>
                  <a:lnTo>
                    <a:pt x="23" y="176"/>
                  </a:lnTo>
                  <a:lnTo>
                    <a:pt x="23" y="178"/>
                  </a:lnTo>
                  <a:lnTo>
                    <a:pt x="19" y="179"/>
                  </a:lnTo>
                  <a:lnTo>
                    <a:pt x="19" y="182"/>
                  </a:lnTo>
                  <a:lnTo>
                    <a:pt x="31" y="194"/>
                  </a:lnTo>
                  <a:lnTo>
                    <a:pt x="31" y="195"/>
                  </a:lnTo>
                  <a:lnTo>
                    <a:pt x="34" y="197"/>
                  </a:lnTo>
                  <a:lnTo>
                    <a:pt x="32" y="203"/>
                  </a:lnTo>
                  <a:lnTo>
                    <a:pt x="42" y="206"/>
                  </a:lnTo>
                  <a:lnTo>
                    <a:pt x="45" y="205"/>
                  </a:lnTo>
                  <a:lnTo>
                    <a:pt x="56" y="211"/>
                  </a:lnTo>
                  <a:lnTo>
                    <a:pt x="58" y="210"/>
                  </a:lnTo>
                  <a:lnTo>
                    <a:pt x="59" y="210"/>
                  </a:lnTo>
                  <a:lnTo>
                    <a:pt x="61" y="213"/>
                  </a:lnTo>
                  <a:lnTo>
                    <a:pt x="67" y="215"/>
                  </a:lnTo>
                  <a:lnTo>
                    <a:pt x="75" y="221"/>
                  </a:lnTo>
                  <a:lnTo>
                    <a:pt x="75" y="223"/>
                  </a:lnTo>
                  <a:lnTo>
                    <a:pt x="75" y="229"/>
                  </a:lnTo>
                  <a:lnTo>
                    <a:pt x="88" y="227"/>
                  </a:lnTo>
                  <a:lnTo>
                    <a:pt x="100" y="227"/>
                  </a:lnTo>
                  <a:lnTo>
                    <a:pt x="109" y="227"/>
                  </a:lnTo>
                  <a:lnTo>
                    <a:pt x="122" y="231"/>
                  </a:lnTo>
                  <a:lnTo>
                    <a:pt x="141" y="237"/>
                  </a:lnTo>
                  <a:lnTo>
                    <a:pt x="162" y="242"/>
                  </a:lnTo>
                  <a:lnTo>
                    <a:pt x="202" y="242"/>
                  </a:lnTo>
                  <a:lnTo>
                    <a:pt x="204" y="235"/>
                  </a:lnTo>
                  <a:lnTo>
                    <a:pt x="217" y="235"/>
                  </a:lnTo>
                  <a:lnTo>
                    <a:pt x="228" y="235"/>
                  </a:lnTo>
                  <a:lnTo>
                    <a:pt x="233" y="237"/>
                  </a:lnTo>
                  <a:lnTo>
                    <a:pt x="233" y="240"/>
                  </a:lnTo>
                  <a:lnTo>
                    <a:pt x="236" y="240"/>
                  </a:lnTo>
                  <a:lnTo>
                    <a:pt x="242" y="247"/>
                  </a:lnTo>
                  <a:lnTo>
                    <a:pt x="250" y="250"/>
                  </a:lnTo>
                  <a:lnTo>
                    <a:pt x="250" y="259"/>
                  </a:lnTo>
                  <a:lnTo>
                    <a:pt x="253" y="263"/>
                  </a:lnTo>
                  <a:lnTo>
                    <a:pt x="265" y="267"/>
                  </a:lnTo>
                  <a:lnTo>
                    <a:pt x="270" y="269"/>
                  </a:lnTo>
                  <a:lnTo>
                    <a:pt x="281" y="259"/>
                  </a:lnTo>
                  <a:lnTo>
                    <a:pt x="284" y="259"/>
                  </a:lnTo>
                  <a:lnTo>
                    <a:pt x="298" y="259"/>
                  </a:lnTo>
                  <a:lnTo>
                    <a:pt x="300" y="261"/>
                  </a:lnTo>
                  <a:lnTo>
                    <a:pt x="308" y="267"/>
                  </a:lnTo>
                  <a:lnTo>
                    <a:pt x="311" y="275"/>
                  </a:lnTo>
                  <a:lnTo>
                    <a:pt x="314" y="279"/>
                  </a:lnTo>
                  <a:lnTo>
                    <a:pt x="316" y="282"/>
                  </a:lnTo>
                  <a:lnTo>
                    <a:pt x="321" y="283"/>
                  </a:lnTo>
                  <a:lnTo>
                    <a:pt x="322" y="293"/>
                  </a:lnTo>
                  <a:lnTo>
                    <a:pt x="326" y="298"/>
                  </a:lnTo>
                  <a:lnTo>
                    <a:pt x="329" y="299"/>
                  </a:lnTo>
                  <a:lnTo>
                    <a:pt x="337" y="301"/>
                  </a:lnTo>
                  <a:lnTo>
                    <a:pt x="345" y="303"/>
                  </a:lnTo>
                  <a:lnTo>
                    <a:pt x="350" y="304"/>
                  </a:lnTo>
                  <a:lnTo>
                    <a:pt x="354" y="303"/>
                  </a:lnTo>
                  <a:lnTo>
                    <a:pt x="353" y="301"/>
                  </a:lnTo>
                  <a:lnTo>
                    <a:pt x="351" y="295"/>
                  </a:lnTo>
                  <a:lnTo>
                    <a:pt x="353" y="290"/>
                  </a:lnTo>
                  <a:lnTo>
                    <a:pt x="351" y="288"/>
                  </a:lnTo>
                  <a:lnTo>
                    <a:pt x="356" y="288"/>
                  </a:lnTo>
                  <a:lnTo>
                    <a:pt x="358" y="283"/>
                  </a:lnTo>
                  <a:lnTo>
                    <a:pt x="356" y="282"/>
                  </a:lnTo>
                  <a:lnTo>
                    <a:pt x="359" y="282"/>
                  </a:lnTo>
                  <a:lnTo>
                    <a:pt x="363" y="280"/>
                  </a:lnTo>
                  <a:lnTo>
                    <a:pt x="361" y="280"/>
                  </a:lnTo>
                  <a:lnTo>
                    <a:pt x="361" y="279"/>
                  </a:lnTo>
                  <a:lnTo>
                    <a:pt x="364" y="279"/>
                  </a:lnTo>
                  <a:lnTo>
                    <a:pt x="367" y="275"/>
                  </a:lnTo>
                  <a:lnTo>
                    <a:pt x="371" y="275"/>
                  </a:lnTo>
                  <a:lnTo>
                    <a:pt x="371" y="272"/>
                  </a:lnTo>
                  <a:lnTo>
                    <a:pt x="374" y="272"/>
                  </a:lnTo>
                  <a:lnTo>
                    <a:pt x="374" y="272"/>
                  </a:lnTo>
                  <a:lnTo>
                    <a:pt x="375" y="272"/>
                  </a:lnTo>
                  <a:lnTo>
                    <a:pt x="377" y="272"/>
                  </a:lnTo>
                  <a:lnTo>
                    <a:pt x="377" y="274"/>
                  </a:lnTo>
                  <a:lnTo>
                    <a:pt x="383" y="272"/>
                  </a:lnTo>
                  <a:lnTo>
                    <a:pt x="375" y="275"/>
                  </a:lnTo>
                  <a:lnTo>
                    <a:pt x="379" y="274"/>
                  </a:lnTo>
                  <a:lnTo>
                    <a:pt x="385" y="272"/>
                  </a:lnTo>
                  <a:lnTo>
                    <a:pt x="388" y="271"/>
                  </a:lnTo>
                  <a:lnTo>
                    <a:pt x="391" y="269"/>
                  </a:lnTo>
                  <a:lnTo>
                    <a:pt x="395" y="266"/>
                  </a:lnTo>
                  <a:lnTo>
                    <a:pt x="398" y="259"/>
                  </a:lnTo>
                  <a:lnTo>
                    <a:pt x="399" y="259"/>
                  </a:lnTo>
                  <a:lnTo>
                    <a:pt x="398" y="261"/>
                  </a:lnTo>
                  <a:lnTo>
                    <a:pt x="401" y="261"/>
                  </a:lnTo>
                  <a:lnTo>
                    <a:pt x="398" y="263"/>
                  </a:lnTo>
                  <a:lnTo>
                    <a:pt x="407" y="259"/>
                  </a:lnTo>
                  <a:lnTo>
                    <a:pt x="412" y="259"/>
                  </a:lnTo>
                  <a:lnTo>
                    <a:pt x="422" y="259"/>
                  </a:lnTo>
                  <a:lnTo>
                    <a:pt x="430" y="261"/>
                  </a:lnTo>
                  <a:lnTo>
                    <a:pt x="436" y="261"/>
                  </a:lnTo>
                  <a:lnTo>
                    <a:pt x="438" y="261"/>
                  </a:lnTo>
                  <a:lnTo>
                    <a:pt x="439" y="259"/>
                  </a:lnTo>
                  <a:lnTo>
                    <a:pt x="441" y="259"/>
                  </a:lnTo>
                  <a:lnTo>
                    <a:pt x="449" y="261"/>
                  </a:lnTo>
                  <a:lnTo>
                    <a:pt x="451" y="264"/>
                  </a:lnTo>
                  <a:lnTo>
                    <a:pt x="457" y="266"/>
                  </a:lnTo>
                  <a:lnTo>
                    <a:pt x="459" y="266"/>
                  </a:lnTo>
                  <a:lnTo>
                    <a:pt x="467" y="266"/>
                  </a:lnTo>
                  <a:lnTo>
                    <a:pt x="468" y="263"/>
                  </a:lnTo>
                  <a:lnTo>
                    <a:pt x="472" y="263"/>
                  </a:lnTo>
                  <a:lnTo>
                    <a:pt x="475" y="264"/>
                  </a:lnTo>
                  <a:lnTo>
                    <a:pt x="478" y="267"/>
                  </a:lnTo>
                  <a:lnTo>
                    <a:pt x="480" y="267"/>
                  </a:lnTo>
                  <a:lnTo>
                    <a:pt x="480" y="267"/>
                  </a:lnTo>
                  <a:lnTo>
                    <a:pt x="481" y="266"/>
                  </a:lnTo>
                  <a:lnTo>
                    <a:pt x="475" y="261"/>
                  </a:lnTo>
                  <a:lnTo>
                    <a:pt x="480" y="258"/>
                  </a:lnTo>
                  <a:lnTo>
                    <a:pt x="481" y="255"/>
                  </a:lnTo>
                  <a:lnTo>
                    <a:pt x="480" y="255"/>
                  </a:lnTo>
                  <a:lnTo>
                    <a:pt x="475" y="256"/>
                  </a:lnTo>
                  <a:lnTo>
                    <a:pt x="473" y="256"/>
                  </a:lnTo>
                  <a:lnTo>
                    <a:pt x="473" y="255"/>
                  </a:lnTo>
                  <a:lnTo>
                    <a:pt x="467" y="256"/>
                  </a:lnTo>
                  <a:lnTo>
                    <a:pt x="465" y="255"/>
                  </a:lnTo>
                  <a:lnTo>
                    <a:pt x="467" y="253"/>
                  </a:lnTo>
                  <a:lnTo>
                    <a:pt x="470" y="251"/>
                  </a:lnTo>
                  <a:lnTo>
                    <a:pt x="478" y="253"/>
                  </a:lnTo>
                  <a:lnTo>
                    <a:pt x="488" y="251"/>
                  </a:lnTo>
                  <a:lnTo>
                    <a:pt x="496" y="251"/>
                  </a:lnTo>
                  <a:lnTo>
                    <a:pt x="499" y="251"/>
                  </a:lnTo>
                  <a:lnTo>
                    <a:pt x="504" y="245"/>
                  </a:lnTo>
                  <a:lnTo>
                    <a:pt x="502" y="253"/>
                  </a:lnTo>
                  <a:lnTo>
                    <a:pt x="512" y="251"/>
                  </a:lnTo>
                  <a:lnTo>
                    <a:pt x="516" y="250"/>
                  </a:lnTo>
                  <a:lnTo>
                    <a:pt x="515" y="251"/>
                  </a:lnTo>
                  <a:lnTo>
                    <a:pt x="526" y="250"/>
                  </a:lnTo>
                  <a:lnTo>
                    <a:pt x="528" y="250"/>
                  </a:lnTo>
                  <a:lnTo>
                    <a:pt x="526" y="251"/>
                  </a:lnTo>
                  <a:lnTo>
                    <a:pt x="537" y="256"/>
                  </a:lnTo>
                  <a:lnTo>
                    <a:pt x="541" y="259"/>
                  </a:lnTo>
                  <a:lnTo>
                    <a:pt x="545" y="258"/>
                  </a:lnTo>
                  <a:lnTo>
                    <a:pt x="555" y="256"/>
                  </a:lnTo>
                  <a:lnTo>
                    <a:pt x="557" y="255"/>
                  </a:lnTo>
                  <a:lnTo>
                    <a:pt x="563" y="256"/>
                  </a:lnTo>
                  <a:lnTo>
                    <a:pt x="568" y="259"/>
                  </a:lnTo>
                  <a:lnTo>
                    <a:pt x="568" y="261"/>
                  </a:lnTo>
                  <a:lnTo>
                    <a:pt x="577" y="266"/>
                  </a:lnTo>
                  <a:lnTo>
                    <a:pt x="576" y="271"/>
                  </a:lnTo>
                  <a:lnTo>
                    <a:pt x="574" y="279"/>
                  </a:lnTo>
                  <a:lnTo>
                    <a:pt x="574" y="280"/>
                  </a:lnTo>
                  <a:lnTo>
                    <a:pt x="576" y="280"/>
                  </a:lnTo>
                  <a:lnTo>
                    <a:pt x="576" y="279"/>
                  </a:lnTo>
                  <a:lnTo>
                    <a:pt x="577" y="280"/>
                  </a:lnTo>
                  <a:lnTo>
                    <a:pt x="576" y="287"/>
                  </a:lnTo>
                  <a:lnTo>
                    <a:pt x="579" y="291"/>
                  </a:lnTo>
                  <a:lnTo>
                    <a:pt x="582" y="291"/>
                  </a:lnTo>
                  <a:lnTo>
                    <a:pt x="582" y="295"/>
                  </a:lnTo>
                  <a:lnTo>
                    <a:pt x="584" y="295"/>
                  </a:lnTo>
                  <a:lnTo>
                    <a:pt x="582" y="296"/>
                  </a:lnTo>
                  <a:lnTo>
                    <a:pt x="585" y="301"/>
                  </a:lnTo>
                  <a:lnTo>
                    <a:pt x="590" y="304"/>
                  </a:lnTo>
                  <a:lnTo>
                    <a:pt x="592" y="308"/>
                  </a:lnTo>
                  <a:lnTo>
                    <a:pt x="592" y="311"/>
                  </a:lnTo>
                  <a:lnTo>
                    <a:pt x="597" y="311"/>
                  </a:lnTo>
                  <a:lnTo>
                    <a:pt x="603" y="309"/>
                  </a:lnTo>
                  <a:lnTo>
                    <a:pt x="605" y="311"/>
                  </a:lnTo>
                  <a:lnTo>
                    <a:pt x="609" y="301"/>
                  </a:lnTo>
                  <a:lnTo>
                    <a:pt x="611" y="291"/>
                  </a:lnTo>
                  <a:lnTo>
                    <a:pt x="606" y="280"/>
                  </a:lnTo>
                  <a:lnTo>
                    <a:pt x="608" y="272"/>
                  </a:lnTo>
                  <a:lnTo>
                    <a:pt x="603" y="264"/>
                  </a:lnTo>
                  <a:lnTo>
                    <a:pt x="600" y="258"/>
                  </a:lnTo>
                  <a:lnTo>
                    <a:pt x="600" y="248"/>
                  </a:lnTo>
                  <a:lnTo>
                    <a:pt x="600" y="245"/>
                  </a:lnTo>
                  <a:lnTo>
                    <a:pt x="605" y="240"/>
                  </a:lnTo>
                  <a:lnTo>
                    <a:pt x="605" y="239"/>
                  </a:lnTo>
                  <a:lnTo>
                    <a:pt x="609" y="234"/>
                  </a:lnTo>
                  <a:lnTo>
                    <a:pt x="613" y="232"/>
                  </a:lnTo>
                  <a:lnTo>
                    <a:pt x="613" y="231"/>
                  </a:lnTo>
                  <a:lnTo>
                    <a:pt x="617" y="229"/>
                  </a:lnTo>
                  <a:lnTo>
                    <a:pt x="616" y="226"/>
                  </a:lnTo>
                  <a:lnTo>
                    <a:pt x="625" y="226"/>
                  </a:lnTo>
                  <a:lnTo>
                    <a:pt x="640" y="219"/>
                  </a:lnTo>
                  <a:lnTo>
                    <a:pt x="642" y="216"/>
                  </a:lnTo>
                  <a:lnTo>
                    <a:pt x="651" y="210"/>
                  </a:lnTo>
                  <a:lnTo>
                    <a:pt x="658" y="210"/>
                  </a:lnTo>
                  <a:lnTo>
                    <a:pt x="662" y="208"/>
                  </a:lnTo>
                  <a:lnTo>
                    <a:pt x="670" y="202"/>
                  </a:lnTo>
                  <a:lnTo>
                    <a:pt x="675" y="200"/>
                  </a:lnTo>
                  <a:lnTo>
                    <a:pt x="682" y="200"/>
                  </a:lnTo>
                  <a:lnTo>
                    <a:pt x="686" y="198"/>
                  </a:lnTo>
                  <a:lnTo>
                    <a:pt x="686" y="197"/>
                  </a:lnTo>
                  <a:lnTo>
                    <a:pt x="683" y="197"/>
                  </a:lnTo>
                  <a:lnTo>
                    <a:pt x="686" y="192"/>
                  </a:lnTo>
                  <a:lnTo>
                    <a:pt x="682" y="190"/>
                  </a:lnTo>
                  <a:lnTo>
                    <a:pt x="686" y="190"/>
                  </a:lnTo>
                  <a:lnTo>
                    <a:pt x="690" y="192"/>
                  </a:lnTo>
                  <a:lnTo>
                    <a:pt x="691" y="192"/>
                  </a:lnTo>
                  <a:lnTo>
                    <a:pt x="698" y="189"/>
                  </a:lnTo>
                  <a:lnTo>
                    <a:pt x="698" y="184"/>
                  </a:lnTo>
                  <a:lnTo>
                    <a:pt x="694" y="187"/>
                  </a:lnTo>
                  <a:lnTo>
                    <a:pt x="694" y="184"/>
                  </a:lnTo>
                  <a:lnTo>
                    <a:pt x="686" y="186"/>
                  </a:lnTo>
                  <a:lnTo>
                    <a:pt x="685" y="184"/>
                  </a:lnTo>
                  <a:lnTo>
                    <a:pt x="685" y="182"/>
                  </a:lnTo>
                  <a:lnTo>
                    <a:pt x="686" y="181"/>
                  </a:lnTo>
                  <a:lnTo>
                    <a:pt x="688" y="182"/>
                  </a:lnTo>
                  <a:lnTo>
                    <a:pt x="694" y="181"/>
                  </a:lnTo>
                  <a:lnTo>
                    <a:pt x="698" y="181"/>
                  </a:lnTo>
                  <a:lnTo>
                    <a:pt x="698" y="182"/>
                  </a:lnTo>
                  <a:lnTo>
                    <a:pt x="696" y="178"/>
                  </a:lnTo>
                  <a:lnTo>
                    <a:pt x="698" y="174"/>
                  </a:lnTo>
                  <a:lnTo>
                    <a:pt x="698" y="173"/>
                  </a:lnTo>
                  <a:lnTo>
                    <a:pt x="690" y="171"/>
                  </a:lnTo>
                  <a:lnTo>
                    <a:pt x="690" y="170"/>
                  </a:lnTo>
                  <a:lnTo>
                    <a:pt x="694" y="170"/>
                  </a:lnTo>
                  <a:lnTo>
                    <a:pt x="693" y="168"/>
                  </a:lnTo>
                  <a:lnTo>
                    <a:pt x="694" y="166"/>
                  </a:lnTo>
                  <a:lnTo>
                    <a:pt x="693" y="163"/>
                  </a:lnTo>
                  <a:lnTo>
                    <a:pt x="696" y="158"/>
                  </a:lnTo>
                  <a:lnTo>
                    <a:pt x="694" y="157"/>
                  </a:lnTo>
                  <a:lnTo>
                    <a:pt x="694" y="154"/>
                  </a:lnTo>
                  <a:lnTo>
                    <a:pt x="693" y="152"/>
                  </a:lnTo>
                  <a:lnTo>
                    <a:pt x="694" y="152"/>
                  </a:lnTo>
                  <a:lnTo>
                    <a:pt x="694" y="142"/>
                  </a:lnTo>
                  <a:lnTo>
                    <a:pt x="702" y="139"/>
                  </a:lnTo>
                  <a:lnTo>
                    <a:pt x="704" y="138"/>
                  </a:lnTo>
                  <a:lnTo>
                    <a:pt x="704" y="139"/>
                  </a:lnTo>
                  <a:lnTo>
                    <a:pt x="701" y="142"/>
                  </a:lnTo>
                  <a:lnTo>
                    <a:pt x="701" y="144"/>
                  </a:lnTo>
                  <a:lnTo>
                    <a:pt x="698" y="146"/>
                  </a:lnTo>
                  <a:lnTo>
                    <a:pt x="699" y="147"/>
                  </a:lnTo>
                  <a:lnTo>
                    <a:pt x="699" y="150"/>
                  </a:lnTo>
                  <a:lnTo>
                    <a:pt x="698" y="152"/>
                  </a:lnTo>
                  <a:lnTo>
                    <a:pt x="699" y="155"/>
                  </a:lnTo>
                  <a:lnTo>
                    <a:pt x="702" y="155"/>
                  </a:lnTo>
                  <a:lnTo>
                    <a:pt x="704" y="158"/>
                  </a:lnTo>
                  <a:lnTo>
                    <a:pt x="710" y="158"/>
                  </a:lnTo>
                  <a:lnTo>
                    <a:pt x="710" y="157"/>
                  </a:lnTo>
                  <a:lnTo>
                    <a:pt x="714" y="152"/>
                  </a:lnTo>
                  <a:lnTo>
                    <a:pt x="715" y="152"/>
                  </a:lnTo>
                  <a:lnTo>
                    <a:pt x="714" y="149"/>
                  </a:lnTo>
                  <a:lnTo>
                    <a:pt x="709" y="139"/>
                  </a:lnTo>
                  <a:lnTo>
                    <a:pt x="714" y="141"/>
                  </a:lnTo>
                  <a:lnTo>
                    <a:pt x="719" y="142"/>
                  </a:lnTo>
                  <a:lnTo>
                    <a:pt x="719" y="146"/>
                  </a:lnTo>
                  <a:lnTo>
                    <a:pt x="722" y="144"/>
                  </a:lnTo>
                  <a:lnTo>
                    <a:pt x="730" y="136"/>
                  </a:lnTo>
                  <a:lnTo>
                    <a:pt x="731" y="133"/>
                  </a:lnTo>
                  <a:lnTo>
                    <a:pt x="733" y="133"/>
                  </a:lnTo>
                  <a:lnTo>
                    <a:pt x="736" y="130"/>
                  </a:lnTo>
                  <a:lnTo>
                    <a:pt x="733" y="125"/>
                  </a:lnTo>
                  <a:lnTo>
                    <a:pt x="735" y="123"/>
                  </a:lnTo>
                  <a:lnTo>
                    <a:pt x="738" y="120"/>
                  </a:lnTo>
                  <a:lnTo>
                    <a:pt x="739" y="118"/>
                  </a:lnTo>
                  <a:lnTo>
                    <a:pt x="741" y="118"/>
                  </a:lnTo>
                  <a:lnTo>
                    <a:pt x="751" y="117"/>
                  </a:lnTo>
                  <a:lnTo>
                    <a:pt x="754" y="115"/>
                  </a:lnTo>
                  <a:lnTo>
                    <a:pt x="760" y="115"/>
                  </a:lnTo>
                  <a:lnTo>
                    <a:pt x="768" y="115"/>
                  </a:lnTo>
                  <a:lnTo>
                    <a:pt x="776" y="112"/>
                  </a:lnTo>
                  <a:lnTo>
                    <a:pt x="778" y="109"/>
                  </a:lnTo>
                  <a:lnTo>
                    <a:pt x="781" y="112"/>
                  </a:lnTo>
                  <a:lnTo>
                    <a:pt x="786" y="110"/>
                  </a:lnTo>
                  <a:lnTo>
                    <a:pt x="789" y="112"/>
                  </a:lnTo>
                  <a:lnTo>
                    <a:pt x="794" y="110"/>
                  </a:lnTo>
                  <a:lnTo>
                    <a:pt x="799" y="109"/>
                  </a:lnTo>
                  <a:lnTo>
                    <a:pt x="799" y="105"/>
                  </a:lnTo>
                  <a:lnTo>
                    <a:pt x="797" y="105"/>
                  </a:lnTo>
                  <a:lnTo>
                    <a:pt x="797" y="107"/>
                  </a:lnTo>
                  <a:lnTo>
                    <a:pt x="795" y="109"/>
                  </a:lnTo>
                  <a:lnTo>
                    <a:pt x="791" y="109"/>
                  </a:lnTo>
                  <a:lnTo>
                    <a:pt x="789" y="107"/>
                  </a:lnTo>
                  <a:lnTo>
                    <a:pt x="787" y="104"/>
                  </a:lnTo>
                  <a:lnTo>
                    <a:pt x="784" y="101"/>
                  </a:lnTo>
                  <a:lnTo>
                    <a:pt x="789" y="97"/>
                  </a:lnTo>
                  <a:lnTo>
                    <a:pt x="786" y="93"/>
                  </a:lnTo>
                  <a:lnTo>
                    <a:pt x="787" y="91"/>
                  </a:lnTo>
                  <a:lnTo>
                    <a:pt x="792" y="88"/>
                  </a:lnTo>
                  <a:lnTo>
                    <a:pt x="800" y="80"/>
                  </a:lnTo>
                  <a:lnTo>
                    <a:pt x="803" y="80"/>
                  </a:lnTo>
                  <a:lnTo>
                    <a:pt x="805" y="81"/>
                  </a:lnTo>
                  <a:lnTo>
                    <a:pt x="807" y="78"/>
                  </a:lnTo>
                  <a:lnTo>
                    <a:pt x="808" y="80"/>
                  </a:lnTo>
                  <a:lnTo>
                    <a:pt x="813" y="77"/>
                  </a:lnTo>
                  <a:lnTo>
                    <a:pt x="815" y="78"/>
                  </a:lnTo>
                  <a:lnTo>
                    <a:pt x="820" y="70"/>
                  </a:lnTo>
                  <a:lnTo>
                    <a:pt x="821" y="70"/>
                  </a:lnTo>
                  <a:lnTo>
                    <a:pt x="823" y="73"/>
                  </a:lnTo>
                  <a:lnTo>
                    <a:pt x="828" y="73"/>
                  </a:lnTo>
                  <a:lnTo>
                    <a:pt x="836" y="70"/>
                  </a:lnTo>
                  <a:lnTo>
                    <a:pt x="847" y="67"/>
                  </a:lnTo>
                  <a:lnTo>
                    <a:pt x="847" y="65"/>
                  </a:lnTo>
                  <a:lnTo>
                    <a:pt x="845" y="65"/>
                  </a:lnTo>
                  <a:close/>
                  <a:moveTo>
                    <a:pt x="136" y="189"/>
                  </a:moveTo>
                  <a:lnTo>
                    <a:pt x="133" y="184"/>
                  </a:lnTo>
                  <a:lnTo>
                    <a:pt x="130" y="187"/>
                  </a:lnTo>
                  <a:lnTo>
                    <a:pt x="124" y="186"/>
                  </a:lnTo>
                  <a:lnTo>
                    <a:pt x="122" y="186"/>
                  </a:lnTo>
                  <a:lnTo>
                    <a:pt x="120" y="186"/>
                  </a:lnTo>
                  <a:lnTo>
                    <a:pt x="127" y="184"/>
                  </a:lnTo>
                  <a:lnTo>
                    <a:pt x="128" y="184"/>
                  </a:lnTo>
                  <a:lnTo>
                    <a:pt x="130" y="186"/>
                  </a:lnTo>
                  <a:lnTo>
                    <a:pt x="133" y="184"/>
                  </a:lnTo>
                  <a:lnTo>
                    <a:pt x="138" y="189"/>
                  </a:lnTo>
                  <a:lnTo>
                    <a:pt x="136" y="189"/>
                  </a:lnTo>
                  <a:close/>
                  <a:moveTo>
                    <a:pt x="181" y="125"/>
                  </a:moveTo>
                  <a:lnTo>
                    <a:pt x="178" y="126"/>
                  </a:lnTo>
                  <a:lnTo>
                    <a:pt x="176" y="123"/>
                  </a:lnTo>
                  <a:lnTo>
                    <a:pt x="175" y="125"/>
                  </a:lnTo>
                  <a:lnTo>
                    <a:pt x="172" y="120"/>
                  </a:lnTo>
                  <a:lnTo>
                    <a:pt x="172" y="118"/>
                  </a:lnTo>
                  <a:lnTo>
                    <a:pt x="168" y="113"/>
                  </a:lnTo>
                  <a:lnTo>
                    <a:pt x="168" y="112"/>
                  </a:lnTo>
                  <a:lnTo>
                    <a:pt x="175" y="113"/>
                  </a:lnTo>
                  <a:lnTo>
                    <a:pt x="173" y="117"/>
                  </a:lnTo>
                  <a:lnTo>
                    <a:pt x="176" y="118"/>
                  </a:lnTo>
                  <a:lnTo>
                    <a:pt x="176" y="117"/>
                  </a:lnTo>
                  <a:lnTo>
                    <a:pt x="180" y="115"/>
                  </a:lnTo>
                  <a:lnTo>
                    <a:pt x="183" y="115"/>
                  </a:lnTo>
                  <a:lnTo>
                    <a:pt x="183" y="117"/>
                  </a:lnTo>
                  <a:lnTo>
                    <a:pt x="180" y="118"/>
                  </a:lnTo>
                  <a:lnTo>
                    <a:pt x="180" y="120"/>
                  </a:lnTo>
                  <a:lnTo>
                    <a:pt x="183" y="122"/>
                  </a:lnTo>
                  <a:lnTo>
                    <a:pt x="181" y="125"/>
                  </a:lnTo>
                  <a:close/>
                  <a:moveTo>
                    <a:pt x="191" y="165"/>
                  </a:moveTo>
                  <a:lnTo>
                    <a:pt x="185" y="171"/>
                  </a:lnTo>
                  <a:lnTo>
                    <a:pt x="186" y="171"/>
                  </a:lnTo>
                  <a:lnTo>
                    <a:pt x="186" y="171"/>
                  </a:lnTo>
                  <a:lnTo>
                    <a:pt x="183" y="171"/>
                  </a:lnTo>
                  <a:lnTo>
                    <a:pt x="173" y="174"/>
                  </a:lnTo>
                  <a:lnTo>
                    <a:pt x="173" y="173"/>
                  </a:lnTo>
                  <a:lnTo>
                    <a:pt x="176" y="171"/>
                  </a:lnTo>
                  <a:lnTo>
                    <a:pt x="181" y="171"/>
                  </a:lnTo>
                  <a:lnTo>
                    <a:pt x="185" y="170"/>
                  </a:lnTo>
                  <a:lnTo>
                    <a:pt x="185" y="170"/>
                  </a:lnTo>
                  <a:lnTo>
                    <a:pt x="186" y="168"/>
                  </a:lnTo>
                  <a:lnTo>
                    <a:pt x="186" y="166"/>
                  </a:lnTo>
                  <a:lnTo>
                    <a:pt x="188" y="168"/>
                  </a:lnTo>
                  <a:lnTo>
                    <a:pt x="191" y="165"/>
                  </a:lnTo>
                  <a:lnTo>
                    <a:pt x="193" y="162"/>
                  </a:lnTo>
                  <a:lnTo>
                    <a:pt x="193" y="163"/>
                  </a:lnTo>
                  <a:lnTo>
                    <a:pt x="191" y="165"/>
                  </a:lnTo>
                  <a:close/>
                  <a:moveTo>
                    <a:pt x="289" y="30"/>
                  </a:moveTo>
                  <a:lnTo>
                    <a:pt x="290" y="25"/>
                  </a:lnTo>
                  <a:lnTo>
                    <a:pt x="289" y="24"/>
                  </a:lnTo>
                  <a:lnTo>
                    <a:pt x="284" y="27"/>
                  </a:lnTo>
                  <a:lnTo>
                    <a:pt x="271" y="28"/>
                  </a:lnTo>
                  <a:lnTo>
                    <a:pt x="265" y="32"/>
                  </a:lnTo>
                  <a:lnTo>
                    <a:pt x="265" y="28"/>
                  </a:lnTo>
                  <a:lnTo>
                    <a:pt x="263" y="28"/>
                  </a:lnTo>
                  <a:lnTo>
                    <a:pt x="266" y="28"/>
                  </a:lnTo>
                  <a:lnTo>
                    <a:pt x="268" y="28"/>
                  </a:lnTo>
                  <a:lnTo>
                    <a:pt x="276" y="27"/>
                  </a:lnTo>
                  <a:lnTo>
                    <a:pt x="282" y="27"/>
                  </a:lnTo>
                  <a:lnTo>
                    <a:pt x="281" y="25"/>
                  </a:lnTo>
                  <a:lnTo>
                    <a:pt x="287" y="24"/>
                  </a:lnTo>
                  <a:lnTo>
                    <a:pt x="287" y="22"/>
                  </a:lnTo>
                  <a:lnTo>
                    <a:pt x="292" y="22"/>
                  </a:lnTo>
                  <a:lnTo>
                    <a:pt x="290" y="24"/>
                  </a:lnTo>
                  <a:lnTo>
                    <a:pt x="292" y="25"/>
                  </a:lnTo>
                  <a:lnTo>
                    <a:pt x="289" y="30"/>
                  </a:lnTo>
                  <a:close/>
                  <a:moveTo>
                    <a:pt x="363" y="72"/>
                  </a:moveTo>
                  <a:lnTo>
                    <a:pt x="363" y="73"/>
                  </a:lnTo>
                  <a:lnTo>
                    <a:pt x="361" y="73"/>
                  </a:lnTo>
                  <a:lnTo>
                    <a:pt x="359" y="70"/>
                  </a:lnTo>
                  <a:lnTo>
                    <a:pt x="353" y="70"/>
                  </a:lnTo>
                  <a:lnTo>
                    <a:pt x="359" y="67"/>
                  </a:lnTo>
                  <a:lnTo>
                    <a:pt x="363" y="67"/>
                  </a:lnTo>
                  <a:lnTo>
                    <a:pt x="364" y="65"/>
                  </a:lnTo>
                  <a:lnTo>
                    <a:pt x="366" y="64"/>
                  </a:lnTo>
                  <a:lnTo>
                    <a:pt x="367" y="62"/>
                  </a:lnTo>
                  <a:lnTo>
                    <a:pt x="364" y="56"/>
                  </a:lnTo>
                  <a:lnTo>
                    <a:pt x="367" y="56"/>
                  </a:lnTo>
                  <a:lnTo>
                    <a:pt x="367" y="54"/>
                  </a:lnTo>
                  <a:lnTo>
                    <a:pt x="366" y="49"/>
                  </a:lnTo>
                  <a:lnTo>
                    <a:pt x="367" y="43"/>
                  </a:lnTo>
                  <a:lnTo>
                    <a:pt x="366" y="41"/>
                  </a:lnTo>
                  <a:lnTo>
                    <a:pt x="369" y="43"/>
                  </a:lnTo>
                  <a:lnTo>
                    <a:pt x="367" y="49"/>
                  </a:lnTo>
                  <a:lnTo>
                    <a:pt x="367" y="53"/>
                  </a:lnTo>
                  <a:lnTo>
                    <a:pt x="369" y="53"/>
                  </a:lnTo>
                  <a:lnTo>
                    <a:pt x="369" y="56"/>
                  </a:lnTo>
                  <a:lnTo>
                    <a:pt x="367" y="57"/>
                  </a:lnTo>
                  <a:lnTo>
                    <a:pt x="369" y="59"/>
                  </a:lnTo>
                  <a:lnTo>
                    <a:pt x="367" y="65"/>
                  </a:lnTo>
                  <a:lnTo>
                    <a:pt x="361" y="72"/>
                  </a:lnTo>
                  <a:lnTo>
                    <a:pt x="363" y="72"/>
                  </a:lnTo>
                  <a:close/>
                  <a:moveTo>
                    <a:pt x="603" y="290"/>
                  </a:moveTo>
                  <a:lnTo>
                    <a:pt x="605" y="290"/>
                  </a:lnTo>
                  <a:lnTo>
                    <a:pt x="606" y="293"/>
                  </a:lnTo>
                  <a:lnTo>
                    <a:pt x="603" y="295"/>
                  </a:lnTo>
                  <a:lnTo>
                    <a:pt x="600" y="293"/>
                  </a:lnTo>
                  <a:lnTo>
                    <a:pt x="600" y="291"/>
                  </a:lnTo>
                  <a:lnTo>
                    <a:pt x="603" y="29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79" name="Google Shape;979;p9"/>
            <p:cNvSpPr/>
            <p:nvPr/>
          </p:nvSpPr>
          <p:spPr>
            <a:xfrm>
              <a:off x="1557276" y="-3052791"/>
              <a:ext cx="1570289" cy="810296"/>
            </a:xfrm>
            <a:custGeom>
              <a:avLst/>
              <a:gdLst/>
              <a:ahLst/>
              <a:cxnLst/>
              <a:rect l="l" t="t" r="r" b="b"/>
              <a:pathLst>
                <a:path w="1155" h="596" extrusionOk="0">
                  <a:moveTo>
                    <a:pt x="1153" y="439"/>
                  </a:moveTo>
                  <a:lnTo>
                    <a:pt x="1153" y="436"/>
                  </a:lnTo>
                  <a:lnTo>
                    <a:pt x="1149" y="436"/>
                  </a:lnTo>
                  <a:lnTo>
                    <a:pt x="1152" y="434"/>
                  </a:lnTo>
                  <a:lnTo>
                    <a:pt x="1150" y="431"/>
                  </a:lnTo>
                  <a:lnTo>
                    <a:pt x="1152" y="429"/>
                  </a:lnTo>
                  <a:lnTo>
                    <a:pt x="1152" y="428"/>
                  </a:lnTo>
                  <a:lnTo>
                    <a:pt x="1147" y="428"/>
                  </a:lnTo>
                  <a:lnTo>
                    <a:pt x="1145" y="424"/>
                  </a:lnTo>
                  <a:lnTo>
                    <a:pt x="1152" y="426"/>
                  </a:lnTo>
                  <a:lnTo>
                    <a:pt x="1155" y="424"/>
                  </a:lnTo>
                  <a:lnTo>
                    <a:pt x="1155" y="423"/>
                  </a:lnTo>
                  <a:lnTo>
                    <a:pt x="1150" y="420"/>
                  </a:lnTo>
                  <a:lnTo>
                    <a:pt x="1153" y="418"/>
                  </a:lnTo>
                  <a:lnTo>
                    <a:pt x="1144" y="416"/>
                  </a:lnTo>
                  <a:lnTo>
                    <a:pt x="1144" y="415"/>
                  </a:lnTo>
                  <a:lnTo>
                    <a:pt x="1139" y="415"/>
                  </a:lnTo>
                  <a:lnTo>
                    <a:pt x="1133" y="421"/>
                  </a:lnTo>
                  <a:lnTo>
                    <a:pt x="1133" y="416"/>
                  </a:lnTo>
                  <a:lnTo>
                    <a:pt x="1134" y="415"/>
                  </a:lnTo>
                  <a:lnTo>
                    <a:pt x="1134" y="407"/>
                  </a:lnTo>
                  <a:lnTo>
                    <a:pt x="1125" y="407"/>
                  </a:lnTo>
                  <a:lnTo>
                    <a:pt x="1118" y="408"/>
                  </a:lnTo>
                  <a:lnTo>
                    <a:pt x="1115" y="410"/>
                  </a:lnTo>
                  <a:lnTo>
                    <a:pt x="1089" y="424"/>
                  </a:lnTo>
                  <a:lnTo>
                    <a:pt x="1091" y="420"/>
                  </a:lnTo>
                  <a:lnTo>
                    <a:pt x="1080" y="416"/>
                  </a:lnTo>
                  <a:lnTo>
                    <a:pt x="1080" y="415"/>
                  </a:lnTo>
                  <a:lnTo>
                    <a:pt x="1084" y="415"/>
                  </a:lnTo>
                  <a:lnTo>
                    <a:pt x="1092" y="418"/>
                  </a:lnTo>
                  <a:lnTo>
                    <a:pt x="1097" y="413"/>
                  </a:lnTo>
                  <a:lnTo>
                    <a:pt x="1102" y="412"/>
                  </a:lnTo>
                  <a:lnTo>
                    <a:pt x="1105" y="410"/>
                  </a:lnTo>
                  <a:lnTo>
                    <a:pt x="1117" y="408"/>
                  </a:lnTo>
                  <a:lnTo>
                    <a:pt x="1126" y="404"/>
                  </a:lnTo>
                  <a:lnTo>
                    <a:pt x="1133" y="404"/>
                  </a:lnTo>
                  <a:lnTo>
                    <a:pt x="1134" y="400"/>
                  </a:lnTo>
                  <a:lnTo>
                    <a:pt x="1133" y="399"/>
                  </a:lnTo>
                  <a:lnTo>
                    <a:pt x="1126" y="397"/>
                  </a:lnTo>
                  <a:lnTo>
                    <a:pt x="1128" y="396"/>
                  </a:lnTo>
                  <a:lnTo>
                    <a:pt x="1126" y="394"/>
                  </a:lnTo>
                  <a:lnTo>
                    <a:pt x="1121" y="397"/>
                  </a:lnTo>
                  <a:lnTo>
                    <a:pt x="1115" y="396"/>
                  </a:lnTo>
                  <a:lnTo>
                    <a:pt x="1113" y="396"/>
                  </a:lnTo>
                  <a:lnTo>
                    <a:pt x="1113" y="391"/>
                  </a:lnTo>
                  <a:lnTo>
                    <a:pt x="1110" y="392"/>
                  </a:lnTo>
                  <a:lnTo>
                    <a:pt x="1110" y="389"/>
                  </a:lnTo>
                  <a:lnTo>
                    <a:pt x="1102" y="396"/>
                  </a:lnTo>
                  <a:lnTo>
                    <a:pt x="1107" y="391"/>
                  </a:lnTo>
                  <a:lnTo>
                    <a:pt x="1104" y="389"/>
                  </a:lnTo>
                  <a:lnTo>
                    <a:pt x="1104" y="388"/>
                  </a:lnTo>
                  <a:lnTo>
                    <a:pt x="1100" y="389"/>
                  </a:lnTo>
                  <a:lnTo>
                    <a:pt x="1096" y="388"/>
                  </a:lnTo>
                  <a:lnTo>
                    <a:pt x="1092" y="389"/>
                  </a:lnTo>
                  <a:lnTo>
                    <a:pt x="1096" y="386"/>
                  </a:lnTo>
                  <a:lnTo>
                    <a:pt x="1094" y="383"/>
                  </a:lnTo>
                  <a:lnTo>
                    <a:pt x="1096" y="380"/>
                  </a:lnTo>
                  <a:lnTo>
                    <a:pt x="1092" y="381"/>
                  </a:lnTo>
                  <a:lnTo>
                    <a:pt x="1091" y="378"/>
                  </a:lnTo>
                  <a:lnTo>
                    <a:pt x="1083" y="378"/>
                  </a:lnTo>
                  <a:lnTo>
                    <a:pt x="1084" y="376"/>
                  </a:lnTo>
                  <a:lnTo>
                    <a:pt x="1083" y="372"/>
                  </a:lnTo>
                  <a:lnTo>
                    <a:pt x="1075" y="373"/>
                  </a:lnTo>
                  <a:lnTo>
                    <a:pt x="1076" y="370"/>
                  </a:lnTo>
                  <a:lnTo>
                    <a:pt x="1078" y="372"/>
                  </a:lnTo>
                  <a:lnTo>
                    <a:pt x="1075" y="368"/>
                  </a:lnTo>
                  <a:lnTo>
                    <a:pt x="1078" y="367"/>
                  </a:lnTo>
                  <a:lnTo>
                    <a:pt x="1078" y="365"/>
                  </a:lnTo>
                  <a:lnTo>
                    <a:pt x="1073" y="364"/>
                  </a:lnTo>
                  <a:lnTo>
                    <a:pt x="1070" y="362"/>
                  </a:lnTo>
                  <a:lnTo>
                    <a:pt x="1070" y="360"/>
                  </a:lnTo>
                  <a:lnTo>
                    <a:pt x="1080" y="364"/>
                  </a:lnTo>
                  <a:lnTo>
                    <a:pt x="1078" y="360"/>
                  </a:lnTo>
                  <a:lnTo>
                    <a:pt x="1084" y="357"/>
                  </a:lnTo>
                  <a:lnTo>
                    <a:pt x="1084" y="354"/>
                  </a:lnTo>
                  <a:lnTo>
                    <a:pt x="1078" y="354"/>
                  </a:lnTo>
                  <a:lnTo>
                    <a:pt x="1080" y="352"/>
                  </a:lnTo>
                  <a:lnTo>
                    <a:pt x="1078" y="349"/>
                  </a:lnTo>
                  <a:lnTo>
                    <a:pt x="1072" y="351"/>
                  </a:lnTo>
                  <a:lnTo>
                    <a:pt x="1080" y="346"/>
                  </a:lnTo>
                  <a:lnTo>
                    <a:pt x="1075" y="341"/>
                  </a:lnTo>
                  <a:lnTo>
                    <a:pt x="1070" y="341"/>
                  </a:lnTo>
                  <a:lnTo>
                    <a:pt x="1073" y="338"/>
                  </a:lnTo>
                  <a:lnTo>
                    <a:pt x="1072" y="336"/>
                  </a:lnTo>
                  <a:lnTo>
                    <a:pt x="1062" y="338"/>
                  </a:lnTo>
                  <a:lnTo>
                    <a:pt x="1070" y="335"/>
                  </a:lnTo>
                  <a:lnTo>
                    <a:pt x="1068" y="333"/>
                  </a:lnTo>
                  <a:lnTo>
                    <a:pt x="1072" y="331"/>
                  </a:lnTo>
                  <a:lnTo>
                    <a:pt x="1072" y="330"/>
                  </a:lnTo>
                  <a:lnTo>
                    <a:pt x="1059" y="330"/>
                  </a:lnTo>
                  <a:lnTo>
                    <a:pt x="1068" y="327"/>
                  </a:lnTo>
                  <a:lnTo>
                    <a:pt x="1067" y="325"/>
                  </a:lnTo>
                  <a:lnTo>
                    <a:pt x="1068" y="323"/>
                  </a:lnTo>
                  <a:lnTo>
                    <a:pt x="1064" y="323"/>
                  </a:lnTo>
                  <a:lnTo>
                    <a:pt x="1065" y="319"/>
                  </a:lnTo>
                  <a:lnTo>
                    <a:pt x="1051" y="320"/>
                  </a:lnTo>
                  <a:lnTo>
                    <a:pt x="1054" y="319"/>
                  </a:lnTo>
                  <a:lnTo>
                    <a:pt x="1060" y="319"/>
                  </a:lnTo>
                  <a:lnTo>
                    <a:pt x="1064" y="317"/>
                  </a:lnTo>
                  <a:lnTo>
                    <a:pt x="1064" y="315"/>
                  </a:lnTo>
                  <a:lnTo>
                    <a:pt x="1060" y="315"/>
                  </a:lnTo>
                  <a:lnTo>
                    <a:pt x="1060" y="312"/>
                  </a:lnTo>
                  <a:lnTo>
                    <a:pt x="1059" y="314"/>
                  </a:lnTo>
                  <a:lnTo>
                    <a:pt x="1056" y="312"/>
                  </a:lnTo>
                  <a:lnTo>
                    <a:pt x="1059" y="309"/>
                  </a:lnTo>
                  <a:lnTo>
                    <a:pt x="1054" y="309"/>
                  </a:lnTo>
                  <a:lnTo>
                    <a:pt x="1056" y="307"/>
                  </a:lnTo>
                  <a:lnTo>
                    <a:pt x="1052" y="306"/>
                  </a:lnTo>
                  <a:lnTo>
                    <a:pt x="1054" y="303"/>
                  </a:lnTo>
                  <a:lnTo>
                    <a:pt x="1049" y="303"/>
                  </a:lnTo>
                  <a:lnTo>
                    <a:pt x="1052" y="299"/>
                  </a:lnTo>
                  <a:lnTo>
                    <a:pt x="1052" y="296"/>
                  </a:lnTo>
                  <a:lnTo>
                    <a:pt x="1049" y="296"/>
                  </a:lnTo>
                  <a:lnTo>
                    <a:pt x="1051" y="295"/>
                  </a:lnTo>
                  <a:lnTo>
                    <a:pt x="1051" y="295"/>
                  </a:lnTo>
                  <a:lnTo>
                    <a:pt x="1046" y="293"/>
                  </a:lnTo>
                  <a:lnTo>
                    <a:pt x="1035" y="306"/>
                  </a:lnTo>
                  <a:lnTo>
                    <a:pt x="1038" y="311"/>
                  </a:lnTo>
                  <a:lnTo>
                    <a:pt x="1033" y="315"/>
                  </a:lnTo>
                  <a:lnTo>
                    <a:pt x="1032" y="314"/>
                  </a:lnTo>
                  <a:lnTo>
                    <a:pt x="1032" y="317"/>
                  </a:lnTo>
                  <a:lnTo>
                    <a:pt x="1032" y="319"/>
                  </a:lnTo>
                  <a:lnTo>
                    <a:pt x="1028" y="319"/>
                  </a:lnTo>
                  <a:lnTo>
                    <a:pt x="1028" y="320"/>
                  </a:lnTo>
                  <a:lnTo>
                    <a:pt x="1028" y="322"/>
                  </a:lnTo>
                  <a:lnTo>
                    <a:pt x="1027" y="323"/>
                  </a:lnTo>
                  <a:lnTo>
                    <a:pt x="1023" y="322"/>
                  </a:lnTo>
                  <a:lnTo>
                    <a:pt x="1027" y="325"/>
                  </a:lnTo>
                  <a:lnTo>
                    <a:pt x="1023" y="331"/>
                  </a:lnTo>
                  <a:lnTo>
                    <a:pt x="1025" y="328"/>
                  </a:lnTo>
                  <a:lnTo>
                    <a:pt x="1025" y="325"/>
                  </a:lnTo>
                  <a:lnTo>
                    <a:pt x="1020" y="323"/>
                  </a:lnTo>
                  <a:lnTo>
                    <a:pt x="1015" y="330"/>
                  </a:lnTo>
                  <a:lnTo>
                    <a:pt x="1001" y="335"/>
                  </a:lnTo>
                  <a:lnTo>
                    <a:pt x="999" y="338"/>
                  </a:lnTo>
                  <a:lnTo>
                    <a:pt x="999" y="330"/>
                  </a:lnTo>
                  <a:lnTo>
                    <a:pt x="996" y="333"/>
                  </a:lnTo>
                  <a:lnTo>
                    <a:pt x="998" y="328"/>
                  </a:lnTo>
                  <a:lnTo>
                    <a:pt x="991" y="338"/>
                  </a:lnTo>
                  <a:lnTo>
                    <a:pt x="991" y="336"/>
                  </a:lnTo>
                  <a:lnTo>
                    <a:pt x="993" y="331"/>
                  </a:lnTo>
                  <a:lnTo>
                    <a:pt x="991" y="322"/>
                  </a:lnTo>
                  <a:lnTo>
                    <a:pt x="980" y="323"/>
                  </a:lnTo>
                  <a:lnTo>
                    <a:pt x="972" y="327"/>
                  </a:lnTo>
                  <a:lnTo>
                    <a:pt x="966" y="325"/>
                  </a:lnTo>
                  <a:lnTo>
                    <a:pt x="972" y="323"/>
                  </a:lnTo>
                  <a:lnTo>
                    <a:pt x="971" y="320"/>
                  </a:lnTo>
                  <a:lnTo>
                    <a:pt x="974" y="320"/>
                  </a:lnTo>
                  <a:lnTo>
                    <a:pt x="975" y="323"/>
                  </a:lnTo>
                  <a:lnTo>
                    <a:pt x="982" y="320"/>
                  </a:lnTo>
                  <a:lnTo>
                    <a:pt x="982" y="317"/>
                  </a:lnTo>
                  <a:lnTo>
                    <a:pt x="979" y="317"/>
                  </a:lnTo>
                  <a:lnTo>
                    <a:pt x="983" y="314"/>
                  </a:lnTo>
                  <a:lnTo>
                    <a:pt x="977" y="314"/>
                  </a:lnTo>
                  <a:lnTo>
                    <a:pt x="982" y="307"/>
                  </a:lnTo>
                  <a:lnTo>
                    <a:pt x="980" y="304"/>
                  </a:lnTo>
                  <a:lnTo>
                    <a:pt x="975" y="301"/>
                  </a:lnTo>
                  <a:lnTo>
                    <a:pt x="977" y="299"/>
                  </a:lnTo>
                  <a:lnTo>
                    <a:pt x="982" y="298"/>
                  </a:lnTo>
                  <a:lnTo>
                    <a:pt x="980" y="291"/>
                  </a:lnTo>
                  <a:lnTo>
                    <a:pt x="980" y="287"/>
                  </a:lnTo>
                  <a:lnTo>
                    <a:pt x="985" y="283"/>
                  </a:lnTo>
                  <a:lnTo>
                    <a:pt x="983" y="279"/>
                  </a:lnTo>
                  <a:lnTo>
                    <a:pt x="982" y="279"/>
                  </a:lnTo>
                  <a:lnTo>
                    <a:pt x="982" y="280"/>
                  </a:lnTo>
                  <a:lnTo>
                    <a:pt x="975" y="282"/>
                  </a:lnTo>
                  <a:lnTo>
                    <a:pt x="974" y="279"/>
                  </a:lnTo>
                  <a:lnTo>
                    <a:pt x="964" y="280"/>
                  </a:lnTo>
                  <a:lnTo>
                    <a:pt x="963" y="277"/>
                  </a:lnTo>
                  <a:lnTo>
                    <a:pt x="956" y="277"/>
                  </a:lnTo>
                  <a:lnTo>
                    <a:pt x="958" y="275"/>
                  </a:lnTo>
                  <a:lnTo>
                    <a:pt x="955" y="274"/>
                  </a:lnTo>
                  <a:lnTo>
                    <a:pt x="953" y="271"/>
                  </a:lnTo>
                  <a:lnTo>
                    <a:pt x="958" y="267"/>
                  </a:lnTo>
                  <a:lnTo>
                    <a:pt x="955" y="266"/>
                  </a:lnTo>
                  <a:lnTo>
                    <a:pt x="950" y="269"/>
                  </a:lnTo>
                  <a:lnTo>
                    <a:pt x="950" y="267"/>
                  </a:lnTo>
                  <a:lnTo>
                    <a:pt x="951" y="266"/>
                  </a:lnTo>
                  <a:lnTo>
                    <a:pt x="950" y="263"/>
                  </a:lnTo>
                  <a:lnTo>
                    <a:pt x="950" y="261"/>
                  </a:lnTo>
                  <a:lnTo>
                    <a:pt x="947" y="259"/>
                  </a:lnTo>
                  <a:lnTo>
                    <a:pt x="945" y="263"/>
                  </a:lnTo>
                  <a:lnTo>
                    <a:pt x="942" y="263"/>
                  </a:lnTo>
                  <a:lnTo>
                    <a:pt x="947" y="258"/>
                  </a:lnTo>
                  <a:lnTo>
                    <a:pt x="945" y="256"/>
                  </a:lnTo>
                  <a:lnTo>
                    <a:pt x="930" y="248"/>
                  </a:lnTo>
                  <a:lnTo>
                    <a:pt x="918" y="253"/>
                  </a:lnTo>
                  <a:lnTo>
                    <a:pt x="918" y="255"/>
                  </a:lnTo>
                  <a:lnTo>
                    <a:pt x="913" y="255"/>
                  </a:lnTo>
                  <a:lnTo>
                    <a:pt x="913" y="255"/>
                  </a:lnTo>
                  <a:lnTo>
                    <a:pt x="913" y="253"/>
                  </a:lnTo>
                  <a:lnTo>
                    <a:pt x="905" y="255"/>
                  </a:lnTo>
                  <a:lnTo>
                    <a:pt x="906" y="253"/>
                  </a:lnTo>
                  <a:lnTo>
                    <a:pt x="897" y="250"/>
                  </a:lnTo>
                  <a:lnTo>
                    <a:pt x="881" y="248"/>
                  </a:lnTo>
                  <a:lnTo>
                    <a:pt x="881" y="246"/>
                  </a:lnTo>
                  <a:lnTo>
                    <a:pt x="870" y="255"/>
                  </a:lnTo>
                  <a:lnTo>
                    <a:pt x="870" y="259"/>
                  </a:lnTo>
                  <a:lnTo>
                    <a:pt x="870" y="264"/>
                  </a:lnTo>
                  <a:lnTo>
                    <a:pt x="874" y="267"/>
                  </a:lnTo>
                  <a:lnTo>
                    <a:pt x="879" y="264"/>
                  </a:lnTo>
                  <a:lnTo>
                    <a:pt x="878" y="267"/>
                  </a:lnTo>
                  <a:lnTo>
                    <a:pt x="873" y="272"/>
                  </a:lnTo>
                  <a:lnTo>
                    <a:pt x="873" y="274"/>
                  </a:lnTo>
                  <a:lnTo>
                    <a:pt x="865" y="282"/>
                  </a:lnTo>
                  <a:lnTo>
                    <a:pt x="865" y="283"/>
                  </a:lnTo>
                  <a:lnTo>
                    <a:pt x="866" y="285"/>
                  </a:lnTo>
                  <a:lnTo>
                    <a:pt x="874" y="285"/>
                  </a:lnTo>
                  <a:lnTo>
                    <a:pt x="870" y="287"/>
                  </a:lnTo>
                  <a:lnTo>
                    <a:pt x="871" y="288"/>
                  </a:lnTo>
                  <a:lnTo>
                    <a:pt x="868" y="293"/>
                  </a:lnTo>
                  <a:lnTo>
                    <a:pt x="871" y="298"/>
                  </a:lnTo>
                  <a:lnTo>
                    <a:pt x="871" y="299"/>
                  </a:lnTo>
                  <a:lnTo>
                    <a:pt x="868" y="299"/>
                  </a:lnTo>
                  <a:lnTo>
                    <a:pt x="868" y="301"/>
                  </a:lnTo>
                  <a:lnTo>
                    <a:pt x="876" y="301"/>
                  </a:lnTo>
                  <a:lnTo>
                    <a:pt x="873" y="304"/>
                  </a:lnTo>
                  <a:lnTo>
                    <a:pt x="871" y="307"/>
                  </a:lnTo>
                  <a:lnTo>
                    <a:pt x="876" y="309"/>
                  </a:lnTo>
                  <a:lnTo>
                    <a:pt x="871" y="311"/>
                  </a:lnTo>
                  <a:lnTo>
                    <a:pt x="866" y="309"/>
                  </a:lnTo>
                  <a:lnTo>
                    <a:pt x="865" y="311"/>
                  </a:lnTo>
                  <a:lnTo>
                    <a:pt x="865" y="315"/>
                  </a:lnTo>
                  <a:lnTo>
                    <a:pt x="850" y="319"/>
                  </a:lnTo>
                  <a:lnTo>
                    <a:pt x="849" y="323"/>
                  </a:lnTo>
                  <a:lnTo>
                    <a:pt x="849" y="325"/>
                  </a:lnTo>
                  <a:lnTo>
                    <a:pt x="857" y="333"/>
                  </a:lnTo>
                  <a:lnTo>
                    <a:pt x="865" y="335"/>
                  </a:lnTo>
                  <a:lnTo>
                    <a:pt x="868" y="359"/>
                  </a:lnTo>
                  <a:lnTo>
                    <a:pt x="868" y="372"/>
                  </a:lnTo>
                  <a:lnTo>
                    <a:pt x="873" y="367"/>
                  </a:lnTo>
                  <a:lnTo>
                    <a:pt x="874" y="373"/>
                  </a:lnTo>
                  <a:lnTo>
                    <a:pt x="876" y="373"/>
                  </a:lnTo>
                  <a:lnTo>
                    <a:pt x="871" y="375"/>
                  </a:lnTo>
                  <a:lnTo>
                    <a:pt x="866" y="375"/>
                  </a:lnTo>
                  <a:lnTo>
                    <a:pt x="852" y="388"/>
                  </a:lnTo>
                  <a:lnTo>
                    <a:pt x="849" y="391"/>
                  </a:lnTo>
                  <a:lnTo>
                    <a:pt x="820" y="404"/>
                  </a:lnTo>
                  <a:lnTo>
                    <a:pt x="825" y="405"/>
                  </a:lnTo>
                  <a:lnTo>
                    <a:pt x="828" y="413"/>
                  </a:lnTo>
                  <a:lnTo>
                    <a:pt x="828" y="433"/>
                  </a:lnTo>
                  <a:lnTo>
                    <a:pt x="828" y="433"/>
                  </a:lnTo>
                  <a:lnTo>
                    <a:pt x="826" y="434"/>
                  </a:lnTo>
                  <a:lnTo>
                    <a:pt x="828" y="437"/>
                  </a:lnTo>
                  <a:lnTo>
                    <a:pt x="831" y="442"/>
                  </a:lnTo>
                  <a:lnTo>
                    <a:pt x="837" y="442"/>
                  </a:lnTo>
                  <a:lnTo>
                    <a:pt x="836" y="442"/>
                  </a:lnTo>
                  <a:lnTo>
                    <a:pt x="831" y="442"/>
                  </a:lnTo>
                  <a:lnTo>
                    <a:pt x="825" y="449"/>
                  </a:lnTo>
                  <a:lnTo>
                    <a:pt x="821" y="449"/>
                  </a:lnTo>
                  <a:lnTo>
                    <a:pt x="825" y="453"/>
                  </a:lnTo>
                  <a:lnTo>
                    <a:pt x="823" y="457"/>
                  </a:lnTo>
                  <a:lnTo>
                    <a:pt x="821" y="458"/>
                  </a:lnTo>
                  <a:lnTo>
                    <a:pt x="820" y="458"/>
                  </a:lnTo>
                  <a:lnTo>
                    <a:pt x="820" y="455"/>
                  </a:lnTo>
                  <a:lnTo>
                    <a:pt x="817" y="452"/>
                  </a:lnTo>
                  <a:lnTo>
                    <a:pt x="813" y="453"/>
                  </a:lnTo>
                  <a:lnTo>
                    <a:pt x="812" y="455"/>
                  </a:lnTo>
                  <a:lnTo>
                    <a:pt x="810" y="465"/>
                  </a:lnTo>
                  <a:lnTo>
                    <a:pt x="810" y="465"/>
                  </a:lnTo>
                  <a:lnTo>
                    <a:pt x="810" y="465"/>
                  </a:lnTo>
                  <a:lnTo>
                    <a:pt x="809" y="461"/>
                  </a:lnTo>
                  <a:lnTo>
                    <a:pt x="799" y="457"/>
                  </a:lnTo>
                  <a:lnTo>
                    <a:pt x="789" y="461"/>
                  </a:lnTo>
                  <a:lnTo>
                    <a:pt x="799" y="455"/>
                  </a:lnTo>
                  <a:lnTo>
                    <a:pt x="797" y="450"/>
                  </a:lnTo>
                  <a:lnTo>
                    <a:pt x="789" y="444"/>
                  </a:lnTo>
                  <a:lnTo>
                    <a:pt x="778" y="445"/>
                  </a:lnTo>
                  <a:lnTo>
                    <a:pt x="788" y="442"/>
                  </a:lnTo>
                  <a:lnTo>
                    <a:pt x="778" y="431"/>
                  </a:lnTo>
                  <a:lnTo>
                    <a:pt x="780" y="426"/>
                  </a:lnTo>
                  <a:lnTo>
                    <a:pt x="781" y="424"/>
                  </a:lnTo>
                  <a:lnTo>
                    <a:pt x="781" y="415"/>
                  </a:lnTo>
                  <a:lnTo>
                    <a:pt x="781" y="410"/>
                  </a:lnTo>
                  <a:lnTo>
                    <a:pt x="786" y="397"/>
                  </a:lnTo>
                  <a:lnTo>
                    <a:pt x="785" y="392"/>
                  </a:lnTo>
                  <a:lnTo>
                    <a:pt x="783" y="394"/>
                  </a:lnTo>
                  <a:lnTo>
                    <a:pt x="775" y="391"/>
                  </a:lnTo>
                  <a:lnTo>
                    <a:pt x="744" y="391"/>
                  </a:lnTo>
                  <a:lnTo>
                    <a:pt x="738" y="399"/>
                  </a:lnTo>
                  <a:lnTo>
                    <a:pt x="744" y="389"/>
                  </a:lnTo>
                  <a:lnTo>
                    <a:pt x="736" y="384"/>
                  </a:lnTo>
                  <a:lnTo>
                    <a:pt x="724" y="380"/>
                  </a:lnTo>
                  <a:lnTo>
                    <a:pt x="716" y="378"/>
                  </a:lnTo>
                  <a:lnTo>
                    <a:pt x="714" y="378"/>
                  </a:lnTo>
                  <a:lnTo>
                    <a:pt x="709" y="370"/>
                  </a:lnTo>
                  <a:lnTo>
                    <a:pt x="698" y="364"/>
                  </a:lnTo>
                  <a:lnTo>
                    <a:pt x="692" y="364"/>
                  </a:lnTo>
                  <a:lnTo>
                    <a:pt x="682" y="360"/>
                  </a:lnTo>
                  <a:lnTo>
                    <a:pt x="676" y="356"/>
                  </a:lnTo>
                  <a:lnTo>
                    <a:pt x="671" y="356"/>
                  </a:lnTo>
                  <a:lnTo>
                    <a:pt x="653" y="360"/>
                  </a:lnTo>
                  <a:lnTo>
                    <a:pt x="653" y="359"/>
                  </a:lnTo>
                  <a:lnTo>
                    <a:pt x="647" y="362"/>
                  </a:lnTo>
                  <a:lnTo>
                    <a:pt x="651" y="357"/>
                  </a:lnTo>
                  <a:lnTo>
                    <a:pt x="653" y="351"/>
                  </a:lnTo>
                  <a:lnTo>
                    <a:pt x="651" y="348"/>
                  </a:lnTo>
                  <a:lnTo>
                    <a:pt x="651" y="341"/>
                  </a:lnTo>
                  <a:lnTo>
                    <a:pt x="650" y="333"/>
                  </a:lnTo>
                  <a:lnTo>
                    <a:pt x="650" y="327"/>
                  </a:lnTo>
                  <a:lnTo>
                    <a:pt x="635" y="327"/>
                  </a:lnTo>
                  <a:lnTo>
                    <a:pt x="632" y="331"/>
                  </a:lnTo>
                  <a:lnTo>
                    <a:pt x="634" y="327"/>
                  </a:lnTo>
                  <a:lnTo>
                    <a:pt x="632" y="327"/>
                  </a:lnTo>
                  <a:lnTo>
                    <a:pt x="629" y="322"/>
                  </a:lnTo>
                  <a:lnTo>
                    <a:pt x="626" y="322"/>
                  </a:lnTo>
                  <a:lnTo>
                    <a:pt x="629" y="319"/>
                  </a:lnTo>
                  <a:lnTo>
                    <a:pt x="634" y="303"/>
                  </a:lnTo>
                  <a:lnTo>
                    <a:pt x="637" y="291"/>
                  </a:lnTo>
                  <a:lnTo>
                    <a:pt x="639" y="291"/>
                  </a:lnTo>
                  <a:lnTo>
                    <a:pt x="642" y="285"/>
                  </a:lnTo>
                  <a:lnTo>
                    <a:pt x="643" y="283"/>
                  </a:lnTo>
                  <a:lnTo>
                    <a:pt x="648" y="279"/>
                  </a:lnTo>
                  <a:lnTo>
                    <a:pt x="643" y="274"/>
                  </a:lnTo>
                  <a:lnTo>
                    <a:pt x="650" y="272"/>
                  </a:lnTo>
                  <a:lnTo>
                    <a:pt x="658" y="267"/>
                  </a:lnTo>
                  <a:lnTo>
                    <a:pt x="661" y="264"/>
                  </a:lnTo>
                  <a:lnTo>
                    <a:pt x="661" y="263"/>
                  </a:lnTo>
                  <a:lnTo>
                    <a:pt x="664" y="263"/>
                  </a:lnTo>
                  <a:lnTo>
                    <a:pt x="669" y="256"/>
                  </a:lnTo>
                  <a:lnTo>
                    <a:pt x="671" y="255"/>
                  </a:lnTo>
                  <a:lnTo>
                    <a:pt x="674" y="259"/>
                  </a:lnTo>
                  <a:lnTo>
                    <a:pt x="674" y="253"/>
                  </a:lnTo>
                  <a:lnTo>
                    <a:pt x="676" y="248"/>
                  </a:lnTo>
                  <a:lnTo>
                    <a:pt x="685" y="246"/>
                  </a:lnTo>
                  <a:lnTo>
                    <a:pt x="680" y="246"/>
                  </a:lnTo>
                  <a:lnTo>
                    <a:pt x="679" y="243"/>
                  </a:lnTo>
                  <a:lnTo>
                    <a:pt x="680" y="242"/>
                  </a:lnTo>
                  <a:lnTo>
                    <a:pt x="693" y="242"/>
                  </a:lnTo>
                  <a:lnTo>
                    <a:pt x="703" y="240"/>
                  </a:lnTo>
                  <a:lnTo>
                    <a:pt x="706" y="238"/>
                  </a:lnTo>
                  <a:lnTo>
                    <a:pt x="706" y="232"/>
                  </a:lnTo>
                  <a:lnTo>
                    <a:pt x="704" y="227"/>
                  </a:lnTo>
                  <a:lnTo>
                    <a:pt x="701" y="227"/>
                  </a:lnTo>
                  <a:lnTo>
                    <a:pt x="693" y="222"/>
                  </a:lnTo>
                  <a:lnTo>
                    <a:pt x="685" y="226"/>
                  </a:lnTo>
                  <a:lnTo>
                    <a:pt x="688" y="222"/>
                  </a:lnTo>
                  <a:lnTo>
                    <a:pt x="685" y="221"/>
                  </a:lnTo>
                  <a:lnTo>
                    <a:pt x="682" y="222"/>
                  </a:lnTo>
                  <a:lnTo>
                    <a:pt x="682" y="221"/>
                  </a:lnTo>
                  <a:lnTo>
                    <a:pt x="674" y="216"/>
                  </a:lnTo>
                  <a:lnTo>
                    <a:pt x="674" y="219"/>
                  </a:lnTo>
                  <a:lnTo>
                    <a:pt x="672" y="219"/>
                  </a:lnTo>
                  <a:lnTo>
                    <a:pt x="669" y="218"/>
                  </a:lnTo>
                  <a:lnTo>
                    <a:pt x="672" y="214"/>
                  </a:lnTo>
                  <a:lnTo>
                    <a:pt x="688" y="221"/>
                  </a:lnTo>
                  <a:lnTo>
                    <a:pt x="698" y="219"/>
                  </a:lnTo>
                  <a:lnTo>
                    <a:pt x="698" y="222"/>
                  </a:lnTo>
                  <a:lnTo>
                    <a:pt x="708" y="227"/>
                  </a:lnTo>
                  <a:lnTo>
                    <a:pt x="716" y="222"/>
                  </a:lnTo>
                  <a:lnTo>
                    <a:pt x="719" y="219"/>
                  </a:lnTo>
                  <a:lnTo>
                    <a:pt x="717" y="218"/>
                  </a:lnTo>
                  <a:lnTo>
                    <a:pt x="719" y="216"/>
                  </a:lnTo>
                  <a:lnTo>
                    <a:pt x="722" y="216"/>
                  </a:lnTo>
                  <a:lnTo>
                    <a:pt x="722" y="211"/>
                  </a:lnTo>
                  <a:lnTo>
                    <a:pt x="732" y="216"/>
                  </a:lnTo>
                  <a:lnTo>
                    <a:pt x="732" y="214"/>
                  </a:lnTo>
                  <a:lnTo>
                    <a:pt x="736" y="214"/>
                  </a:lnTo>
                  <a:lnTo>
                    <a:pt x="746" y="211"/>
                  </a:lnTo>
                  <a:lnTo>
                    <a:pt x="751" y="206"/>
                  </a:lnTo>
                  <a:lnTo>
                    <a:pt x="751" y="203"/>
                  </a:lnTo>
                  <a:lnTo>
                    <a:pt x="754" y="202"/>
                  </a:lnTo>
                  <a:lnTo>
                    <a:pt x="764" y="192"/>
                  </a:lnTo>
                  <a:lnTo>
                    <a:pt x="767" y="187"/>
                  </a:lnTo>
                  <a:lnTo>
                    <a:pt x="740" y="184"/>
                  </a:lnTo>
                  <a:lnTo>
                    <a:pt x="730" y="174"/>
                  </a:lnTo>
                  <a:lnTo>
                    <a:pt x="727" y="173"/>
                  </a:lnTo>
                  <a:lnTo>
                    <a:pt x="728" y="170"/>
                  </a:lnTo>
                  <a:lnTo>
                    <a:pt x="736" y="170"/>
                  </a:lnTo>
                  <a:lnTo>
                    <a:pt x="746" y="174"/>
                  </a:lnTo>
                  <a:lnTo>
                    <a:pt x="754" y="184"/>
                  </a:lnTo>
                  <a:lnTo>
                    <a:pt x="765" y="182"/>
                  </a:lnTo>
                  <a:lnTo>
                    <a:pt x="783" y="165"/>
                  </a:lnTo>
                  <a:lnTo>
                    <a:pt x="785" y="162"/>
                  </a:lnTo>
                  <a:lnTo>
                    <a:pt x="783" y="160"/>
                  </a:lnTo>
                  <a:lnTo>
                    <a:pt x="777" y="158"/>
                  </a:lnTo>
                  <a:lnTo>
                    <a:pt x="777" y="157"/>
                  </a:lnTo>
                  <a:lnTo>
                    <a:pt x="780" y="153"/>
                  </a:lnTo>
                  <a:lnTo>
                    <a:pt x="788" y="155"/>
                  </a:lnTo>
                  <a:lnTo>
                    <a:pt x="796" y="152"/>
                  </a:lnTo>
                  <a:lnTo>
                    <a:pt x="796" y="160"/>
                  </a:lnTo>
                  <a:lnTo>
                    <a:pt x="805" y="162"/>
                  </a:lnTo>
                  <a:lnTo>
                    <a:pt x="805" y="157"/>
                  </a:lnTo>
                  <a:lnTo>
                    <a:pt x="807" y="157"/>
                  </a:lnTo>
                  <a:lnTo>
                    <a:pt x="815" y="163"/>
                  </a:lnTo>
                  <a:lnTo>
                    <a:pt x="813" y="155"/>
                  </a:lnTo>
                  <a:lnTo>
                    <a:pt x="812" y="152"/>
                  </a:lnTo>
                  <a:lnTo>
                    <a:pt x="812" y="150"/>
                  </a:lnTo>
                  <a:lnTo>
                    <a:pt x="813" y="149"/>
                  </a:lnTo>
                  <a:lnTo>
                    <a:pt x="823" y="157"/>
                  </a:lnTo>
                  <a:lnTo>
                    <a:pt x="826" y="153"/>
                  </a:lnTo>
                  <a:lnTo>
                    <a:pt x="831" y="152"/>
                  </a:lnTo>
                  <a:lnTo>
                    <a:pt x="846" y="141"/>
                  </a:lnTo>
                  <a:lnTo>
                    <a:pt x="850" y="139"/>
                  </a:lnTo>
                  <a:lnTo>
                    <a:pt x="852" y="136"/>
                  </a:lnTo>
                  <a:lnTo>
                    <a:pt x="852" y="131"/>
                  </a:lnTo>
                  <a:lnTo>
                    <a:pt x="854" y="129"/>
                  </a:lnTo>
                  <a:lnTo>
                    <a:pt x="846" y="118"/>
                  </a:lnTo>
                  <a:lnTo>
                    <a:pt x="849" y="109"/>
                  </a:lnTo>
                  <a:lnTo>
                    <a:pt x="844" y="112"/>
                  </a:lnTo>
                  <a:lnTo>
                    <a:pt x="846" y="109"/>
                  </a:lnTo>
                  <a:lnTo>
                    <a:pt x="844" y="109"/>
                  </a:lnTo>
                  <a:lnTo>
                    <a:pt x="846" y="107"/>
                  </a:lnTo>
                  <a:lnTo>
                    <a:pt x="842" y="102"/>
                  </a:lnTo>
                  <a:lnTo>
                    <a:pt x="844" y="101"/>
                  </a:lnTo>
                  <a:lnTo>
                    <a:pt x="849" y="101"/>
                  </a:lnTo>
                  <a:lnTo>
                    <a:pt x="852" y="104"/>
                  </a:lnTo>
                  <a:lnTo>
                    <a:pt x="860" y="97"/>
                  </a:lnTo>
                  <a:lnTo>
                    <a:pt x="860" y="93"/>
                  </a:lnTo>
                  <a:lnTo>
                    <a:pt x="854" y="91"/>
                  </a:lnTo>
                  <a:lnTo>
                    <a:pt x="862" y="85"/>
                  </a:lnTo>
                  <a:lnTo>
                    <a:pt x="858" y="81"/>
                  </a:lnTo>
                  <a:lnTo>
                    <a:pt x="850" y="81"/>
                  </a:lnTo>
                  <a:lnTo>
                    <a:pt x="852" y="80"/>
                  </a:lnTo>
                  <a:lnTo>
                    <a:pt x="850" y="78"/>
                  </a:lnTo>
                  <a:lnTo>
                    <a:pt x="847" y="75"/>
                  </a:lnTo>
                  <a:lnTo>
                    <a:pt x="849" y="73"/>
                  </a:lnTo>
                  <a:lnTo>
                    <a:pt x="849" y="67"/>
                  </a:lnTo>
                  <a:lnTo>
                    <a:pt x="836" y="69"/>
                  </a:lnTo>
                  <a:lnTo>
                    <a:pt x="825" y="64"/>
                  </a:lnTo>
                  <a:lnTo>
                    <a:pt x="813" y="65"/>
                  </a:lnTo>
                  <a:lnTo>
                    <a:pt x="810" y="70"/>
                  </a:lnTo>
                  <a:lnTo>
                    <a:pt x="810" y="77"/>
                  </a:lnTo>
                  <a:lnTo>
                    <a:pt x="810" y="80"/>
                  </a:lnTo>
                  <a:lnTo>
                    <a:pt x="812" y="85"/>
                  </a:lnTo>
                  <a:lnTo>
                    <a:pt x="818" y="86"/>
                  </a:lnTo>
                  <a:lnTo>
                    <a:pt x="818" y="88"/>
                  </a:lnTo>
                  <a:lnTo>
                    <a:pt x="813" y="88"/>
                  </a:lnTo>
                  <a:lnTo>
                    <a:pt x="810" y="93"/>
                  </a:lnTo>
                  <a:lnTo>
                    <a:pt x="817" y="94"/>
                  </a:lnTo>
                  <a:lnTo>
                    <a:pt x="807" y="94"/>
                  </a:lnTo>
                  <a:lnTo>
                    <a:pt x="801" y="97"/>
                  </a:lnTo>
                  <a:lnTo>
                    <a:pt x="799" y="107"/>
                  </a:lnTo>
                  <a:lnTo>
                    <a:pt x="793" y="117"/>
                  </a:lnTo>
                  <a:lnTo>
                    <a:pt x="786" y="123"/>
                  </a:lnTo>
                  <a:lnTo>
                    <a:pt x="783" y="131"/>
                  </a:lnTo>
                  <a:lnTo>
                    <a:pt x="777" y="131"/>
                  </a:lnTo>
                  <a:lnTo>
                    <a:pt x="775" y="134"/>
                  </a:lnTo>
                  <a:lnTo>
                    <a:pt x="772" y="136"/>
                  </a:lnTo>
                  <a:lnTo>
                    <a:pt x="762" y="117"/>
                  </a:lnTo>
                  <a:lnTo>
                    <a:pt x="764" y="112"/>
                  </a:lnTo>
                  <a:lnTo>
                    <a:pt x="764" y="109"/>
                  </a:lnTo>
                  <a:lnTo>
                    <a:pt x="767" y="104"/>
                  </a:lnTo>
                  <a:lnTo>
                    <a:pt x="767" y="109"/>
                  </a:lnTo>
                  <a:lnTo>
                    <a:pt x="772" y="107"/>
                  </a:lnTo>
                  <a:lnTo>
                    <a:pt x="770" y="91"/>
                  </a:lnTo>
                  <a:lnTo>
                    <a:pt x="765" y="88"/>
                  </a:lnTo>
                  <a:lnTo>
                    <a:pt x="762" y="80"/>
                  </a:lnTo>
                  <a:lnTo>
                    <a:pt x="756" y="81"/>
                  </a:lnTo>
                  <a:lnTo>
                    <a:pt x="749" y="88"/>
                  </a:lnTo>
                  <a:lnTo>
                    <a:pt x="748" y="96"/>
                  </a:lnTo>
                  <a:lnTo>
                    <a:pt x="746" y="96"/>
                  </a:lnTo>
                  <a:lnTo>
                    <a:pt x="744" y="102"/>
                  </a:lnTo>
                  <a:lnTo>
                    <a:pt x="741" y="105"/>
                  </a:lnTo>
                  <a:lnTo>
                    <a:pt x="740" y="107"/>
                  </a:lnTo>
                  <a:lnTo>
                    <a:pt x="736" y="102"/>
                  </a:lnTo>
                  <a:lnTo>
                    <a:pt x="741" y="94"/>
                  </a:lnTo>
                  <a:lnTo>
                    <a:pt x="738" y="85"/>
                  </a:lnTo>
                  <a:lnTo>
                    <a:pt x="732" y="78"/>
                  </a:lnTo>
                  <a:lnTo>
                    <a:pt x="736" y="80"/>
                  </a:lnTo>
                  <a:lnTo>
                    <a:pt x="740" y="77"/>
                  </a:lnTo>
                  <a:lnTo>
                    <a:pt x="740" y="73"/>
                  </a:lnTo>
                  <a:lnTo>
                    <a:pt x="738" y="75"/>
                  </a:lnTo>
                  <a:lnTo>
                    <a:pt x="732" y="73"/>
                  </a:lnTo>
                  <a:lnTo>
                    <a:pt x="733" y="70"/>
                  </a:lnTo>
                  <a:lnTo>
                    <a:pt x="725" y="73"/>
                  </a:lnTo>
                  <a:lnTo>
                    <a:pt x="722" y="69"/>
                  </a:lnTo>
                  <a:lnTo>
                    <a:pt x="717" y="69"/>
                  </a:lnTo>
                  <a:lnTo>
                    <a:pt x="717" y="67"/>
                  </a:lnTo>
                  <a:lnTo>
                    <a:pt x="720" y="65"/>
                  </a:lnTo>
                  <a:lnTo>
                    <a:pt x="728" y="60"/>
                  </a:lnTo>
                  <a:lnTo>
                    <a:pt x="722" y="57"/>
                  </a:lnTo>
                  <a:lnTo>
                    <a:pt x="724" y="54"/>
                  </a:lnTo>
                  <a:lnTo>
                    <a:pt x="735" y="56"/>
                  </a:lnTo>
                  <a:lnTo>
                    <a:pt x="732" y="49"/>
                  </a:lnTo>
                  <a:lnTo>
                    <a:pt x="730" y="51"/>
                  </a:lnTo>
                  <a:lnTo>
                    <a:pt x="728" y="41"/>
                  </a:lnTo>
                  <a:lnTo>
                    <a:pt x="724" y="40"/>
                  </a:lnTo>
                  <a:lnTo>
                    <a:pt x="724" y="36"/>
                  </a:lnTo>
                  <a:lnTo>
                    <a:pt x="720" y="35"/>
                  </a:lnTo>
                  <a:lnTo>
                    <a:pt x="724" y="25"/>
                  </a:lnTo>
                  <a:lnTo>
                    <a:pt x="724" y="20"/>
                  </a:lnTo>
                  <a:lnTo>
                    <a:pt x="717" y="12"/>
                  </a:lnTo>
                  <a:lnTo>
                    <a:pt x="717" y="11"/>
                  </a:lnTo>
                  <a:lnTo>
                    <a:pt x="719" y="6"/>
                  </a:lnTo>
                  <a:lnTo>
                    <a:pt x="714" y="8"/>
                  </a:lnTo>
                  <a:lnTo>
                    <a:pt x="712" y="4"/>
                  </a:lnTo>
                  <a:lnTo>
                    <a:pt x="709" y="8"/>
                  </a:lnTo>
                  <a:lnTo>
                    <a:pt x="709" y="4"/>
                  </a:lnTo>
                  <a:lnTo>
                    <a:pt x="708" y="4"/>
                  </a:lnTo>
                  <a:lnTo>
                    <a:pt x="709" y="1"/>
                  </a:lnTo>
                  <a:lnTo>
                    <a:pt x="701" y="0"/>
                  </a:lnTo>
                  <a:lnTo>
                    <a:pt x="690" y="11"/>
                  </a:lnTo>
                  <a:lnTo>
                    <a:pt x="693" y="16"/>
                  </a:lnTo>
                  <a:lnTo>
                    <a:pt x="690" y="22"/>
                  </a:lnTo>
                  <a:lnTo>
                    <a:pt x="687" y="17"/>
                  </a:lnTo>
                  <a:lnTo>
                    <a:pt x="680" y="22"/>
                  </a:lnTo>
                  <a:lnTo>
                    <a:pt x="680" y="28"/>
                  </a:lnTo>
                  <a:lnTo>
                    <a:pt x="676" y="35"/>
                  </a:lnTo>
                  <a:lnTo>
                    <a:pt x="679" y="41"/>
                  </a:lnTo>
                  <a:lnTo>
                    <a:pt x="680" y="40"/>
                  </a:lnTo>
                  <a:lnTo>
                    <a:pt x="679" y="43"/>
                  </a:lnTo>
                  <a:lnTo>
                    <a:pt x="677" y="43"/>
                  </a:lnTo>
                  <a:lnTo>
                    <a:pt x="671" y="48"/>
                  </a:lnTo>
                  <a:lnTo>
                    <a:pt x="669" y="57"/>
                  </a:lnTo>
                  <a:lnTo>
                    <a:pt x="674" y="62"/>
                  </a:lnTo>
                  <a:lnTo>
                    <a:pt x="674" y="64"/>
                  </a:lnTo>
                  <a:lnTo>
                    <a:pt x="674" y="65"/>
                  </a:lnTo>
                  <a:lnTo>
                    <a:pt x="684" y="67"/>
                  </a:lnTo>
                  <a:lnTo>
                    <a:pt x="684" y="69"/>
                  </a:lnTo>
                  <a:lnTo>
                    <a:pt x="688" y="72"/>
                  </a:lnTo>
                  <a:lnTo>
                    <a:pt x="690" y="70"/>
                  </a:lnTo>
                  <a:lnTo>
                    <a:pt x="693" y="77"/>
                  </a:lnTo>
                  <a:lnTo>
                    <a:pt x="703" y="73"/>
                  </a:lnTo>
                  <a:lnTo>
                    <a:pt x="703" y="78"/>
                  </a:lnTo>
                  <a:lnTo>
                    <a:pt x="701" y="81"/>
                  </a:lnTo>
                  <a:lnTo>
                    <a:pt x="698" y="81"/>
                  </a:lnTo>
                  <a:lnTo>
                    <a:pt x="701" y="77"/>
                  </a:lnTo>
                  <a:lnTo>
                    <a:pt x="695" y="78"/>
                  </a:lnTo>
                  <a:lnTo>
                    <a:pt x="692" y="85"/>
                  </a:lnTo>
                  <a:lnTo>
                    <a:pt x="692" y="86"/>
                  </a:lnTo>
                  <a:lnTo>
                    <a:pt x="690" y="89"/>
                  </a:lnTo>
                  <a:lnTo>
                    <a:pt x="687" y="89"/>
                  </a:lnTo>
                  <a:lnTo>
                    <a:pt x="684" y="96"/>
                  </a:lnTo>
                  <a:lnTo>
                    <a:pt x="692" y="96"/>
                  </a:lnTo>
                  <a:lnTo>
                    <a:pt x="696" y="91"/>
                  </a:lnTo>
                  <a:lnTo>
                    <a:pt x="693" y="93"/>
                  </a:lnTo>
                  <a:lnTo>
                    <a:pt x="695" y="88"/>
                  </a:lnTo>
                  <a:lnTo>
                    <a:pt x="698" y="89"/>
                  </a:lnTo>
                  <a:lnTo>
                    <a:pt x="696" y="99"/>
                  </a:lnTo>
                  <a:lnTo>
                    <a:pt x="698" y="99"/>
                  </a:lnTo>
                  <a:lnTo>
                    <a:pt x="690" y="105"/>
                  </a:lnTo>
                  <a:lnTo>
                    <a:pt x="687" y="109"/>
                  </a:lnTo>
                  <a:lnTo>
                    <a:pt x="680" y="113"/>
                  </a:lnTo>
                  <a:lnTo>
                    <a:pt x="668" y="113"/>
                  </a:lnTo>
                  <a:lnTo>
                    <a:pt x="669" y="117"/>
                  </a:lnTo>
                  <a:lnTo>
                    <a:pt x="664" y="123"/>
                  </a:lnTo>
                  <a:lnTo>
                    <a:pt x="669" y="128"/>
                  </a:lnTo>
                  <a:lnTo>
                    <a:pt x="668" y="133"/>
                  </a:lnTo>
                  <a:lnTo>
                    <a:pt x="666" y="136"/>
                  </a:lnTo>
                  <a:lnTo>
                    <a:pt x="663" y="134"/>
                  </a:lnTo>
                  <a:lnTo>
                    <a:pt x="664" y="131"/>
                  </a:lnTo>
                  <a:lnTo>
                    <a:pt x="656" y="134"/>
                  </a:lnTo>
                  <a:lnTo>
                    <a:pt x="658" y="129"/>
                  </a:lnTo>
                  <a:lnTo>
                    <a:pt x="655" y="131"/>
                  </a:lnTo>
                  <a:lnTo>
                    <a:pt x="655" y="128"/>
                  </a:lnTo>
                  <a:lnTo>
                    <a:pt x="659" y="125"/>
                  </a:lnTo>
                  <a:lnTo>
                    <a:pt x="658" y="121"/>
                  </a:lnTo>
                  <a:lnTo>
                    <a:pt x="661" y="117"/>
                  </a:lnTo>
                  <a:lnTo>
                    <a:pt x="664" y="109"/>
                  </a:lnTo>
                  <a:lnTo>
                    <a:pt x="656" y="112"/>
                  </a:lnTo>
                  <a:lnTo>
                    <a:pt x="656" y="115"/>
                  </a:lnTo>
                  <a:lnTo>
                    <a:pt x="653" y="115"/>
                  </a:lnTo>
                  <a:lnTo>
                    <a:pt x="653" y="113"/>
                  </a:lnTo>
                  <a:lnTo>
                    <a:pt x="656" y="107"/>
                  </a:lnTo>
                  <a:lnTo>
                    <a:pt x="651" y="109"/>
                  </a:lnTo>
                  <a:lnTo>
                    <a:pt x="653" y="107"/>
                  </a:lnTo>
                  <a:lnTo>
                    <a:pt x="648" y="102"/>
                  </a:lnTo>
                  <a:lnTo>
                    <a:pt x="645" y="102"/>
                  </a:lnTo>
                  <a:lnTo>
                    <a:pt x="647" y="105"/>
                  </a:lnTo>
                  <a:lnTo>
                    <a:pt x="640" y="101"/>
                  </a:lnTo>
                  <a:lnTo>
                    <a:pt x="639" y="102"/>
                  </a:lnTo>
                  <a:lnTo>
                    <a:pt x="642" y="105"/>
                  </a:lnTo>
                  <a:lnTo>
                    <a:pt x="634" y="105"/>
                  </a:lnTo>
                  <a:lnTo>
                    <a:pt x="632" y="107"/>
                  </a:lnTo>
                  <a:lnTo>
                    <a:pt x="629" y="105"/>
                  </a:lnTo>
                  <a:lnTo>
                    <a:pt x="632" y="110"/>
                  </a:lnTo>
                  <a:lnTo>
                    <a:pt x="632" y="113"/>
                  </a:lnTo>
                  <a:lnTo>
                    <a:pt x="631" y="112"/>
                  </a:lnTo>
                  <a:lnTo>
                    <a:pt x="634" y="120"/>
                  </a:lnTo>
                  <a:lnTo>
                    <a:pt x="635" y="120"/>
                  </a:lnTo>
                  <a:lnTo>
                    <a:pt x="635" y="118"/>
                  </a:lnTo>
                  <a:lnTo>
                    <a:pt x="637" y="117"/>
                  </a:lnTo>
                  <a:lnTo>
                    <a:pt x="642" y="117"/>
                  </a:lnTo>
                  <a:lnTo>
                    <a:pt x="642" y="118"/>
                  </a:lnTo>
                  <a:lnTo>
                    <a:pt x="647" y="118"/>
                  </a:lnTo>
                  <a:lnTo>
                    <a:pt x="645" y="125"/>
                  </a:lnTo>
                  <a:lnTo>
                    <a:pt x="642" y="126"/>
                  </a:lnTo>
                  <a:lnTo>
                    <a:pt x="632" y="121"/>
                  </a:lnTo>
                  <a:lnTo>
                    <a:pt x="629" y="113"/>
                  </a:lnTo>
                  <a:lnTo>
                    <a:pt x="626" y="115"/>
                  </a:lnTo>
                  <a:lnTo>
                    <a:pt x="629" y="121"/>
                  </a:lnTo>
                  <a:lnTo>
                    <a:pt x="619" y="123"/>
                  </a:lnTo>
                  <a:lnTo>
                    <a:pt x="615" y="120"/>
                  </a:lnTo>
                  <a:lnTo>
                    <a:pt x="603" y="120"/>
                  </a:lnTo>
                  <a:lnTo>
                    <a:pt x="597" y="123"/>
                  </a:lnTo>
                  <a:lnTo>
                    <a:pt x="592" y="123"/>
                  </a:lnTo>
                  <a:lnTo>
                    <a:pt x="587" y="125"/>
                  </a:lnTo>
                  <a:lnTo>
                    <a:pt x="581" y="123"/>
                  </a:lnTo>
                  <a:lnTo>
                    <a:pt x="576" y="125"/>
                  </a:lnTo>
                  <a:lnTo>
                    <a:pt x="571" y="123"/>
                  </a:lnTo>
                  <a:lnTo>
                    <a:pt x="565" y="115"/>
                  </a:lnTo>
                  <a:lnTo>
                    <a:pt x="566" y="112"/>
                  </a:lnTo>
                  <a:lnTo>
                    <a:pt x="563" y="112"/>
                  </a:lnTo>
                  <a:lnTo>
                    <a:pt x="562" y="113"/>
                  </a:lnTo>
                  <a:lnTo>
                    <a:pt x="558" y="113"/>
                  </a:lnTo>
                  <a:lnTo>
                    <a:pt x="558" y="115"/>
                  </a:lnTo>
                  <a:lnTo>
                    <a:pt x="557" y="115"/>
                  </a:lnTo>
                  <a:lnTo>
                    <a:pt x="547" y="113"/>
                  </a:lnTo>
                  <a:lnTo>
                    <a:pt x="549" y="110"/>
                  </a:lnTo>
                  <a:lnTo>
                    <a:pt x="538" y="104"/>
                  </a:lnTo>
                  <a:lnTo>
                    <a:pt x="542" y="102"/>
                  </a:lnTo>
                  <a:lnTo>
                    <a:pt x="539" y="97"/>
                  </a:lnTo>
                  <a:lnTo>
                    <a:pt x="541" y="96"/>
                  </a:lnTo>
                  <a:lnTo>
                    <a:pt x="534" y="89"/>
                  </a:lnTo>
                  <a:lnTo>
                    <a:pt x="512" y="97"/>
                  </a:lnTo>
                  <a:lnTo>
                    <a:pt x="504" y="99"/>
                  </a:lnTo>
                  <a:lnTo>
                    <a:pt x="494" y="107"/>
                  </a:lnTo>
                  <a:lnTo>
                    <a:pt x="494" y="110"/>
                  </a:lnTo>
                  <a:lnTo>
                    <a:pt x="498" y="110"/>
                  </a:lnTo>
                  <a:lnTo>
                    <a:pt x="498" y="112"/>
                  </a:lnTo>
                  <a:lnTo>
                    <a:pt x="504" y="113"/>
                  </a:lnTo>
                  <a:lnTo>
                    <a:pt x="509" y="112"/>
                  </a:lnTo>
                  <a:lnTo>
                    <a:pt x="506" y="109"/>
                  </a:lnTo>
                  <a:lnTo>
                    <a:pt x="512" y="105"/>
                  </a:lnTo>
                  <a:lnTo>
                    <a:pt x="515" y="109"/>
                  </a:lnTo>
                  <a:lnTo>
                    <a:pt x="522" y="105"/>
                  </a:lnTo>
                  <a:lnTo>
                    <a:pt x="523" y="109"/>
                  </a:lnTo>
                  <a:lnTo>
                    <a:pt x="523" y="105"/>
                  </a:lnTo>
                  <a:lnTo>
                    <a:pt x="523" y="102"/>
                  </a:lnTo>
                  <a:lnTo>
                    <a:pt x="526" y="102"/>
                  </a:lnTo>
                  <a:lnTo>
                    <a:pt x="525" y="101"/>
                  </a:lnTo>
                  <a:lnTo>
                    <a:pt x="536" y="97"/>
                  </a:lnTo>
                  <a:lnTo>
                    <a:pt x="533" y="101"/>
                  </a:lnTo>
                  <a:lnTo>
                    <a:pt x="534" y="102"/>
                  </a:lnTo>
                  <a:lnTo>
                    <a:pt x="531" y="102"/>
                  </a:lnTo>
                  <a:lnTo>
                    <a:pt x="531" y="104"/>
                  </a:lnTo>
                  <a:lnTo>
                    <a:pt x="528" y="109"/>
                  </a:lnTo>
                  <a:lnTo>
                    <a:pt x="526" y="107"/>
                  </a:lnTo>
                  <a:lnTo>
                    <a:pt x="525" y="110"/>
                  </a:lnTo>
                  <a:lnTo>
                    <a:pt x="507" y="115"/>
                  </a:lnTo>
                  <a:lnTo>
                    <a:pt x="506" y="118"/>
                  </a:lnTo>
                  <a:lnTo>
                    <a:pt x="507" y="118"/>
                  </a:lnTo>
                  <a:lnTo>
                    <a:pt x="501" y="123"/>
                  </a:lnTo>
                  <a:lnTo>
                    <a:pt x="504" y="126"/>
                  </a:lnTo>
                  <a:lnTo>
                    <a:pt x="504" y="128"/>
                  </a:lnTo>
                  <a:lnTo>
                    <a:pt x="502" y="133"/>
                  </a:lnTo>
                  <a:lnTo>
                    <a:pt x="504" y="139"/>
                  </a:lnTo>
                  <a:lnTo>
                    <a:pt x="507" y="139"/>
                  </a:lnTo>
                  <a:lnTo>
                    <a:pt x="504" y="141"/>
                  </a:lnTo>
                  <a:lnTo>
                    <a:pt x="506" y="144"/>
                  </a:lnTo>
                  <a:lnTo>
                    <a:pt x="498" y="145"/>
                  </a:lnTo>
                  <a:lnTo>
                    <a:pt x="496" y="149"/>
                  </a:lnTo>
                  <a:lnTo>
                    <a:pt x="494" y="145"/>
                  </a:lnTo>
                  <a:lnTo>
                    <a:pt x="491" y="141"/>
                  </a:lnTo>
                  <a:lnTo>
                    <a:pt x="499" y="139"/>
                  </a:lnTo>
                  <a:lnTo>
                    <a:pt x="498" y="134"/>
                  </a:lnTo>
                  <a:lnTo>
                    <a:pt x="496" y="134"/>
                  </a:lnTo>
                  <a:lnTo>
                    <a:pt x="494" y="131"/>
                  </a:lnTo>
                  <a:lnTo>
                    <a:pt x="491" y="133"/>
                  </a:lnTo>
                  <a:lnTo>
                    <a:pt x="493" y="128"/>
                  </a:lnTo>
                  <a:lnTo>
                    <a:pt x="491" y="126"/>
                  </a:lnTo>
                  <a:lnTo>
                    <a:pt x="488" y="133"/>
                  </a:lnTo>
                  <a:lnTo>
                    <a:pt x="486" y="131"/>
                  </a:lnTo>
                  <a:lnTo>
                    <a:pt x="488" y="128"/>
                  </a:lnTo>
                  <a:lnTo>
                    <a:pt x="488" y="126"/>
                  </a:lnTo>
                  <a:lnTo>
                    <a:pt x="488" y="123"/>
                  </a:lnTo>
                  <a:lnTo>
                    <a:pt x="478" y="123"/>
                  </a:lnTo>
                  <a:lnTo>
                    <a:pt x="480" y="121"/>
                  </a:lnTo>
                  <a:lnTo>
                    <a:pt x="478" y="118"/>
                  </a:lnTo>
                  <a:lnTo>
                    <a:pt x="477" y="120"/>
                  </a:lnTo>
                  <a:lnTo>
                    <a:pt x="477" y="118"/>
                  </a:lnTo>
                  <a:lnTo>
                    <a:pt x="477" y="115"/>
                  </a:lnTo>
                  <a:lnTo>
                    <a:pt x="462" y="123"/>
                  </a:lnTo>
                  <a:lnTo>
                    <a:pt x="459" y="123"/>
                  </a:lnTo>
                  <a:lnTo>
                    <a:pt x="461" y="120"/>
                  </a:lnTo>
                  <a:lnTo>
                    <a:pt x="459" y="120"/>
                  </a:lnTo>
                  <a:lnTo>
                    <a:pt x="456" y="123"/>
                  </a:lnTo>
                  <a:lnTo>
                    <a:pt x="451" y="123"/>
                  </a:lnTo>
                  <a:lnTo>
                    <a:pt x="449" y="125"/>
                  </a:lnTo>
                  <a:lnTo>
                    <a:pt x="413" y="123"/>
                  </a:lnTo>
                  <a:lnTo>
                    <a:pt x="408" y="121"/>
                  </a:lnTo>
                  <a:lnTo>
                    <a:pt x="403" y="118"/>
                  </a:lnTo>
                  <a:lnTo>
                    <a:pt x="406" y="117"/>
                  </a:lnTo>
                  <a:lnTo>
                    <a:pt x="408" y="112"/>
                  </a:lnTo>
                  <a:lnTo>
                    <a:pt x="413" y="110"/>
                  </a:lnTo>
                  <a:lnTo>
                    <a:pt x="425" y="110"/>
                  </a:lnTo>
                  <a:lnTo>
                    <a:pt x="427" y="104"/>
                  </a:lnTo>
                  <a:lnTo>
                    <a:pt x="424" y="107"/>
                  </a:lnTo>
                  <a:lnTo>
                    <a:pt x="425" y="102"/>
                  </a:lnTo>
                  <a:lnTo>
                    <a:pt x="419" y="94"/>
                  </a:lnTo>
                  <a:lnTo>
                    <a:pt x="417" y="96"/>
                  </a:lnTo>
                  <a:lnTo>
                    <a:pt x="416" y="91"/>
                  </a:lnTo>
                  <a:lnTo>
                    <a:pt x="401" y="91"/>
                  </a:lnTo>
                  <a:lnTo>
                    <a:pt x="405" y="94"/>
                  </a:lnTo>
                  <a:lnTo>
                    <a:pt x="405" y="96"/>
                  </a:lnTo>
                  <a:lnTo>
                    <a:pt x="401" y="93"/>
                  </a:lnTo>
                  <a:lnTo>
                    <a:pt x="384" y="91"/>
                  </a:lnTo>
                  <a:lnTo>
                    <a:pt x="372" y="83"/>
                  </a:lnTo>
                  <a:lnTo>
                    <a:pt x="350" y="78"/>
                  </a:lnTo>
                  <a:lnTo>
                    <a:pt x="348" y="73"/>
                  </a:lnTo>
                  <a:lnTo>
                    <a:pt x="337" y="67"/>
                  </a:lnTo>
                  <a:lnTo>
                    <a:pt x="320" y="67"/>
                  </a:lnTo>
                  <a:lnTo>
                    <a:pt x="315" y="77"/>
                  </a:lnTo>
                  <a:lnTo>
                    <a:pt x="312" y="80"/>
                  </a:lnTo>
                  <a:lnTo>
                    <a:pt x="305" y="81"/>
                  </a:lnTo>
                  <a:lnTo>
                    <a:pt x="297" y="80"/>
                  </a:lnTo>
                  <a:lnTo>
                    <a:pt x="299" y="78"/>
                  </a:lnTo>
                  <a:lnTo>
                    <a:pt x="307" y="70"/>
                  </a:lnTo>
                  <a:lnTo>
                    <a:pt x="300" y="70"/>
                  </a:lnTo>
                  <a:lnTo>
                    <a:pt x="305" y="60"/>
                  </a:lnTo>
                  <a:lnTo>
                    <a:pt x="305" y="59"/>
                  </a:lnTo>
                  <a:lnTo>
                    <a:pt x="302" y="59"/>
                  </a:lnTo>
                  <a:lnTo>
                    <a:pt x="303" y="60"/>
                  </a:lnTo>
                  <a:lnTo>
                    <a:pt x="300" y="64"/>
                  </a:lnTo>
                  <a:lnTo>
                    <a:pt x="299" y="60"/>
                  </a:lnTo>
                  <a:lnTo>
                    <a:pt x="294" y="62"/>
                  </a:lnTo>
                  <a:lnTo>
                    <a:pt x="294" y="64"/>
                  </a:lnTo>
                  <a:lnTo>
                    <a:pt x="292" y="69"/>
                  </a:lnTo>
                  <a:lnTo>
                    <a:pt x="292" y="70"/>
                  </a:lnTo>
                  <a:lnTo>
                    <a:pt x="287" y="73"/>
                  </a:lnTo>
                  <a:lnTo>
                    <a:pt x="289" y="75"/>
                  </a:lnTo>
                  <a:lnTo>
                    <a:pt x="283" y="78"/>
                  </a:lnTo>
                  <a:lnTo>
                    <a:pt x="279" y="80"/>
                  </a:lnTo>
                  <a:lnTo>
                    <a:pt x="271" y="73"/>
                  </a:lnTo>
                  <a:lnTo>
                    <a:pt x="270" y="54"/>
                  </a:lnTo>
                  <a:lnTo>
                    <a:pt x="262" y="46"/>
                  </a:lnTo>
                  <a:lnTo>
                    <a:pt x="259" y="51"/>
                  </a:lnTo>
                  <a:lnTo>
                    <a:pt x="259" y="54"/>
                  </a:lnTo>
                  <a:lnTo>
                    <a:pt x="263" y="56"/>
                  </a:lnTo>
                  <a:lnTo>
                    <a:pt x="255" y="59"/>
                  </a:lnTo>
                  <a:lnTo>
                    <a:pt x="252" y="64"/>
                  </a:lnTo>
                  <a:lnTo>
                    <a:pt x="239" y="70"/>
                  </a:lnTo>
                  <a:lnTo>
                    <a:pt x="243" y="67"/>
                  </a:lnTo>
                  <a:lnTo>
                    <a:pt x="244" y="64"/>
                  </a:lnTo>
                  <a:lnTo>
                    <a:pt x="223" y="72"/>
                  </a:lnTo>
                  <a:lnTo>
                    <a:pt x="209" y="86"/>
                  </a:lnTo>
                  <a:lnTo>
                    <a:pt x="212" y="78"/>
                  </a:lnTo>
                  <a:lnTo>
                    <a:pt x="212" y="78"/>
                  </a:lnTo>
                  <a:lnTo>
                    <a:pt x="206" y="81"/>
                  </a:lnTo>
                  <a:lnTo>
                    <a:pt x="206" y="80"/>
                  </a:lnTo>
                  <a:lnTo>
                    <a:pt x="204" y="81"/>
                  </a:lnTo>
                  <a:lnTo>
                    <a:pt x="204" y="80"/>
                  </a:lnTo>
                  <a:lnTo>
                    <a:pt x="201" y="80"/>
                  </a:lnTo>
                  <a:lnTo>
                    <a:pt x="201" y="81"/>
                  </a:lnTo>
                  <a:lnTo>
                    <a:pt x="194" y="86"/>
                  </a:lnTo>
                  <a:lnTo>
                    <a:pt x="185" y="89"/>
                  </a:lnTo>
                  <a:lnTo>
                    <a:pt x="183" y="89"/>
                  </a:lnTo>
                  <a:lnTo>
                    <a:pt x="183" y="88"/>
                  </a:lnTo>
                  <a:lnTo>
                    <a:pt x="188" y="85"/>
                  </a:lnTo>
                  <a:lnTo>
                    <a:pt x="188" y="86"/>
                  </a:lnTo>
                  <a:lnTo>
                    <a:pt x="201" y="77"/>
                  </a:lnTo>
                  <a:lnTo>
                    <a:pt x="214" y="75"/>
                  </a:lnTo>
                  <a:lnTo>
                    <a:pt x="235" y="62"/>
                  </a:lnTo>
                  <a:lnTo>
                    <a:pt x="239" y="60"/>
                  </a:lnTo>
                  <a:lnTo>
                    <a:pt x="238" y="56"/>
                  </a:lnTo>
                  <a:lnTo>
                    <a:pt x="230" y="60"/>
                  </a:lnTo>
                  <a:lnTo>
                    <a:pt x="225" y="57"/>
                  </a:lnTo>
                  <a:lnTo>
                    <a:pt x="220" y="60"/>
                  </a:lnTo>
                  <a:lnTo>
                    <a:pt x="215" y="65"/>
                  </a:lnTo>
                  <a:lnTo>
                    <a:pt x="212" y="64"/>
                  </a:lnTo>
                  <a:lnTo>
                    <a:pt x="199" y="72"/>
                  </a:lnTo>
                  <a:lnTo>
                    <a:pt x="194" y="70"/>
                  </a:lnTo>
                  <a:lnTo>
                    <a:pt x="188" y="73"/>
                  </a:lnTo>
                  <a:lnTo>
                    <a:pt x="186" y="78"/>
                  </a:lnTo>
                  <a:lnTo>
                    <a:pt x="183" y="80"/>
                  </a:lnTo>
                  <a:lnTo>
                    <a:pt x="174" y="81"/>
                  </a:lnTo>
                  <a:lnTo>
                    <a:pt x="161" y="89"/>
                  </a:lnTo>
                  <a:lnTo>
                    <a:pt x="164" y="99"/>
                  </a:lnTo>
                  <a:lnTo>
                    <a:pt x="164" y="102"/>
                  </a:lnTo>
                  <a:lnTo>
                    <a:pt x="161" y="104"/>
                  </a:lnTo>
                  <a:lnTo>
                    <a:pt x="158" y="96"/>
                  </a:lnTo>
                  <a:lnTo>
                    <a:pt x="148" y="94"/>
                  </a:lnTo>
                  <a:lnTo>
                    <a:pt x="150" y="101"/>
                  </a:lnTo>
                  <a:lnTo>
                    <a:pt x="148" y="101"/>
                  </a:lnTo>
                  <a:lnTo>
                    <a:pt x="142" y="96"/>
                  </a:lnTo>
                  <a:lnTo>
                    <a:pt x="135" y="96"/>
                  </a:lnTo>
                  <a:lnTo>
                    <a:pt x="137" y="94"/>
                  </a:lnTo>
                  <a:lnTo>
                    <a:pt x="122" y="93"/>
                  </a:lnTo>
                  <a:lnTo>
                    <a:pt x="114" y="85"/>
                  </a:lnTo>
                  <a:lnTo>
                    <a:pt x="111" y="85"/>
                  </a:lnTo>
                  <a:lnTo>
                    <a:pt x="105" y="75"/>
                  </a:lnTo>
                  <a:lnTo>
                    <a:pt x="84" y="72"/>
                  </a:lnTo>
                  <a:lnTo>
                    <a:pt x="0" y="299"/>
                  </a:lnTo>
                  <a:lnTo>
                    <a:pt x="5" y="301"/>
                  </a:lnTo>
                  <a:lnTo>
                    <a:pt x="8" y="299"/>
                  </a:lnTo>
                  <a:lnTo>
                    <a:pt x="13" y="301"/>
                  </a:lnTo>
                  <a:lnTo>
                    <a:pt x="16" y="299"/>
                  </a:lnTo>
                  <a:lnTo>
                    <a:pt x="26" y="298"/>
                  </a:lnTo>
                  <a:lnTo>
                    <a:pt x="23" y="304"/>
                  </a:lnTo>
                  <a:lnTo>
                    <a:pt x="32" y="315"/>
                  </a:lnTo>
                  <a:lnTo>
                    <a:pt x="37" y="314"/>
                  </a:lnTo>
                  <a:lnTo>
                    <a:pt x="36" y="312"/>
                  </a:lnTo>
                  <a:lnTo>
                    <a:pt x="39" y="314"/>
                  </a:lnTo>
                  <a:lnTo>
                    <a:pt x="32" y="317"/>
                  </a:lnTo>
                  <a:lnTo>
                    <a:pt x="37" y="320"/>
                  </a:lnTo>
                  <a:lnTo>
                    <a:pt x="39" y="327"/>
                  </a:lnTo>
                  <a:lnTo>
                    <a:pt x="52" y="322"/>
                  </a:lnTo>
                  <a:lnTo>
                    <a:pt x="60" y="314"/>
                  </a:lnTo>
                  <a:lnTo>
                    <a:pt x="73" y="309"/>
                  </a:lnTo>
                  <a:lnTo>
                    <a:pt x="81" y="323"/>
                  </a:lnTo>
                  <a:lnTo>
                    <a:pt x="81" y="327"/>
                  </a:lnTo>
                  <a:lnTo>
                    <a:pt x="87" y="331"/>
                  </a:lnTo>
                  <a:lnTo>
                    <a:pt x="98" y="359"/>
                  </a:lnTo>
                  <a:lnTo>
                    <a:pt x="97" y="360"/>
                  </a:lnTo>
                  <a:lnTo>
                    <a:pt x="100" y="362"/>
                  </a:lnTo>
                  <a:lnTo>
                    <a:pt x="100" y="370"/>
                  </a:lnTo>
                  <a:lnTo>
                    <a:pt x="103" y="372"/>
                  </a:lnTo>
                  <a:lnTo>
                    <a:pt x="113" y="373"/>
                  </a:lnTo>
                  <a:lnTo>
                    <a:pt x="122" y="380"/>
                  </a:lnTo>
                  <a:lnTo>
                    <a:pt x="124" y="381"/>
                  </a:lnTo>
                  <a:lnTo>
                    <a:pt x="121" y="386"/>
                  </a:lnTo>
                  <a:lnTo>
                    <a:pt x="119" y="394"/>
                  </a:lnTo>
                  <a:lnTo>
                    <a:pt x="117" y="396"/>
                  </a:lnTo>
                  <a:lnTo>
                    <a:pt x="116" y="397"/>
                  </a:lnTo>
                  <a:lnTo>
                    <a:pt x="117" y="399"/>
                  </a:lnTo>
                  <a:lnTo>
                    <a:pt x="114" y="402"/>
                  </a:lnTo>
                  <a:lnTo>
                    <a:pt x="114" y="404"/>
                  </a:lnTo>
                  <a:lnTo>
                    <a:pt x="111" y="404"/>
                  </a:lnTo>
                  <a:lnTo>
                    <a:pt x="109" y="407"/>
                  </a:lnTo>
                  <a:lnTo>
                    <a:pt x="108" y="408"/>
                  </a:lnTo>
                  <a:lnTo>
                    <a:pt x="109" y="412"/>
                  </a:lnTo>
                  <a:lnTo>
                    <a:pt x="114" y="412"/>
                  </a:lnTo>
                  <a:lnTo>
                    <a:pt x="114" y="413"/>
                  </a:lnTo>
                  <a:lnTo>
                    <a:pt x="111" y="415"/>
                  </a:lnTo>
                  <a:lnTo>
                    <a:pt x="111" y="416"/>
                  </a:lnTo>
                  <a:lnTo>
                    <a:pt x="119" y="424"/>
                  </a:lnTo>
                  <a:lnTo>
                    <a:pt x="122" y="424"/>
                  </a:lnTo>
                  <a:lnTo>
                    <a:pt x="121" y="429"/>
                  </a:lnTo>
                  <a:lnTo>
                    <a:pt x="117" y="433"/>
                  </a:lnTo>
                  <a:lnTo>
                    <a:pt x="121" y="437"/>
                  </a:lnTo>
                  <a:lnTo>
                    <a:pt x="121" y="441"/>
                  </a:lnTo>
                  <a:lnTo>
                    <a:pt x="129" y="441"/>
                  </a:lnTo>
                  <a:lnTo>
                    <a:pt x="127" y="444"/>
                  </a:lnTo>
                  <a:lnTo>
                    <a:pt x="132" y="442"/>
                  </a:lnTo>
                  <a:lnTo>
                    <a:pt x="132" y="445"/>
                  </a:lnTo>
                  <a:lnTo>
                    <a:pt x="130" y="449"/>
                  </a:lnTo>
                  <a:lnTo>
                    <a:pt x="132" y="449"/>
                  </a:lnTo>
                  <a:lnTo>
                    <a:pt x="130" y="455"/>
                  </a:lnTo>
                  <a:lnTo>
                    <a:pt x="132" y="455"/>
                  </a:lnTo>
                  <a:lnTo>
                    <a:pt x="135" y="453"/>
                  </a:lnTo>
                  <a:lnTo>
                    <a:pt x="137" y="455"/>
                  </a:lnTo>
                  <a:lnTo>
                    <a:pt x="134" y="457"/>
                  </a:lnTo>
                  <a:lnTo>
                    <a:pt x="137" y="457"/>
                  </a:lnTo>
                  <a:lnTo>
                    <a:pt x="130" y="458"/>
                  </a:lnTo>
                  <a:lnTo>
                    <a:pt x="129" y="460"/>
                  </a:lnTo>
                  <a:lnTo>
                    <a:pt x="134" y="460"/>
                  </a:lnTo>
                  <a:lnTo>
                    <a:pt x="129" y="461"/>
                  </a:lnTo>
                  <a:lnTo>
                    <a:pt x="129" y="463"/>
                  </a:lnTo>
                  <a:lnTo>
                    <a:pt x="135" y="466"/>
                  </a:lnTo>
                  <a:lnTo>
                    <a:pt x="137" y="466"/>
                  </a:lnTo>
                  <a:lnTo>
                    <a:pt x="137" y="465"/>
                  </a:lnTo>
                  <a:lnTo>
                    <a:pt x="142" y="466"/>
                  </a:lnTo>
                  <a:lnTo>
                    <a:pt x="145" y="465"/>
                  </a:lnTo>
                  <a:lnTo>
                    <a:pt x="148" y="465"/>
                  </a:lnTo>
                  <a:lnTo>
                    <a:pt x="150" y="466"/>
                  </a:lnTo>
                  <a:lnTo>
                    <a:pt x="146" y="468"/>
                  </a:lnTo>
                  <a:lnTo>
                    <a:pt x="150" y="468"/>
                  </a:lnTo>
                  <a:lnTo>
                    <a:pt x="148" y="469"/>
                  </a:lnTo>
                  <a:lnTo>
                    <a:pt x="151" y="469"/>
                  </a:lnTo>
                  <a:lnTo>
                    <a:pt x="143" y="471"/>
                  </a:lnTo>
                  <a:lnTo>
                    <a:pt x="145" y="473"/>
                  </a:lnTo>
                  <a:lnTo>
                    <a:pt x="153" y="473"/>
                  </a:lnTo>
                  <a:lnTo>
                    <a:pt x="154" y="473"/>
                  </a:lnTo>
                  <a:lnTo>
                    <a:pt x="159" y="473"/>
                  </a:lnTo>
                  <a:lnTo>
                    <a:pt x="164" y="473"/>
                  </a:lnTo>
                  <a:lnTo>
                    <a:pt x="164" y="474"/>
                  </a:lnTo>
                  <a:lnTo>
                    <a:pt x="169" y="474"/>
                  </a:lnTo>
                  <a:lnTo>
                    <a:pt x="167" y="477"/>
                  </a:lnTo>
                  <a:lnTo>
                    <a:pt x="164" y="479"/>
                  </a:lnTo>
                  <a:lnTo>
                    <a:pt x="164" y="481"/>
                  </a:lnTo>
                  <a:lnTo>
                    <a:pt x="169" y="484"/>
                  </a:lnTo>
                  <a:lnTo>
                    <a:pt x="172" y="484"/>
                  </a:lnTo>
                  <a:lnTo>
                    <a:pt x="174" y="481"/>
                  </a:lnTo>
                  <a:lnTo>
                    <a:pt x="175" y="482"/>
                  </a:lnTo>
                  <a:lnTo>
                    <a:pt x="177" y="481"/>
                  </a:lnTo>
                  <a:lnTo>
                    <a:pt x="177" y="485"/>
                  </a:lnTo>
                  <a:lnTo>
                    <a:pt x="180" y="485"/>
                  </a:lnTo>
                  <a:lnTo>
                    <a:pt x="178" y="489"/>
                  </a:lnTo>
                  <a:lnTo>
                    <a:pt x="180" y="490"/>
                  </a:lnTo>
                  <a:lnTo>
                    <a:pt x="185" y="485"/>
                  </a:lnTo>
                  <a:lnTo>
                    <a:pt x="186" y="485"/>
                  </a:lnTo>
                  <a:lnTo>
                    <a:pt x="183" y="492"/>
                  </a:lnTo>
                  <a:lnTo>
                    <a:pt x="191" y="492"/>
                  </a:lnTo>
                  <a:lnTo>
                    <a:pt x="191" y="493"/>
                  </a:lnTo>
                  <a:lnTo>
                    <a:pt x="185" y="493"/>
                  </a:lnTo>
                  <a:lnTo>
                    <a:pt x="185" y="495"/>
                  </a:lnTo>
                  <a:lnTo>
                    <a:pt x="188" y="497"/>
                  </a:lnTo>
                  <a:lnTo>
                    <a:pt x="188" y="497"/>
                  </a:lnTo>
                  <a:lnTo>
                    <a:pt x="581" y="495"/>
                  </a:lnTo>
                  <a:lnTo>
                    <a:pt x="581" y="493"/>
                  </a:lnTo>
                  <a:lnTo>
                    <a:pt x="583" y="493"/>
                  </a:lnTo>
                  <a:lnTo>
                    <a:pt x="583" y="493"/>
                  </a:lnTo>
                  <a:lnTo>
                    <a:pt x="586" y="489"/>
                  </a:lnTo>
                  <a:lnTo>
                    <a:pt x="587" y="490"/>
                  </a:lnTo>
                  <a:lnTo>
                    <a:pt x="587" y="489"/>
                  </a:lnTo>
                  <a:lnTo>
                    <a:pt x="592" y="487"/>
                  </a:lnTo>
                  <a:lnTo>
                    <a:pt x="591" y="485"/>
                  </a:lnTo>
                  <a:lnTo>
                    <a:pt x="584" y="489"/>
                  </a:lnTo>
                  <a:lnTo>
                    <a:pt x="586" y="487"/>
                  </a:lnTo>
                  <a:lnTo>
                    <a:pt x="584" y="485"/>
                  </a:lnTo>
                  <a:lnTo>
                    <a:pt x="594" y="484"/>
                  </a:lnTo>
                  <a:lnTo>
                    <a:pt x="592" y="481"/>
                  </a:lnTo>
                  <a:lnTo>
                    <a:pt x="594" y="479"/>
                  </a:lnTo>
                  <a:lnTo>
                    <a:pt x="595" y="484"/>
                  </a:lnTo>
                  <a:lnTo>
                    <a:pt x="597" y="484"/>
                  </a:lnTo>
                  <a:lnTo>
                    <a:pt x="600" y="492"/>
                  </a:lnTo>
                  <a:lnTo>
                    <a:pt x="595" y="487"/>
                  </a:lnTo>
                  <a:lnTo>
                    <a:pt x="592" y="489"/>
                  </a:lnTo>
                  <a:lnTo>
                    <a:pt x="591" y="490"/>
                  </a:lnTo>
                  <a:lnTo>
                    <a:pt x="592" y="492"/>
                  </a:lnTo>
                  <a:lnTo>
                    <a:pt x="595" y="492"/>
                  </a:lnTo>
                  <a:lnTo>
                    <a:pt x="599" y="493"/>
                  </a:lnTo>
                  <a:lnTo>
                    <a:pt x="595" y="493"/>
                  </a:lnTo>
                  <a:lnTo>
                    <a:pt x="589" y="497"/>
                  </a:lnTo>
                  <a:lnTo>
                    <a:pt x="589" y="498"/>
                  </a:lnTo>
                  <a:lnTo>
                    <a:pt x="595" y="498"/>
                  </a:lnTo>
                  <a:lnTo>
                    <a:pt x="602" y="501"/>
                  </a:lnTo>
                  <a:lnTo>
                    <a:pt x="615" y="500"/>
                  </a:lnTo>
                  <a:lnTo>
                    <a:pt x="632" y="509"/>
                  </a:lnTo>
                  <a:lnTo>
                    <a:pt x="640" y="508"/>
                  </a:lnTo>
                  <a:lnTo>
                    <a:pt x="656" y="509"/>
                  </a:lnTo>
                  <a:lnTo>
                    <a:pt x="661" y="508"/>
                  </a:lnTo>
                  <a:lnTo>
                    <a:pt x="671" y="501"/>
                  </a:lnTo>
                  <a:lnTo>
                    <a:pt x="669" y="505"/>
                  </a:lnTo>
                  <a:lnTo>
                    <a:pt x="671" y="503"/>
                  </a:lnTo>
                  <a:lnTo>
                    <a:pt x="677" y="497"/>
                  </a:lnTo>
                  <a:lnTo>
                    <a:pt x="674" y="501"/>
                  </a:lnTo>
                  <a:lnTo>
                    <a:pt x="676" y="503"/>
                  </a:lnTo>
                  <a:lnTo>
                    <a:pt x="680" y="500"/>
                  </a:lnTo>
                  <a:lnTo>
                    <a:pt x="680" y="495"/>
                  </a:lnTo>
                  <a:lnTo>
                    <a:pt x="684" y="495"/>
                  </a:lnTo>
                  <a:lnTo>
                    <a:pt x="692" y="497"/>
                  </a:lnTo>
                  <a:lnTo>
                    <a:pt x="695" y="505"/>
                  </a:lnTo>
                  <a:lnTo>
                    <a:pt x="696" y="498"/>
                  </a:lnTo>
                  <a:lnTo>
                    <a:pt x="706" y="498"/>
                  </a:lnTo>
                  <a:lnTo>
                    <a:pt x="711" y="509"/>
                  </a:lnTo>
                  <a:lnTo>
                    <a:pt x="712" y="511"/>
                  </a:lnTo>
                  <a:lnTo>
                    <a:pt x="725" y="509"/>
                  </a:lnTo>
                  <a:lnTo>
                    <a:pt x="722" y="514"/>
                  </a:lnTo>
                  <a:lnTo>
                    <a:pt x="727" y="519"/>
                  </a:lnTo>
                  <a:lnTo>
                    <a:pt x="724" y="522"/>
                  </a:lnTo>
                  <a:lnTo>
                    <a:pt x="725" y="526"/>
                  </a:lnTo>
                  <a:lnTo>
                    <a:pt x="728" y="526"/>
                  </a:lnTo>
                  <a:lnTo>
                    <a:pt x="725" y="527"/>
                  </a:lnTo>
                  <a:lnTo>
                    <a:pt x="727" y="529"/>
                  </a:lnTo>
                  <a:lnTo>
                    <a:pt x="725" y="532"/>
                  </a:lnTo>
                  <a:lnTo>
                    <a:pt x="728" y="532"/>
                  </a:lnTo>
                  <a:lnTo>
                    <a:pt x="728" y="530"/>
                  </a:lnTo>
                  <a:lnTo>
                    <a:pt x="730" y="535"/>
                  </a:lnTo>
                  <a:lnTo>
                    <a:pt x="736" y="534"/>
                  </a:lnTo>
                  <a:lnTo>
                    <a:pt x="746" y="537"/>
                  </a:lnTo>
                  <a:lnTo>
                    <a:pt x="749" y="535"/>
                  </a:lnTo>
                  <a:lnTo>
                    <a:pt x="767" y="538"/>
                  </a:lnTo>
                  <a:lnTo>
                    <a:pt x="767" y="540"/>
                  </a:lnTo>
                  <a:lnTo>
                    <a:pt x="777" y="540"/>
                  </a:lnTo>
                  <a:lnTo>
                    <a:pt x="780" y="542"/>
                  </a:lnTo>
                  <a:lnTo>
                    <a:pt x="780" y="545"/>
                  </a:lnTo>
                  <a:lnTo>
                    <a:pt x="783" y="546"/>
                  </a:lnTo>
                  <a:lnTo>
                    <a:pt x="786" y="548"/>
                  </a:lnTo>
                  <a:lnTo>
                    <a:pt x="786" y="551"/>
                  </a:lnTo>
                  <a:lnTo>
                    <a:pt x="791" y="554"/>
                  </a:lnTo>
                  <a:lnTo>
                    <a:pt x="791" y="556"/>
                  </a:lnTo>
                  <a:lnTo>
                    <a:pt x="785" y="554"/>
                  </a:lnTo>
                  <a:lnTo>
                    <a:pt x="785" y="559"/>
                  </a:lnTo>
                  <a:lnTo>
                    <a:pt x="785" y="559"/>
                  </a:lnTo>
                  <a:lnTo>
                    <a:pt x="777" y="559"/>
                  </a:lnTo>
                  <a:lnTo>
                    <a:pt x="775" y="556"/>
                  </a:lnTo>
                  <a:lnTo>
                    <a:pt x="772" y="559"/>
                  </a:lnTo>
                  <a:lnTo>
                    <a:pt x="772" y="556"/>
                  </a:lnTo>
                  <a:lnTo>
                    <a:pt x="770" y="556"/>
                  </a:lnTo>
                  <a:lnTo>
                    <a:pt x="772" y="553"/>
                  </a:lnTo>
                  <a:lnTo>
                    <a:pt x="769" y="554"/>
                  </a:lnTo>
                  <a:lnTo>
                    <a:pt x="767" y="550"/>
                  </a:lnTo>
                  <a:lnTo>
                    <a:pt x="764" y="550"/>
                  </a:lnTo>
                  <a:lnTo>
                    <a:pt x="765" y="553"/>
                  </a:lnTo>
                  <a:lnTo>
                    <a:pt x="765" y="558"/>
                  </a:lnTo>
                  <a:lnTo>
                    <a:pt x="759" y="566"/>
                  </a:lnTo>
                  <a:lnTo>
                    <a:pt x="757" y="574"/>
                  </a:lnTo>
                  <a:lnTo>
                    <a:pt x="756" y="577"/>
                  </a:lnTo>
                  <a:lnTo>
                    <a:pt x="748" y="580"/>
                  </a:lnTo>
                  <a:lnTo>
                    <a:pt x="746" y="580"/>
                  </a:lnTo>
                  <a:lnTo>
                    <a:pt x="743" y="586"/>
                  </a:lnTo>
                  <a:lnTo>
                    <a:pt x="744" y="588"/>
                  </a:lnTo>
                  <a:lnTo>
                    <a:pt x="743" y="590"/>
                  </a:lnTo>
                  <a:lnTo>
                    <a:pt x="740" y="591"/>
                  </a:lnTo>
                  <a:lnTo>
                    <a:pt x="736" y="590"/>
                  </a:lnTo>
                  <a:lnTo>
                    <a:pt x="733" y="593"/>
                  </a:lnTo>
                  <a:lnTo>
                    <a:pt x="733" y="594"/>
                  </a:lnTo>
                  <a:lnTo>
                    <a:pt x="743" y="596"/>
                  </a:lnTo>
                  <a:lnTo>
                    <a:pt x="749" y="591"/>
                  </a:lnTo>
                  <a:lnTo>
                    <a:pt x="752" y="591"/>
                  </a:lnTo>
                  <a:lnTo>
                    <a:pt x="757" y="588"/>
                  </a:lnTo>
                  <a:lnTo>
                    <a:pt x="764" y="586"/>
                  </a:lnTo>
                  <a:lnTo>
                    <a:pt x="772" y="586"/>
                  </a:lnTo>
                  <a:lnTo>
                    <a:pt x="777" y="585"/>
                  </a:lnTo>
                  <a:lnTo>
                    <a:pt x="785" y="583"/>
                  </a:lnTo>
                  <a:lnTo>
                    <a:pt x="791" y="583"/>
                  </a:lnTo>
                  <a:lnTo>
                    <a:pt x="797" y="583"/>
                  </a:lnTo>
                  <a:lnTo>
                    <a:pt x="796" y="578"/>
                  </a:lnTo>
                  <a:lnTo>
                    <a:pt x="793" y="578"/>
                  </a:lnTo>
                  <a:lnTo>
                    <a:pt x="791" y="578"/>
                  </a:lnTo>
                  <a:lnTo>
                    <a:pt x="785" y="577"/>
                  </a:lnTo>
                  <a:lnTo>
                    <a:pt x="796" y="570"/>
                  </a:lnTo>
                  <a:lnTo>
                    <a:pt x="810" y="567"/>
                  </a:lnTo>
                  <a:lnTo>
                    <a:pt x="820" y="567"/>
                  </a:lnTo>
                  <a:lnTo>
                    <a:pt x="826" y="569"/>
                  </a:lnTo>
                  <a:lnTo>
                    <a:pt x="825" y="566"/>
                  </a:lnTo>
                  <a:lnTo>
                    <a:pt x="828" y="564"/>
                  </a:lnTo>
                  <a:lnTo>
                    <a:pt x="828" y="566"/>
                  </a:lnTo>
                  <a:lnTo>
                    <a:pt x="842" y="562"/>
                  </a:lnTo>
                  <a:lnTo>
                    <a:pt x="849" y="558"/>
                  </a:lnTo>
                  <a:lnTo>
                    <a:pt x="858" y="553"/>
                  </a:lnTo>
                  <a:lnTo>
                    <a:pt x="858" y="553"/>
                  </a:lnTo>
                  <a:lnTo>
                    <a:pt x="895" y="553"/>
                  </a:lnTo>
                  <a:lnTo>
                    <a:pt x="908" y="553"/>
                  </a:lnTo>
                  <a:lnTo>
                    <a:pt x="911" y="550"/>
                  </a:lnTo>
                  <a:lnTo>
                    <a:pt x="916" y="548"/>
                  </a:lnTo>
                  <a:lnTo>
                    <a:pt x="922" y="548"/>
                  </a:lnTo>
                  <a:lnTo>
                    <a:pt x="922" y="546"/>
                  </a:lnTo>
                  <a:lnTo>
                    <a:pt x="927" y="543"/>
                  </a:lnTo>
                  <a:lnTo>
                    <a:pt x="929" y="537"/>
                  </a:lnTo>
                  <a:lnTo>
                    <a:pt x="934" y="530"/>
                  </a:lnTo>
                  <a:lnTo>
                    <a:pt x="935" y="526"/>
                  </a:lnTo>
                  <a:lnTo>
                    <a:pt x="943" y="517"/>
                  </a:lnTo>
                  <a:lnTo>
                    <a:pt x="947" y="517"/>
                  </a:lnTo>
                  <a:lnTo>
                    <a:pt x="950" y="519"/>
                  </a:lnTo>
                  <a:lnTo>
                    <a:pt x="956" y="517"/>
                  </a:lnTo>
                  <a:lnTo>
                    <a:pt x="959" y="514"/>
                  </a:lnTo>
                  <a:lnTo>
                    <a:pt x="961" y="509"/>
                  </a:lnTo>
                  <a:lnTo>
                    <a:pt x="964" y="509"/>
                  </a:lnTo>
                  <a:lnTo>
                    <a:pt x="966" y="508"/>
                  </a:lnTo>
                  <a:lnTo>
                    <a:pt x="972" y="508"/>
                  </a:lnTo>
                  <a:lnTo>
                    <a:pt x="975" y="511"/>
                  </a:lnTo>
                  <a:lnTo>
                    <a:pt x="982" y="509"/>
                  </a:lnTo>
                  <a:lnTo>
                    <a:pt x="983" y="508"/>
                  </a:lnTo>
                  <a:lnTo>
                    <a:pt x="991" y="508"/>
                  </a:lnTo>
                  <a:lnTo>
                    <a:pt x="999" y="509"/>
                  </a:lnTo>
                  <a:lnTo>
                    <a:pt x="999" y="505"/>
                  </a:lnTo>
                  <a:lnTo>
                    <a:pt x="1007" y="506"/>
                  </a:lnTo>
                  <a:lnTo>
                    <a:pt x="1022" y="500"/>
                  </a:lnTo>
                  <a:lnTo>
                    <a:pt x="1023" y="497"/>
                  </a:lnTo>
                  <a:lnTo>
                    <a:pt x="1022" y="495"/>
                  </a:lnTo>
                  <a:lnTo>
                    <a:pt x="1023" y="495"/>
                  </a:lnTo>
                  <a:lnTo>
                    <a:pt x="1022" y="493"/>
                  </a:lnTo>
                  <a:lnTo>
                    <a:pt x="1012" y="489"/>
                  </a:lnTo>
                  <a:lnTo>
                    <a:pt x="1006" y="489"/>
                  </a:lnTo>
                  <a:lnTo>
                    <a:pt x="991" y="490"/>
                  </a:lnTo>
                  <a:lnTo>
                    <a:pt x="956" y="501"/>
                  </a:lnTo>
                  <a:lnTo>
                    <a:pt x="945" y="508"/>
                  </a:lnTo>
                  <a:lnTo>
                    <a:pt x="942" y="513"/>
                  </a:lnTo>
                  <a:lnTo>
                    <a:pt x="926" y="524"/>
                  </a:lnTo>
                  <a:lnTo>
                    <a:pt x="919" y="526"/>
                  </a:lnTo>
                  <a:lnTo>
                    <a:pt x="935" y="516"/>
                  </a:lnTo>
                  <a:lnTo>
                    <a:pt x="942" y="508"/>
                  </a:lnTo>
                  <a:lnTo>
                    <a:pt x="942" y="505"/>
                  </a:lnTo>
                  <a:lnTo>
                    <a:pt x="948" y="503"/>
                  </a:lnTo>
                  <a:lnTo>
                    <a:pt x="958" y="495"/>
                  </a:lnTo>
                  <a:lnTo>
                    <a:pt x="966" y="490"/>
                  </a:lnTo>
                  <a:lnTo>
                    <a:pt x="971" y="489"/>
                  </a:lnTo>
                  <a:lnTo>
                    <a:pt x="982" y="487"/>
                  </a:lnTo>
                  <a:lnTo>
                    <a:pt x="985" y="481"/>
                  </a:lnTo>
                  <a:lnTo>
                    <a:pt x="990" y="476"/>
                  </a:lnTo>
                  <a:lnTo>
                    <a:pt x="993" y="476"/>
                  </a:lnTo>
                  <a:lnTo>
                    <a:pt x="996" y="476"/>
                  </a:lnTo>
                  <a:lnTo>
                    <a:pt x="998" y="474"/>
                  </a:lnTo>
                  <a:lnTo>
                    <a:pt x="1023" y="473"/>
                  </a:lnTo>
                  <a:lnTo>
                    <a:pt x="1060" y="473"/>
                  </a:lnTo>
                  <a:lnTo>
                    <a:pt x="1064" y="476"/>
                  </a:lnTo>
                  <a:lnTo>
                    <a:pt x="1083" y="473"/>
                  </a:lnTo>
                  <a:lnTo>
                    <a:pt x="1086" y="469"/>
                  </a:lnTo>
                  <a:lnTo>
                    <a:pt x="1084" y="473"/>
                  </a:lnTo>
                  <a:lnTo>
                    <a:pt x="1088" y="473"/>
                  </a:lnTo>
                  <a:lnTo>
                    <a:pt x="1094" y="469"/>
                  </a:lnTo>
                  <a:lnTo>
                    <a:pt x="1096" y="468"/>
                  </a:lnTo>
                  <a:lnTo>
                    <a:pt x="1105" y="460"/>
                  </a:lnTo>
                  <a:lnTo>
                    <a:pt x="1105" y="460"/>
                  </a:lnTo>
                  <a:lnTo>
                    <a:pt x="1113" y="457"/>
                  </a:lnTo>
                  <a:lnTo>
                    <a:pt x="1129" y="453"/>
                  </a:lnTo>
                  <a:lnTo>
                    <a:pt x="1134" y="453"/>
                  </a:lnTo>
                  <a:lnTo>
                    <a:pt x="1137" y="452"/>
                  </a:lnTo>
                  <a:lnTo>
                    <a:pt x="1153" y="442"/>
                  </a:lnTo>
                  <a:lnTo>
                    <a:pt x="1149" y="437"/>
                  </a:lnTo>
                  <a:lnTo>
                    <a:pt x="1153" y="439"/>
                  </a:lnTo>
                  <a:close/>
                  <a:moveTo>
                    <a:pt x="329" y="186"/>
                  </a:moveTo>
                  <a:lnTo>
                    <a:pt x="329" y="187"/>
                  </a:lnTo>
                  <a:lnTo>
                    <a:pt x="324" y="187"/>
                  </a:lnTo>
                  <a:lnTo>
                    <a:pt x="323" y="189"/>
                  </a:lnTo>
                  <a:lnTo>
                    <a:pt x="323" y="190"/>
                  </a:lnTo>
                  <a:lnTo>
                    <a:pt x="300" y="200"/>
                  </a:lnTo>
                  <a:lnTo>
                    <a:pt x="300" y="197"/>
                  </a:lnTo>
                  <a:lnTo>
                    <a:pt x="308" y="194"/>
                  </a:lnTo>
                  <a:lnTo>
                    <a:pt x="310" y="192"/>
                  </a:lnTo>
                  <a:lnTo>
                    <a:pt x="315" y="189"/>
                  </a:lnTo>
                  <a:lnTo>
                    <a:pt x="318" y="186"/>
                  </a:lnTo>
                  <a:lnTo>
                    <a:pt x="318" y="181"/>
                  </a:lnTo>
                  <a:lnTo>
                    <a:pt x="312" y="182"/>
                  </a:lnTo>
                  <a:lnTo>
                    <a:pt x="303" y="186"/>
                  </a:lnTo>
                  <a:lnTo>
                    <a:pt x="300" y="192"/>
                  </a:lnTo>
                  <a:lnTo>
                    <a:pt x="292" y="197"/>
                  </a:lnTo>
                  <a:lnTo>
                    <a:pt x="281" y="195"/>
                  </a:lnTo>
                  <a:lnTo>
                    <a:pt x="275" y="190"/>
                  </a:lnTo>
                  <a:lnTo>
                    <a:pt x="283" y="189"/>
                  </a:lnTo>
                  <a:lnTo>
                    <a:pt x="286" y="186"/>
                  </a:lnTo>
                  <a:lnTo>
                    <a:pt x="286" y="184"/>
                  </a:lnTo>
                  <a:lnTo>
                    <a:pt x="295" y="179"/>
                  </a:lnTo>
                  <a:lnTo>
                    <a:pt x="297" y="176"/>
                  </a:lnTo>
                  <a:lnTo>
                    <a:pt x="294" y="173"/>
                  </a:lnTo>
                  <a:lnTo>
                    <a:pt x="294" y="171"/>
                  </a:lnTo>
                  <a:lnTo>
                    <a:pt x="308" y="173"/>
                  </a:lnTo>
                  <a:lnTo>
                    <a:pt x="312" y="171"/>
                  </a:lnTo>
                  <a:lnTo>
                    <a:pt x="312" y="170"/>
                  </a:lnTo>
                  <a:lnTo>
                    <a:pt x="307" y="170"/>
                  </a:lnTo>
                  <a:lnTo>
                    <a:pt x="303" y="166"/>
                  </a:lnTo>
                  <a:lnTo>
                    <a:pt x="289" y="165"/>
                  </a:lnTo>
                  <a:lnTo>
                    <a:pt x="287" y="168"/>
                  </a:lnTo>
                  <a:lnTo>
                    <a:pt x="286" y="170"/>
                  </a:lnTo>
                  <a:lnTo>
                    <a:pt x="284" y="166"/>
                  </a:lnTo>
                  <a:lnTo>
                    <a:pt x="278" y="168"/>
                  </a:lnTo>
                  <a:lnTo>
                    <a:pt x="273" y="168"/>
                  </a:lnTo>
                  <a:lnTo>
                    <a:pt x="273" y="166"/>
                  </a:lnTo>
                  <a:lnTo>
                    <a:pt x="268" y="166"/>
                  </a:lnTo>
                  <a:lnTo>
                    <a:pt x="265" y="171"/>
                  </a:lnTo>
                  <a:lnTo>
                    <a:pt x="263" y="170"/>
                  </a:lnTo>
                  <a:lnTo>
                    <a:pt x="262" y="173"/>
                  </a:lnTo>
                  <a:lnTo>
                    <a:pt x="260" y="168"/>
                  </a:lnTo>
                  <a:lnTo>
                    <a:pt x="263" y="163"/>
                  </a:lnTo>
                  <a:lnTo>
                    <a:pt x="270" y="163"/>
                  </a:lnTo>
                  <a:lnTo>
                    <a:pt x="273" y="162"/>
                  </a:lnTo>
                  <a:lnTo>
                    <a:pt x="278" y="163"/>
                  </a:lnTo>
                  <a:lnTo>
                    <a:pt x="291" y="157"/>
                  </a:lnTo>
                  <a:lnTo>
                    <a:pt x="292" y="158"/>
                  </a:lnTo>
                  <a:lnTo>
                    <a:pt x="307" y="157"/>
                  </a:lnTo>
                  <a:lnTo>
                    <a:pt x="316" y="153"/>
                  </a:lnTo>
                  <a:lnTo>
                    <a:pt x="321" y="150"/>
                  </a:lnTo>
                  <a:lnTo>
                    <a:pt x="329" y="149"/>
                  </a:lnTo>
                  <a:lnTo>
                    <a:pt x="337" y="144"/>
                  </a:lnTo>
                  <a:lnTo>
                    <a:pt x="348" y="149"/>
                  </a:lnTo>
                  <a:lnTo>
                    <a:pt x="328" y="157"/>
                  </a:lnTo>
                  <a:lnTo>
                    <a:pt x="329" y="158"/>
                  </a:lnTo>
                  <a:lnTo>
                    <a:pt x="326" y="160"/>
                  </a:lnTo>
                  <a:lnTo>
                    <a:pt x="328" y="162"/>
                  </a:lnTo>
                  <a:lnTo>
                    <a:pt x="350" y="162"/>
                  </a:lnTo>
                  <a:lnTo>
                    <a:pt x="361" y="153"/>
                  </a:lnTo>
                  <a:lnTo>
                    <a:pt x="366" y="153"/>
                  </a:lnTo>
                  <a:lnTo>
                    <a:pt x="363" y="160"/>
                  </a:lnTo>
                  <a:lnTo>
                    <a:pt x="366" y="157"/>
                  </a:lnTo>
                  <a:lnTo>
                    <a:pt x="360" y="163"/>
                  </a:lnTo>
                  <a:lnTo>
                    <a:pt x="361" y="165"/>
                  </a:lnTo>
                  <a:lnTo>
                    <a:pt x="347" y="178"/>
                  </a:lnTo>
                  <a:lnTo>
                    <a:pt x="352" y="176"/>
                  </a:lnTo>
                  <a:lnTo>
                    <a:pt x="355" y="178"/>
                  </a:lnTo>
                  <a:lnTo>
                    <a:pt x="344" y="179"/>
                  </a:lnTo>
                  <a:lnTo>
                    <a:pt x="339" y="176"/>
                  </a:lnTo>
                  <a:lnTo>
                    <a:pt x="332" y="176"/>
                  </a:lnTo>
                  <a:lnTo>
                    <a:pt x="326" y="182"/>
                  </a:lnTo>
                  <a:lnTo>
                    <a:pt x="329" y="186"/>
                  </a:lnTo>
                  <a:close/>
                  <a:moveTo>
                    <a:pt x="411" y="264"/>
                  </a:moveTo>
                  <a:lnTo>
                    <a:pt x="400" y="271"/>
                  </a:lnTo>
                  <a:lnTo>
                    <a:pt x="393" y="274"/>
                  </a:lnTo>
                  <a:lnTo>
                    <a:pt x="388" y="272"/>
                  </a:lnTo>
                  <a:lnTo>
                    <a:pt x="385" y="275"/>
                  </a:lnTo>
                  <a:lnTo>
                    <a:pt x="382" y="277"/>
                  </a:lnTo>
                  <a:lnTo>
                    <a:pt x="377" y="282"/>
                  </a:lnTo>
                  <a:lnTo>
                    <a:pt x="371" y="282"/>
                  </a:lnTo>
                  <a:lnTo>
                    <a:pt x="355" y="287"/>
                  </a:lnTo>
                  <a:lnTo>
                    <a:pt x="350" y="287"/>
                  </a:lnTo>
                  <a:lnTo>
                    <a:pt x="344" y="287"/>
                  </a:lnTo>
                  <a:lnTo>
                    <a:pt x="340" y="283"/>
                  </a:lnTo>
                  <a:lnTo>
                    <a:pt x="329" y="279"/>
                  </a:lnTo>
                  <a:lnTo>
                    <a:pt x="326" y="275"/>
                  </a:lnTo>
                  <a:lnTo>
                    <a:pt x="321" y="275"/>
                  </a:lnTo>
                  <a:lnTo>
                    <a:pt x="321" y="277"/>
                  </a:lnTo>
                  <a:lnTo>
                    <a:pt x="315" y="275"/>
                  </a:lnTo>
                  <a:lnTo>
                    <a:pt x="320" y="271"/>
                  </a:lnTo>
                  <a:lnTo>
                    <a:pt x="323" y="271"/>
                  </a:lnTo>
                  <a:lnTo>
                    <a:pt x="334" y="277"/>
                  </a:lnTo>
                  <a:lnTo>
                    <a:pt x="340" y="277"/>
                  </a:lnTo>
                  <a:lnTo>
                    <a:pt x="342" y="274"/>
                  </a:lnTo>
                  <a:lnTo>
                    <a:pt x="344" y="274"/>
                  </a:lnTo>
                  <a:lnTo>
                    <a:pt x="352" y="279"/>
                  </a:lnTo>
                  <a:lnTo>
                    <a:pt x="355" y="277"/>
                  </a:lnTo>
                  <a:lnTo>
                    <a:pt x="353" y="274"/>
                  </a:lnTo>
                  <a:lnTo>
                    <a:pt x="353" y="274"/>
                  </a:lnTo>
                  <a:lnTo>
                    <a:pt x="361" y="272"/>
                  </a:lnTo>
                  <a:lnTo>
                    <a:pt x="360" y="271"/>
                  </a:lnTo>
                  <a:lnTo>
                    <a:pt x="364" y="267"/>
                  </a:lnTo>
                  <a:lnTo>
                    <a:pt x="363" y="266"/>
                  </a:lnTo>
                  <a:lnTo>
                    <a:pt x="364" y="266"/>
                  </a:lnTo>
                  <a:lnTo>
                    <a:pt x="372" y="266"/>
                  </a:lnTo>
                  <a:lnTo>
                    <a:pt x="371" y="263"/>
                  </a:lnTo>
                  <a:lnTo>
                    <a:pt x="374" y="263"/>
                  </a:lnTo>
                  <a:lnTo>
                    <a:pt x="376" y="259"/>
                  </a:lnTo>
                  <a:lnTo>
                    <a:pt x="368" y="259"/>
                  </a:lnTo>
                  <a:lnTo>
                    <a:pt x="371" y="256"/>
                  </a:lnTo>
                  <a:lnTo>
                    <a:pt x="368" y="256"/>
                  </a:lnTo>
                  <a:lnTo>
                    <a:pt x="366" y="251"/>
                  </a:lnTo>
                  <a:lnTo>
                    <a:pt x="361" y="250"/>
                  </a:lnTo>
                  <a:lnTo>
                    <a:pt x="361" y="248"/>
                  </a:lnTo>
                  <a:lnTo>
                    <a:pt x="358" y="245"/>
                  </a:lnTo>
                  <a:lnTo>
                    <a:pt x="358" y="242"/>
                  </a:lnTo>
                  <a:lnTo>
                    <a:pt x="355" y="240"/>
                  </a:lnTo>
                  <a:lnTo>
                    <a:pt x="364" y="240"/>
                  </a:lnTo>
                  <a:lnTo>
                    <a:pt x="364" y="238"/>
                  </a:lnTo>
                  <a:lnTo>
                    <a:pt x="363" y="243"/>
                  </a:lnTo>
                  <a:lnTo>
                    <a:pt x="364" y="245"/>
                  </a:lnTo>
                  <a:lnTo>
                    <a:pt x="376" y="253"/>
                  </a:lnTo>
                  <a:lnTo>
                    <a:pt x="380" y="250"/>
                  </a:lnTo>
                  <a:lnTo>
                    <a:pt x="380" y="243"/>
                  </a:lnTo>
                  <a:lnTo>
                    <a:pt x="384" y="248"/>
                  </a:lnTo>
                  <a:lnTo>
                    <a:pt x="382" y="253"/>
                  </a:lnTo>
                  <a:lnTo>
                    <a:pt x="384" y="256"/>
                  </a:lnTo>
                  <a:lnTo>
                    <a:pt x="388" y="258"/>
                  </a:lnTo>
                  <a:lnTo>
                    <a:pt x="392" y="255"/>
                  </a:lnTo>
                  <a:lnTo>
                    <a:pt x="392" y="255"/>
                  </a:lnTo>
                  <a:lnTo>
                    <a:pt x="390" y="259"/>
                  </a:lnTo>
                  <a:lnTo>
                    <a:pt x="393" y="261"/>
                  </a:lnTo>
                  <a:lnTo>
                    <a:pt x="403" y="259"/>
                  </a:lnTo>
                  <a:lnTo>
                    <a:pt x="413" y="253"/>
                  </a:lnTo>
                  <a:lnTo>
                    <a:pt x="417" y="246"/>
                  </a:lnTo>
                  <a:lnTo>
                    <a:pt x="429" y="243"/>
                  </a:lnTo>
                  <a:lnTo>
                    <a:pt x="441" y="242"/>
                  </a:lnTo>
                  <a:lnTo>
                    <a:pt x="451" y="243"/>
                  </a:lnTo>
                  <a:lnTo>
                    <a:pt x="453" y="245"/>
                  </a:lnTo>
                  <a:lnTo>
                    <a:pt x="448" y="250"/>
                  </a:lnTo>
                  <a:lnTo>
                    <a:pt x="443" y="245"/>
                  </a:lnTo>
                  <a:lnTo>
                    <a:pt x="440" y="246"/>
                  </a:lnTo>
                  <a:lnTo>
                    <a:pt x="435" y="248"/>
                  </a:lnTo>
                  <a:lnTo>
                    <a:pt x="441" y="250"/>
                  </a:lnTo>
                  <a:lnTo>
                    <a:pt x="441" y="251"/>
                  </a:lnTo>
                  <a:lnTo>
                    <a:pt x="432" y="253"/>
                  </a:lnTo>
                  <a:lnTo>
                    <a:pt x="425" y="250"/>
                  </a:lnTo>
                  <a:lnTo>
                    <a:pt x="425" y="255"/>
                  </a:lnTo>
                  <a:lnTo>
                    <a:pt x="414" y="259"/>
                  </a:lnTo>
                  <a:lnTo>
                    <a:pt x="411" y="264"/>
                  </a:lnTo>
                  <a:close/>
                  <a:moveTo>
                    <a:pt x="454" y="320"/>
                  </a:moveTo>
                  <a:lnTo>
                    <a:pt x="445" y="320"/>
                  </a:lnTo>
                  <a:lnTo>
                    <a:pt x="432" y="320"/>
                  </a:lnTo>
                  <a:lnTo>
                    <a:pt x="416" y="325"/>
                  </a:lnTo>
                  <a:lnTo>
                    <a:pt x="416" y="328"/>
                  </a:lnTo>
                  <a:lnTo>
                    <a:pt x="414" y="330"/>
                  </a:lnTo>
                  <a:lnTo>
                    <a:pt x="405" y="330"/>
                  </a:lnTo>
                  <a:lnTo>
                    <a:pt x="401" y="328"/>
                  </a:lnTo>
                  <a:lnTo>
                    <a:pt x="403" y="327"/>
                  </a:lnTo>
                  <a:lnTo>
                    <a:pt x="406" y="325"/>
                  </a:lnTo>
                  <a:lnTo>
                    <a:pt x="414" y="320"/>
                  </a:lnTo>
                  <a:lnTo>
                    <a:pt x="416" y="320"/>
                  </a:lnTo>
                  <a:lnTo>
                    <a:pt x="424" y="314"/>
                  </a:lnTo>
                  <a:lnTo>
                    <a:pt x="427" y="311"/>
                  </a:lnTo>
                  <a:lnTo>
                    <a:pt x="433" y="309"/>
                  </a:lnTo>
                  <a:lnTo>
                    <a:pt x="432" y="306"/>
                  </a:lnTo>
                  <a:lnTo>
                    <a:pt x="435" y="304"/>
                  </a:lnTo>
                  <a:lnTo>
                    <a:pt x="445" y="306"/>
                  </a:lnTo>
                  <a:lnTo>
                    <a:pt x="435" y="309"/>
                  </a:lnTo>
                  <a:lnTo>
                    <a:pt x="433" y="312"/>
                  </a:lnTo>
                  <a:lnTo>
                    <a:pt x="441" y="312"/>
                  </a:lnTo>
                  <a:lnTo>
                    <a:pt x="438" y="315"/>
                  </a:lnTo>
                  <a:lnTo>
                    <a:pt x="453" y="314"/>
                  </a:lnTo>
                  <a:lnTo>
                    <a:pt x="456" y="315"/>
                  </a:lnTo>
                  <a:lnTo>
                    <a:pt x="470" y="317"/>
                  </a:lnTo>
                  <a:lnTo>
                    <a:pt x="454" y="320"/>
                  </a:lnTo>
                  <a:close/>
                  <a:moveTo>
                    <a:pt x="589" y="352"/>
                  </a:moveTo>
                  <a:lnTo>
                    <a:pt x="589" y="354"/>
                  </a:lnTo>
                  <a:lnTo>
                    <a:pt x="586" y="356"/>
                  </a:lnTo>
                  <a:lnTo>
                    <a:pt x="584" y="352"/>
                  </a:lnTo>
                  <a:lnTo>
                    <a:pt x="589" y="352"/>
                  </a:lnTo>
                  <a:close/>
                  <a:moveTo>
                    <a:pt x="557" y="360"/>
                  </a:moveTo>
                  <a:lnTo>
                    <a:pt x="558" y="362"/>
                  </a:lnTo>
                  <a:lnTo>
                    <a:pt x="562" y="359"/>
                  </a:lnTo>
                  <a:lnTo>
                    <a:pt x="560" y="362"/>
                  </a:lnTo>
                  <a:lnTo>
                    <a:pt x="563" y="360"/>
                  </a:lnTo>
                  <a:lnTo>
                    <a:pt x="563" y="359"/>
                  </a:lnTo>
                  <a:lnTo>
                    <a:pt x="565" y="359"/>
                  </a:lnTo>
                  <a:lnTo>
                    <a:pt x="566" y="357"/>
                  </a:lnTo>
                  <a:lnTo>
                    <a:pt x="566" y="356"/>
                  </a:lnTo>
                  <a:lnTo>
                    <a:pt x="570" y="354"/>
                  </a:lnTo>
                  <a:lnTo>
                    <a:pt x="570" y="351"/>
                  </a:lnTo>
                  <a:lnTo>
                    <a:pt x="573" y="349"/>
                  </a:lnTo>
                  <a:lnTo>
                    <a:pt x="576" y="348"/>
                  </a:lnTo>
                  <a:lnTo>
                    <a:pt x="573" y="351"/>
                  </a:lnTo>
                  <a:lnTo>
                    <a:pt x="575" y="352"/>
                  </a:lnTo>
                  <a:lnTo>
                    <a:pt x="578" y="352"/>
                  </a:lnTo>
                  <a:lnTo>
                    <a:pt x="571" y="359"/>
                  </a:lnTo>
                  <a:lnTo>
                    <a:pt x="566" y="359"/>
                  </a:lnTo>
                  <a:lnTo>
                    <a:pt x="562" y="364"/>
                  </a:lnTo>
                  <a:lnTo>
                    <a:pt x="560" y="362"/>
                  </a:lnTo>
                  <a:lnTo>
                    <a:pt x="557" y="365"/>
                  </a:lnTo>
                  <a:lnTo>
                    <a:pt x="554" y="365"/>
                  </a:lnTo>
                  <a:lnTo>
                    <a:pt x="552" y="367"/>
                  </a:lnTo>
                  <a:lnTo>
                    <a:pt x="550" y="367"/>
                  </a:lnTo>
                  <a:lnTo>
                    <a:pt x="550" y="365"/>
                  </a:lnTo>
                  <a:lnTo>
                    <a:pt x="557" y="360"/>
                  </a:lnTo>
                  <a:close/>
                  <a:moveTo>
                    <a:pt x="523" y="453"/>
                  </a:moveTo>
                  <a:lnTo>
                    <a:pt x="523" y="444"/>
                  </a:lnTo>
                  <a:lnTo>
                    <a:pt x="526" y="439"/>
                  </a:lnTo>
                  <a:lnTo>
                    <a:pt x="528" y="434"/>
                  </a:lnTo>
                  <a:lnTo>
                    <a:pt x="525" y="433"/>
                  </a:lnTo>
                  <a:lnTo>
                    <a:pt x="525" y="437"/>
                  </a:lnTo>
                  <a:lnTo>
                    <a:pt x="523" y="437"/>
                  </a:lnTo>
                  <a:lnTo>
                    <a:pt x="523" y="431"/>
                  </a:lnTo>
                  <a:lnTo>
                    <a:pt x="522" y="431"/>
                  </a:lnTo>
                  <a:lnTo>
                    <a:pt x="520" y="433"/>
                  </a:lnTo>
                  <a:lnTo>
                    <a:pt x="520" y="433"/>
                  </a:lnTo>
                  <a:lnTo>
                    <a:pt x="518" y="436"/>
                  </a:lnTo>
                  <a:lnTo>
                    <a:pt x="517" y="436"/>
                  </a:lnTo>
                  <a:lnTo>
                    <a:pt x="515" y="434"/>
                  </a:lnTo>
                  <a:lnTo>
                    <a:pt x="515" y="431"/>
                  </a:lnTo>
                  <a:lnTo>
                    <a:pt x="514" y="429"/>
                  </a:lnTo>
                  <a:lnTo>
                    <a:pt x="523" y="428"/>
                  </a:lnTo>
                  <a:lnTo>
                    <a:pt x="534" y="433"/>
                  </a:lnTo>
                  <a:lnTo>
                    <a:pt x="533" y="439"/>
                  </a:lnTo>
                  <a:lnTo>
                    <a:pt x="528" y="444"/>
                  </a:lnTo>
                  <a:lnTo>
                    <a:pt x="528" y="450"/>
                  </a:lnTo>
                  <a:lnTo>
                    <a:pt x="530" y="450"/>
                  </a:lnTo>
                  <a:lnTo>
                    <a:pt x="530" y="453"/>
                  </a:lnTo>
                  <a:lnTo>
                    <a:pt x="526" y="455"/>
                  </a:lnTo>
                  <a:lnTo>
                    <a:pt x="525" y="452"/>
                  </a:lnTo>
                  <a:lnTo>
                    <a:pt x="523" y="453"/>
                  </a:lnTo>
                  <a:close/>
                  <a:moveTo>
                    <a:pt x="523" y="461"/>
                  </a:moveTo>
                  <a:lnTo>
                    <a:pt x="523" y="457"/>
                  </a:lnTo>
                  <a:lnTo>
                    <a:pt x="525" y="457"/>
                  </a:lnTo>
                  <a:lnTo>
                    <a:pt x="528" y="461"/>
                  </a:lnTo>
                  <a:lnTo>
                    <a:pt x="523" y="461"/>
                  </a:lnTo>
                  <a:close/>
                  <a:moveTo>
                    <a:pt x="536" y="428"/>
                  </a:moveTo>
                  <a:lnTo>
                    <a:pt x="531" y="429"/>
                  </a:lnTo>
                  <a:lnTo>
                    <a:pt x="525" y="428"/>
                  </a:lnTo>
                  <a:lnTo>
                    <a:pt x="525" y="426"/>
                  </a:lnTo>
                  <a:lnTo>
                    <a:pt x="523" y="426"/>
                  </a:lnTo>
                  <a:lnTo>
                    <a:pt x="518" y="423"/>
                  </a:lnTo>
                  <a:lnTo>
                    <a:pt x="526" y="421"/>
                  </a:lnTo>
                  <a:lnTo>
                    <a:pt x="531" y="421"/>
                  </a:lnTo>
                  <a:lnTo>
                    <a:pt x="533" y="424"/>
                  </a:lnTo>
                  <a:lnTo>
                    <a:pt x="531" y="426"/>
                  </a:lnTo>
                  <a:lnTo>
                    <a:pt x="539" y="424"/>
                  </a:lnTo>
                  <a:lnTo>
                    <a:pt x="541" y="429"/>
                  </a:lnTo>
                  <a:lnTo>
                    <a:pt x="538" y="431"/>
                  </a:lnTo>
                  <a:lnTo>
                    <a:pt x="536" y="429"/>
                  </a:lnTo>
                  <a:lnTo>
                    <a:pt x="536" y="428"/>
                  </a:lnTo>
                  <a:close/>
                  <a:moveTo>
                    <a:pt x="539" y="477"/>
                  </a:moveTo>
                  <a:lnTo>
                    <a:pt x="538" y="468"/>
                  </a:lnTo>
                  <a:lnTo>
                    <a:pt x="536" y="463"/>
                  </a:lnTo>
                  <a:lnTo>
                    <a:pt x="536" y="460"/>
                  </a:lnTo>
                  <a:lnTo>
                    <a:pt x="534" y="458"/>
                  </a:lnTo>
                  <a:lnTo>
                    <a:pt x="536" y="455"/>
                  </a:lnTo>
                  <a:lnTo>
                    <a:pt x="534" y="455"/>
                  </a:lnTo>
                  <a:lnTo>
                    <a:pt x="533" y="453"/>
                  </a:lnTo>
                  <a:lnTo>
                    <a:pt x="531" y="453"/>
                  </a:lnTo>
                  <a:lnTo>
                    <a:pt x="530" y="457"/>
                  </a:lnTo>
                  <a:lnTo>
                    <a:pt x="530" y="453"/>
                  </a:lnTo>
                  <a:lnTo>
                    <a:pt x="533" y="450"/>
                  </a:lnTo>
                  <a:lnTo>
                    <a:pt x="534" y="453"/>
                  </a:lnTo>
                  <a:lnTo>
                    <a:pt x="536" y="453"/>
                  </a:lnTo>
                  <a:lnTo>
                    <a:pt x="536" y="452"/>
                  </a:lnTo>
                  <a:lnTo>
                    <a:pt x="538" y="458"/>
                  </a:lnTo>
                  <a:lnTo>
                    <a:pt x="539" y="453"/>
                  </a:lnTo>
                  <a:lnTo>
                    <a:pt x="541" y="453"/>
                  </a:lnTo>
                  <a:lnTo>
                    <a:pt x="541" y="455"/>
                  </a:lnTo>
                  <a:lnTo>
                    <a:pt x="541" y="458"/>
                  </a:lnTo>
                  <a:lnTo>
                    <a:pt x="542" y="460"/>
                  </a:lnTo>
                  <a:lnTo>
                    <a:pt x="539" y="465"/>
                  </a:lnTo>
                  <a:lnTo>
                    <a:pt x="539" y="466"/>
                  </a:lnTo>
                  <a:lnTo>
                    <a:pt x="542" y="466"/>
                  </a:lnTo>
                  <a:lnTo>
                    <a:pt x="547" y="471"/>
                  </a:lnTo>
                  <a:lnTo>
                    <a:pt x="547" y="476"/>
                  </a:lnTo>
                  <a:lnTo>
                    <a:pt x="539" y="477"/>
                  </a:lnTo>
                  <a:close/>
                  <a:moveTo>
                    <a:pt x="575" y="463"/>
                  </a:moveTo>
                  <a:lnTo>
                    <a:pt x="571" y="471"/>
                  </a:lnTo>
                  <a:lnTo>
                    <a:pt x="570" y="469"/>
                  </a:lnTo>
                  <a:lnTo>
                    <a:pt x="568" y="474"/>
                  </a:lnTo>
                  <a:lnTo>
                    <a:pt x="565" y="474"/>
                  </a:lnTo>
                  <a:lnTo>
                    <a:pt x="565" y="469"/>
                  </a:lnTo>
                  <a:lnTo>
                    <a:pt x="566" y="463"/>
                  </a:lnTo>
                  <a:lnTo>
                    <a:pt x="571" y="460"/>
                  </a:lnTo>
                  <a:lnTo>
                    <a:pt x="568" y="461"/>
                  </a:lnTo>
                  <a:lnTo>
                    <a:pt x="571" y="453"/>
                  </a:lnTo>
                  <a:lnTo>
                    <a:pt x="570" y="452"/>
                  </a:lnTo>
                  <a:lnTo>
                    <a:pt x="568" y="452"/>
                  </a:lnTo>
                  <a:lnTo>
                    <a:pt x="565" y="457"/>
                  </a:lnTo>
                  <a:lnTo>
                    <a:pt x="563" y="457"/>
                  </a:lnTo>
                  <a:lnTo>
                    <a:pt x="562" y="453"/>
                  </a:lnTo>
                  <a:lnTo>
                    <a:pt x="563" y="450"/>
                  </a:lnTo>
                  <a:lnTo>
                    <a:pt x="560" y="447"/>
                  </a:lnTo>
                  <a:lnTo>
                    <a:pt x="560" y="445"/>
                  </a:lnTo>
                  <a:lnTo>
                    <a:pt x="558" y="445"/>
                  </a:lnTo>
                  <a:lnTo>
                    <a:pt x="557" y="450"/>
                  </a:lnTo>
                  <a:lnTo>
                    <a:pt x="554" y="449"/>
                  </a:lnTo>
                  <a:lnTo>
                    <a:pt x="554" y="442"/>
                  </a:lnTo>
                  <a:lnTo>
                    <a:pt x="549" y="442"/>
                  </a:lnTo>
                  <a:lnTo>
                    <a:pt x="546" y="437"/>
                  </a:lnTo>
                  <a:lnTo>
                    <a:pt x="546" y="433"/>
                  </a:lnTo>
                  <a:lnTo>
                    <a:pt x="552" y="431"/>
                  </a:lnTo>
                  <a:lnTo>
                    <a:pt x="546" y="431"/>
                  </a:lnTo>
                  <a:lnTo>
                    <a:pt x="542" y="428"/>
                  </a:lnTo>
                  <a:lnTo>
                    <a:pt x="542" y="428"/>
                  </a:lnTo>
                  <a:lnTo>
                    <a:pt x="542" y="424"/>
                  </a:lnTo>
                  <a:lnTo>
                    <a:pt x="549" y="418"/>
                  </a:lnTo>
                  <a:lnTo>
                    <a:pt x="562" y="420"/>
                  </a:lnTo>
                  <a:lnTo>
                    <a:pt x="560" y="413"/>
                  </a:lnTo>
                  <a:lnTo>
                    <a:pt x="562" y="410"/>
                  </a:lnTo>
                  <a:lnTo>
                    <a:pt x="560" y="410"/>
                  </a:lnTo>
                  <a:lnTo>
                    <a:pt x="562" y="408"/>
                  </a:lnTo>
                  <a:lnTo>
                    <a:pt x="555" y="410"/>
                  </a:lnTo>
                  <a:lnTo>
                    <a:pt x="555" y="408"/>
                  </a:lnTo>
                  <a:lnTo>
                    <a:pt x="563" y="407"/>
                  </a:lnTo>
                  <a:lnTo>
                    <a:pt x="563" y="408"/>
                  </a:lnTo>
                  <a:lnTo>
                    <a:pt x="565" y="408"/>
                  </a:lnTo>
                  <a:lnTo>
                    <a:pt x="565" y="410"/>
                  </a:lnTo>
                  <a:lnTo>
                    <a:pt x="562" y="415"/>
                  </a:lnTo>
                  <a:lnTo>
                    <a:pt x="568" y="413"/>
                  </a:lnTo>
                  <a:lnTo>
                    <a:pt x="568" y="415"/>
                  </a:lnTo>
                  <a:lnTo>
                    <a:pt x="565" y="415"/>
                  </a:lnTo>
                  <a:lnTo>
                    <a:pt x="565" y="418"/>
                  </a:lnTo>
                  <a:lnTo>
                    <a:pt x="565" y="428"/>
                  </a:lnTo>
                  <a:lnTo>
                    <a:pt x="568" y="431"/>
                  </a:lnTo>
                  <a:lnTo>
                    <a:pt x="568" y="433"/>
                  </a:lnTo>
                  <a:lnTo>
                    <a:pt x="570" y="441"/>
                  </a:lnTo>
                  <a:lnTo>
                    <a:pt x="568" y="445"/>
                  </a:lnTo>
                  <a:lnTo>
                    <a:pt x="578" y="460"/>
                  </a:lnTo>
                  <a:lnTo>
                    <a:pt x="575" y="463"/>
                  </a:lnTo>
                  <a:close/>
                  <a:moveTo>
                    <a:pt x="685" y="485"/>
                  </a:moveTo>
                  <a:lnTo>
                    <a:pt x="684" y="489"/>
                  </a:lnTo>
                  <a:lnTo>
                    <a:pt x="682" y="487"/>
                  </a:lnTo>
                  <a:lnTo>
                    <a:pt x="680" y="489"/>
                  </a:lnTo>
                  <a:lnTo>
                    <a:pt x="680" y="489"/>
                  </a:lnTo>
                  <a:lnTo>
                    <a:pt x="676" y="487"/>
                  </a:lnTo>
                  <a:lnTo>
                    <a:pt x="676" y="487"/>
                  </a:lnTo>
                  <a:lnTo>
                    <a:pt x="672" y="487"/>
                  </a:lnTo>
                  <a:lnTo>
                    <a:pt x="672" y="487"/>
                  </a:lnTo>
                  <a:lnTo>
                    <a:pt x="674" y="487"/>
                  </a:lnTo>
                  <a:lnTo>
                    <a:pt x="674" y="484"/>
                  </a:lnTo>
                  <a:lnTo>
                    <a:pt x="672" y="484"/>
                  </a:lnTo>
                  <a:lnTo>
                    <a:pt x="672" y="481"/>
                  </a:lnTo>
                  <a:lnTo>
                    <a:pt x="676" y="481"/>
                  </a:lnTo>
                  <a:lnTo>
                    <a:pt x="676" y="479"/>
                  </a:lnTo>
                  <a:lnTo>
                    <a:pt x="677" y="476"/>
                  </a:lnTo>
                  <a:lnTo>
                    <a:pt x="684" y="474"/>
                  </a:lnTo>
                  <a:lnTo>
                    <a:pt x="688" y="479"/>
                  </a:lnTo>
                  <a:lnTo>
                    <a:pt x="685" y="485"/>
                  </a:lnTo>
                  <a:close/>
                  <a:moveTo>
                    <a:pt x="967" y="461"/>
                  </a:moveTo>
                  <a:lnTo>
                    <a:pt x="966" y="468"/>
                  </a:lnTo>
                  <a:lnTo>
                    <a:pt x="966" y="463"/>
                  </a:lnTo>
                  <a:lnTo>
                    <a:pt x="963" y="458"/>
                  </a:lnTo>
                  <a:lnTo>
                    <a:pt x="961" y="457"/>
                  </a:lnTo>
                  <a:lnTo>
                    <a:pt x="963" y="453"/>
                  </a:lnTo>
                  <a:lnTo>
                    <a:pt x="959" y="449"/>
                  </a:lnTo>
                  <a:lnTo>
                    <a:pt x="961" y="449"/>
                  </a:lnTo>
                  <a:lnTo>
                    <a:pt x="961" y="450"/>
                  </a:lnTo>
                  <a:lnTo>
                    <a:pt x="963" y="452"/>
                  </a:lnTo>
                  <a:lnTo>
                    <a:pt x="964" y="447"/>
                  </a:lnTo>
                  <a:lnTo>
                    <a:pt x="964" y="452"/>
                  </a:lnTo>
                  <a:lnTo>
                    <a:pt x="971" y="450"/>
                  </a:lnTo>
                  <a:lnTo>
                    <a:pt x="972" y="447"/>
                  </a:lnTo>
                  <a:lnTo>
                    <a:pt x="974" y="447"/>
                  </a:lnTo>
                  <a:lnTo>
                    <a:pt x="972" y="450"/>
                  </a:lnTo>
                  <a:lnTo>
                    <a:pt x="974" y="452"/>
                  </a:lnTo>
                  <a:lnTo>
                    <a:pt x="975" y="457"/>
                  </a:lnTo>
                  <a:lnTo>
                    <a:pt x="967" y="461"/>
                  </a:lnTo>
                  <a:close/>
                  <a:moveTo>
                    <a:pt x="1054" y="412"/>
                  </a:moveTo>
                  <a:lnTo>
                    <a:pt x="1048" y="412"/>
                  </a:lnTo>
                  <a:lnTo>
                    <a:pt x="1044" y="415"/>
                  </a:lnTo>
                  <a:lnTo>
                    <a:pt x="1040" y="415"/>
                  </a:lnTo>
                  <a:lnTo>
                    <a:pt x="1040" y="412"/>
                  </a:lnTo>
                  <a:lnTo>
                    <a:pt x="1032" y="412"/>
                  </a:lnTo>
                  <a:lnTo>
                    <a:pt x="1032" y="413"/>
                  </a:lnTo>
                  <a:lnTo>
                    <a:pt x="1025" y="415"/>
                  </a:lnTo>
                  <a:lnTo>
                    <a:pt x="1022" y="416"/>
                  </a:lnTo>
                  <a:lnTo>
                    <a:pt x="1025" y="420"/>
                  </a:lnTo>
                  <a:lnTo>
                    <a:pt x="1032" y="421"/>
                  </a:lnTo>
                  <a:lnTo>
                    <a:pt x="1030" y="428"/>
                  </a:lnTo>
                  <a:lnTo>
                    <a:pt x="1030" y="424"/>
                  </a:lnTo>
                  <a:lnTo>
                    <a:pt x="1027" y="423"/>
                  </a:lnTo>
                  <a:lnTo>
                    <a:pt x="1017" y="420"/>
                  </a:lnTo>
                  <a:lnTo>
                    <a:pt x="1022" y="420"/>
                  </a:lnTo>
                  <a:lnTo>
                    <a:pt x="1020" y="416"/>
                  </a:lnTo>
                  <a:lnTo>
                    <a:pt x="1022" y="412"/>
                  </a:lnTo>
                  <a:lnTo>
                    <a:pt x="1025" y="413"/>
                  </a:lnTo>
                  <a:lnTo>
                    <a:pt x="1030" y="410"/>
                  </a:lnTo>
                  <a:lnTo>
                    <a:pt x="1028" y="410"/>
                  </a:lnTo>
                  <a:lnTo>
                    <a:pt x="1027" y="402"/>
                  </a:lnTo>
                  <a:lnTo>
                    <a:pt x="1027" y="402"/>
                  </a:lnTo>
                  <a:lnTo>
                    <a:pt x="1028" y="408"/>
                  </a:lnTo>
                  <a:lnTo>
                    <a:pt x="1035" y="408"/>
                  </a:lnTo>
                  <a:lnTo>
                    <a:pt x="1038" y="400"/>
                  </a:lnTo>
                  <a:lnTo>
                    <a:pt x="1040" y="400"/>
                  </a:lnTo>
                  <a:lnTo>
                    <a:pt x="1038" y="404"/>
                  </a:lnTo>
                  <a:lnTo>
                    <a:pt x="1044" y="410"/>
                  </a:lnTo>
                  <a:lnTo>
                    <a:pt x="1046" y="410"/>
                  </a:lnTo>
                  <a:lnTo>
                    <a:pt x="1051" y="410"/>
                  </a:lnTo>
                  <a:lnTo>
                    <a:pt x="1051" y="408"/>
                  </a:lnTo>
                  <a:lnTo>
                    <a:pt x="1054" y="410"/>
                  </a:lnTo>
                  <a:lnTo>
                    <a:pt x="1054" y="410"/>
                  </a:lnTo>
                  <a:lnTo>
                    <a:pt x="1054" y="41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80" name="Google Shape;980;p9"/>
            <p:cNvSpPr/>
            <p:nvPr/>
          </p:nvSpPr>
          <p:spPr>
            <a:xfrm>
              <a:off x="2871968" y="-2809431"/>
              <a:ext cx="31270" cy="28551"/>
            </a:xfrm>
            <a:custGeom>
              <a:avLst/>
              <a:gdLst/>
              <a:ahLst/>
              <a:cxnLst/>
              <a:rect l="l" t="t" r="r" b="b"/>
              <a:pathLst>
                <a:path w="23" h="21" extrusionOk="0">
                  <a:moveTo>
                    <a:pt x="7" y="0"/>
                  </a:moveTo>
                  <a:lnTo>
                    <a:pt x="5" y="2"/>
                  </a:lnTo>
                  <a:lnTo>
                    <a:pt x="7" y="5"/>
                  </a:lnTo>
                  <a:lnTo>
                    <a:pt x="5" y="7"/>
                  </a:lnTo>
                  <a:lnTo>
                    <a:pt x="7" y="7"/>
                  </a:lnTo>
                  <a:lnTo>
                    <a:pt x="8" y="10"/>
                  </a:lnTo>
                  <a:lnTo>
                    <a:pt x="5" y="11"/>
                  </a:lnTo>
                  <a:lnTo>
                    <a:pt x="8" y="13"/>
                  </a:lnTo>
                  <a:lnTo>
                    <a:pt x="4" y="16"/>
                  </a:lnTo>
                  <a:lnTo>
                    <a:pt x="0" y="13"/>
                  </a:lnTo>
                  <a:lnTo>
                    <a:pt x="0" y="13"/>
                  </a:lnTo>
                  <a:lnTo>
                    <a:pt x="0" y="18"/>
                  </a:lnTo>
                  <a:lnTo>
                    <a:pt x="5" y="21"/>
                  </a:lnTo>
                  <a:lnTo>
                    <a:pt x="12" y="19"/>
                  </a:lnTo>
                  <a:lnTo>
                    <a:pt x="13" y="16"/>
                  </a:lnTo>
                  <a:lnTo>
                    <a:pt x="16" y="16"/>
                  </a:lnTo>
                  <a:lnTo>
                    <a:pt x="18" y="18"/>
                  </a:lnTo>
                  <a:lnTo>
                    <a:pt x="16" y="21"/>
                  </a:lnTo>
                  <a:lnTo>
                    <a:pt x="21" y="21"/>
                  </a:lnTo>
                  <a:lnTo>
                    <a:pt x="20" y="19"/>
                  </a:lnTo>
                  <a:lnTo>
                    <a:pt x="23" y="18"/>
                  </a:lnTo>
                  <a:lnTo>
                    <a:pt x="18" y="10"/>
                  </a:lnTo>
                  <a:lnTo>
                    <a:pt x="7" y="0"/>
                  </a:lnTo>
                  <a:lnTo>
                    <a:pt x="7"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81" name="Google Shape;981;p9"/>
            <p:cNvSpPr/>
            <p:nvPr/>
          </p:nvSpPr>
          <p:spPr>
            <a:xfrm>
              <a:off x="6020701" y="-2022247"/>
              <a:ext cx="69338" cy="24472"/>
            </a:xfrm>
            <a:custGeom>
              <a:avLst/>
              <a:gdLst/>
              <a:ahLst/>
              <a:cxnLst/>
              <a:rect l="l" t="t" r="r" b="b"/>
              <a:pathLst>
                <a:path w="51" h="18" extrusionOk="0">
                  <a:moveTo>
                    <a:pt x="14" y="0"/>
                  </a:moveTo>
                  <a:lnTo>
                    <a:pt x="8" y="2"/>
                  </a:lnTo>
                  <a:lnTo>
                    <a:pt x="2" y="10"/>
                  </a:lnTo>
                  <a:lnTo>
                    <a:pt x="0" y="13"/>
                  </a:lnTo>
                  <a:lnTo>
                    <a:pt x="2" y="16"/>
                  </a:lnTo>
                  <a:lnTo>
                    <a:pt x="14" y="18"/>
                  </a:lnTo>
                  <a:lnTo>
                    <a:pt x="19" y="16"/>
                  </a:lnTo>
                  <a:lnTo>
                    <a:pt x="50" y="14"/>
                  </a:lnTo>
                  <a:lnTo>
                    <a:pt x="51" y="14"/>
                  </a:lnTo>
                  <a:lnTo>
                    <a:pt x="50" y="10"/>
                  </a:lnTo>
                  <a:lnTo>
                    <a:pt x="43" y="8"/>
                  </a:lnTo>
                  <a:lnTo>
                    <a:pt x="43" y="5"/>
                  </a:lnTo>
                  <a:lnTo>
                    <a:pt x="37" y="2"/>
                  </a:lnTo>
                  <a:lnTo>
                    <a:pt x="32" y="3"/>
                  </a:lnTo>
                  <a:lnTo>
                    <a:pt x="24" y="2"/>
                  </a:lnTo>
                  <a:lnTo>
                    <a:pt x="19" y="0"/>
                  </a:lnTo>
                  <a:lnTo>
                    <a:pt x="14" y="0"/>
                  </a:lnTo>
                  <a:lnTo>
                    <a:pt x="14" y="0"/>
                  </a:lnTo>
                  <a:lnTo>
                    <a:pt x="14" y="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82" name="Google Shape;982;p9"/>
            <p:cNvSpPr/>
            <p:nvPr/>
          </p:nvSpPr>
          <p:spPr>
            <a:xfrm>
              <a:off x="6009825" y="-1996416"/>
              <a:ext cx="112844" cy="85653"/>
            </a:xfrm>
            <a:custGeom>
              <a:avLst/>
              <a:gdLst/>
              <a:ahLst/>
              <a:cxnLst/>
              <a:rect l="l" t="t" r="r" b="b"/>
              <a:pathLst>
                <a:path w="83" h="63" extrusionOk="0">
                  <a:moveTo>
                    <a:pt x="40" y="50"/>
                  </a:moveTo>
                  <a:lnTo>
                    <a:pt x="37" y="53"/>
                  </a:lnTo>
                  <a:lnTo>
                    <a:pt x="35" y="52"/>
                  </a:lnTo>
                  <a:lnTo>
                    <a:pt x="26" y="55"/>
                  </a:lnTo>
                  <a:lnTo>
                    <a:pt x="21" y="45"/>
                  </a:lnTo>
                  <a:lnTo>
                    <a:pt x="18" y="42"/>
                  </a:lnTo>
                  <a:lnTo>
                    <a:pt x="18" y="37"/>
                  </a:lnTo>
                  <a:lnTo>
                    <a:pt x="13" y="32"/>
                  </a:lnTo>
                  <a:lnTo>
                    <a:pt x="11" y="24"/>
                  </a:lnTo>
                  <a:lnTo>
                    <a:pt x="0" y="20"/>
                  </a:lnTo>
                  <a:lnTo>
                    <a:pt x="2" y="16"/>
                  </a:lnTo>
                  <a:lnTo>
                    <a:pt x="5" y="16"/>
                  </a:lnTo>
                  <a:lnTo>
                    <a:pt x="5" y="15"/>
                  </a:lnTo>
                  <a:lnTo>
                    <a:pt x="11" y="15"/>
                  </a:lnTo>
                  <a:lnTo>
                    <a:pt x="10" y="11"/>
                  </a:lnTo>
                  <a:lnTo>
                    <a:pt x="3" y="10"/>
                  </a:lnTo>
                  <a:lnTo>
                    <a:pt x="0" y="8"/>
                  </a:lnTo>
                  <a:lnTo>
                    <a:pt x="5" y="0"/>
                  </a:lnTo>
                  <a:lnTo>
                    <a:pt x="10" y="5"/>
                  </a:lnTo>
                  <a:lnTo>
                    <a:pt x="10" y="0"/>
                  </a:lnTo>
                  <a:lnTo>
                    <a:pt x="11" y="2"/>
                  </a:lnTo>
                  <a:lnTo>
                    <a:pt x="16" y="7"/>
                  </a:lnTo>
                  <a:lnTo>
                    <a:pt x="18" y="5"/>
                  </a:lnTo>
                  <a:lnTo>
                    <a:pt x="19" y="7"/>
                  </a:lnTo>
                  <a:lnTo>
                    <a:pt x="21" y="3"/>
                  </a:lnTo>
                  <a:lnTo>
                    <a:pt x="26" y="11"/>
                  </a:lnTo>
                  <a:lnTo>
                    <a:pt x="32" y="15"/>
                  </a:lnTo>
                  <a:lnTo>
                    <a:pt x="32" y="15"/>
                  </a:lnTo>
                  <a:lnTo>
                    <a:pt x="56" y="15"/>
                  </a:lnTo>
                  <a:lnTo>
                    <a:pt x="67" y="16"/>
                  </a:lnTo>
                  <a:lnTo>
                    <a:pt x="61" y="23"/>
                  </a:lnTo>
                  <a:lnTo>
                    <a:pt x="51" y="28"/>
                  </a:lnTo>
                  <a:lnTo>
                    <a:pt x="51" y="29"/>
                  </a:lnTo>
                  <a:lnTo>
                    <a:pt x="56" y="36"/>
                  </a:lnTo>
                  <a:lnTo>
                    <a:pt x="59" y="36"/>
                  </a:lnTo>
                  <a:lnTo>
                    <a:pt x="62" y="39"/>
                  </a:lnTo>
                  <a:lnTo>
                    <a:pt x="64" y="34"/>
                  </a:lnTo>
                  <a:lnTo>
                    <a:pt x="67" y="31"/>
                  </a:lnTo>
                  <a:lnTo>
                    <a:pt x="69" y="31"/>
                  </a:lnTo>
                  <a:lnTo>
                    <a:pt x="75" y="40"/>
                  </a:lnTo>
                  <a:lnTo>
                    <a:pt x="82" y="52"/>
                  </a:lnTo>
                  <a:lnTo>
                    <a:pt x="83" y="58"/>
                  </a:lnTo>
                  <a:lnTo>
                    <a:pt x="80" y="56"/>
                  </a:lnTo>
                  <a:lnTo>
                    <a:pt x="78" y="58"/>
                  </a:lnTo>
                  <a:lnTo>
                    <a:pt x="80" y="63"/>
                  </a:lnTo>
                  <a:lnTo>
                    <a:pt x="75" y="60"/>
                  </a:lnTo>
                  <a:lnTo>
                    <a:pt x="69" y="48"/>
                  </a:lnTo>
                  <a:lnTo>
                    <a:pt x="64" y="44"/>
                  </a:lnTo>
                  <a:lnTo>
                    <a:pt x="61" y="42"/>
                  </a:lnTo>
                  <a:lnTo>
                    <a:pt x="54" y="44"/>
                  </a:lnTo>
                  <a:lnTo>
                    <a:pt x="51" y="40"/>
                  </a:lnTo>
                  <a:lnTo>
                    <a:pt x="48" y="44"/>
                  </a:lnTo>
                  <a:lnTo>
                    <a:pt x="50" y="48"/>
                  </a:lnTo>
                  <a:lnTo>
                    <a:pt x="45" y="53"/>
                  </a:lnTo>
                  <a:lnTo>
                    <a:pt x="42" y="50"/>
                  </a:lnTo>
                  <a:lnTo>
                    <a:pt x="40" y="50"/>
                  </a:lnTo>
                  <a:lnTo>
                    <a:pt x="40" y="5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83" name="Google Shape;983;p9"/>
            <p:cNvSpPr/>
            <p:nvPr/>
          </p:nvSpPr>
          <p:spPr>
            <a:xfrm>
              <a:off x="5606037" y="-2148686"/>
              <a:ext cx="587329" cy="421463"/>
            </a:xfrm>
            <a:custGeom>
              <a:avLst/>
              <a:gdLst/>
              <a:ahLst/>
              <a:cxnLst/>
              <a:rect l="l" t="t" r="r" b="b"/>
              <a:pathLst>
                <a:path w="432" h="310" extrusionOk="0">
                  <a:moveTo>
                    <a:pt x="329" y="127"/>
                  </a:moveTo>
                  <a:lnTo>
                    <a:pt x="353" y="127"/>
                  </a:lnTo>
                  <a:lnTo>
                    <a:pt x="364" y="128"/>
                  </a:lnTo>
                  <a:lnTo>
                    <a:pt x="358" y="135"/>
                  </a:lnTo>
                  <a:lnTo>
                    <a:pt x="348" y="140"/>
                  </a:lnTo>
                  <a:lnTo>
                    <a:pt x="348" y="141"/>
                  </a:lnTo>
                  <a:lnTo>
                    <a:pt x="353" y="148"/>
                  </a:lnTo>
                  <a:lnTo>
                    <a:pt x="356" y="148"/>
                  </a:lnTo>
                  <a:lnTo>
                    <a:pt x="359" y="151"/>
                  </a:lnTo>
                  <a:lnTo>
                    <a:pt x="361" y="146"/>
                  </a:lnTo>
                  <a:lnTo>
                    <a:pt x="364" y="143"/>
                  </a:lnTo>
                  <a:lnTo>
                    <a:pt x="366" y="143"/>
                  </a:lnTo>
                  <a:lnTo>
                    <a:pt x="372" y="152"/>
                  </a:lnTo>
                  <a:lnTo>
                    <a:pt x="379" y="164"/>
                  </a:lnTo>
                  <a:lnTo>
                    <a:pt x="385" y="160"/>
                  </a:lnTo>
                  <a:lnTo>
                    <a:pt x="382" y="156"/>
                  </a:lnTo>
                  <a:lnTo>
                    <a:pt x="382" y="152"/>
                  </a:lnTo>
                  <a:lnTo>
                    <a:pt x="387" y="152"/>
                  </a:lnTo>
                  <a:lnTo>
                    <a:pt x="383" y="143"/>
                  </a:lnTo>
                  <a:lnTo>
                    <a:pt x="387" y="141"/>
                  </a:lnTo>
                  <a:lnTo>
                    <a:pt x="396" y="141"/>
                  </a:lnTo>
                  <a:lnTo>
                    <a:pt x="396" y="141"/>
                  </a:lnTo>
                  <a:lnTo>
                    <a:pt x="401" y="130"/>
                  </a:lnTo>
                  <a:lnTo>
                    <a:pt x="400" y="127"/>
                  </a:lnTo>
                  <a:lnTo>
                    <a:pt x="406" y="120"/>
                  </a:lnTo>
                  <a:lnTo>
                    <a:pt x="404" y="115"/>
                  </a:lnTo>
                  <a:lnTo>
                    <a:pt x="404" y="112"/>
                  </a:lnTo>
                  <a:lnTo>
                    <a:pt x="412" y="109"/>
                  </a:lnTo>
                  <a:lnTo>
                    <a:pt x="416" y="104"/>
                  </a:lnTo>
                  <a:lnTo>
                    <a:pt x="424" y="103"/>
                  </a:lnTo>
                  <a:lnTo>
                    <a:pt x="428" y="104"/>
                  </a:lnTo>
                  <a:lnTo>
                    <a:pt x="428" y="98"/>
                  </a:lnTo>
                  <a:lnTo>
                    <a:pt x="432" y="96"/>
                  </a:lnTo>
                  <a:lnTo>
                    <a:pt x="432" y="93"/>
                  </a:lnTo>
                  <a:lnTo>
                    <a:pt x="430" y="91"/>
                  </a:lnTo>
                  <a:lnTo>
                    <a:pt x="427" y="90"/>
                  </a:lnTo>
                  <a:lnTo>
                    <a:pt x="416" y="90"/>
                  </a:lnTo>
                  <a:lnTo>
                    <a:pt x="414" y="83"/>
                  </a:lnTo>
                  <a:lnTo>
                    <a:pt x="411" y="83"/>
                  </a:lnTo>
                  <a:lnTo>
                    <a:pt x="411" y="80"/>
                  </a:lnTo>
                  <a:lnTo>
                    <a:pt x="406" y="79"/>
                  </a:lnTo>
                  <a:lnTo>
                    <a:pt x="396" y="82"/>
                  </a:lnTo>
                  <a:lnTo>
                    <a:pt x="385" y="80"/>
                  </a:lnTo>
                  <a:lnTo>
                    <a:pt x="366" y="93"/>
                  </a:lnTo>
                  <a:lnTo>
                    <a:pt x="348" y="98"/>
                  </a:lnTo>
                  <a:lnTo>
                    <a:pt x="348" y="101"/>
                  </a:lnTo>
                  <a:lnTo>
                    <a:pt x="355" y="103"/>
                  </a:lnTo>
                  <a:lnTo>
                    <a:pt x="356" y="107"/>
                  </a:lnTo>
                  <a:lnTo>
                    <a:pt x="355" y="107"/>
                  </a:lnTo>
                  <a:lnTo>
                    <a:pt x="324" y="109"/>
                  </a:lnTo>
                  <a:lnTo>
                    <a:pt x="319" y="111"/>
                  </a:lnTo>
                  <a:lnTo>
                    <a:pt x="307" y="109"/>
                  </a:lnTo>
                  <a:lnTo>
                    <a:pt x="305" y="106"/>
                  </a:lnTo>
                  <a:lnTo>
                    <a:pt x="307" y="103"/>
                  </a:lnTo>
                  <a:lnTo>
                    <a:pt x="303" y="103"/>
                  </a:lnTo>
                  <a:lnTo>
                    <a:pt x="303" y="98"/>
                  </a:lnTo>
                  <a:lnTo>
                    <a:pt x="302" y="95"/>
                  </a:lnTo>
                  <a:lnTo>
                    <a:pt x="292" y="96"/>
                  </a:lnTo>
                  <a:lnTo>
                    <a:pt x="290" y="101"/>
                  </a:lnTo>
                  <a:lnTo>
                    <a:pt x="292" y="106"/>
                  </a:lnTo>
                  <a:lnTo>
                    <a:pt x="292" y="107"/>
                  </a:lnTo>
                  <a:lnTo>
                    <a:pt x="295" y="109"/>
                  </a:lnTo>
                  <a:lnTo>
                    <a:pt x="295" y="114"/>
                  </a:lnTo>
                  <a:lnTo>
                    <a:pt x="282" y="114"/>
                  </a:lnTo>
                  <a:lnTo>
                    <a:pt x="249" y="109"/>
                  </a:lnTo>
                  <a:lnTo>
                    <a:pt x="238" y="104"/>
                  </a:lnTo>
                  <a:lnTo>
                    <a:pt x="214" y="103"/>
                  </a:lnTo>
                  <a:lnTo>
                    <a:pt x="209" y="99"/>
                  </a:lnTo>
                  <a:lnTo>
                    <a:pt x="194" y="96"/>
                  </a:lnTo>
                  <a:lnTo>
                    <a:pt x="181" y="90"/>
                  </a:lnTo>
                  <a:lnTo>
                    <a:pt x="178" y="90"/>
                  </a:lnTo>
                  <a:lnTo>
                    <a:pt x="177" y="90"/>
                  </a:lnTo>
                  <a:lnTo>
                    <a:pt x="172" y="87"/>
                  </a:lnTo>
                  <a:lnTo>
                    <a:pt x="170" y="87"/>
                  </a:lnTo>
                  <a:lnTo>
                    <a:pt x="169" y="85"/>
                  </a:lnTo>
                  <a:lnTo>
                    <a:pt x="172" y="82"/>
                  </a:lnTo>
                  <a:lnTo>
                    <a:pt x="170" y="75"/>
                  </a:lnTo>
                  <a:lnTo>
                    <a:pt x="177" y="71"/>
                  </a:lnTo>
                  <a:lnTo>
                    <a:pt x="180" y="71"/>
                  </a:lnTo>
                  <a:lnTo>
                    <a:pt x="164" y="64"/>
                  </a:lnTo>
                  <a:lnTo>
                    <a:pt x="162" y="63"/>
                  </a:lnTo>
                  <a:lnTo>
                    <a:pt x="156" y="63"/>
                  </a:lnTo>
                  <a:lnTo>
                    <a:pt x="154" y="61"/>
                  </a:lnTo>
                  <a:lnTo>
                    <a:pt x="146" y="61"/>
                  </a:lnTo>
                  <a:lnTo>
                    <a:pt x="146" y="59"/>
                  </a:lnTo>
                  <a:lnTo>
                    <a:pt x="141" y="56"/>
                  </a:lnTo>
                  <a:lnTo>
                    <a:pt x="141" y="50"/>
                  </a:lnTo>
                  <a:lnTo>
                    <a:pt x="137" y="47"/>
                  </a:lnTo>
                  <a:lnTo>
                    <a:pt x="135" y="43"/>
                  </a:lnTo>
                  <a:lnTo>
                    <a:pt x="138" y="42"/>
                  </a:lnTo>
                  <a:lnTo>
                    <a:pt x="143" y="45"/>
                  </a:lnTo>
                  <a:lnTo>
                    <a:pt x="145" y="45"/>
                  </a:lnTo>
                  <a:lnTo>
                    <a:pt x="146" y="42"/>
                  </a:lnTo>
                  <a:lnTo>
                    <a:pt x="149" y="43"/>
                  </a:lnTo>
                  <a:lnTo>
                    <a:pt x="151" y="40"/>
                  </a:lnTo>
                  <a:lnTo>
                    <a:pt x="148" y="37"/>
                  </a:lnTo>
                  <a:lnTo>
                    <a:pt x="148" y="35"/>
                  </a:lnTo>
                  <a:lnTo>
                    <a:pt x="143" y="34"/>
                  </a:lnTo>
                  <a:lnTo>
                    <a:pt x="140" y="32"/>
                  </a:lnTo>
                  <a:lnTo>
                    <a:pt x="140" y="27"/>
                  </a:lnTo>
                  <a:lnTo>
                    <a:pt x="138" y="26"/>
                  </a:lnTo>
                  <a:lnTo>
                    <a:pt x="145" y="24"/>
                  </a:lnTo>
                  <a:lnTo>
                    <a:pt x="146" y="24"/>
                  </a:lnTo>
                  <a:lnTo>
                    <a:pt x="146" y="19"/>
                  </a:lnTo>
                  <a:lnTo>
                    <a:pt x="149" y="19"/>
                  </a:lnTo>
                  <a:lnTo>
                    <a:pt x="149" y="18"/>
                  </a:lnTo>
                  <a:lnTo>
                    <a:pt x="153" y="16"/>
                  </a:lnTo>
                  <a:lnTo>
                    <a:pt x="154" y="6"/>
                  </a:lnTo>
                  <a:lnTo>
                    <a:pt x="153" y="5"/>
                  </a:lnTo>
                  <a:lnTo>
                    <a:pt x="149" y="6"/>
                  </a:lnTo>
                  <a:lnTo>
                    <a:pt x="148" y="5"/>
                  </a:lnTo>
                  <a:lnTo>
                    <a:pt x="146" y="5"/>
                  </a:lnTo>
                  <a:lnTo>
                    <a:pt x="143" y="3"/>
                  </a:lnTo>
                  <a:lnTo>
                    <a:pt x="143" y="2"/>
                  </a:lnTo>
                  <a:lnTo>
                    <a:pt x="137" y="0"/>
                  </a:lnTo>
                  <a:lnTo>
                    <a:pt x="129" y="2"/>
                  </a:lnTo>
                  <a:lnTo>
                    <a:pt x="119" y="6"/>
                  </a:lnTo>
                  <a:lnTo>
                    <a:pt x="114" y="6"/>
                  </a:lnTo>
                  <a:lnTo>
                    <a:pt x="106" y="11"/>
                  </a:lnTo>
                  <a:lnTo>
                    <a:pt x="104" y="16"/>
                  </a:lnTo>
                  <a:lnTo>
                    <a:pt x="98" y="14"/>
                  </a:lnTo>
                  <a:lnTo>
                    <a:pt x="95" y="16"/>
                  </a:lnTo>
                  <a:lnTo>
                    <a:pt x="92" y="16"/>
                  </a:lnTo>
                  <a:lnTo>
                    <a:pt x="85" y="18"/>
                  </a:lnTo>
                  <a:lnTo>
                    <a:pt x="66" y="14"/>
                  </a:lnTo>
                  <a:lnTo>
                    <a:pt x="61" y="16"/>
                  </a:lnTo>
                  <a:lnTo>
                    <a:pt x="60" y="19"/>
                  </a:lnTo>
                  <a:lnTo>
                    <a:pt x="63" y="21"/>
                  </a:lnTo>
                  <a:lnTo>
                    <a:pt x="61" y="22"/>
                  </a:lnTo>
                  <a:lnTo>
                    <a:pt x="68" y="26"/>
                  </a:lnTo>
                  <a:lnTo>
                    <a:pt x="64" y="27"/>
                  </a:lnTo>
                  <a:lnTo>
                    <a:pt x="69" y="30"/>
                  </a:lnTo>
                  <a:lnTo>
                    <a:pt x="66" y="34"/>
                  </a:lnTo>
                  <a:lnTo>
                    <a:pt x="72" y="37"/>
                  </a:lnTo>
                  <a:lnTo>
                    <a:pt x="72" y="39"/>
                  </a:lnTo>
                  <a:lnTo>
                    <a:pt x="77" y="40"/>
                  </a:lnTo>
                  <a:lnTo>
                    <a:pt x="79" y="43"/>
                  </a:lnTo>
                  <a:lnTo>
                    <a:pt x="87" y="43"/>
                  </a:lnTo>
                  <a:lnTo>
                    <a:pt x="90" y="47"/>
                  </a:lnTo>
                  <a:lnTo>
                    <a:pt x="88" y="48"/>
                  </a:lnTo>
                  <a:lnTo>
                    <a:pt x="80" y="50"/>
                  </a:lnTo>
                  <a:lnTo>
                    <a:pt x="79" y="53"/>
                  </a:lnTo>
                  <a:lnTo>
                    <a:pt x="82" y="56"/>
                  </a:lnTo>
                  <a:lnTo>
                    <a:pt x="80" y="59"/>
                  </a:lnTo>
                  <a:lnTo>
                    <a:pt x="85" y="61"/>
                  </a:lnTo>
                  <a:lnTo>
                    <a:pt x="82" y="61"/>
                  </a:lnTo>
                  <a:lnTo>
                    <a:pt x="77" y="63"/>
                  </a:lnTo>
                  <a:lnTo>
                    <a:pt x="72" y="69"/>
                  </a:lnTo>
                  <a:lnTo>
                    <a:pt x="72" y="72"/>
                  </a:lnTo>
                  <a:lnTo>
                    <a:pt x="66" y="74"/>
                  </a:lnTo>
                  <a:lnTo>
                    <a:pt x="60" y="85"/>
                  </a:lnTo>
                  <a:lnTo>
                    <a:pt x="53" y="88"/>
                  </a:lnTo>
                  <a:lnTo>
                    <a:pt x="47" y="96"/>
                  </a:lnTo>
                  <a:lnTo>
                    <a:pt x="37" y="98"/>
                  </a:lnTo>
                  <a:lnTo>
                    <a:pt x="34" y="99"/>
                  </a:lnTo>
                  <a:lnTo>
                    <a:pt x="28" y="96"/>
                  </a:lnTo>
                  <a:lnTo>
                    <a:pt x="16" y="106"/>
                  </a:lnTo>
                  <a:lnTo>
                    <a:pt x="16" y="112"/>
                  </a:lnTo>
                  <a:lnTo>
                    <a:pt x="28" y="114"/>
                  </a:lnTo>
                  <a:lnTo>
                    <a:pt x="28" y="120"/>
                  </a:lnTo>
                  <a:lnTo>
                    <a:pt x="31" y="122"/>
                  </a:lnTo>
                  <a:lnTo>
                    <a:pt x="36" y="123"/>
                  </a:lnTo>
                  <a:lnTo>
                    <a:pt x="37" y="127"/>
                  </a:lnTo>
                  <a:lnTo>
                    <a:pt x="44" y="133"/>
                  </a:lnTo>
                  <a:lnTo>
                    <a:pt x="44" y="136"/>
                  </a:lnTo>
                  <a:lnTo>
                    <a:pt x="45" y="138"/>
                  </a:lnTo>
                  <a:lnTo>
                    <a:pt x="40" y="138"/>
                  </a:lnTo>
                  <a:lnTo>
                    <a:pt x="36" y="136"/>
                  </a:lnTo>
                  <a:lnTo>
                    <a:pt x="29" y="140"/>
                  </a:lnTo>
                  <a:lnTo>
                    <a:pt x="26" y="140"/>
                  </a:lnTo>
                  <a:lnTo>
                    <a:pt x="23" y="138"/>
                  </a:lnTo>
                  <a:lnTo>
                    <a:pt x="11" y="138"/>
                  </a:lnTo>
                  <a:lnTo>
                    <a:pt x="10" y="138"/>
                  </a:lnTo>
                  <a:lnTo>
                    <a:pt x="11" y="141"/>
                  </a:lnTo>
                  <a:lnTo>
                    <a:pt x="3" y="141"/>
                  </a:lnTo>
                  <a:lnTo>
                    <a:pt x="0" y="144"/>
                  </a:lnTo>
                  <a:lnTo>
                    <a:pt x="2" y="146"/>
                  </a:lnTo>
                  <a:lnTo>
                    <a:pt x="3" y="146"/>
                  </a:lnTo>
                  <a:lnTo>
                    <a:pt x="10" y="151"/>
                  </a:lnTo>
                  <a:lnTo>
                    <a:pt x="16" y="154"/>
                  </a:lnTo>
                  <a:lnTo>
                    <a:pt x="28" y="154"/>
                  </a:lnTo>
                  <a:lnTo>
                    <a:pt x="34" y="152"/>
                  </a:lnTo>
                  <a:lnTo>
                    <a:pt x="36" y="151"/>
                  </a:lnTo>
                  <a:lnTo>
                    <a:pt x="37" y="152"/>
                  </a:lnTo>
                  <a:lnTo>
                    <a:pt x="36" y="156"/>
                  </a:lnTo>
                  <a:lnTo>
                    <a:pt x="31" y="159"/>
                  </a:lnTo>
                  <a:lnTo>
                    <a:pt x="21" y="160"/>
                  </a:lnTo>
                  <a:lnTo>
                    <a:pt x="18" y="159"/>
                  </a:lnTo>
                  <a:lnTo>
                    <a:pt x="16" y="159"/>
                  </a:lnTo>
                  <a:lnTo>
                    <a:pt x="18" y="162"/>
                  </a:lnTo>
                  <a:lnTo>
                    <a:pt x="42" y="176"/>
                  </a:lnTo>
                  <a:lnTo>
                    <a:pt x="53" y="176"/>
                  </a:lnTo>
                  <a:lnTo>
                    <a:pt x="64" y="173"/>
                  </a:lnTo>
                  <a:lnTo>
                    <a:pt x="66" y="168"/>
                  </a:lnTo>
                  <a:lnTo>
                    <a:pt x="66" y="159"/>
                  </a:lnTo>
                  <a:lnTo>
                    <a:pt x="68" y="160"/>
                  </a:lnTo>
                  <a:lnTo>
                    <a:pt x="76" y="160"/>
                  </a:lnTo>
                  <a:lnTo>
                    <a:pt x="74" y="162"/>
                  </a:lnTo>
                  <a:lnTo>
                    <a:pt x="72" y="162"/>
                  </a:lnTo>
                  <a:lnTo>
                    <a:pt x="71" y="164"/>
                  </a:lnTo>
                  <a:lnTo>
                    <a:pt x="72" y="167"/>
                  </a:lnTo>
                  <a:lnTo>
                    <a:pt x="74" y="167"/>
                  </a:lnTo>
                  <a:lnTo>
                    <a:pt x="74" y="172"/>
                  </a:lnTo>
                  <a:lnTo>
                    <a:pt x="76" y="173"/>
                  </a:lnTo>
                  <a:lnTo>
                    <a:pt x="79" y="180"/>
                  </a:lnTo>
                  <a:lnTo>
                    <a:pt x="79" y="188"/>
                  </a:lnTo>
                  <a:lnTo>
                    <a:pt x="82" y="196"/>
                  </a:lnTo>
                  <a:lnTo>
                    <a:pt x="84" y="194"/>
                  </a:lnTo>
                  <a:lnTo>
                    <a:pt x="84" y="194"/>
                  </a:lnTo>
                  <a:lnTo>
                    <a:pt x="85" y="202"/>
                  </a:lnTo>
                  <a:lnTo>
                    <a:pt x="92" y="213"/>
                  </a:lnTo>
                  <a:lnTo>
                    <a:pt x="96" y="223"/>
                  </a:lnTo>
                  <a:lnTo>
                    <a:pt x="104" y="231"/>
                  </a:lnTo>
                  <a:lnTo>
                    <a:pt x="106" y="233"/>
                  </a:lnTo>
                  <a:lnTo>
                    <a:pt x="109" y="233"/>
                  </a:lnTo>
                  <a:lnTo>
                    <a:pt x="108" y="234"/>
                  </a:lnTo>
                  <a:lnTo>
                    <a:pt x="111" y="239"/>
                  </a:lnTo>
                  <a:lnTo>
                    <a:pt x="111" y="239"/>
                  </a:lnTo>
                  <a:lnTo>
                    <a:pt x="116" y="242"/>
                  </a:lnTo>
                  <a:lnTo>
                    <a:pt x="125" y="253"/>
                  </a:lnTo>
                  <a:lnTo>
                    <a:pt x="133" y="266"/>
                  </a:lnTo>
                  <a:lnTo>
                    <a:pt x="146" y="274"/>
                  </a:lnTo>
                  <a:lnTo>
                    <a:pt x="165" y="300"/>
                  </a:lnTo>
                  <a:lnTo>
                    <a:pt x="180" y="310"/>
                  </a:lnTo>
                  <a:lnTo>
                    <a:pt x="185" y="310"/>
                  </a:lnTo>
                  <a:lnTo>
                    <a:pt x="189" y="305"/>
                  </a:lnTo>
                  <a:lnTo>
                    <a:pt x="191" y="300"/>
                  </a:lnTo>
                  <a:lnTo>
                    <a:pt x="201" y="297"/>
                  </a:lnTo>
                  <a:lnTo>
                    <a:pt x="201" y="293"/>
                  </a:lnTo>
                  <a:lnTo>
                    <a:pt x="204" y="287"/>
                  </a:lnTo>
                  <a:lnTo>
                    <a:pt x="212" y="287"/>
                  </a:lnTo>
                  <a:lnTo>
                    <a:pt x="209" y="273"/>
                  </a:lnTo>
                  <a:lnTo>
                    <a:pt x="212" y="257"/>
                  </a:lnTo>
                  <a:lnTo>
                    <a:pt x="212" y="255"/>
                  </a:lnTo>
                  <a:lnTo>
                    <a:pt x="209" y="252"/>
                  </a:lnTo>
                  <a:lnTo>
                    <a:pt x="210" y="252"/>
                  </a:lnTo>
                  <a:lnTo>
                    <a:pt x="207" y="247"/>
                  </a:lnTo>
                  <a:lnTo>
                    <a:pt x="207" y="242"/>
                  </a:lnTo>
                  <a:lnTo>
                    <a:pt x="202" y="234"/>
                  </a:lnTo>
                  <a:lnTo>
                    <a:pt x="207" y="231"/>
                  </a:lnTo>
                  <a:lnTo>
                    <a:pt x="212" y="229"/>
                  </a:lnTo>
                  <a:lnTo>
                    <a:pt x="215" y="229"/>
                  </a:lnTo>
                  <a:lnTo>
                    <a:pt x="217" y="229"/>
                  </a:lnTo>
                  <a:lnTo>
                    <a:pt x="218" y="228"/>
                  </a:lnTo>
                  <a:lnTo>
                    <a:pt x="220" y="225"/>
                  </a:lnTo>
                  <a:lnTo>
                    <a:pt x="226" y="223"/>
                  </a:lnTo>
                  <a:lnTo>
                    <a:pt x="233" y="221"/>
                  </a:lnTo>
                  <a:lnTo>
                    <a:pt x="234" y="217"/>
                  </a:lnTo>
                  <a:lnTo>
                    <a:pt x="258" y="202"/>
                  </a:lnTo>
                  <a:lnTo>
                    <a:pt x="268" y="192"/>
                  </a:lnTo>
                  <a:lnTo>
                    <a:pt x="279" y="188"/>
                  </a:lnTo>
                  <a:lnTo>
                    <a:pt x="287" y="184"/>
                  </a:lnTo>
                  <a:lnTo>
                    <a:pt x="295" y="176"/>
                  </a:lnTo>
                  <a:lnTo>
                    <a:pt x="294" y="173"/>
                  </a:lnTo>
                  <a:lnTo>
                    <a:pt x="294" y="170"/>
                  </a:lnTo>
                  <a:lnTo>
                    <a:pt x="307" y="165"/>
                  </a:lnTo>
                  <a:lnTo>
                    <a:pt x="308" y="160"/>
                  </a:lnTo>
                  <a:lnTo>
                    <a:pt x="310" y="165"/>
                  </a:lnTo>
                  <a:lnTo>
                    <a:pt x="313" y="167"/>
                  </a:lnTo>
                  <a:lnTo>
                    <a:pt x="318" y="167"/>
                  </a:lnTo>
                  <a:lnTo>
                    <a:pt x="318" y="165"/>
                  </a:lnTo>
                  <a:lnTo>
                    <a:pt x="321" y="167"/>
                  </a:lnTo>
                  <a:lnTo>
                    <a:pt x="323" y="167"/>
                  </a:lnTo>
                  <a:lnTo>
                    <a:pt x="318" y="157"/>
                  </a:lnTo>
                  <a:lnTo>
                    <a:pt x="315" y="154"/>
                  </a:lnTo>
                  <a:lnTo>
                    <a:pt x="315" y="149"/>
                  </a:lnTo>
                  <a:lnTo>
                    <a:pt x="310" y="144"/>
                  </a:lnTo>
                  <a:lnTo>
                    <a:pt x="308" y="136"/>
                  </a:lnTo>
                  <a:lnTo>
                    <a:pt x="297" y="132"/>
                  </a:lnTo>
                  <a:lnTo>
                    <a:pt x="299" y="128"/>
                  </a:lnTo>
                  <a:lnTo>
                    <a:pt x="302" y="128"/>
                  </a:lnTo>
                  <a:lnTo>
                    <a:pt x="302" y="127"/>
                  </a:lnTo>
                  <a:lnTo>
                    <a:pt x="308" y="127"/>
                  </a:lnTo>
                  <a:lnTo>
                    <a:pt x="307" y="123"/>
                  </a:lnTo>
                  <a:lnTo>
                    <a:pt x="300" y="122"/>
                  </a:lnTo>
                  <a:lnTo>
                    <a:pt x="297" y="120"/>
                  </a:lnTo>
                  <a:lnTo>
                    <a:pt x="302" y="112"/>
                  </a:lnTo>
                  <a:lnTo>
                    <a:pt x="307" y="117"/>
                  </a:lnTo>
                  <a:lnTo>
                    <a:pt x="307" y="112"/>
                  </a:lnTo>
                  <a:lnTo>
                    <a:pt x="308" y="114"/>
                  </a:lnTo>
                  <a:lnTo>
                    <a:pt x="313" y="119"/>
                  </a:lnTo>
                  <a:lnTo>
                    <a:pt x="315" y="117"/>
                  </a:lnTo>
                  <a:lnTo>
                    <a:pt x="316" y="119"/>
                  </a:lnTo>
                  <a:lnTo>
                    <a:pt x="318" y="115"/>
                  </a:lnTo>
                  <a:lnTo>
                    <a:pt x="323" y="123"/>
                  </a:lnTo>
                  <a:lnTo>
                    <a:pt x="329" y="127"/>
                  </a:lnTo>
                  <a:lnTo>
                    <a:pt x="329" y="127"/>
                  </a:lnTo>
                  <a:lnTo>
                    <a:pt x="329" y="127"/>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84" name="Google Shape;984;p9"/>
            <p:cNvSpPr/>
            <p:nvPr/>
          </p:nvSpPr>
          <p:spPr>
            <a:xfrm>
              <a:off x="5898341" y="-2464103"/>
              <a:ext cx="630834" cy="213451"/>
            </a:xfrm>
            <a:custGeom>
              <a:avLst/>
              <a:gdLst/>
              <a:ahLst/>
              <a:cxnLst/>
              <a:rect l="l" t="t" r="r" b="b"/>
              <a:pathLst>
                <a:path w="464" h="157" extrusionOk="0">
                  <a:moveTo>
                    <a:pt x="37" y="70"/>
                  </a:moveTo>
                  <a:lnTo>
                    <a:pt x="24" y="67"/>
                  </a:lnTo>
                  <a:lnTo>
                    <a:pt x="23" y="68"/>
                  </a:lnTo>
                  <a:lnTo>
                    <a:pt x="19" y="67"/>
                  </a:lnTo>
                  <a:lnTo>
                    <a:pt x="15" y="64"/>
                  </a:lnTo>
                  <a:lnTo>
                    <a:pt x="7" y="59"/>
                  </a:lnTo>
                  <a:lnTo>
                    <a:pt x="0" y="51"/>
                  </a:lnTo>
                  <a:lnTo>
                    <a:pt x="5" y="44"/>
                  </a:lnTo>
                  <a:lnTo>
                    <a:pt x="27" y="35"/>
                  </a:lnTo>
                  <a:lnTo>
                    <a:pt x="51" y="25"/>
                  </a:lnTo>
                  <a:lnTo>
                    <a:pt x="85" y="28"/>
                  </a:lnTo>
                  <a:lnTo>
                    <a:pt x="96" y="35"/>
                  </a:lnTo>
                  <a:lnTo>
                    <a:pt x="138" y="35"/>
                  </a:lnTo>
                  <a:lnTo>
                    <a:pt x="141" y="33"/>
                  </a:lnTo>
                  <a:lnTo>
                    <a:pt x="138" y="27"/>
                  </a:lnTo>
                  <a:lnTo>
                    <a:pt x="140" y="24"/>
                  </a:lnTo>
                  <a:lnTo>
                    <a:pt x="133" y="12"/>
                  </a:lnTo>
                  <a:lnTo>
                    <a:pt x="149" y="0"/>
                  </a:lnTo>
                  <a:lnTo>
                    <a:pt x="189" y="11"/>
                  </a:lnTo>
                  <a:lnTo>
                    <a:pt x="197" y="22"/>
                  </a:lnTo>
                  <a:lnTo>
                    <a:pt x="210" y="28"/>
                  </a:lnTo>
                  <a:lnTo>
                    <a:pt x="220" y="30"/>
                  </a:lnTo>
                  <a:lnTo>
                    <a:pt x="239" y="24"/>
                  </a:lnTo>
                  <a:lnTo>
                    <a:pt x="247" y="25"/>
                  </a:lnTo>
                  <a:lnTo>
                    <a:pt x="284" y="36"/>
                  </a:lnTo>
                  <a:lnTo>
                    <a:pt x="297" y="43"/>
                  </a:lnTo>
                  <a:lnTo>
                    <a:pt x="329" y="48"/>
                  </a:lnTo>
                  <a:lnTo>
                    <a:pt x="356" y="41"/>
                  </a:lnTo>
                  <a:lnTo>
                    <a:pt x="375" y="30"/>
                  </a:lnTo>
                  <a:lnTo>
                    <a:pt x="395" y="36"/>
                  </a:lnTo>
                  <a:lnTo>
                    <a:pt x="403" y="35"/>
                  </a:lnTo>
                  <a:lnTo>
                    <a:pt x="396" y="46"/>
                  </a:lnTo>
                  <a:lnTo>
                    <a:pt x="399" y="52"/>
                  </a:lnTo>
                  <a:lnTo>
                    <a:pt x="399" y="59"/>
                  </a:lnTo>
                  <a:lnTo>
                    <a:pt x="399" y="64"/>
                  </a:lnTo>
                  <a:lnTo>
                    <a:pt x="406" y="70"/>
                  </a:lnTo>
                  <a:lnTo>
                    <a:pt x="423" y="72"/>
                  </a:lnTo>
                  <a:lnTo>
                    <a:pt x="430" y="70"/>
                  </a:lnTo>
                  <a:lnTo>
                    <a:pt x="439" y="64"/>
                  </a:lnTo>
                  <a:lnTo>
                    <a:pt x="446" y="68"/>
                  </a:lnTo>
                  <a:lnTo>
                    <a:pt x="456" y="73"/>
                  </a:lnTo>
                  <a:lnTo>
                    <a:pt x="457" y="76"/>
                  </a:lnTo>
                  <a:lnTo>
                    <a:pt x="459" y="80"/>
                  </a:lnTo>
                  <a:lnTo>
                    <a:pt x="464" y="81"/>
                  </a:lnTo>
                  <a:lnTo>
                    <a:pt x="464" y="84"/>
                  </a:lnTo>
                  <a:lnTo>
                    <a:pt x="446" y="84"/>
                  </a:lnTo>
                  <a:lnTo>
                    <a:pt x="427" y="86"/>
                  </a:lnTo>
                  <a:lnTo>
                    <a:pt x="414" y="99"/>
                  </a:lnTo>
                  <a:lnTo>
                    <a:pt x="409" y="102"/>
                  </a:lnTo>
                  <a:lnTo>
                    <a:pt x="403" y="102"/>
                  </a:lnTo>
                  <a:lnTo>
                    <a:pt x="395" y="110"/>
                  </a:lnTo>
                  <a:lnTo>
                    <a:pt x="388" y="113"/>
                  </a:lnTo>
                  <a:lnTo>
                    <a:pt x="379" y="112"/>
                  </a:lnTo>
                  <a:lnTo>
                    <a:pt x="369" y="109"/>
                  </a:lnTo>
                  <a:lnTo>
                    <a:pt x="364" y="110"/>
                  </a:lnTo>
                  <a:lnTo>
                    <a:pt x="361" y="120"/>
                  </a:lnTo>
                  <a:lnTo>
                    <a:pt x="369" y="125"/>
                  </a:lnTo>
                  <a:lnTo>
                    <a:pt x="371" y="128"/>
                  </a:lnTo>
                  <a:lnTo>
                    <a:pt x="348" y="144"/>
                  </a:lnTo>
                  <a:lnTo>
                    <a:pt x="332" y="147"/>
                  </a:lnTo>
                  <a:lnTo>
                    <a:pt x="324" y="145"/>
                  </a:lnTo>
                  <a:lnTo>
                    <a:pt x="314" y="145"/>
                  </a:lnTo>
                  <a:lnTo>
                    <a:pt x="297" y="149"/>
                  </a:lnTo>
                  <a:lnTo>
                    <a:pt x="295" y="150"/>
                  </a:lnTo>
                  <a:lnTo>
                    <a:pt x="276" y="157"/>
                  </a:lnTo>
                  <a:lnTo>
                    <a:pt x="268" y="155"/>
                  </a:lnTo>
                  <a:lnTo>
                    <a:pt x="260" y="155"/>
                  </a:lnTo>
                  <a:lnTo>
                    <a:pt x="239" y="150"/>
                  </a:lnTo>
                  <a:lnTo>
                    <a:pt x="225" y="144"/>
                  </a:lnTo>
                  <a:lnTo>
                    <a:pt x="212" y="141"/>
                  </a:lnTo>
                  <a:lnTo>
                    <a:pt x="159" y="142"/>
                  </a:lnTo>
                  <a:lnTo>
                    <a:pt x="154" y="141"/>
                  </a:lnTo>
                  <a:lnTo>
                    <a:pt x="141" y="133"/>
                  </a:lnTo>
                  <a:lnTo>
                    <a:pt x="127" y="120"/>
                  </a:lnTo>
                  <a:lnTo>
                    <a:pt x="90" y="110"/>
                  </a:lnTo>
                  <a:lnTo>
                    <a:pt x="80" y="110"/>
                  </a:lnTo>
                  <a:lnTo>
                    <a:pt x="56" y="105"/>
                  </a:lnTo>
                  <a:lnTo>
                    <a:pt x="56" y="101"/>
                  </a:lnTo>
                  <a:lnTo>
                    <a:pt x="53" y="88"/>
                  </a:lnTo>
                  <a:lnTo>
                    <a:pt x="40" y="73"/>
                  </a:lnTo>
                  <a:lnTo>
                    <a:pt x="37" y="70"/>
                  </a:lnTo>
                  <a:lnTo>
                    <a:pt x="37" y="70"/>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grpSp>
      <p:grpSp>
        <p:nvGrpSpPr>
          <p:cNvPr id="985" name="Google Shape;985;p9"/>
          <p:cNvGrpSpPr/>
          <p:nvPr/>
        </p:nvGrpSpPr>
        <p:grpSpPr>
          <a:xfrm flipH="1">
            <a:off x="10175875" y="2718435"/>
            <a:ext cx="2012950" cy="1396365"/>
            <a:chOff x="0" y="0"/>
            <a:chExt cx="928687" cy="643890"/>
          </a:xfrm>
        </p:grpSpPr>
        <p:sp>
          <p:nvSpPr>
            <p:cNvPr id="986" name="Google Shape;986;p9"/>
            <p:cNvSpPr/>
            <p:nvPr/>
          </p:nvSpPr>
          <p:spPr>
            <a:xfrm>
              <a:off x="0" y="53341"/>
              <a:ext cx="875347" cy="537210"/>
            </a:xfrm>
            <a:custGeom>
              <a:avLst/>
              <a:gdLst/>
              <a:ahLst/>
              <a:cxnLst/>
              <a:rect l="l" t="t" r="r" b="b"/>
              <a:pathLst>
                <a:path w="875347" h="537210" extrusionOk="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87" name="Google Shape;987;p9"/>
            <p:cNvSpPr/>
            <p:nvPr/>
          </p:nvSpPr>
          <p:spPr>
            <a:xfrm>
              <a:off x="0" y="160021"/>
              <a:ext cx="768667" cy="323850"/>
            </a:xfrm>
            <a:custGeom>
              <a:avLst/>
              <a:gdLst/>
              <a:ahLst/>
              <a:cxnLst/>
              <a:rect l="l" t="t" r="r" b="b"/>
              <a:pathLst>
                <a:path w="768667" h="323850" extrusionOk="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88" name="Google Shape;988;p9"/>
            <p:cNvSpPr/>
            <p:nvPr/>
          </p:nvSpPr>
          <p:spPr>
            <a:xfrm>
              <a:off x="0" y="0"/>
              <a:ext cx="928687" cy="643890"/>
            </a:xfrm>
            <a:custGeom>
              <a:avLst/>
              <a:gdLst/>
              <a:ahLst/>
              <a:cxnLst/>
              <a:rect l="l" t="t" r="r" b="b"/>
              <a:pathLst>
                <a:path w="928687" h="643890" extrusionOk="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89" name="Google Shape;989;p9"/>
            <p:cNvSpPr/>
            <p:nvPr/>
          </p:nvSpPr>
          <p:spPr>
            <a:xfrm>
              <a:off x="0" y="106681"/>
              <a:ext cx="822007" cy="430530"/>
            </a:xfrm>
            <a:custGeom>
              <a:avLst/>
              <a:gdLst/>
              <a:ahLst/>
              <a:cxnLst/>
              <a:rect l="l" t="t" r="r" b="b"/>
              <a:pathLst>
                <a:path w="822007" h="430530" extrusionOk="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grpSp>
      <p:grpSp>
        <p:nvGrpSpPr>
          <p:cNvPr id="990" name="Google Shape;990;p9"/>
          <p:cNvGrpSpPr/>
          <p:nvPr/>
        </p:nvGrpSpPr>
        <p:grpSpPr>
          <a:xfrm>
            <a:off x="7613826" y="474978"/>
            <a:ext cx="2012950" cy="1396365"/>
            <a:chOff x="0" y="0"/>
            <a:chExt cx="928687" cy="643890"/>
          </a:xfrm>
        </p:grpSpPr>
        <p:sp>
          <p:nvSpPr>
            <p:cNvPr id="991" name="Google Shape;991;p9"/>
            <p:cNvSpPr/>
            <p:nvPr/>
          </p:nvSpPr>
          <p:spPr>
            <a:xfrm>
              <a:off x="0" y="53341"/>
              <a:ext cx="875347" cy="537210"/>
            </a:xfrm>
            <a:custGeom>
              <a:avLst/>
              <a:gdLst/>
              <a:ahLst/>
              <a:cxnLst/>
              <a:rect l="l" t="t" r="r" b="b"/>
              <a:pathLst>
                <a:path w="875347" h="537210" extrusionOk="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92" name="Google Shape;992;p9"/>
            <p:cNvSpPr/>
            <p:nvPr/>
          </p:nvSpPr>
          <p:spPr>
            <a:xfrm>
              <a:off x="0" y="160021"/>
              <a:ext cx="768667" cy="323850"/>
            </a:xfrm>
            <a:custGeom>
              <a:avLst/>
              <a:gdLst/>
              <a:ahLst/>
              <a:cxnLst/>
              <a:rect l="l" t="t" r="r" b="b"/>
              <a:pathLst>
                <a:path w="768667" h="323850" extrusionOk="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93" name="Google Shape;993;p9"/>
            <p:cNvSpPr/>
            <p:nvPr/>
          </p:nvSpPr>
          <p:spPr>
            <a:xfrm>
              <a:off x="0" y="0"/>
              <a:ext cx="928687" cy="643890"/>
            </a:xfrm>
            <a:custGeom>
              <a:avLst/>
              <a:gdLst/>
              <a:ahLst/>
              <a:cxnLst/>
              <a:rect l="l" t="t" r="r" b="b"/>
              <a:pathLst>
                <a:path w="928687" h="643890" extrusionOk="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sp>
          <p:nvSpPr>
            <p:cNvPr id="994" name="Google Shape;994;p9"/>
            <p:cNvSpPr/>
            <p:nvPr/>
          </p:nvSpPr>
          <p:spPr>
            <a:xfrm>
              <a:off x="0" y="106681"/>
              <a:ext cx="822007" cy="430530"/>
            </a:xfrm>
            <a:custGeom>
              <a:avLst/>
              <a:gdLst/>
              <a:ahLst/>
              <a:cxnLst/>
              <a:rect l="l" t="t" r="r" b="b"/>
              <a:pathLst>
                <a:path w="822007" h="430530" extrusionOk="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orbel"/>
                <a:ea typeface="Corbel"/>
                <a:cs typeface="Corbel"/>
                <a:sym typeface="Corbel"/>
              </a:endParaRPr>
            </a:p>
          </p:txBody>
        </p:sp>
      </p:grpSp>
      <p:sp>
        <p:nvSpPr>
          <p:cNvPr id="995" name="Google Shape;995;p9"/>
          <p:cNvSpPr txBox="1">
            <a:spLocks noGrp="1"/>
          </p:cNvSpPr>
          <p:nvPr>
            <p:ph type="title"/>
          </p:nvPr>
        </p:nvSpPr>
        <p:spPr>
          <a:xfrm>
            <a:off x="7848441" y="3810000"/>
            <a:ext cx="4265771" cy="2705100"/>
          </a:xfrm>
          <a:prstGeom prst="rect">
            <a:avLst/>
          </a:prstGeom>
          <a:noFill/>
          <a:ln>
            <a:noFill/>
          </a:ln>
        </p:spPr>
        <p:txBody>
          <a:bodyPr spcFirstLastPara="1" wrap="square" lIns="121875" tIns="60925" rIns="121875" bIns="60925" anchor="b" anchorCtr="0">
            <a:normAutofit/>
          </a:bodyPr>
          <a:lstStyle>
            <a:lvl1pPr lvl="0" algn="l">
              <a:lnSpc>
                <a:spcPct val="125000"/>
              </a:lnSpc>
              <a:spcBef>
                <a:spcPts val="0"/>
              </a:spcBef>
              <a:spcAft>
                <a:spcPts val="0"/>
              </a:spcAft>
              <a:buClr>
                <a:schemeClr val="accent1"/>
              </a:buClr>
              <a:buSzPts val="48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6" name="Google Shape;996;p9"/>
          <p:cNvSpPr>
            <a:spLocks noGrp="1"/>
          </p:cNvSpPr>
          <p:nvPr>
            <p:ph type="body" idx="1"/>
          </p:nvPr>
        </p:nvSpPr>
        <p:spPr>
          <a:xfrm>
            <a:off x="303212" y="624840"/>
            <a:ext cx="1600199" cy="365760"/>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100000"/>
              </a:lnSpc>
              <a:spcBef>
                <a:spcPts val="0"/>
              </a:spcBef>
              <a:spcAft>
                <a:spcPts val="0"/>
              </a:spcAft>
              <a:buClr>
                <a:schemeClr val="dk2"/>
              </a:buClr>
              <a:buSzPts val="1400"/>
              <a:buNone/>
              <a:defRPr sz="1400" b="1" cap="none">
                <a:solidFill>
                  <a:schemeClr val="dk2"/>
                </a:solidFill>
                <a:latin typeface="Corbel"/>
                <a:ea typeface="Corbel"/>
                <a:cs typeface="Corbel"/>
                <a:sym typeface="Corbel"/>
              </a:defRPr>
            </a:lvl1pPr>
            <a:lvl2pPr marL="914400" lvl="1" indent="-228600" algn="l">
              <a:lnSpc>
                <a:spcPct val="85000"/>
              </a:lnSpc>
              <a:spcBef>
                <a:spcPts val="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97" name="Google Shape;997;p9"/>
          <p:cNvSpPr>
            <a:spLocks noGrp="1"/>
          </p:cNvSpPr>
          <p:nvPr>
            <p:ph type="body" idx="2"/>
          </p:nvPr>
        </p:nvSpPr>
        <p:spPr>
          <a:xfrm>
            <a:off x="303212" y="1143000"/>
            <a:ext cx="1600199" cy="426276"/>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85000"/>
              </a:lnSpc>
              <a:spcBef>
                <a:spcPts val="0"/>
              </a:spcBef>
              <a:spcAft>
                <a:spcPts val="0"/>
              </a:spcAft>
              <a:buClr>
                <a:schemeClr val="dk2"/>
              </a:buClr>
              <a:buSzPts val="1000"/>
              <a:buNone/>
              <a:defRPr sz="1000" b="0">
                <a:solidFill>
                  <a:schemeClr val="dk2"/>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98" name="Google Shape;998;p9"/>
          <p:cNvSpPr>
            <a:spLocks noGrp="1"/>
          </p:cNvSpPr>
          <p:nvPr>
            <p:ph type="body" idx="3"/>
          </p:nvPr>
        </p:nvSpPr>
        <p:spPr>
          <a:xfrm>
            <a:off x="2132012" y="624840"/>
            <a:ext cx="1600199" cy="365760"/>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100000"/>
              </a:lnSpc>
              <a:spcBef>
                <a:spcPts val="0"/>
              </a:spcBef>
              <a:spcAft>
                <a:spcPts val="0"/>
              </a:spcAft>
              <a:buClr>
                <a:schemeClr val="dk2"/>
              </a:buClr>
              <a:buSzPts val="1400"/>
              <a:buNone/>
              <a:defRPr sz="1400" b="1" cap="none">
                <a:solidFill>
                  <a:schemeClr val="dk2"/>
                </a:solidFill>
                <a:latin typeface="Corbel"/>
                <a:ea typeface="Corbel"/>
                <a:cs typeface="Corbel"/>
                <a:sym typeface="Corbel"/>
              </a:defRPr>
            </a:lvl1pPr>
            <a:lvl2pPr marL="914400" lvl="1" indent="-228600" algn="l">
              <a:lnSpc>
                <a:spcPct val="85000"/>
              </a:lnSpc>
              <a:spcBef>
                <a:spcPts val="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99" name="Google Shape;999;p9"/>
          <p:cNvSpPr>
            <a:spLocks noGrp="1"/>
          </p:cNvSpPr>
          <p:nvPr>
            <p:ph type="body" idx="4"/>
          </p:nvPr>
        </p:nvSpPr>
        <p:spPr>
          <a:xfrm>
            <a:off x="2132012" y="1143000"/>
            <a:ext cx="1600199" cy="426276"/>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85000"/>
              </a:lnSpc>
              <a:spcBef>
                <a:spcPts val="0"/>
              </a:spcBef>
              <a:spcAft>
                <a:spcPts val="0"/>
              </a:spcAft>
              <a:buClr>
                <a:schemeClr val="dk2"/>
              </a:buClr>
              <a:buSzPts val="1000"/>
              <a:buNone/>
              <a:defRPr sz="1000" b="0">
                <a:solidFill>
                  <a:schemeClr val="dk2"/>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0" name="Google Shape;1000;p9"/>
          <p:cNvSpPr>
            <a:spLocks noGrp="1"/>
          </p:cNvSpPr>
          <p:nvPr>
            <p:ph type="body" idx="5"/>
          </p:nvPr>
        </p:nvSpPr>
        <p:spPr>
          <a:xfrm>
            <a:off x="3960812" y="624840"/>
            <a:ext cx="1600199" cy="365760"/>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100000"/>
              </a:lnSpc>
              <a:spcBef>
                <a:spcPts val="0"/>
              </a:spcBef>
              <a:spcAft>
                <a:spcPts val="0"/>
              </a:spcAft>
              <a:buClr>
                <a:schemeClr val="dk2"/>
              </a:buClr>
              <a:buSzPts val="1400"/>
              <a:buNone/>
              <a:defRPr sz="1400" b="1" cap="none">
                <a:solidFill>
                  <a:schemeClr val="dk2"/>
                </a:solidFill>
                <a:latin typeface="Corbel"/>
                <a:ea typeface="Corbel"/>
                <a:cs typeface="Corbel"/>
                <a:sym typeface="Corbel"/>
              </a:defRPr>
            </a:lvl1pPr>
            <a:lvl2pPr marL="914400" lvl="1" indent="-228600" algn="l">
              <a:lnSpc>
                <a:spcPct val="85000"/>
              </a:lnSpc>
              <a:spcBef>
                <a:spcPts val="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1" name="Google Shape;1001;p9"/>
          <p:cNvSpPr>
            <a:spLocks noGrp="1"/>
          </p:cNvSpPr>
          <p:nvPr>
            <p:ph type="body" idx="6"/>
          </p:nvPr>
        </p:nvSpPr>
        <p:spPr>
          <a:xfrm>
            <a:off x="3960812" y="1143000"/>
            <a:ext cx="1600199" cy="426276"/>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85000"/>
              </a:lnSpc>
              <a:spcBef>
                <a:spcPts val="0"/>
              </a:spcBef>
              <a:spcAft>
                <a:spcPts val="0"/>
              </a:spcAft>
              <a:buClr>
                <a:schemeClr val="dk2"/>
              </a:buClr>
              <a:buSzPts val="1000"/>
              <a:buNone/>
              <a:defRPr sz="1000" b="0">
                <a:solidFill>
                  <a:schemeClr val="dk2"/>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2" name="Google Shape;1002;p9"/>
          <p:cNvSpPr>
            <a:spLocks noGrp="1"/>
          </p:cNvSpPr>
          <p:nvPr>
            <p:ph type="body" idx="7"/>
          </p:nvPr>
        </p:nvSpPr>
        <p:spPr>
          <a:xfrm>
            <a:off x="5789612" y="624840"/>
            <a:ext cx="1600199" cy="365760"/>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100000"/>
              </a:lnSpc>
              <a:spcBef>
                <a:spcPts val="0"/>
              </a:spcBef>
              <a:spcAft>
                <a:spcPts val="0"/>
              </a:spcAft>
              <a:buClr>
                <a:schemeClr val="dk2"/>
              </a:buClr>
              <a:buSzPts val="1400"/>
              <a:buNone/>
              <a:defRPr sz="1400" b="1" cap="none">
                <a:solidFill>
                  <a:schemeClr val="dk2"/>
                </a:solidFill>
                <a:latin typeface="Corbel"/>
                <a:ea typeface="Corbel"/>
                <a:cs typeface="Corbel"/>
                <a:sym typeface="Corbel"/>
              </a:defRPr>
            </a:lvl1pPr>
            <a:lvl2pPr marL="914400" lvl="1" indent="-228600" algn="l">
              <a:lnSpc>
                <a:spcPct val="85000"/>
              </a:lnSpc>
              <a:spcBef>
                <a:spcPts val="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3" name="Google Shape;1003;p9"/>
          <p:cNvSpPr>
            <a:spLocks noGrp="1"/>
          </p:cNvSpPr>
          <p:nvPr>
            <p:ph type="body" idx="8"/>
          </p:nvPr>
        </p:nvSpPr>
        <p:spPr>
          <a:xfrm>
            <a:off x="5789612" y="1143000"/>
            <a:ext cx="1600199" cy="426276"/>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85000"/>
              </a:lnSpc>
              <a:spcBef>
                <a:spcPts val="0"/>
              </a:spcBef>
              <a:spcAft>
                <a:spcPts val="0"/>
              </a:spcAft>
              <a:buClr>
                <a:schemeClr val="dk2"/>
              </a:buClr>
              <a:buSzPts val="1000"/>
              <a:buNone/>
              <a:defRPr sz="1000" b="0">
                <a:solidFill>
                  <a:schemeClr val="dk2"/>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4" name="Google Shape;1004;p9"/>
          <p:cNvSpPr>
            <a:spLocks noGrp="1"/>
          </p:cNvSpPr>
          <p:nvPr>
            <p:ph type="body" idx="9"/>
          </p:nvPr>
        </p:nvSpPr>
        <p:spPr>
          <a:xfrm>
            <a:off x="608012" y="5288724"/>
            <a:ext cx="1600199" cy="365760"/>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100000"/>
              </a:lnSpc>
              <a:spcBef>
                <a:spcPts val="0"/>
              </a:spcBef>
              <a:spcAft>
                <a:spcPts val="0"/>
              </a:spcAft>
              <a:buClr>
                <a:schemeClr val="dk2"/>
              </a:buClr>
              <a:buSzPts val="1400"/>
              <a:buNone/>
              <a:defRPr sz="1400" b="1" cap="none">
                <a:solidFill>
                  <a:schemeClr val="dk2"/>
                </a:solidFill>
                <a:latin typeface="Corbel"/>
                <a:ea typeface="Corbel"/>
                <a:cs typeface="Corbel"/>
                <a:sym typeface="Corbel"/>
              </a:defRPr>
            </a:lvl1pPr>
            <a:lvl2pPr marL="914400" lvl="1" indent="-228600" algn="l">
              <a:lnSpc>
                <a:spcPct val="85000"/>
              </a:lnSpc>
              <a:spcBef>
                <a:spcPts val="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5" name="Google Shape;1005;p9"/>
          <p:cNvSpPr>
            <a:spLocks noGrp="1"/>
          </p:cNvSpPr>
          <p:nvPr>
            <p:ph type="body" idx="13"/>
          </p:nvPr>
        </p:nvSpPr>
        <p:spPr>
          <a:xfrm>
            <a:off x="608012" y="5852160"/>
            <a:ext cx="1600199" cy="426276"/>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85000"/>
              </a:lnSpc>
              <a:spcBef>
                <a:spcPts val="0"/>
              </a:spcBef>
              <a:spcAft>
                <a:spcPts val="0"/>
              </a:spcAft>
              <a:buClr>
                <a:schemeClr val="dk2"/>
              </a:buClr>
              <a:buSzPts val="1000"/>
              <a:buNone/>
              <a:defRPr sz="1000" b="0">
                <a:solidFill>
                  <a:schemeClr val="dk2"/>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6" name="Google Shape;1006;p9"/>
          <p:cNvSpPr>
            <a:spLocks noGrp="1"/>
          </p:cNvSpPr>
          <p:nvPr>
            <p:ph type="body" idx="14"/>
          </p:nvPr>
        </p:nvSpPr>
        <p:spPr>
          <a:xfrm>
            <a:off x="2970212" y="5334000"/>
            <a:ext cx="1600199" cy="365760"/>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100000"/>
              </a:lnSpc>
              <a:spcBef>
                <a:spcPts val="0"/>
              </a:spcBef>
              <a:spcAft>
                <a:spcPts val="0"/>
              </a:spcAft>
              <a:buClr>
                <a:schemeClr val="dk2"/>
              </a:buClr>
              <a:buSzPts val="1400"/>
              <a:buNone/>
              <a:defRPr sz="1400" b="1" cap="none">
                <a:solidFill>
                  <a:schemeClr val="dk2"/>
                </a:solidFill>
                <a:latin typeface="Corbel"/>
                <a:ea typeface="Corbel"/>
                <a:cs typeface="Corbel"/>
                <a:sym typeface="Corbel"/>
              </a:defRPr>
            </a:lvl1pPr>
            <a:lvl2pPr marL="914400" lvl="1" indent="-228600" algn="l">
              <a:lnSpc>
                <a:spcPct val="85000"/>
              </a:lnSpc>
              <a:spcBef>
                <a:spcPts val="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7" name="Google Shape;1007;p9"/>
          <p:cNvSpPr>
            <a:spLocks noGrp="1"/>
          </p:cNvSpPr>
          <p:nvPr>
            <p:ph type="body" idx="15"/>
          </p:nvPr>
        </p:nvSpPr>
        <p:spPr>
          <a:xfrm>
            <a:off x="2970212" y="5852160"/>
            <a:ext cx="1600199" cy="426276"/>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85000"/>
              </a:lnSpc>
              <a:spcBef>
                <a:spcPts val="0"/>
              </a:spcBef>
              <a:spcAft>
                <a:spcPts val="0"/>
              </a:spcAft>
              <a:buClr>
                <a:schemeClr val="dk2"/>
              </a:buClr>
              <a:buSzPts val="1000"/>
              <a:buNone/>
              <a:defRPr sz="1000" b="0">
                <a:solidFill>
                  <a:schemeClr val="dk2"/>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8" name="Google Shape;1008;p9"/>
          <p:cNvSpPr>
            <a:spLocks noGrp="1"/>
          </p:cNvSpPr>
          <p:nvPr>
            <p:ph type="body" idx="16"/>
          </p:nvPr>
        </p:nvSpPr>
        <p:spPr>
          <a:xfrm>
            <a:off x="5408613" y="5334000"/>
            <a:ext cx="1600199" cy="365760"/>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100000"/>
              </a:lnSpc>
              <a:spcBef>
                <a:spcPts val="0"/>
              </a:spcBef>
              <a:spcAft>
                <a:spcPts val="0"/>
              </a:spcAft>
              <a:buClr>
                <a:schemeClr val="dk2"/>
              </a:buClr>
              <a:buSzPts val="1400"/>
              <a:buNone/>
              <a:defRPr sz="1400" b="1" cap="none">
                <a:solidFill>
                  <a:schemeClr val="dk2"/>
                </a:solidFill>
                <a:latin typeface="Corbel"/>
                <a:ea typeface="Corbel"/>
                <a:cs typeface="Corbel"/>
                <a:sym typeface="Corbel"/>
              </a:defRPr>
            </a:lvl1pPr>
            <a:lvl2pPr marL="914400" lvl="1" indent="-228600" algn="l">
              <a:lnSpc>
                <a:spcPct val="85000"/>
              </a:lnSpc>
              <a:spcBef>
                <a:spcPts val="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9" name="Google Shape;1009;p9"/>
          <p:cNvSpPr>
            <a:spLocks noGrp="1"/>
          </p:cNvSpPr>
          <p:nvPr>
            <p:ph type="body" idx="17"/>
          </p:nvPr>
        </p:nvSpPr>
        <p:spPr>
          <a:xfrm>
            <a:off x="5408613" y="5852160"/>
            <a:ext cx="1600199" cy="426276"/>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lvl1pPr marL="457200" lvl="0" indent="-228600" algn="ctr">
              <a:lnSpc>
                <a:spcPct val="85000"/>
              </a:lnSpc>
              <a:spcBef>
                <a:spcPts val="0"/>
              </a:spcBef>
              <a:spcAft>
                <a:spcPts val="0"/>
              </a:spcAft>
              <a:buClr>
                <a:schemeClr val="dk2"/>
              </a:buClr>
              <a:buSzPts val="1000"/>
              <a:buNone/>
              <a:defRPr sz="1000" b="0">
                <a:solidFill>
                  <a:schemeClr val="dk2"/>
                </a:solidFill>
                <a:latin typeface="Corbel"/>
                <a:ea typeface="Corbel"/>
                <a:cs typeface="Corbel"/>
                <a:sym typeface="Corbel"/>
              </a:defRPr>
            </a:lvl1pPr>
            <a:lvl2pPr marL="914400" lvl="1"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2pPr>
            <a:lvl3pPr marL="1371600" lvl="2"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3pPr>
            <a:lvl4pPr marL="1828800" lvl="3"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4pPr>
            <a:lvl5pPr marL="2286000" lvl="4" indent="-228600" algn="l">
              <a:lnSpc>
                <a:spcPct val="85000"/>
              </a:lnSpc>
              <a:spcBef>
                <a:spcPts val="600"/>
              </a:spcBef>
              <a:spcAft>
                <a:spcPts val="0"/>
              </a:spcAft>
              <a:buClr>
                <a:srgbClr val="11232A"/>
              </a:buClr>
              <a:buSzPts val="2000"/>
              <a:buNone/>
              <a:defRPr sz="2000" b="1">
                <a:latin typeface="Bookman Old Style"/>
                <a:ea typeface="Bookman Old Style"/>
                <a:cs typeface="Bookman Old Style"/>
                <a:sym typeface="Bookman Old Style"/>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0"/>
        <p:cNvGrpSpPr/>
        <p:nvPr/>
      </p:nvGrpSpPr>
      <p:grpSpPr>
        <a:xfrm>
          <a:off x="0" y="0"/>
          <a:ext cx="0" cy="0"/>
          <a:chOff x="0" y="0"/>
          <a:chExt cx="0" cy="0"/>
        </a:xfrm>
      </p:grpSpPr>
      <p:sp>
        <p:nvSpPr>
          <p:cNvPr id="1011" name="Google Shape;1011;p10"/>
          <p:cNvSpPr txBox="1">
            <a:spLocks noGrp="1"/>
          </p:cNvSpPr>
          <p:nvPr>
            <p:ph type="title"/>
          </p:nvPr>
        </p:nvSpPr>
        <p:spPr>
          <a:xfrm>
            <a:off x="609441" y="228600"/>
            <a:ext cx="10969943" cy="944561"/>
          </a:xfrm>
          <a:prstGeom prst="rect">
            <a:avLst/>
          </a:prstGeom>
          <a:noFill/>
          <a:ln>
            <a:noFill/>
          </a:ln>
        </p:spPr>
        <p:txBody>
          <a:bodyPr spcFirstLastPara="1" wrap="square" lIns="121875" tIns="60925" rIns="121875" bIns="60925" anchor="ctr" anchorCtr="0">
            <a:normAutofit/>
          </a:bodyPr>
          <a:lstStyle>
            <a:lvl1pPr lvl="0" algn="ctr">
              <a:lnSpc>
                <a:spcPct val="85000"/>
              </a:lnSpc>
              <a:spcBef>
                <a:spcPts val="0"/>
              </a:spcBef>
              <a:spcAft>
                <a:spcPts val="0"/>
              </a:spcAft>
              <a:buClr>
                <a:schemeClr val="accent1"/>
              </a:buClr>
              <a:buSzPts val="1800"/>
              <a:buNone/>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2" name="Google Shape;1012;p10"/>
          <p:cNvSpPr txBox="1">
            <a:spLocks noGrp="1"/>
          </p:cNvSpPr>
          <p:nvPr>
            <p:ph type="body" idx="1"/>
          </p:nvPr>
        </p:nvSpPr>
        <p:spPr>
          <a:xfrm>
            <a:off x="609441" y="1447800"/>
            <a:ext cx="10969943" cy="4648200"/>
          </a:xfrm>
          <a:prstGeom prst="rect">
            <a:avLst/>
          </a:prstGeom>
          <a:noFill/>
          <a:ln>
            <a:noFill/>
          </a:ln>
        </p:spPr>
        <p:txBody>
          <a:bodyPr spcFirstLastPara="1" wrap="square" lIns="121875" tIns="60925" rIns="121875" bIns="60925" anchor="t" anchorCtr="0">
            <a:normAutofit/>
          </a:bodyPr>
          <a:lstStyle>
            <a:lvl1pPr marL="457200" lvl="0" indent="-342900" algn="l">
              <a:lnSpc>
                <a:spcPct val="85000"/>
              </a:lnSpc>
              <a:spcBef>
                <a:spcPts val="0"/>
              </a:spcBef>
              <a:spcAft>
                <a:spcPts val="0"/>
              </a:spcAft>
              <a:buClr>
                <a:srgbClr val="11232A"/>
              </a:buClr>
              <a:buSzPts val="1800"/>
              <a:buChar char="•"/>
              <a:defRPr/>
            </a:lvl1pPr>
            <a:lvl2pPr marL="914400" lvl="1" indent="-342900" algn="l">
              <a:lnSpc>
                <a:spcPct val="85000"/>
              </a:lnSpc>
              <a:spcBef>
                <a:spcPts val="600"/>
              </a:spcBef>
              <a:spcAft>
                <a:spcPts val="0"/>
              </a:spcAft>
              <a:buClr>
                <a:srgbClr val="11232A"/>
              </a:buClr>
              <a:buSzPts val="1800"/>
              <a:buChar char="–"/>
              <a:defRPr/>
            </a:lvl2pPr>
            <a:lvl3pPr marL="1371600" lvl="2" indent="-342900" algn="l">
              <a:lnSpc>
                <a:spcPct val="85000"/>
              </a:lnSpc>
              <a:spcBef>
                <a:spcPts val="600"/>
              </a:spcBef>
              <a:spcAft>
                <a:spcPts val="0"/>
              </a:spcAft>
              <a:buClr>
                <a:srgbClr val="11232A"/>
              </a:buClr>
              <a:buSzPts val="1800"/>
              <a:buChar char="•"/>
              <a:defRPr/>
            </a:lvl3pPr>
            <a:lvl4pPr marL="1828800" lvl="3" indent="-342900" algn="l">
              <a:lnSpc>
                <a:spcPct val="85000"/>
              </a:lnSpc>
              <a:spcBef>
                <a:spcPts val="600"/>
              </a:spcBef>
              <a:spcAft>
                <a:spcPts val="0"/>
              </a:spcAft>
              <a:buClr>
                <a:srgbClr val="11232A"/>
              </a:buClr>
              <a:buSzPts val="1800"/>
              <a:buChar char="–"/>
              <a:defRPr/>
            </a:lvl4pPr>
            <a:lvl5pPr marL="2286000" lvl="4" indent="-342900" algn="l">
              <a:lnSpc>
                <a:spcPct val="85000"/>
              </a:lnSpc>
              <a:spcBef>
                <a:spcPts val="600"/>
              </a:spcBef>
              <a:spcAft>
                <a:spcPts val="0"/>
              </a:spcAft>
              <a:buClr>
                <a:srgbClr val="11232A"/>
              </a:buClr>
              <a:buSzPts val="1800"/>
              <a:buChar char="»"/>
              <a:defRPr/>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3" name="Google Shape;1013;p10"/>
          <p:cNvSpPr txBox="1">
            <a:spLocks noGrp="1"/>
          </p:cNvSpPr>
          <p:nvPr>
            <p:ph type="sldNum" idx="12"/>
          </p:nvPr>
        </p:nvSpPr>
        <p:spPr>
          <a:xfrm>
            <a:off x="9205046" y="6264275"/>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14"/>
        <p:cNvGrpSpPr/>
        <p:nvPr/>
      </p:nvGrpSpPr>
      <p:grpSpPr>
        <a:xfrm>
          <a:off x="0" y="0"/>
          <a:ext cx="0" cy="0"/>
          <a:chOff x="0" y="0"/>
          <a:chExt cx="0" cy="0"/>
        </a:xfrm>
      </p:grpSpPr>
      <p:sp>
        <p:nvSpPr>
          <p:cNvPr id="1015" name="Google Shape;1015;p11"/>
          <p:cNvSpPr txBox="1">
            <a:spLocks noGrp="1"/>
          </p:cNvSpPr>
          <p:nvPr>
            <p:ph type="title"/>
          </p:nvPr>
        </p:nvSpPr>
        <p:spPr>
          <a:xfrm>
            <a:off x="962833" y="4406901"/>
            <a:ext cx="10360501" cy="1362075"/>
          </a:xfrm>
          <a:prstGeom prst="rect">
            <a:avLst/>
          </a:prstGeom>
          <a:noFill/>
          <a:ln>
            <a:noFill/>
          </a:ln>
        </p:spPr>
        <p:txBody>
          <a:bodyPr spcFirstLastPara="1" wrap="square" lIns="121875" tIns="60925" rIns="121875" bIns="60925" anchor="t" anchorCtr="0">
            <a:normAutofit/>
          </a:bodyPr>
          <a:lstStyle>
            <a:lvl1pPr lvl="0" algn="l">
              <a:lnSpc>
                <a:spcPct val="85000"/>
              </a:lnSpc>
              <a:spcBef>
                <a:spcPts val="0"/>
              </a:spcBef>
              <a:spcAft>
                <a:spcPts val="0"/>
              </a:spcAft>
              <a:buClr>
                <a:schemeClr val="accent1"/>
              </a:buClr>
              <a:buSzPts val="5300"/>
              <a:buFont typeface="Bookman Old Style"/>
              <a:buNone/>
              <a:defRPr sz="5300" b="1" cap="none"/>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6" name="Google Shape;1016;p11"/>
          <p:cNvSpPr txBox="1">
            <a:spLocks noGrp="1"/>
          </p:cNvSpPr>
          <p:nvPr>
            <p:ph type="body" idx="1"/>
          </p:nvPr>
        </p:nvSpPr>
        <p:spPr>
          <a:xfrm>
            <a:off x="962833" y="2906713"/>
            <a:ext cx="10360501" cy="1500187"/>
          </a:xfrm>
          <a:prstGeom prst="rect">
            <a:avLst/>
          </a:prstGeom>
          <a:noFill/>
          <a:ln>
            <a:noFill/>
          </a:ln>
        </p:spPr>
        <p:txBody>
          <a:bodyPr spcFirstLastPara="1" wrap="square" lIns="121875" tIns="60925" rIns="121875" bIns="60925" anchor="b" anchorCtr="0">
            <a:normAutofit/>
          </a:bodyPr>
          <a:lstStyle>
            <a:lvl1pPr marL="457200" lvl="0" indent="-228600" algn="l">
              <a:lnSpc>
                <a:spcPct val="85000"/>
              </a:lnSpc>
              <a:spcBef>
                <a:spcPts val="0"/>
              </a:spcBef>
              <a:spcAft>
                <a:spcPts val="0"/>
              </a:spcAft>
              <a:buClr>
                <a:srgbClr val="888888"/>
              </a:buClr>
              <a:buSzPts val="2700"/>
              <a:buNone/>
              <a:defRPr sz="2700">
                <a:solidFill>
                  <a:srgbClr val="888888"/>
                </a:solidFill>
              </a:defRPr>
            </a:lvl1pPr>
            <a:lvl2pPr marL="914400" lvl="1" indent="-228600" algn="l">
              <a:lnSpc>
                <a:spcPct val="85000"/>
              </a:lnSpc>
              <a:spcBef>
                <a:spcPts val="600"/>
              </a:spcBef>
              <a:spcAft>
                <a:spcPts val="0"/>
              </a:spcAft>
              <a:buClr>
                <a:srgbClr val="888888"/>
              </a:buClr>
              <a:buSzPts val="2400"/>
              <a:buNone/>
              <a:defRPr sz="2400">
                <a:solidFill>
                  <a:srgbClr val="888888"/>
                </a:solidFill>
              </a:defRPr>
            </a:lvl2pPr>
            <a:lvl3pPr marL="1371600" lvl="2" indent="-228600" algn="l">
              <a:lnSpc>
                <a:spcPct val="85000"/>
              </a:lnSpc>
              <a:spcBef>
                <a:spcPts val="600"/>
              </a:spcBef>
              <a:spcAft>
                <a:spcPts val="0"/>
              </a:spcAft>
              <a:buClr>
                <a:srgbClr val="888888"/>
              </a:buClr>
              <a:buSzPts val="2100"/>
              <a:buNone/>
              <a:defRPr sz="2100">
                <a:solidFill>
                  <a:srgbClr val="888888"/>
                </a:solidFill>
              </a:defRPr>
            </a:lvl3pPr>
            <a:lvl4pPr marL="1828800" lvl="3" indent="-228600" algn="l">
              <a:lnSpc>
                <a:spcPct val="85000"/>
              </a:lnSpc>
              <a:spcBef>
                <a:spcPts val="600"/>
              </a:spcBef>
              <a:spcAft>
                <a:spcPts val="0"/>
              </a:spcAft>
              <a:buClr>
                <a:srgbClr val="888888"/>
              </a:buClr>
              <a:buSzPts val="1900"/>
              <a:buNone/>
              <a:defRPr sz="1900">
                <a:solidFill>
                  <a:srgbClr val="888888"/>
                </a:solidFill>
              </a:defRPr>
            </a:lvl4pPr>
            <a:lvl5pPr marL="2286000" lvl="4" indent="-228600" algn="l">
              <a:lnSpc>
                <a:spcPct val="85000"/>
              </a:lnSpc>
              <a:spcBef>
                <a:spcPts val="600"/>
              </a:spcBef>
              <a:spcAft>
                <a:spcPts val="0"/>
              </a:spcAft>
              <a:buClr>
                <a:srgbClr val="888888"/>
              </a:buClr>
              <a:buSzPts val="1900"/>
              <a:buNone/>
              <a:defRPr sz="1900">
                <a:solidFill>
                  <a:srgbClr val="888888"/>
                </a:solidFill>
              </a:defRPr>
            </a:lvl5pPr>
            <a:lvl6pPr marL="2743200" lvl="5" indent="-228600" algn="l">
              <a:spcBef>
                <a:spcPts val="60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
        <p:nvSpPr>
          <p:cNvPr id="1017" name="Google Shape;1017;p11"/>
          <p:cNvSpPr txBox="1">
            <a:spLocks noGrp="1"/>
          </p:cNvSpPr>
          <p:nvPr>
            <p:ph type="sldNum" idx="12"/>
          </p:nvPr>
        </p:nvSpPr>
        <p:spPr>
          <a:xfrm>
            <a:off x="9205046" y="6264275"/>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E8D6"/>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441" y="228600"/>
            <a:ext cx="10969943" cy="944561"/>
          </a:xfrm>
          <a:prstGeom prst="rect">
            <a:avLst/>
          </a:prstGeom>
          <a:noFill/>
          <a:ln>
            <a:noFill/>
          </a:ln>
        </p:spPr>
        <p:txBody>
          <a:bodyPr spcFirstLastPara="1" wrap="square" lIns="121875" tIns="60925" rIns="121875" bIns="60925" anchor="ctr" anchorCtr="0">
            <a:normAutofit/>
          </a:bodyPr>
          <a:lstStyle>
            <a:lvl1pPr marR="0" lvl="0" algn="ctr" rtl="0">
              <a:lnSpc>
                <a:spcPct val="85000"/>
              </a:lnSpc>
              <a:spcBef>
                <a:spcPts val="0"/>
              </a:spcBef>
              <a:spcAft>
                <a:spcPts val="0"/>
              </a:spcAft>
              <a:buClr>
                <a:schemeClr val="accent1"/>
              </a:buClr>
              <a:buSzPts val="4800"/>
              <a:buFont typeface="Bookman Old Style"/>
              <a:buNone/>
              <a:defRPr sz="4800" b="0" i="0" u="none" strike="noStrike" cap="none">
                <a:solidFill>
                  <a:schemeClr val="accent1"/>
                </a:solidFill>
                <a:latin typeface="Bookman Old Style"/>
                <a:ea typeface="Bookman Old Style"/>
                <a:cs typeface="Bookman Old Style"/>
                <a:sym typeface="Bookman Old Style"/>
              </a:defRPr>
            </a:lvl1pPr>
            <a:lvl2pPr lvl="1">
              <a:spcBef>
                <a:spcPts val="6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09441" y="1447800"/>
            <a:ext cx="10969943" cy="4648200"/>
          </a:xfrm>
          <a:prstGeom prst="rect">
            <a:avLst/>
          </a:prstGeom>
          <a:noFill/>
          <a:ln>
            <a:noFill/>
          </a:ln>
        </p:spPr>
        <p:txBody>
          <a:bodyPr spcFirstLastPara="1" wrap="square" lIns="121875" tIns="60925" rIns="121875" bIns="60925" anchor="t" anchorCtr="0">
            <a:normAutofit/>
          </a:bodyPr>
          <a:lstStyle>
            <a:lvl1pPr marL="457200" marR="0" lvl="0" indent="-501650" algn="l" rtl="0">
              <a:lnSpc>
                <a:spcPct val="85000"/>
              </a:lnSpc>
              <a:spcBef>
                <a:spcPts val="0"/>
              </a:spcBef>
              <a:spcAft>
                <a:spcPts val="0"/>
              </a:spcAft>
              <a:buClr>
                <a:srgbClr val="11232A"/>
              </a:buClr>
              <a:buSzPts val="4300"/>
              <a:buFont typeface="Arial"/>
              <a:buChar char="•"/>
              <a:defRPr sz="4300" b="0" i="0" u="none" strike="noStrike" cap="none">
                <a:solidFill>
                  <a:srgbClr val="11232A"/>
                </a:solidFill>
                <a:latin typeface="Corbel"/>
                <a:ea typeface="Corbel"/>
                <a:cs typeface="Corbel"/>
                <a:sym typeface="Corbel"/>
              </a:defRPr>
            </a:lvl1pPr>
            <a:lvl2pPr marL="914400" marR="0" lvl="1" indent="-463550" algn="l" rtl="0">
              <a:lnSpc>
                <a:spcPct val="85000"/>
              </a:lnSpc>
              <a:spcBef>
                <a:spcPts val="600"/>
              </a:spcBef>
              <a:spcAft>
                <a:spcPts val="0"/>
              </a:spcAft>
              <a:buClr>
                <a:srgbClr val="11232A"/>
              </a:buClr>
              <a:buSzPts val="3700"/>
              <a:buFont typeface="Arial"/>
              <a:buChar char="–"/>
              <a:defRPr sz="3700" b="0" i="0" u="none" strike="noStrike" cap="none">
                <a:solidFill>
                  <a:srgbClr val="11232A"/>
                </a:solidFill>
                <a:latin typeface="Corbel"/>
                <a:ea typeface="Corbel"/>
                <a:cs typeface="Corbel"/>
                <a:sym typeface="Corbel"/>
              </a:defRPr>
            </a:lvl2pPr>
            <a:lvl3pPr marL="1371600" marR="0" lvl="2" indent="-431800" algn="l" rtl="0">
              <a:lnSpc>
                <a:spcPct val="85000"/>
              </a:lnSpc>
              <a:spcBef>
                <a:spcPts val="600"/>
              </a:spcBef>
              <a:spcAft>
                <a:spcPts val="0"/>
              </a:spcAft>
              <a:buClr>
                <a:srgbClr val="11232A"/>
              </a:buClr>
              <a:buSzPts val="3200"/>
              <a:buFont typeface="Arial"/>
              <a:buChar char="•"/>
              <a:defRPr sz="3200" b="0" i="0" u="none" strike="noStrike" cap="none">
                <a:solidFill>
                  <a:srgbClr val="11232A"/>
                </a:solidFill>
                <a:latin typeface="Corbel"/>
                <a:ea typeface="Corbel"/>
                <a:cs typeface="Corbel"/>
                <a:sym typeface="Corbel"/>
              </a:defRPr>
            </a:lvl3pPr>
            <a:lvl4pPr marL="1828800" marR="0" lvl="3" indent="-400050" algn="l" rtl="0">
              <a:lnSpc>
                <a:spcPct val="85000"/>
              </a:lnSpc>
              <a:spcBef>
                <a:spcPts val="600"/>
              </a:spcBef>
              <a:spcAft>
                <a:spcPts val="0"/>
              </a:spcAft>
              <a:buClr>
                <a:srgbClr val="11232A"/>
              </a:buClr>
              <a:buSzPts val="2700"/>
              <a:buFont typeface="Arial"/>
              <a:buChar char="–"/>
              <a:defRPr sz="2700" b="0" i="0" u="none" strike="noStrike" cap="none">
                <a:solidFill>
                  <a:srgbClr val="11232A"/>
                </a:solidFill>
                <a:latin typeface="Corbel"/>
                <a:ea typeface="Corbel"/>
                <a:cs typeface="Corbel"/>
                <a:sym typeface="Corbel"/>
              </a:defRPr>
            </a:lvl4pPr>
            <a:lvl5pPr marL="2286000" marR="0" lvl="4" indent="-400050" algn="l" rtl="0">
              <a:lnSpc>
                <a:spcPct val="85000"/>
              </a:lnSpc>
              <a:spcBef>
                <a:spcPts val="600"/>
              </a:spcBef>
              <a:spcAft>
                <a:spcPts val="0"/>
              </a:spcAft>
              <a:buClr>
                <a:srgbClr val="11232A"/>
              </a:buClr>
              <a:buSzPts val="2700"/>
              <a:buFont typeface="Arial"/>
              <a:buChar char="»"/>
              <a:defRPr sz="2700" b="0" i="0" u="none" strike="noStrike" cap="none">
                <a:solidFill>
                  <a:srgbClr val="11232A"/>
                </a:solidFill>
                <a:latin typeface="Corbel"/>
                <a:ea typeface="Corbel"/>
                <a:cs typeface="Corbel"/>
                <a:sym typeface="Corbel"/>
              </a:defRPr>
            </a:lvl5pPr>
            <a:lvl6pPr marL="2743200" marR="0" lvl="5" indent="-400050" algn="l" rtl="0">
              <a:spcBef>
                <a:spcPts val="600"/>
              </a:spcBef>
              <a:spcAft>
                <a:spcPts val="0"/>
              </a:spcAft>
              <a:buClr>
                <a:schemeClr val="dk1"/>
              </a:buClr>
              <a:buSzPts val="2700"/>
              <a:buFont typeface="Arial"/>
              <a:buChar char="•"/>
              <a:defRPr sz="2700" b="0" i="0" u="none" strike="noStrike" cap="none">
                <a:solidFill>
                  <a:schemeClr val="dk1"/>
                </a:solidFill>
                <a:latin typeface="Corbel"/>
                <a:ea typeface="Corbel"/>
                <a:cs typeface="Corbel"/>
                <a:sym typeface="Corbe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orbel"/>
                <a:ea typeface="Corbel"/>
                <a:cs typeface="Corbel"/>
                <a:sym typeface="Corbe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orbel"/>
                <a:ea typeface="Corbel"/>
                <a:cs typeface="Corbel"/>
                <a:sym typeface="Corbe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orbel"/>
                <a:ea typeface="Corbel"/>
                <a:cs typeface="Corbel"/>
                <a:sym typeface="Corbel"/>
              </a:defRPr>
            </a:lvl9pPr>
          </a:lstStyle>
          <a:p>
            <a:endParaRPr/>
          </a:p>
        </p:txBody>
      </p:sp>
      <p:sp>
        <p:nvSpPr>
          <p:cNvPr id="12" name="Google Shape;12;p1"/>
          <p:cNvSpPr txBox="1">
            <a:spLocks noGrp="1"/>
          </p:cNvSpPr>
          <p:nvPr>
            <p:ph type="sldNum" idx="12"/>
          </p:nvPr>
        </p:nvSpPr>
        <p:spPr>
          <a:xfrm>
            <a:off x="9205046" y="6264275"/>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b="0" i="0" u="none" strike="noStrike" cap="none">
                <a:solidFill>
                  <a:srgbClr val="888888"/>
                </a:solidFill>
                <a:latin typeface="Arial"/>
                <a:ea typeface="Arial"/>
                <a:cs typeface="Arial"/>
                <a:sym typeface="Arial"/>
              </a:defRPr>
            </a:lvl1pPr>
            <a:lvl2pPr marL="0" marR="0" lvl="1" indent="0" algn="r" rtl="0">
              <a:spcBef>
                <a:spcPts val="0"/>
              </a:spcBef>
              <a:buNone/>
              <a:defRPr sz="1600" b="0" i="0" u="none" strike="noStrike" cap="none">
                <a:solidFill>
                  <a:srgbClr val="888888"/>
                </a:solidFill>
                <a:latin typeface="Arial"/>
                <a:ea typeface="Arial"/>
                <a:cs typeface="Arial"/>
                <a:sym typeface="Arial"/>
              </a:defRPr>
            </a:lvl2pPr>
            <a:lvl3pPr marL="0" marR="0" lvl="2" indent="0" algn="r" rtl="0">
              <a:spcBef>
                <a:spcPts val="0"/>
              </a:spcBef>
              <a:buNone/>
              <a:defRPr sz="1600" b="0" i="0" u="none" strike="noStrike" cap="none">
                <a:solidFill>
                  <a:srgbClr val="888888"/>
                </a:solidFill>
                <a:latin typeface="Arial"/>
                <a:ea typeface="Arial"/>
                <a:cs typeface="Arial"/>
                <a:sym typeface="Arial"/>
              </a:defRPr>
            </a:lvl3pPr>
            <a:lvl4pPr marL="0" marR="0" lvl="3" indent="0" algn="r" rtl="0">
              <a:spcBef>
                <a:spcPts val="0"/>
              </a:spcBef>
              <a:buNone/>
              <a:defRPr sz="1600" b="0" i="0" u="none" strike="noStrike" cap="none">
                <a:solidFill>
                  <a:srgbClr val="888888"/>
                </a:solidFill>
                <a:latin typeface="Arial"/>
                <a:ea typeface="Arial"/>
                <a:cs typeface="Arial"/>
                <a:sym typeface="Arial"/>
              </a:defRPr>
            </a:lvl4pPr>
            <a:lvl5pPr marL="0" marR="0" lvl="4" indent="0" algn="r" rtl="0">
              <a:spcBef>
                <a:spcPts val="0"/>
              </a:spcBef>
              <a:buNone/>
              <a:defRPr sz="1600" b="0" i="0" u="none" strike="noStrike" cap="none">
                <a:solidFill>
                  <a:srgbClr val="888888"/>
                </a:solidFill>
                <a:latin typeface="Arial"/>
                <a:ea typeface="Arial"/>
                <a:cs typeface="Arial"/>
                <a:sym typeface="Arial"/>
              </a:defRPr>
            </a:lvl5pPr>
            <a:lvl6pPr marL="0" marR="0" lvl="5" indent="0" algn="r" rtl="0">
              <a:spcBef>
                <a:spcPts val="0"/>
              </a:spcBef>
              <a:buNone/>
              <a:defRPr sz="1600" b="0" i="0" u="none" strike="noStrike" cap="none">
                <a:solidFill>
                  <a:srgbClr val="888888"/>
                </a:solidFill>
                <a:latin typeface="Arial"/>
                <a:ea typeface="Arial"/>
                <a:cs typeface="Arial"/>
                <a:sym typeface="Arial"/>
              </a:defRPr>
            </a:lvl6pPr>
            <a:lvl7pPr marL="0" marR="0" lvl="6" indent="0" algn="r" rtl="0">
              <a:spcBef>
                <a:spcPts val="0"/>
              </a:spcBef>
              <a:buNone/>
              <a:defRPr sz="1600" b="0" i="0" u="none" strike="noStrike" cap="none">
                <a:solidFill>
                  <a:srgbClr val="888888"/>
                </a:solidFill>
                <a:latin typeface="Arial"/>
                <a:ea typeface="Arial"/>
                <a:cs typeface="Arial"/>
                <a:sym typeface="Arial"/>
              </a:defRPr>
            </a:lvl7pPr>
            <a:lvl8pPr marL="0" marR="0" lvl="7" indent="0" algn="r" rtl="0">
              <a:spcBef>
                <a:spcPts val="0"/>
              </a:spcBef>
              <a:buNone/>
              <a:defRPr sz="1600" b="0" i="0" u="none" strike="noStrike" cap="none">
                <a:solidFill>
                  <a:srgbClr val="888888"/>
                </a:solidFill>
                <a:latin typeface="Arial"/>
                <a:ea typeface="Arial"/>
                <a:cs typeface="Arial"/>
                <a:sym typeface="Arial"/>
              </a:defRPr>
            </a:lvl8pPr>
            <a:lvl9pPr marL="0" marR="0" lvl="8" indent="0" algn="r" rtl="0">
              <a:spcBef>
                <a:spcPts val="0"/>
              </a:spcBef>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16"/>
          <p:cNvSpPr txBox="1">
            <a:spLocks noGrp="1"/>
          </p:cNvSpPr>
          <p:nvPr>
            <p:ph type="title"/>
          </p:nvPr>
        </p:nvSpPr>
        <p:spPr>
          <a:xfrm>
            <a:off x="552635" y="1855324"/>
            <a:ext cx="4497803" cy="2523388"/>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125000"/>
              </a:lnSpc>
              <a:spcBef>
                <a:spcPts val="0"/>
              </a:spcBef>
              <a:spcAft>
                <a:spcPts val="0"/>
              </a:spcAft>
              <a:buClr>
                <a:schemeClr val="accent1"/>
              </a:buClr>
              <a:buSzPct val="100000"/>
              <a:buFont typeface="Bookman Old Style"/>
              <a:buNone/>
            </a:pPr>
            <a:r>
              <a:rPr lang="en-US" dirty="0"/>
              <a:t>Life Expectancy Data by WHO</a:t>
            </a:r>
          </a:p>
        </p:txBody>
      </p:sp>
      <p:sp>
        <p:nvSpPr>
          <p:cNvPr id="1045" name="Google Shape;1045;p16"/>
          <p:cNvSpPr txBox="1">
            <a:spLocks noGrp="1"/>
          </p:cNvSpPr>
          <p:nvPr>
            <p:ph type="body" idx="5"/>
          </p:nvPr>
        </p:nvSpPr>
        <p:spPr>
          <a:xfrm>
            <a:off x="6323012" y="1828800"/>
            <a:ext cx="3297423" cy="339309"/>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800"/>
              <a:buNone/>
            </a:pPr>
            <a:r>
              <a:rPr lang="en-US"/>
              <a:t>INSTITUTE</a:t>
            </a:r>
            <a:endParaRPr/>
          </a:p>
        </p:txBody>
      </p:sp>
      <p:sp>
        <p:nvSpPr>
          <p:cNvPr id="1046" name="Google Shape;1046;p16"/>
          <p:cNvSpPr txBox="1">
            <a:spLocks noGrp="1"/>
          </p:cNvSpPr>
          <p:nvPr>
            <p:ph type="body" idx="6"/>
          </p:nvPr>
        </p:nvSpPr>
        <p:spPr>
          <a:xfrm>
            <a:off x="6323012" y="2133600"/>
            <a:ext cx="4569997" cy="339309"/>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400"/>
              <a:buNone/>
            </a:pPr>
            <a:r>
              <a:rPr lang="en-US"/>
              <a:t>Institute of Emerging Careers</a:t>
            </a:r>
            <a:endParaRPr/>
          </a:p>
        </p:txBody>
      </p:sp>
      <p:sp>
        <p:nvSpPr>
          <p:cNvPr id="1047" name="Google Shape;1047;p16"/>
          <p:cNvSpPr txBox="1">
            <a:spLocks noGrp="1"/>
          </p:cNvSpPr>
          <p:nvPr>
            <p:ph type="body" idx="7"/>
          </p:nvPr>
        </p:nvSpPr>
        <p:spPr>
          <a:xfrm>
            <a:off x="6323012" y="2777709"/>
            <a:ext cx="3297423" cy="339309"/>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800"/>
              <a:buNone/>
            </a:pPr>
            <a:r>
              <a:rPr lang="en-US"/>
              <a:t>PROGRAM</a:t>
            </a:r>
            <a:endParaRPr/>
          </a:p>
        </p:txBody>
      </p:sp>
      <p:sp>
        <p:nvSpPr>
          <p:cNvPr id="1048" name="Google Shape;1048;p16"/>
          <p:cNvSpPr txBox="1">
            <a:spLocks noGrp="1"/>
          </p:cNvSpPr>
          <p:nvPr>
            <p:ph type="body" idx="8"/>
          </p:nvPr>
        </p:nvSpPr>
        <p:spPr>
          <a:xfrm>
            <a:off x="6323012" y="3082509"/>
            <a:ext cx="4569997" cy="339309"/>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400"/>
              <a:buNone/>
            </a:pPr>
            <a:r>
              <a:rPr lang="en-US" dirty="0"/>
              <a:t>Data Analytics</a:t>
            </a:r>
            <a:endParaRPr dirty="0"/>
          </a:p>
        </p:txBody>
      </p:sp>
      <p:sp>
        <p:nvSpPr>
          <p:cNvPr id="1049" name="Google Shape;1049;p16"/>
          <p:cNvSpPr txBox="1">
            <a:spLocks noGrp="1"/>
          </p:cNvSpPr>
          <p:nvPr>
            <p:ph type="body" idx="9"/>
          </p:nvPr>
        </p:nvSpPr>
        <p:spPr>
          <a:xfrm>
            <a:off x="6323012" y="3733800"/>
            <a:ext cx="3297423" cy="339309"/>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800"/>
              <a:buNone/>
            </a:pPr>
            <a:r>
              <a:rPr lang="en-US" dirty="0"/>
              <a:t>Presented To</a:t>
            </a:r>
            <a:endParaRPr dirty="0"/>
          </a:p>
        </p:txBody>
      </p:sp>
      <p:sp>
        <p:nvSpPr>
          <p:cNvPr id="1050" name="Google Shape;1050;p16"/>
          <p:cNvSpPr txBox="1">
            <a:spLocks noGrp="1"/>
          </p:cNvSpPr>
          <p:nvPr>
            <p:ph type="body" idx="13"/>
          </p:nvPr>
        </p:nvSpPr>
        <p:spPr>
          <a:xfrm>
            <a:off x="6323012" y="3996909"/>
            <a:ext cx="4569997" cy="339309"/>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400"/>
              <a:buNone/>
            </a:pPr>
            <a:r>
              <a:rPr lang="en-US"/>
              <a:t>Syed </a:t>
            </a:r>
            <a:r>
              <a:rPr lang="en-US" dirty="0" err="1"/>
              <a:t>Afroz</a:t>
            </a:r>
            <a:r>
              <a:rPr lang="en-US" dirty="0"/>
              <a:t> Pasha</a:t>
            </a:r>
            <a:endParaRPr dirty="0"/>
          </a:p>
        </p:txBody>
      </p:sp>
      <p:sp>
        <p:nvSpPr>
          <p:cNvPr id="1051" name="Google Shape;1051;p16"/>
          <p:cNvSpPr txBox="1">
            <a:spLocks noGrp="1"/>
          </p:cNvSpPr>
          <p:nvPr>
            <p:ph type="body" idx="14"/>
          </p:nvPr>
        </p:nvSpPr>
        <p:spPr>
          <a:xfrm>
            <a:off x="6323012" y="4648200"/>
            <a:ext cx="3297423" cy="339309"/>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800"/>
              <a:buNone/>
            </a:pPr>
            <a:r>
              <a:rPr lang="en-US"/>
              <a:t>PRESENTED BY</a:t>
            </a:r>
            <a:endParaRPr/>
          </a:p>
        </p:txBody>
      </p:sp>
      <p:sp>
        <p:nvSpPr>
          <p:cNvPr id="1052" name="Google Shape;1052;p16"/>
          <p:cNvSpPr txBox="1">
            <a:spLocks noGrp="1"/>
          </p:cNvSpPr>
          <p:nvPr>
            <p:ph type="body" idx="15"/>
          </p:nvPr>
        </p:nvSpPr>
        <p:spPr>
          <a:xfrm>
            <a:off x="6323012" y="4953000"/>
            <a:ext cx="4569997" cy="339309"/>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400"/>
              <a:buNone/>
            </a:pPr>
            <a:r>
              <a:rPr lang="en-US" dirty="0"/>
              <a:t>Atta Ur Rehman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29"/>
          <p:cNvSpPr txBox="1">
            <a:spLocks noGrp="1"/>
          </p:cNvSpPr>
          <p:nvPr>
            <p:ph type="title"/>
          </p:nvPr>
        </p:nvSpPr>
        <p:spPr>
          <a:xfrm>
            <a:off x="836612" y="689390"/>
            <a:ext cx="5181600" cy="762000"/>
          </a:xfrm>
          <a:prstGeom prst="rect">
            <a:avLst/>
          </a:prstGeom>
          <a:noFill/>
          <a:ln>
            <a:noFill/>
          </a:ln>
        </p:spPr>
        <p:txBody>
          <a:bodyPr spcFirstLastPara="1" wrap="square" lIns="121875" tIns="60925" rIns="121875" bIns="60925" anchor="t" anchorCtr="0">
            <a:normAutofit fontScale="90000"/>
          </a:bodyPr>
          <a:lstStyle/>
          <a:p>
            <a:pPr marL="0" lvl="0" indent="0" algn="l" rtl="0">
              <a:lnSpc>
                <a:spcPct val="100000"/>
              </a:lnSpc>
              <a:spcBef>
                <a:spcPts val="0"/>
              </a:spcBef>
              <a:spcAft>
                <a:spcPts val="0"/>
              </a:spcAft>
              <a:buClr>
                <a:schemeClr val="accent1"/>
              </a:buClr>
              <a:buSzPct val="100000"/>
              <a:buFont typeface="Bookman Old Style"/>
              <a:buNone/>
            </a:pPr>
            <a:r>
              <a:rPr lang="en-US" sz="4000"/>
              <a:t>RECOMMENDATION</a:t>
            </a:r>
            <a:endParaRPr sz="4000"/>
          </a:p>
        </p:txBody>
      </p:sp>
      <p:sp>
        <p:nvSpPr>
          <p:cNvPr id="1239" name="Google Shape;1239;p29"/>
          <p:cNvSpPr txBox="1">
            <a:spLocks noGrp="1"/>
          </p:cNvSpPr>
          <p:nvPr>
            <p:ph type="body" idx="4"/>
          </p:nvPr>
        </p:nvSpPr>
        <p:spPr>
          <a:xfrm>
            <a:off x="836612" y="1451390"/>
            <a:ext cx="10210800" cy="3196810"/>
          </a:xfrm>
          <a:prstGeom prst="rect">
            <a:avLst/>
          </a:prstGeom>
          <a:noFill/>
          <a:ln>
            <a:noFill/>
          </a:ln>
        </p:spPr>
        <p:txBody>
          <a:bodyPr spcFirstLastPara="1" wrap="square" lIns="121875" tIns="60925" rIns="121875" bIns="60925" anchor="t" anchorCtr="0">
            <a:noAutofit/>
          </a:bodyPr>
          <a:lstStyle/>
          <a:p>
            <a:pPr marL="171450" lvl="0" indent="-171450" algn="just" rtl="0">
              <a:lnSpc>
                <a:spcPct val="100000"/>
              </a:lnSpc>
              <a:spcBef>
                <a:spcPts val="0"/>
              </a:spcBef>
              <a:spcAft>
                <a:spcPts val="0"/>
              </a:spcAft>
              <a:buClr>
                <a:schemeClr val="accent3"/>
              </a:buClr>
              <a:buSzPts val="1200"/>
              <a:buFont typeface="Arial"/>
              <a:buChar char="•"/>
            </a:pPr>
            <a:r>
              <a:rPr lang="en-US" sz="1800" dirty="0"/>
              <a:t>Overall Life Expectancy of the world has increased over the time so we should keep doing things to get healthy and get Life Expectancy even more higher.</a:t>
            </a:r>
          </a:p>
          <a:p>
            <a:pPr marL="171450" lvl="0" indent="-171450" algn="just" rtl="0">
              <a:lnSpc>
                <a:spcPct val="100000"/>
              </a:lnSpc>
              <a:spcBef>
                <a:spcPts val="0"/>
              </a:spcBef>
              <a:spcAft>
                <a:spcPts val="0"/>
              </a:spcAft>
              <a:buClr>
                <a:schemeClr val="accent3"/>
              </a:buClr>
              <a:buSzPts val="1200"/>
              <a:buFont typeface="Arial"/>
              <a:buChar char="•"/>
            </a:pPr>
            <a:endParaRPr lang="en-US" sz="1800" dirty="0"/>
          </a:p>
          <a:p>
            <a:pPr marL="171450" lvl="0" indent="-171450" algn="just" rtl="0">
              <a:lnSpc>
                <a:spcPct val="100000"/>
              </a:lnSpc>
              <a:spcBef>
                <a:spcPts val="0"/>
              </a:spcBef>
              <a:spcAft>
                <a:spcPts val="0"/>
              </a:spcAft>
              <a:buClr>
                <a:schemeClr val="accent3"/>
              </a:buClr>
              <a:buSzPts val="1200"/>
              <a:buFont typeface="Arial"/>
              <a:buChar char="•"/>
            </a:pPr>
            <a:r>
              <a:rPr lang="en-US" sz="1800" dirty="0"/>
              <a:t>Europe Has the highest life expectancy because they are most developed so countries should try to get high GDP as it effects life expectancy</a:t>
            </a:r>
          </a:p>
          <a:p>
            <a:pPr marL="171450" lvl="0" indent="-171450" algn="just" rtl="0">
              <a:lnSpc>
                <a:spcPct val="100000"/>
              </a:lnSpc>
              <a:spcBef>
                <a:spcPts val="0"/>
              </a:spcBef>
              <a:spcAft>
                <a:spcPts val="0"/>
              </a:spcAft>
              <a:buClr>
                <a:schemeClr val="accent3"/>
              </a:buClr>
              <a:buSzPts val="1200"/>
              <a:buFont typeface="Arial"/>
              <a:buChar char="•"/>
            </a:pPr>
            <a:endParaRPr lang="en-US" sz="1800" dirty="0"/>
          </a:p>
          <a:p>
            <a:pPr marL="171450" lvl="0" indent="-171450" algn="just" rtl="0">
              <a:lnSpc>
                <a:spcPct val="100000"/>
              </a:lnSpc>
              <a:spcBef>
                <a:spcPts val="0"/>
              </a:spcBef>
              <a:spcAft>
                <a:spcPts val="0"/>
              </a:spcAft>
              <a:buClr>
                <a:schemeClr val="accent3"/>
              </a:buClr>
              <a:buSzPts val="1200"/>
              <a:buFont typeface="Arial"/>
              <a:buChar char="•"/>
            </a:pPr>
            <a:r>
              <a:rPr lang="en-US" sz="1800" dirty="0"/>
              <a:t>AIDS/HIV should be considered as serious threat to life and awareness campaigns should be run to preserve peoples from this deadly diseases</a:t>
            </a:r>
          </a:p>
          <a:p>
            <a:pPr marL="171450" lvl="0" indent="-171450" algn="just" rtl="0">
              <a:lnSpc>
                <a:spcPct val="100000"/>
              </a:lnSpc>
              <a:spcBef>
                <a:spcPts val="0"/>
              </a:spcBef>
              <a:spcAft>
                <a:spcPts val="0"/>
              </a:spcAft>
              <a:buClr>
                <a:schemeClr val="accent3"/>
              </a:buClr>
              <a:buSzPts val="1200"/>
              <a:buFont typeface="Arial"/>
              <a:buChar char="•"/>
            </a:pPr>
            <a:endParaRPr lang="en-US" sz="1800" dirty="0"/>
          </a:p>
          <a:p>
            <a:pPr marL="171450" lvl="0" indent="-171450" algn="just" rtl="0">
              <a:lnSpc>
                <a:spcPct val="100000"/>
              </a:lnSpc>
              <a:spcBef>
                <a:spcPts val="0"/>
              </a:spcBef>
              <a:spcAft>
                <a:spcPts val="0"/>
              </a:spcAft>
              <a:buClr>
                <a:schemeClr val="accent3"/>
              </a:buClr>
              <a:buSzPts val="1200"/>
              <a:buFont typeface="Arial"/>
              <a:buChar char="•"/>
            </a:pPr>
            <a:r>
              <a:rPr lang="en-US" sz="1800" dirty="0"/>
              <a:t>Increases in alcohol consumption increases threat to your life</a:t>
            </a:r>
          </a:p>
          <a:p>
            <a:pPr marL="171450" lvl="0" indent="-171450" algn="just" rtl="0">
              <a:lnSpc>
                <a:spcPct val="100000"/>
              </a:lnSpc>
              <a:spcBef>
                <a:spcPts val="0"/>
              </a:spcBef>
              <a:spcAft>
                <a:spcPts val="0"/>
              </a:spcAft>
              <a:buClr>
                <a:schemeClr val="accent3"/>
              </a:buClr>
              <a:buSzPts val="1200"/>
              <a:buFont typeface="Arial"/>
              <a:buChar char="•"/>
            </a:pPr>
            <a:endParaRPr lang="en-US" sz="1800" dirty="0"/>
          </a:p>
          <a:p>
            <a:pPr marL="171450" lvl="0" indent="-171450" algn="just" rtl="0">
              <a:lnSpc>
                <a:spcPct val="100000"/>
              </a:lnSpc>
              <a:spcBef>
                <a:spcPts val="0"/>
              </a:spcBef>
              <a:spcAft>
                <a:spcPts val="0"/>
              </a:spcAft>
              <a:buClr>
                <a:schemeClr val="accent3"/>
              </a:buClr>
              <a:buSzPts val="1200"/>
              <a:buFont typeface="Arial"/>
              <a:buChar char="•"/>
            </a:pPr>
            <a:r>
              <a:rPr lang="en-US" sz="1800" dirty="0"/>
              <a:t>Some countries has higher life expectancy while some has low. </a:t>
            </a:r>
            <a:endParaRPr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sp>
        <p:nvSpPr>
          <p:cNvPr id="1244" name="Google Shape;1244;p30"/>
          <p:cNvSpPr txBox="1"/>
          <p:nvPr/>
        </p:nvSpPr>
        <p:spPr>
          <a:xfrm>
            <a:off x="1" y="3048000"/>
            <a:ext cx="12188824" cy="685800"/>
          </a:xfrm>
          <a:prstGeom prst="rect">
            <a:avLst/>
          </a:prstGeom>
          <a:noFill/>
          <a:ln>
            <a:noFill/>
          </a:ln>
        </p:spPr>
        <p:txBody>
          <a:bodyPr spcFirstLastPara="1" wrap="square" lIns="91425" tIns="45700" rIns="91425" bIns="45700" anchor="t" anchorCtr="0">
            <a:normAutofit fontScale="97500"/>
          </a:bodyPr>
          <a:lstStyle/>
          <a:p>
            <a:pPr marL="0" marR="0" lvl="0" indent="0" algn="ctr" rtl="0">
              <a:lnSpc>
                <a:spcPct val="85000"/>
              </a:lnSpc>
              <a:spcBef>
                <a:spcPts val="0"/>
              </a:spcBef>
              <a:spcAft>
                <a:spcPts val="0"/>
              </a:spcAft>
              <a:buClr>
                <a:schemeClr val="accent1"/>
              </a:buClr>
              <a:buSzPct val="100000"/>
              <a:buFont typeface="Bookman Old Style"/>
              <a:buNone/>
            </a:pPr>
            <a:r>
              <a:rPr lang="en-US" sz="4000" b="0" i="0" cap="none">
                <a:solidFill>
                  <a:schemeClr val="accent1"/>
                </a:solidFill>
                <a:latin typeface="Bookman Old Style"/>
                <a:ea typeface="Bookman Old Style"/>
                <a:cs typeface="Bookman Old Style"/>
                <a:sym typeface="Bookman Old Style"/>
              </a:rPr>
              <a:t>THANK YOU</a:t>
            </a:r>
            <a:endParaRPr sz="4000" b="0" i="0" cap="none">
              <a:solidFill>
                <a:schemeClr val="accent1"/>
              </a:solidFill>
              <a:latin typeface="Bookman Old Style"/>
              <a:ea typeface="Bookman Old Style"/>
              <a:cs typeface="Bookman Old Style"/>
              <a:sym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grpSp>
        <p:nvGrpSpPr>
          <p:cNvPr id="1057" name="Google Shape;1057;p17"/>
          <p:cNvGrpSpPr/>
          <p:nvPr/>
        </p:nvGrpSpPr>
        <p:grpSpPr>
          <a:xfrm>
            <a:off x="13652" y="3403720"/>
            <a:ext cx="12161520" cy="1547677"/>
            <a:chOff x="13652" y="3690232"/>
            <a:chExt cx="12161520" cy="1547677"/>
          </a:xfrm>
        </p:grpSpPr>
        <p:cxnSp>
          <p:nvCxnSpPr>
            <p:cNvPr id="1058" name="Google Shape;1058;p17"/>
            <p:cNvCxnSpPr/>
            <p:nvPr/>
          </p:nvCxnSpPr>
          <p:spPr>
            <a:xfrm>
              <a:off x="13652" y="4362315"/>
              <a:ext cx="12161520" cy="0"/>
            </a:xfrm>
            <a:prstGeom prst="straightConnector1">
              <a:avLst/>
            </a:prstGeom>
            <a:noFill/>
            <a:ln w="38100" cap="flat" cmpd="sng">
              <a:solidFill>
                <a:schemeClr val="accent3"/>
              </a:solidFill>
              <a:prstDash val="solid"/>
              <a:round/>
              <a:headEnd type="none" w="sm" len="sm"/>
              <a:tailEnd type="none" w="sm" len="sm"/>
            </a:ln>
          </p:spPr>
        </p:cxnSp>
        <p:cxnSp>
          <p:nvCxnSpPr>
            <p:cNvPr id="1059" name="Google Shape;1059;p17"/>
            <p:cNvCxnSpPr/>
            <p:nvPr/>
          </p:nvCxnSpPr>
          <p:spPr>
            <a:xfrm>
              <a:off x="3121013" y="3707407"/>
              <a:ext cx="6485" cy="637733"/>
            </a:xfrm>
            <a:prstGeom prst="straightConnector1">
              <a:avLst/>
            </a:prstGeom>
            <a:noFill/>
            <a:ln w="38100" cap="rnd" cmpd="sng">
              <a:solidFill>
                <a:schemeClr val="accent3"/>
              </a:solidFill>
              <a:prstDash val="solid"/>
              <a:round/>
              <a:headEnd type="none" w="sm" len="sm"/>
              <a:tailEnd type="none" w="sm" len="sm"/>
            </a:ln>
          </p:spPr>
        </p:cxnSp>
        <p:cxnSp>
          <p:nvCxnSpPr>
            <p:cNvPr id="1060" name="Google Shape;1060;p17"/>
            <p:cNvCxnSpPr/>
            <p:nvPr/>
          </p:nvCxnSpPr>
          <p:spPr>
            <a:xfrm>
              <a:off x="2970212" y="4379498"/>
              <a:ext cx="0" cy="701009"/>
            </a:xfrm>
            <a:prstGeom prst="straightConnector1">
              <a:avLst/>
            </a:prstGeom>
            <a:noFill/>
            <a:ln w="38100" cap="rnd" cmpd="sng">
              <a:solidFill>
                <a:schemeClr val="accent3"/>
              </a:solidFill>
              <a:prstDash val="solid"/>
              <a:round/>
              <a:headEnd type="none" w="sm" len="sm"/>
              <a:tailEnd type="none" w="sm" len="sm"/>
            </a:ln>
          </p:spPr>
        </p:cxnSp>
        <p:cxnSp>
          <p:nvCxnSpPr>
            <p:cNvPr id="1061" name="Google Shape;1061;p17"/>
            <p:cNvCxnSpPr/>
            <p:nvPr/>
          </p:nvCxnSpPr>
          <p:spPr>
            <a:xfrm flipH="1">
              <a:off x="5459412" y="4362315"/>
              <a:ext cx="1" cy="718192"/>
            </a:xfrm>
            <a:prstGeom prst="straightConnector1">
              <a:avLst/>
            </a:prstGeom>
            <a:noFill/>
            <a:ln w="38100" cap="rnd" cmpd="sng">
              <a:solidFill>
                <a:schemeClr val="accent3"/>
              </a:solidFill>
              <a:prstDash val="solid"/>
              <a:round/>
              <a:headEnd type="none" w="sm" len="sm"/>
              <a:tailEnd type="none" w="sm" len="sm"/>
            </a:ln>
          </p:spPr>
        </p:cxnSp>
        <p:cxnSp>
          <p:nvCxnSpPr>
            <p:cNvPr id="1062" name="Google Shape;1062;p17"/>
            <p:cNvCxnSpPr/>
            <p:nvPr/>
          </p:nvCxnSpPr>
          <p:spPr>
            <a:xfrm>
              <a:off x="7948612" y="4362315"/>
              <a:ext cx="0" cy="706434"/>
            </a:xfrm>
            <a:prstGeom prst="straightConnector1">
              <a:avLst/>
            </a:prstGeom>
            <a:noFill/>
            <a:ln w="38100" cap="rnd" cmpd="sng">
              <a:solidFill>
                <a:schemeClr val="accent3"/>
              </a:solidFill>
              <a:prstDash val="solid"/>
              <a:round/>
              <a:headEnd type="none" w="sm" len="sm"/>
              <a:tailEnd type="none" w="sm" len="sm"/>
            </a:ln>
          </p:spPr>
        </p:cxnSp>
        <p:cxnSp>
          <p:nvCxnSpPr>
            <p:cNvPr id="1063" name="Google Shape;1063;p17"/>
            <p:cNvCxnSpPr/>
            <p:nvPr/>
          </p:nvCxnSpPr>
          <p:spPr>
            <a:xfrm>
              <a:off x="10437812" y="4362315"/>
              <a:ext cx="0" cy="875594"/>
            </a:xfrm>
            <a:prstGeom prst="straightConnector1">
              <a:avLst/>
            </a:prstGeom>
            <a:noFill/>
            <a:ln w="38100" cap="rnd" cmpd="sng">
              <a:solidFill>
                <a:schemeClr val="accent3"/>
              </a:solidFill>
              <a:prstDash val="solid"/>
              <a:round/>
              <a:headEnd type="none" w="sm" len="sm"/>
              <a:tailEnd type="none" w="sm" len="sm"/>
            </a:ln>
          </p:spPr>
        </p:cxnSp>
        <p:cxnSp>
          <p:nvCxnSpPr>
            <p:cNvPr id="1064" name="Google Shape;1064;p17"/>
            <p:cNvCxnSpPr/>
            <p:nvPr/>
          </p:nvCxnSpPr>
          <p:spPr>
            <a:xfrm>
              <a:off x="6094412" y="3690232"/>
              <a:ext cx="6485" cy="637733"/>
            </a:xfrm>
            <a:prstGeom prst="straightConnector1">
              <a:avLst/>
            </a:prstGeom>
            <a:noFill/>
            <a:ln w="38100" cap="rnd" cmpd="sng">
              <a:solidFill>
                <a:schemeClr val="accent3"/>
              </a:solidFill>
              <a:prstDash val="solid"/>
              <a:round/>
              <a:headEnd type="none" w="sm" len="sm"/>
              <a:tailEnd type="none" w="sm" len="sm"/>
            </a:ln>
          </p:spPr>
        </p:cxnSp>
        <p:cxnSp>
          <p:nvCxnSpPr>
            <p:cNvPr id="1065" name="Google Shape;1065;p17"/>
            <p:cNvCxnSpPr/>
            <p:nvPr/>
          </p:nvCxnSpPr>
          <p:spPr>
            <a:xfrm>
              <a:off x="9421989" y="3715512"/>
              <a:ext cx="6485" cy="637733"/>
            </a:xfrm>
            <a:prstGeom prst="straightConnector1">
              <a:avLst/>
            </a:prstGeom>
            <a:noFill/>
            <a:ln w="38100" cap="rnd" cmpd="sng">
              <a:solidFill>
                <a:schemeClr val="accent3"/>
              </a:solidFill>
              <a:prstDash val="solid"/>
              <a:round/>
              <a:headEnd type="none" w="sm" len="sm"/>
              <a:tailEnd type="none" w="sm" len="sm"/>
            </a:ln>
          </p:spPr>
        </p:cxnSp>
      </p:grpSp>
      <p:sp>
        <p:nvSpPr>
          <p:cNvPr id="1067" name="Google Shape;1067;p17"/>
          <p:cNvSpPr txBox="1">
            <a:spLocks noGrp="1"/>
          </p:cNvSpPr>
          <p:nvPr>
            <p:ph type="title"/>
          </p:nvPr>
        </p:nvSpPr>
        <p:spPr>
          <a:xfrm>
            <a:off x="2589212" y="1036639"/>
            <a:ext cx="8990172" cy="944561"/>
          </a:xfrm>
          <a:prstGeom prst="rect">
            <a:avLst/>
          </a:prstGeom>
          <a:noFill/>
          <a:ln>
            <a:noFill/>
          </a:ln>
        </p:spPr>
        <p:txBody>
          <a:bodyPr spcFirstLastPara="1" wrap="square" lIns="121875" tIns="60925" rIns="121875" bIns="60925" anchor="ctr" anchorCtr="0">
            <a:normAutofit/>
          </a:bodyPr>
          <a:lstStyle/>
          <a:p>
            <a:pPr marL="0" lvl="0" indent="0" algn="l" rtl="0">
              <a:lnSpc>
                <a:spcPct val="85000"/>
              </a:lnSpc>
              <a:spcBef>
                <a:spcPts val="0"/>
              </a:spcBef>
              <a:spcAft>
                <a:spcPts val="0"/>
              </a:spcAft>
              <a:buClr>
                <a:schemeClr val="accent1"/>
              </a:buClr>
              <a:buSzPts val="4800"/>
              <a:buFont typeface="Bookman Old Style"/>
              <a:buNone/>
            </a:pPr>
            <a:r>
              <a:rPr lang="en-US"/>
              <a:t>AGENDA</a:t>
            </a:r>
            <a:endParaRPr/>
          </a:p>
        </p:txBody>
      </p:sp>
      <p:sp>
        <p:nvSpPr>
          <p:cNvPr id="1068" name="Google Shape;1068;p17"/>
          <p:cNvSpPr>
            <a:spLocks noGrp="1"/>
          </p:cNvSpPr>
          <p:nvPr>
            <p:ph type="body" idx="1"/>
          </p:nvPr>
        </p:nvSpPr>
        <p:spPr>
          <a:xfrm>
            <a:off x="2060697" y="2991029"/>
            <a:ext cx="2133601" cy="475488"/>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p>
            <a:pPr marL="0" lvl="0" indent="0" algn="ctr" rtl="0">
              <a:lnSpc>
                <a:spcPct val="100000"/>
              </a:lnSpc>
              <a:spcBef>
                <a:spcPts val="0"/>
              </a:spcBef>
              <a:spcAft>
                <a:spcPts val="0"/>
              </a:spcAft>
              <a:buClr>
                <a:schemeClr val="dk2"/>
              </a:buClr>
              <a:buSzPts val="1400"/>
              <a:buNone/>
            </a:pPr>
            <a:r>
              <a:rPr lang="en-US" dirty="0"/>
              <a:t>WHY THIS DATASET?</a:t>
            </a:r>
            <a:endParaRPr dirty="0"/>
          </a:p>
        </p:txBody>
      </p:sp>
      <p:sp>
        <p:nvSpPr>
          <p:cNvPr id="1069" name="Google Shape;1069;p17"/>
          <p:cNvSpPr>
            <a:spLocks noGrp="1"/>
          </p:cNvSpPr>
          <p:nvPr>
            <p:ph type="body" idx="3"/>
          </p:nvPr>
        </p:nvSpPr>
        <p:spPr>
          <a:xfrm>
            <a:off x="5137582" y="2962582"/>
            <a:ext cx="2133601" cy="475488"/>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p>
            <a:pPr marL="0" lvl="0" indent="0" algn="ctr" rtl="0">
              <a:lnSpc>
                <a:spcPct val="100000"/>
              </a:lnSpc>
              <a:spcBef>
                <a:spcPts val="0"/>
              </a:spcBef>
              <a:spcAft>
                <a:spcPts val="0"/>
              </a:spcAft>
              <a:buClr>
                <a:schemeClr val="dk2"/>
              </a:buClr>
              <a:buSzPts val="1400"/>
              <a:buNone/>
            </a:pPr>
            <a:r>
              <a:rPr lang="en-US" dirty="0"/>
              <a:t>INTRODUCTION</a:t>
            </a:r>
            <a:endParaRPr dirty="0"/>
          </a:p>
        </p:txBody>
      </p:sp>
      <p:sp>
        <p:nvSpPr>
          <p:cNvPr id="1070" name="Google Shape;1070;p17"/>
          <p:cNvSpPr>
            <a:spLocks noGrp="1"/>
          </p:cNvSpPr>
          <p:nvPr>
            <p:ph type="body" idx="5"/>
          </p:nvPr>
        </p:nvSpPr>
        <p:spPr>
          <a:xfrm>
            <a:off x="8361673" y="2953511"/>
            <a:ext cx="2133601" cy="475488"/>
          </a:xfrm>
          <a:prstGeom prst="roundRect">
            <a:avLst>
              <a:gd name="adj" fmla="val 16667"/>
            </a:avLst>
          </a:prstGeom>
          <a:solidFill>
            <a:schemeClr val="accent2"/>
          </a:solidFill>
          <a:ln>
            <a:noFill/>
          </a:ln>
        </p:spPr>
        <p:txBody>
          <a:bodyPr spcFirstLastPara="1" wrap="square" lIns="121875" tIns="60925" rIns="121875" bIns="60925" anchor="ctr" anchorCtr="0">
            <a:normAutofit fontScale="85000" lnSpcReduction="20000"/>
          </a:bodyPr>
          <a:lstStyle/>
          <a:p>
            <a:pPr marL="0" lvl="0" indent="0" algn="ctr" rtl="0">
              <a:lnSpc>
                <a:spcPct val="100000"/>
              </a:lnSpc>
              <a:spcBef>
                <a:spcPts val="0"/>
              </a:spcBef>
              <a:spcAft>
                <a:spcPts val="0"/>
              </a:spcAft>
              <a:buClr>
                <a:schemeClr val="dk2"/>
              </a:buClr>
              <a:buSzPts val="1400"/>
              <a:buNone/>
            </a:pPr>
            <a:r>
              <a:rPr lang="en-US"/>
              <a:t>DASHBOARD DESIGN &amp; COMPONENTS</a:t>
            </a:r>
            <a:endParaRPr/>
          </a:p>
        </p:txBody>
      </p:sp>
      <p:sp>
        <p:nvSpPr>
          <p:cNvPr id="1072" name="Google Shape;1072;p17"/>
          <p:cNvSpPr>
            <a:spLocks noGrp="1"/>
          </p:cNvSpPr>
          <p:nvPr>
            <p:ph type="body" idx="9"/>
          </p:nvPr>
        </p:nvSpPr>
        <p:spPr>
          <a:xfrm>
            <a:off x="1903411" y="4818888"/>
            <a:ext cx="2133601" cy="475488"/>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p>
            <a:pPr marL="0" lvl="0" indent="0" algn="ctr" rtl="0">
              <a:lnSpc>
                <a:spcPct val="100000"/>
              </a:lnSpc>
              <a:spcBef>
                <a:spcPts val="0"/>
              </a:spcBef>
              <a:spcAft>
                <a:spcPts val="0"/>
              </a:spcAft>
              <a:buClr>
                <a:schemeClr val="dk2"/>
              </a:buClr>
              <a:buSzPts val="1400"/>
              <a:buNone/>
            </a:pPr>
            <a:r>
              <a:rPr lang="en-US"/>
              <a:t>OBJECTIVES</a:t>
            </a:r>
            <a:endParaRPr/>
          </a:p>
        </p:txBody>
      </p:sp>
      <p:sp>
        <p:nvSpPr>
          <p:cNvPr id="1073" name="Google Shape;1073;p17"/>
          <p:cNvSpPr>
            <a:spLocks noGrp="1"/>
          </p:cNvSpPr>
          <p:nvPr>
            <p:ph type="body" idx="14"/>
          </p:nvPr>
        </p:nvSpPr>
        <p:spPr>
          <a:xfrm>
            <a:off x="4418011" y="4818889"/>
            <a:ext cx="2133601" cy="475488"/>
          </a:xfrm>
          <a:prstGeom prst="roundRect">
            <a:avLst>
              <a:gd name="adj" fmla="val 16667"/>
            </a:avLst>
          </a:prstGeom>
          <a:solidFill>
            <a:schemeClr val="accent2"/>
          </a:solidFill>
          <a:ln>
            <a:noFill/>
          </a:ln>
        </p:spPr>
        <p:txBody>
          <a:bodyPr spcFirstLastPara="1" wrap="square" lIns="121875" tIns="60925" rIns="121875" bIns="60925" anchor="ctr" anchorCtr="0">
            <a:normAutofit fontScale="85000" lnSpcReduction="20000"/>
          </a:bodyPr>
          <a:lstStyle/>
          <a:p>
            <a:pPr marL="0" lvl="0" indent="0" algn="ctr" rtl="0">
              <a:lnSpc>
                <a:spcPct val="100000"/>
              </a:lnSpc>
              <a:spcBef>
                <a:spcPts val="0"/>
              </a:spcBef>
              <a:spcAft>
                <a:spcPts val="0"/>
              </a:spcAft>
              <a:buClr>
                <a:schemeClr val="dk2"/>
              </a:buClr>
              <a:buSzPts val="1400"/>
              <a:buNone/>
            </a:pPr>
            <a:r>
              <a:rPr lang="en-US"/>
              <a:t>DASHBOARD VISUALIZATION</a:t>
            </a:r>
            <a:endParaRPr/>
          </a:p>
        </p:txBody>
      </p:sp>
      <p:sp>
        <p:nvSpPr>
          <p:cNvPr id="1074" name="Google Shape;1074;p17"/>
          <p:cNvSpPr>
            <a:spLocks noGrp="1"/>
          </p:cNvSpPr>
          <p:nvPr>
            <p:ph type="body" idx="16"/>
          </p:nvPr>
        </p:nvSpPr>
        <p:spPr>
          <a:xfrm>
            <a:off x="6932611" y="4818889"/>
            <a:ext cx="2133601" cy="475488"/>
          </a:xfrm>
          <a:prstGeom prst="roundRect">
            <a:avLst>
              <a:gd name="adj" fmla="val 16667"/>
            </a:avLst>
          </a:prstGeom>
          <a:solidFill>
            <a:schemeClr val="accent2"/>
          </a:solidFill>
          <a:ln>
            <a:noFill/>
          </a:ln>
        </p:spPr>
        <p:txBody>
          <a:bodyPr spcFirstLastPara="1" wrap="square" lIns="121875" tIns="60925" rIns="121875" bIns="60925" anchor="ctr" anchorCtr="0">
            <a:normAutofit/>
          </a:bodyPr>
          <a:lstStyle/>
          <a:p>
            <a:pPr marL="0" lvl="0" indent="0" algn="ctr" rtl="0">
              <a:lnSpc>
                <a:spcPct val="100000"/>
              </a:lnSpc>
              <a:spcBef>
                <a:spcPts val="0"/>
              </a:spcBef>
              <a:spcAft>
                <a:spcPts val="0"/>
              </a:spcAft>
              <a:buClr>
                <a:schemeClr val="dk2"/>
              </a:buClr>
              <a:buSzPts val="1400"/>
              <a:buNone/>
            </a:pPr>
            <a:r>
              <a:rPr lang="en-US"/>
              <a:t>KEY INSIGHTS</a:t>
            </a:r>
            <a:endParaRPr/>
          </a:p>
        </p:txBody>
      </p:sp>
      <p:sp>
        <p:nvSpPr>
          <p:cNvPr id="1075" name="Google Shape;1075;p17"/>
          <p:cNvSpPr>
            <a:spLocks noGrp="1"/>
          </p:cNvSpPr>
          <p:nvPr>
            <p:ph type="body" idx="18"/>
          </p:nvPr>
        </p:nvSpPr>
        <p:spPr>
          <a:xfrm>
            <a:off x="9371011" y="4818888"/>
            <a:ext cx="2133601" cy="475488"/>
          </a:xfrm>
          <a:prstGeom prst="roundRect">
            <a:avLst>
              <a:gd name="adj" fmla="val 16667"/>
            </a:avLst>
          </a:prstGeom>
          <a:solidFill>
            <a:schemeClr val="accent2"/>
          </a:solidFill>
          <a:ln>
            <a:noFill/>
          </a:ln>
        </p:spPr>
        <p:txBody>
          <a:bodyPr spcFirstLastPara="1" wrap="square" lIns="121875" tIns="60925" rIns="121875" bIns="60925" anchor="ctr" anchorCtr="0">
            <a:normAutofit fontScale="85000" lnSpcReduction="20000"/>
          </a:bodyPr>
          <a:lstStyle/>
          <a:p>
            <a:pPr marL="0" lvl="0" indent="0" algn="ctr" rtl="0">
              <a:lnSpc>
                <a:spcPct val="100000"/>
              </a:lnSpc>
              <a:spcBef>
                <a:spcPts val="0"/>
              </a:spcBef>
              <a:spcAft>
                <a:spcPts val="0"/>
              </a:spcAft>
              <a:buClr>
                <a:schemeClr val="dk2"/>
              </a:buClr>
              <a:buSzPts val="1400"/>
              <a:buNone/>
            </a:pPr>
            <a:r>
              <a:rPr lang="en-US" dirty="0"/>
              <a:t>CONCLUSION &amp; RECOMMENDATIONS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18"/>
          <p:cNvSpPr txBox="1">
            <a:spLocks noGrp="1"/>
          </p:cNvSpPr>
          <p:nvPr>
            <p:ph type="title"/>
          </p:nvPr>
        </p:nvSpPr>
        <p:spPr>
          <a:xfrm>
            <a:off x="629169" y="2272143"/>
            <a:ext cx="4113371" cy="1385457"/>
          </a:xfrm>
          <a:prstGeom prst="rect">
            <a:avLst/>
          </a:prstGeom>
          <a:noFill/>
          <a:ln>
            <a:noFill/>
          </a:ln>
        </p:spPr>
        <p:txBody>
          <a:bodyPr spcFirstLastPara="1" wrap="square" lIns="121875" tIns="60925" rIns="121875" bIns="60925" anchor="t" anchorCtr="0">
            <a:normAutofit fontScale="90000"/>
          </a:bodyPr>
          <a:lstStyle/>
          <a:p>
            <a:pPr marL="0" lvl="0" indent="0" algn="l" rtl="0">
              <a:lnSpc>
                <a:spcPct val="100000"/>
              </a:lnSpc>
              <a:spcBef>
                <a:spcPts val="0"/>
              </a:spcBef>
              <a:spcAft>
                <a:spcPts val="0"/>
              </a:spcAft>
              <a:buClr>
                <a:schemeClr val="accent1"/>
              </a:buClr>
              <a:buSzPct val="100000"/>
              <a:buFont typeface="Bookman Old Style"/>
              <a:buNone/>
            </a:pPr>
            <a:r>
              <a:rPr lang="en-US" dirty="0"/>
              <a:t>WHY THIS DATASET?</a:t>
            </a:r>
            <a:endParaRPr dirty="0"/>
          </a:p>
        </p:txBody>
      </p:sp>
      <p:sp>
        <p:nvSpPr>
          <p:cNvPr id="1081" name="Google Shape;1081;p18"/>
          <p:cNvSpPr txBox="1">
            <a:spLocks noGrp="1"/>
          </p:cNvSpPr>
          <p:nvPr>
            <p:ph type="body" idx="3"/>
          </p:nvPr>
        </p:nvSpPr>
        <p:spPr>
          <a:xfrm>
            <a:off x="4490437" y="1124712"/>
            <a:ext cx="1939364" cy="297619"/>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400"/>
              <a:buNone/>
            </a:pPr>
            <a:r>
              <a:rPr lang="en-US" sz="2400" dirty="0"/>
              <a:t>Importance</a:t>
            </a:r>
            <a:endParaRPr sz="2400" dirty="0"/>
          </a:p>
        </p:txBody>
      </p:sp>
      <p:sp>
        <p:nvSpPr>
          <p:cNvPr id="1082" name="Google Shape;1082;p18"/>
          <p:cNvSpPr txBox="1">
            <a:spLocks noGrp="1"/>
          </p:cNvSpPr>
          <p:nvPr>
            <p:ph type="body" idx="4"/>
          </p:nvPr>
        </p:nvSpPr>
        <p:spPr>
          <a:xfrm>
            <a:off x="4490437" y="1517398"/>
            <a:ext cx="6175975" cy="475488"/>
          </a:xfrm>
          <a:prstGeom prst="rect">
            <a:avLst/>
          </a:prstGeom>
          <a:noFill/>
          <a:ln>
            <a:noFill/>
          </a:ln>
        </p:spPr>
        <p:txBody>
          <a:bodyPr spcFirstLastPara="1" wrap="square" lIns="121875" tIns="60925" rIns="121875" bIns="60925" anchor="t" anchorCtr="0">
            <a:noAutofit/>
          </a:bodyPr>
          <a:lstStyle/>
          <a:p>
            <a:pPr marL="0" lvl="0" indent="0" algn="l" rtl="0">
              <a:lnSpc>
                <a:spcPct val="100000"/>
              </a:lnSpc>
              <a:spcBef>
                <a:spcPts val="0"/>
              </a:spcBef>
              <a:spcAft>
                <a:spcPts val="0"/>
              </a:spcAft>
              <a:buClr>
                <a:schemeClr val="accent3"/>
              </a:buClr>
              <a:buSzPts val="1200"/>
              <a:buNone/>
            </a:pPr>
            <a:r>
              <a:rPr lang="en-US" sz="1800" dirty="0"/>
              <a:t>I chose this data set because Life is the most important thing and having insights about things affecting life will help humanity.</a:t>
            </a:r>
            <a:endParaRPr sz="1600" dirty="0"/>
          </a:p>
          <a:p>
            <a:pPr marL="0" lvl="0" indent="0" algn="l" rtl="0">
              <a:lnSpc>
                <a:spcPct val="100000"/>
              </a:lnSpc>
              <a:spcBef>
                <a:spcPts val="600"/>
              </a:spcBef>
              <a:spcAft>
                <a:spcPts val="0"/>
              </a:spcAft>
              <a:buClr>
                <a:schemeClr val="accent3"/>
              </a:buClr>
              <a:buSzPts val="1200"/>
              <a:buNone/>
            </a:pPr>
            <a:endParaRPr sz="1800" dirty="0"/>
          </a:p>
        </p:txBody>
      </p:sp>
      <p:sp>
        <p:nvSpPr>
          <p:cNvPr id="1083" name="Google Shape;1083;p18"/>
          <p:cNvSpPr txBox="1">
            <a:spLocks noGrp="1"/>
          </p:cNvSpPr>
          <p:nvPr>
            <p:ph type="body" idx="3"/>
          </p:nvPr>
        </p:nvSpPr>
        <p:spPr>
          <a:xfrm>
            <a:off x="4490437" y="2537908"/>
            <a:ext cx="2810476" cy="638912"/>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400"/>
              <a:buNone/>
            </a:pPr>
            <a:r>
              <a:rPr lang="en-US" sz="2400" dirty="0"/>
              <a:t>World Wide Data</a:t>
            </a:r>
            <a:endParaRPr sz="2400" dirty="0"/>
          </a:p>
        </p:txBody>
      </p:sp>
      <p:sp>
        <p:nvSpPr>
          <p:cNvPr id="1084" name="Google Shape;1084;p18"/>
          <p:cNvSpPr txBox="1">
            <a:spLocks noGrp="1"/>
          </p:cNvSpPr>
          <p:nvPr>
            <p:ph type="body" idx="4"/>
          </p:nvPr>
        </p:nvSpPr>
        <p:spPr>
          <a:xfrm>
            <a:off x="4490437" y="2886236"/>
            <a:ext cx="6175975" cy="475488"/>
          </a:xfrm>
          <a:prstGeom prst="rect">
            <a:avLst/>
          </a:prstGeom>
          <a:noFill/>
          <a:ln>
            <a:noFill/>
          </a:ln>
        </p:spPr>
        <p:txBody>
          <a:bodyPr spcFirstLastPara="1" wrap="square" lIns="121875" tIns="60925" rIns="121875" bIns="60925" anchor="t" anchorCtr="0">
            <a:noAutofit/>
          </a:bodyPr>
          <a:lstStyle/>
          <a:p>
            <a:pPr marL="0" lvl="0" indent="0" algn="l" rtl="0">
              <a:lnSpc>
                <a:spcPct val="100000"/>
              </a:lnSpc>
              <a:spcBef>
                <a:spcPts val="0"/>
              </a:spcBef>
              <a:spcAft>
                <a:spcPts val="0"/>
              </a:spcAft>
              <a:buClr>
                <a:schemeClr val="accent3"/>
              </a:buClr>
              <a:buSzPts val="1200"/>
              <a:buNone/>
            </a:pPr>
            <a:r>
              <a:rPr lang="en-US" sz="1800" dirty="0"/>
              <a:t>This dataset is valuable as it has data about whole world and we can derive decisions about what we(Pakistan) should do to increase life.</a:t>
            </a:r>
            <a:endParaRPr sz="1800" dirty="0"/>
          </a:p>
        </p:txBody>
      </p:sp>
      <p:sp>
        <p:nvSpPr>
          <p:cNvPr id="1085" name="Google Shape;1085;p18"/>
          <p:cNvSpPr txBox="1">
            <a:spLocks noGrp="1"/>
          </p:cNvSpPr>
          <p:nvPr>
            <p:ph type="body" idx="3"/>
          </p:nvPr>
        </p:nvSpPr>
        <p:spPr>
          <a:xfrm>
            <a:off x="4490436" y="3821685"/>
            <a:ext cx="2133599" cy="147969"/>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400"/>
              <a:buNone/>
            </a:pPr>
            <a:r>
              <a:rPr lang="en-US" sz="2400" dirty="0"/>
              <a:t>Data By WHO</a:t>
            </a:r>
            <a:endParaRPr sz="2400" dirty="0"/>
          </a:p>
        </p:txBody>
      </p:sp>
      <p:sp>
        <p:nvSpPr>
          <p:cNvPr id="1086" name="Google Shape;1086;p18"/>
          <p:cNvSpPr txBox="1">
            <a:spLocks noGrp="1"/>
          </p:cNvSpPr>
          <p:nvPr>
            <p:ph type="body" idx="4"/>
          </p:nvPr>
        </p:nvSpPr>
        <p:spPr>
          <a:xfrm>
            <a:off x="4490436" y="4191871"/>
            <a:ext cx="6175975" cy="475488"/>
          </a:xfrm>
          <a:prstGeom prst="rect">
            <a:avLst/>
          </a:prstGeom>
          <a:noFill/>
          <a:ln>
            <a:noFill/>
          </a:ln>
        </p:spPr>
        <p:txBody>
          <a:bodyPr spcFirstLastPara="1" wrap="square" lIns="121875" tIns="60925" rIns="121875" bIns="60925" anchor="t" anchorCtr="0">
            <a:noAutofit/>
          </a:bodyPr>
          <a:lstStyle/>
          <a:p>
            <a:pPr marL="0" lvl="0" indent="0" algn="l" rtl="0">
              <a:lnSpc>
                <a:spcPct val="100000"/>
              </a:lnSpc>
              <a:spcBef>
                <a:spcPts val="0"/>
              </a:spcBef>
              <a:spcAft>
                <a:spcPts val="0"/>
              </a:spcAft>
              <a:buClr>
                <a:schemeClr val="accent3"/>
              </a:buClr>
              <a:buSzPts val="1200"/>
              <a:buNone/>
            </a:pPr>
            <a:r>
              <a:rPr lang="en-US" sz="1800" dirty="0"/>
              <a:t>This data was gather by World Health Organization so there’s no issue about the integrity of Data. </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19"/>
          <p:cNvSpPr txBox="1">
            <a:spLocks noGrp="1"/>
          </p:cNvSpPr>
          <p:nvPr>
            <p:ph type="title"/>
          </p:nvPr>
        </p:nvSpPr>
        <p:spPr>
          <a:xfrm>
            <a:off x="684213" y="2590800"/>
            <a:ext cx="5029200" cy="762000"/>
          </a:xfrm>
          <a:prstGeom prst="rect">
            <a:avLst/>
          </a:prstGeom>
          <a:noFill/>
          <a:ln>
            <a:noFill/>
          </a:ln>
        </p:spPr>
        <p:txBody>
          <a:bodyPr spcFirstLastPara="1" wrap="square" lIns="121875" tIns="60925" rIns="121875" bIns="60925" anchor="t" anchorCtr="0">
            <a:normAutofit fontScale="90000"/>
          </a:bodyPr>
          <a:lstStyle/>
          <a:p>
            <a:pPr marL="0" lvl="0" indent="0" algn="l" rtl="0">
              <a:lnSpc>
                <a:spcPct val="100000"/>
              </a:lnSpc>
              <a:spcBef>
                <a:spcPts val="0"/>
              </a:spcBef>
              <a:spcAft>
                <a:spcPts val="0"/>
              </a:spcAft>
              <a:buClr>
                <a:schemeClr val="accent1"/>
              </a:buClr>
              <a:buSzPct val="100000"/>
              <a:buFont typeface="Bookman Old Style"/>
              <a:buNone/>
            </a:pPr>
            <a:r>
              <a:rPr lang="en-US"/>
              <a:t>INTRODUCTION</a:t>
            </a:r>
            <a:endParaRPr/>
          </a:p>
        </p:txBody>
      </p:sp>
      <p:sp>
        <p:nvSpPr>
          <p:cNvPr id="1094" name="Google Shape;1094;p19"/>
          <p:cNvSpPr txBox="1">
            <a:spLocks noGrp="1"/>
          </p:cNvSpPr>
          <p:nvPr>
            <p:ph type="body" idx="4"/>
          </p:nvPr>
        </p:nvSpPr>
        <p:spPr>
          <a:xfrm>
            <a:off x="5942012" y="1600200"/>
            <a:ext cx="4800600" cy="3048000"/>
          </a:xfrm>
          <a:prstGeom prst="rect">
            <a:avLst/>
          </a:prstGeom>
          <a:noFill/>
          <a:ln>
            <a:noFill/>
          </a:ln>
        </p:spPr>
        <p:txBody>
          <a:bodyPr spcFirstLastPara="1" wrap="square" lIns="121875" tIns="60925" rIns="121875" bIns="60925" anchor="t" anchorCtr="0">
            <a:noAutofit/>
          </a:bodyPr>
          <a:lstStyle/>
          <a:p>
            <a:pPr marL="0" lvl="0" indent="0" algn="just" rtl="0">
              <a:lnSpc>
                <a:spcPct val="150000"/>
              </a:lnSpc>
              <a:spcBef>
                <a:spcPts val="0"/>
              </a:spcBef>
              <a:spcAft>
                <a:spcPts val="0"/>
              </a:spcAft>
              <a:buClr>
                <a:schemeClr val="accent3"/>
              </a:buClr>
              <a:buSzPts val="1200"/>
              <a:buNone/>
            </a:pPr>
            <a:r>
              <a:rPr lang="en-US" sz="1400" dirty="0"/>
              <a:t>The dataset represents the life expectancy of all the countries in the world. And also includes different things like Drugs, GDP, Diseases and other different aspects.</a:t>
            </a:r>
          </a:p>
          <a:p>
            <a:pPr marL="0" lvl="0" indent="0" algn="just" rtl="0">
              <a:lnSpc>
                <a:spcPct val="150000"/>
              </a:lnSpc>
              <a:spcBef>
                <a:spcPts val="0"/>
              </a:spcBef>
              <a:spcAft>
                <a:spcPts val="0"/>
              </a:spcAft>
              <a:buClr>
                <a:schemeClr val="accent3"/>
              </a:buClr>
              <a:buSzPts val="1200"/>
              <a:buNone/>
            </a:pPr>
            <a:endParaRPr lang="en-US" sz="1400" dirty="0"/>
          </a:p>
          <a:p>
            <a:pPr marL="0" lvl="0" indent="0" algn="just" rtl="0">
              <a:lnSpc>
                <a:spcPct val="150000"/>
              </a:lnSpc>
              <a:spcBef>
                <a:spcPts val="0"/>
              </a:spcBef>
              <a:spcAft>
                <a:spcPts val="0"/>
              </a:spcAft>
              <a:buClr>
                <a:schemeClr val="accent3"/>
              </a:buClr>
              <a:buSzPts val="1200"/>
              <a:buNone/>
            </a:pPr>
            <a:r>
              <a:rPr lang="en-US" sz="1400" dirty="0"/>
              <a:t>It provides a detailed view of How change in different things like living in different Continent and in different Country Affects your life Expectancy and also describes what are key differences in those Continents.</a:t>
            </a:r>
          </a:p>
          <a:p>
            <a:pPr marL="0" lvl="0" indent="0" algn="just" rtl="0">
              <a:lnSpc>
                <a:spcPct val="150000"/>
              </a:lnSpc>
              <a:spcBef>
                <a:spcPts val="0"/>
              </a:spcBef>
              <a:spcAft>
                <a:spcPts val="0"/>
              </a:spcAft>
              <a:buClr>
                <a:schemeClr val="accent3"/>
              </a:buClr>
              <a:buSzPts val="1200"/>
              <a:buNone/>
            </a:pPr>
            <a:endParaRPr lang="en-US" sz="1400" dirty="0"/>
          </a:p>
          <a:p>
            <a:pPr marL="0" lvl="0" indent="0" algn="just" rtl="0">
              <a:lnSpc>
                <a:spcPct val="150000"/>
              </a:lnSpc>
              <a:spcBef>
                <a:spcPts val="0"/>
              </a:spcBef>
              <a:spcAft>
                <a:spcPts val="0"/>
              </a:spcAft>
              <a:buClr>
                <a:schemeClr val="accent3"/>
              </a:buClr>
              <a:buSzPts val="1200"/>
              <a:buNone/>
            </a:pPr>
            <a:r>
              <a:rPr lang="en-US" sz="1400" dirty="0"/>
              <a:t>By analyzing this dataset, we can gain valuable insights into the change of Life Expectancy w.r.t Different Factors</a:t>
            </a:r>
            <a:endParaRPr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20"/>
          <p:cNvSpPr txBox="1">
            <a:spLocks noGrp="1"/>
          </p:cNvSpPr>
          <p:nvPr>
            <p:ph type="title"/>
          </p:nvPr>
        </p:nvSpPr>
        <p:spPr>
          <a:xfrm>
            <a:off x="912812" y="762000"/>
            <a:ext cx="6989243" cy="685800"/>
          </a:xfrm>
          <a:prstGeom prst="rect">
            <a:avLst/>
          </a:prstGeom>
          <a:noFill/>
          <a:ln>
            <a:noFill/>
          </a:ln>
        </p:spPr>
        <p:txBody>
          <a:bodyPr spcFirstLastPara="1" wrap="square" lIns="121875" tIns="60925" rIns="121875" bIns="60925" anchor="t" anchorCtr="0">
            <a:normAutofit fontScale="90000"/>
          </a:bodyPr>
          <a:lstStyle/>
          <a:p>
            <a:pPr marL="0" lvl="0" indent="0" algn="l" rtl="0">
              <a:lnSpc>
                <a:spcPct val="100000"/>
              </a:lnSpc>
              <a:spcBef>
                <a:spcPts val="0"/>
              </a:spcBef>
              <a:spcAft>
                <a:spcPts val="0"/>
              </a:spcAft>
              <a:buClr>
                <a:schemeClr val="accent1"/>
              </a:buClr>
              <a:buSzPct val="100000"/>
              <a:buFont typeface="Bookman Old Style"/>
              <a:buNone/>
            </a:pPr>
            <a:r>
              <a:rPr lang="en-US" sz="4000"/>
              <a:t>KEY TERMS &amp; CONCEPTS</a:t>
            </a:r>
            <a:endParaRPr sz="4000"/>
          </a:p>
        </p:txBody>
      </p:sp>
      <p:sp>
        <p:nvSpPr>
          <p:cNvPr id="9" name="Text Placeholder 8">
            <a:extLst>
              <a:ext uri="{FF2B5EF4-FFF2-40B4-BE49-F238E27FC236}">
                <a16:creationId xmlns:a16="http://schemas.microsoft.com/office/drawing/2014/main" id="{AA11E9ED-28B9-4866-82BF-7A9FE7CEC91F}"/>
              </a:ext>
            </a:extLst>
          </p:cNvPr>
          <p:cNvSpPr>
            <a:spLocks noGrp="1"/>
          </p:cNvSpPr>
          <p:nvPr>
            <p:ph type="body" idx="4"/>
          </p:nvPr>
        </p:nvSpPr>
        <p:spPr>
          <a:xfrm>
            <a:off x="912812" y="1533965"/>
            <a:ext cx="7974013" cy="4109598"/>
          </a:xfrm>
        </p:spPr>
        <p:txBody>
          <a:bodyPr/>
          <a:lstStyle/>
          <a:p>
            <a:pPr>
              <a:buFont typeface="Arial" panose="020B0604020202020204" pitchFamily="34" charset="0"/>
              <a:buChar char="•"/>
            </a:pPr>
            <a:r>
              <a:rPr lang="en-US" sz="2000" dirty="0"/>
              <a:t>GDP: Gross Domestic Products</a:t>
            </a:r>
          </a:p>
          <a:p>
            <a:pPr>
              <a:buFont typeface="Arial" panose="020B0604020202020204" pitchFamily="34" charset="0"/>
              <a:buChar char="•"/>
            </a:pPr>
            <a:endParaRPr lang="en-US" sz="2000" dirty="0"/>
          </a:p>
          <a:p>
            <a:pPr>
              <a:buFont typeface="Arial" panose="020B0604020202020204" pitchFamily="34" charset="0"/>
              <a:buChar char="•"/>
            </a:pPr>
            <a:r>
              <a:rPr lang="en-US" sz="2000" dirty="0"/>
              <a:t>BMI: Body Mass Index</a:t>
            </a:r>
          </a:p>
          <a:p>
            <a:pPr>
              <a:buFont typeface="Arial" panose="020B0604020202020204" pitchFamily="34" charset="0"/>
              <a:buChar char="•"/>
            </a:pPr>
            <a:endParaRPr lang="en-US" sz="2000" dirty="0"/>
          </a:p>
          <a:p>
            <a:pPr>
              <a:buFont typeface="Arial" panose="020B0604020202020204" pitchFamily="34" charset="0"/>
              <a:buChar char="•"/>
            </a:pPr>
            <a:r>
              <a:rPr lang="en-US" sz="2000" dirty="0"/>
              <a:t>Alcohol : Alcohol, recorded per capita (15+) consumption (in liters of pure alcohol)</a:t>
            </a:r>
          </a:p>
          <a:p>
            <a:pPr>
              <a:buFont typeface="Arial" panose="020B0604020202020204" pitchFamily="34" charset="0"/>
              <a:buChar char="•"/>
            </a:pPr>
            <a:endParaRPr lang="en-US" sz="2000" dirty="0"/>
          </a:p>
          <a:p>
            <a:pPr>
              <a:buFont typeface="Arial" panose="020B0604020202020204" pitchFamily="34" charset="0"/>
              <a:buChar char="•"/>
            </a:pPr>
            <a:r>
              <a:rPr lang="en-US" sz="2000" dirty="0"/>
              <a:t>HIV/AIDS : Deaths per 1 000 live births HIV/AIDS (0-4 years)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22"/>
          <p:cNvSpPr txBox="1">
            <a:spLocks noGrp="1"/>
          </p:cNvSpPr>
          <p:nvPr>
            <p:ph type="title"/>
          </p:nvPr>
        </p:nvSpPr>
        <p:spPr>
          <a:xfrm>
            <a:off x="629169" y="1905000"/>
            <a:ext cx="4169843" cy="1981199"/>
          </a:xfrm>
          <a:prstGeom prst="rect">
            <a:avLst/>
          </a:prstGeom>
          <a:noFill/>
          <a:ln>
            <a:noFill/>
          </a:ln>
        </p:spPr>
        <p:txBody>
          <a:bodyPr spcFirstLastPara="1" wrap="square" lIns="121875" tIns="60925" rIns="121875" bIns="60925" anchor="t" anchorCtr="0">
            <a:normAutofit/>
          </a:bodyPr>
          <a:lstStyle/>
          <a:p>
            <a:pPr marL="0" lvl="0" indent="0" algn="l" rtl="0">
              <a:lnSpc>
                <a:spcPct val="100000"/>
              </a:lnSpc>
              <a:spcBef>
                <a:spcPts val="0"/>
              </a:spcBef>
              <a:spcAft>
                <a:spcPts val="0"/>
              </a:spcAft>
              <a:buClr>
                <a:schemeClr val="accent1"/>
              </a:buClr>
              <a:buSzPts val="4000"/>
              <a:buFont typeface="Bookman Old Style"/>
              <a:buNone/>
            </a:pPr>
            <a:r>
              <a:rPr lang="en-US" sz="4000"/>
              <a:t>DASHBOARD DESIGN &amp; COMPONENTS</a:t>
            </a:r>
            <a:endParaRPr/>
          </a:p>
        </p:txBody>
      </p:sp>
      <p:sp>
        <p:nvSpPr>
          <p:cNvPr id="1118" name="Google Shape;1118;p22"/>
          <p:cNvSpPr txBox="1">
            <a:spLocks noGrp="1"/>
          </p:cNvSpPr>
          <p:nvPr>
            <p:ph type="body" idx="3"/>
          </p:nvPr>
        </p:nvSpPr>
        <p:spPr>
          <a:xfrm>
            <a:off x="4642837" y="921581"/>
            <a:ext cx="2213575" cy="297619"/>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400"/>
              <a:buNone/>
            </a:pPr>
            <a:r>
              <a:rPr lang="en-US" sz="1600" dirty="0"/>
              <a:t>DESIGN APPROACH</a:t>
            </a:r>
            <a:endParaRPr sz="1600" dirty="0"/>
          </a:p>
        </p:txBody>
      </p:sp>
      <p:sp>
        <p:nvSpPr>
          <p:cNvPr id="1119" name="Google Shape;1119;p22"/>
          <p:cNvSpPr txBox="1">
            <a:spLocks noGrp="1"/>
          </p:cNvSpPr>
          <p:nvPr>
            <p:ph type="body" idx="4"/>
          </p:nvPr>
        </p:nvSpPr>
        <p:spPr>
          <a:xfrm>
            <a:off x="4642837" y="1143000"/>
            <a:ext cx="6175975" cy="475488"/>
          </a:xfrm>
          <a:prstGeom prst="rect">
            <a:avLst/>
          </a:prstGeom>
          <a:noFill/>
          <a:ln>
            <a:noFill/>
          </a:ln>
        </p:spPr>
        <p:txBody>
          <a:bodyPr spcFirstLastPara="1" wrap="square" lIns="121875" tIns="60925" rIns="121875" bIns="60925" anchor="t" anchorCtr="0">
            <a:noAutofit/>
          </a:bodyPr>
          <a:lstStyle/>
          <a:p>
            <a:pPr marL="0" lvl="0" indent="0" algn="l" rtl="0">
              <a:lnSpc>
                <a:spcPct val="100000"/>
              </a:lnSpc>
              <a:spcBef>
                <a:spcPts val="0"/>
              </a:spcBef>
              <a:spcAft>
                <a:spcPts val="0"/>
              </a:spcAft>
              <a:buClr>
                <a:schemeClr val="accent3"/>
              </a:buClr>
              <a:buSzPts val="1200"/>
              <a:buNone/>
            </a:pPr>
            <a:r>
              <a:rPr lang="en-US" sz="1600" dirty="0"/>
              <a:t>The design is crafted to be clear and communicative, incorporating elements that support strategic decision-making.</a:t>
            </a:r>
            <a:endParaRPr sz="1400" dirty="0"/>
          </a:p>
        </p:txBody>
      </p:sp>
      <p:sp>
        <p:nvSpPr>
          <p:cNvPr id="1120" name="Google Shape;1120;p22"/>
          <p:cNvSpPr txBox="1">
            <a:spLocks noGrp="1"/>
          </p:cNvSpPr>
          <p:nvPr>
            <p:ph type="body" idx="3"/>
          </p:nvPr>
        </p:nvSpPr>
        <p:spPr>
          <a:xfrm>
            <a:off x="4642837" y="1815505"/>
            <a:ext cx="2438400" cy="223607"/>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400"/>
              <a:buNone/>
            </a:pPr>
            <a:r>
              <a:rPr lang="en-US" sz="1600" dirty="0"/>
              <a:t>VISUAL ELEMENTS</a:t>
            </a:r>
            <a:endParaRPr sz="1600" dirty="0"/>
          </a:p>
        </p:txBody>
      </p:sp>
      <p:sp>
        <p:nvSpPr>
          <p:cNvPr id="1121" name="Google Shape;1121;p22"/>
          <p:cNvSpPr txBox="1">
            <a:spLocks noGrp="1"/>
          </p:cNvSpPr>
          <p:nvPr>
            <p:ph type="body" idx="4"/>
          </p:nvPr>
        </p:nvSpPr>
        <p:spPr>
          <a:xfrm>
            <a:off x="4642837" y="2039112"/>
            <a:ext cx="6175975" cy="475488"/>
          </a:xfrm>
          <a:prstGeom prst="rect">
            <a:avLst/>
          </a:prstGeom>
          <a:noFill/>
          <a:ln>
            <a:noFill/>
          </a:ln>
        </p:spPr>
        <p:txBody>
          <a:bodyPr spcFirstLastPara="1" wrap="square" lIns="121875" tIns="60925" rIns="121875" bIns="60925" anchor="t" anchorCtr="0">
            <a:noAutofit/>
          </a:bodyPr>
          <a:lstStyle/>
          <a:p>
            <a:pPr marL="0" lvl="0" indent="0" algn="l" rtl="0">
              <a:lnSpc>
                <a:spcPct val="100000"/>
              </a:lnSpc>
              <a:spcBef>
                <a:spcPts val="0"/>
              </a:spcBef>
              <a:spcAft>
                <a:spcPts val="0"/>
              </a:spcAft>
              <a:buClr>
                <a:schemeClr val="accent3"/>
              </a:buClr>
              <a:buSzPts val="1200"/>
              <a:buNone/>
            </a:pPr>
            <a:r>
              <a:rPr lang="en-US" sz="1600" dirty="0"/>
              <a:t>Area Chart, Funnel, Line Chart, Stacked Area Chart, Slicer, Card, </a:t>
            </a:r>
            <a:r>
              <a:rPr lang="en-US" sz="1600" dirty="0" err="1"/>
              <a:t>Guage</a:t>
            </a:r>
            <a:endParaRPr lang="en-US" sz="1600" dirty="0"/>
          </a:p>
          <a:p>
            <a:pPr marL="0" lvl="0" indent="0" algn="l" rtl="0">
              <a:lnSpc>
                <a:spcPct val="100000"/>
              </a:lnSpc>
              <a:spcBef>
                <a:spcPts val="0"/>
              </a:spcBef>
              <a:spcAft>
                <a:spcPts val="0"/>
              </a:spcAft>
              <a:buClr>
                <a:schemeClr val="accent3"/>
              </a:buClr>
              <a:buSzPts val="1200"/>
              <a:buNone/>
            </a:pPr>
            <a:endParaRPr sz="1600" dirty="0"/>
          </a:p>
        </p:txBody>
      </p:sp>
      <p:sp>
        <p:nvSpPr>
          <p:cNvPr id="1122" name="Google Shape;1122;p22"/>
          <p:cNvSpPr txBox="1">
            <a:spLocks noGrp="1"/>
          </p:cNvSpPr>
          <p:nvPr>
            <p:ph type="body" idx="3"/>
          </p:nvPr>
        </p:nvSpPr>
        <p:spPr>
          <a:xfrm>
            <a:off x="4682824" y="2710624"/>
            <a:ext cx="2133599" cy="223607"/>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400"/>
              <a:buNone/>
            </a:pPr>
            <a:r>
              <a:rPr lang="en-US" sz="1600" dirty="0"/>
              <a:t>TOOLS USED</a:t>
            </a:r>
            <a:endParaRPr sz="1600" dirty="0"/>
          </a:p>
        </p:txBody>
      </p:sp>
      <p:sp>
        <p:nvSpPr>
          <p:cNvPr id="1123" name="Google Shape;1123;p22"/>
          <p:cNvSpPr txBox="1">
            <a:spLocks noGrp="1"/>
          </p:cNvSpPr>
          <p:nvPr>
            <p:ph type="body" idx="4"/>
          </p:nvPr>
        </p:nvSpPr>
        <p:spPr>
          <a:xfrm>
            <a:off x="4642836" y="2954426"/>
            <a:ext cx="6175975" cy="475488"/>
          </a:xfrm>
          <a:prstGeom prst="rect">
            <a:avLst/>
          </a:prstGeom>
          <a:noFill/>
          <a:ln>
            <a:noFill/>
          </a:ln>
        </p:spPr>
        <p:txBody>
          <a:bodyPr spcFirstLastPara="1" wrap="square" lIns="121875" tIns="60925" rIns="121875" bIns="60925" anchor="t" anchorCtr="0">
            <a:noAutofit/>
          </a:bodyPr>
          <a:lstStyle/>
          <a:p>
            <a:pPr marL="0" lvl="0" indent="0" algn="l" rtl="0">
              <a:lnSpc>
                <a:spcPct val="100000"/>
              </a:lnSpc>
              <a:spcBef>
                <a:spcPts val="0"/>
              </a:spcBef>
              <a:spcAft>
                <a:spcPts val="0"/>
              </a:spcAft>
              <a:buClr>
                <a:schemeClr val="accent3"/>
              </a:buClr>
              <a:buSzPts val="1200"/>
              <a:buNone/>
            </a:pPr>
            <a:r>
              <a:rPr lang="en-US" sz="1600" dirty="0"/>
              <a:t>Power BI and SQL</a:t>
            </a:r>
            <a:endParaRPr sz="1400" dirty="0"/>
          </a:p>
        </p:txBody>
      </p:sp>
      <p:sp>
        <p:nvSpPr>
          <p:cNvPr id="1124" name="Google Shape;1124;p22"/>
          <p:cNvSpPr txBox="1">
            <a:spLocks noGrp="1"/>
          </p:cNvSpPr>
          <p:nvPr>
            <p:ph type="body" idx="3"/>
          </p:nvPr>
        </p:nvSpPr>
        <p:spPr>
          <a:xfrm>
            <a:off x="4642837" y="3339505"/>
            <a:ext cx="3276600" cy="223607"/>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400"/>
              <a:buNone/>
            </a:pPr>
            <a:r>
              <a:rPr lang="en-US" sz="1600" dirty="0"/>
              <a:t>ANALYTICAL FOCUS AREAS</a:t>
            </a:r>
            <a:endParaRPr sz="1600" dirty="0"/>
          </a:p>
        </p:txBody>
      </p:sp>
      <p:sp>
        <p:nvSpPr>
          <p:cNvPr id="1125" name="Google Shape;1125;p22"/>
          <p:cNvSpPr txBox="1">
            <a:spLocks noGrp="1"/>
          </p:cNvSpPr>
          <p:nvPr>
            <p:ph type="body" idx="4"/>
          </p:nvPr>
        </p:nvSpPr>
        <p:spPr>
          <a:xfrm>
            <a:off x="4642837" y="3563112"/>
            <a:ext cx="6175975" cy="475488"/>
          </a:xfrm>
          <a:prstGeom prst="rect">
            <a:avLst/>
          </a:prstGeom>
          <a:noFill/>
          <a:ln>
            <a:noFill/>
          </a:ln>
        </p:spPr>
        <p:txBody>
          <a:bodyPr spcFirstLastPara="1" wrap="square" lIns="121875" tIns="60925" rIns="121875" bIns="60925" anchor="t" anchorCtr="0">
            <a:noAutofit/>
          </a:bodyPr>
          <a:lstStyle/>
          <a:p>
            <a:pPr marL="0" lvl="0" indent="0" algn="l" rtl="0">
              <a:lnSpc>
                <a:spcPct val="100000"/>
              </a:lnSpc>
              <a:spcBef>
                <a:spcPts val="0"/>
              </a:spcBef>
              <a:spcAft>
                <a:spcPts val="0"/>
              </a:spcAft>
              <a:buClr>
                <a:schemeClr val="accent3"/>
              </a:buClr>
              <a:buSzPts val="1200"/>
              <a:buNone/>
            </a:pPr>
            <a:r>
              <a:rPr lang="en-US" sz="1600" dirty="0"/>
              <a:t>Effect Of Drugs, Continent, Diseases on Life Expectancy</a:t>
            </a:r>
            <a:endParaRPr sz="1400" dirty="0"/>
          </a:p>
        </p:txBody>
      </p:sp>
      <p:sp>
        <p:nvSpPr>
          <p:cNvPr id="1128" name="Google Shape;1128;p22"/>
          <p:cNvSpPr txBox="1">
            <a:spLocks noGrp="1"/>
          </p:cNvSpPr>
          <p:nvPr>
            <p:ph type="body" idx="3"/>
          </p:nvPr>
        </p:nvSpPr>
        <p:spPr>
          <a:xfrm>
            <a:off x="4642837" y="3949104"/>
            <a:ext cx="3276600" cy="223607"/>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400"/>
              <a:buNone/>
            </a:pPr>
            <a:r>
              <a:rPr lang="en-US" sz="1600" dirty="0"/>
              <a:t>DASHBOARD TYPE</a:t>
            </a:r>
            <a:endParaRPr sz="1600" dirty="0"/>
          </a:p>
        </p:txBody>
      </p:sp>
      <p:sp>
        <p:nvSpPr>
          <p:cNvPr id="1129" name="Google Shape;1129;p22"/>
          <p:cNvSpPr txBox="1">
            <a:spLocks noGrp="1"/>
          </p:cNvSpPr>
          <p:nvPr>
            <p:ph type="body" idx="4"/>
          </p:nvPr>
        </p:nvSpPr>
        <p:spPr>
          <a:xfrm>
            <a:off x="4642837" y="4287240"/>
            <a:ext cx="6175975" cy="490537"/>
          </a:xfrm>
          <a:prstGeom prst="rect">
            <a:avLst/>
          </a:prstGeom>
          <a:noFill/>
          <a:ln>
            <a:noFill/>
          </a:ln>
        </p:spPr>
        <p:txBody>
          <a:bodyPr spcFirstLastPara="1" wrap="square" lIns="121875" tIns="60925" rIns="121875" bIns="60925" anchor="t" anchorCtr="0">
            <a:noAutofit/>
          </a:bodyPr>
          <a:lstStyle/>
          <a:p>
            <a:pPr marL="0" lvl="0" indent="0" algn="l" rtl="0">
              <a:lnSpc>
                <a:spcPct val="100000"/>
              </a:lnSpc>
              <a:spcBef>
                <a:spcPts val="0"/>
              </a:spcBef>
              <a:spcAft>
                <a:spcPts val="0"/>
              </a:spcAft>
              <a:buClr>
                <a:schemeClr val="accent3"/>
              </a:buClr>
              <a:buSzPts val="1200"/>
              <a:buNone/>
            </a:pPr>
            <a:r>
              <a:rPr lang="en-US" sz="1600" dirty="0"/>
              <a:t>Analytical Dashboard</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4"/>
          <p:cNvSpPr txBox="1">
            <a:spLocks noGrp="1"/>
          </p:cNvSpPr>
          <p:nvPr>
            <p:ph type="title"/>
          </p:nvPr>
        </p:nvSpPr>
        <p:spPr>
          <a:xfrm>
            <a:off x="152320" y="4572001"/>
            <a:ext cx="4494292" cy="914400"/>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125000"/>
              </a:lnSpc>
              <a:spcBef>
                <a:spcPts val="0"/>
              </a:spcBef>
              <a:spcAft>
                <a:spcPts val="0"/>
              </a:spcAft>
              <a:buClr>
                <a:schemeClr val="accent1"/>
              </a:buClr>
              <a:buSzPts val="4800"/>
              <a:buFont typeface="Bookman Old Style"/>
              <a:buNone/>
            </a:pPr>
            <a:r>
              <a:rPr lang="en-US"/>
              <a:t>OBJECTIVES</a:t>
            </a:r>
            <a:endParaRPr/>
          </a:p>
        </p:txBody>
      </p:sp>
      <p:sp>
        <p:nvSpPr>
          <p:cNvPr id="1189" name="Google Shape;1189;p24"/>
          <p:cNvSpPr txBox="1">
            <a:spLocks noGrp="1"/>
          </p:cNvSpPr>
          <p:nvPr>
            <p:ph type="body" idx="1"/>
          </p:nvPr>
        </p:nvSpPr>
        <p:spPr>
          <a:xfrm>
            <a:off x="4950563" y="330089"/>
            <a:ext cx="1066800" cy="736711"/>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1"/>
              </a:buClr>
              <a:buSzPts val="5000"/>
              <a:buNone/>
            </a:pPr>
            <a:r>
              <a:rPr lang="en-US"/>
              <a:t>1</a:t>
            </a:r>
            <a:endParaRPr/>
          </a:p>
        </p:txBody>
      </p:sp>
      <p:sp>
        <p:nvSpPr>
          <p:cNvPr id="1190" name="Google Shape;1190;p24"/>
          <p:cNvSpPr txBox="1">
            <a:spLocks noGrp="1"/>
          </p:cNvSpPr>
          <p:nvPr>
            <p:ph type="body" idx="2"/>
          </p:nvPr>
        </p:nvSpPr>
        <p:spPr>
          <a:xfrm>
            <a:off x="4987960" y="1030324"/>
            <a:ext cx="3011452" cy="347472"/>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400"/>
              <a:buNone/>
            </a:pPr>
            <a:r>
              <a:rPr lang="en-US" sz="1400" dirty="0"/>
              <a:t>EVALUATE life Expectancy w.r.t Time</a:t>
            </a:r>
            <a:endParaRPr dirty="0"/>
          </a:p>
        </p:txBody>
      </p:sp>
      <p:sp>
        <p:nvSpPr>
          <p:cNvPr id="1191" name="Google Shape;1191;p24"/>
          <p:cNvSpPr txBox="1">
            <a:spLocks noGrp="1"/>
          </p:cNvSpPr>
          <p:nvPr>
            <p:ph type="body" idx="3"/>
          </p:nvPr>
        </p:nvSpPr>
        <p:spPr>
          <a:xfrm>
            <a:off x="4987961" y="1447800"/>
            <a:ext cx="3087651" cy="804672"/>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400"/>
              <a:buNone/>
            </a:pPr>
            <a:r>
              <a:rPr lang="en-US" dirty="0"/>
              <a:t>Analyze overall change in Life Expectancy When we Move from 2000 to 2015</a:t>
            </a:r>
            <a:endParaRPr dirty="0"/>
          </a:p>
        </p:txBody>
      </p:sp>
      <p:sp>
        <p:nvSpPr>
          <p:cNvPr id="1192" name="Google Shape;1192;p24"/>
          <p:cNvSpPr txBox="1">
            <a:spLocks noGrp="1"/>
          </p:cNvSpPr>
          <p:nvPr>
            <p:ph type="body" idx="4"/>
          </p:nvPr>
        </p:nvSpPr>
        <p:spPr>
          <a:xfrm>
            <a:off x="8448947" y="330088"/>
            <a:ext cx="1066800" cy="736711"/>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1"/>
              </a:buClr>
              <a:buSzPts val="5000"/>
              <a:buNone/>
            </a:pPr>
            <a:r>
              <a:rPr lang="en-US"/>
              <a:t>2</a:t>
            </a:r>
            <a:endParaRPr/>
          </a:p>
        </p:txBody>
      </p:sp>
      <p:sp>
        <p:nvSpPr>
          <p:cNvPr id="1193" name="Google Shape;1193;p24"/>
          <p:cNvSpPr txBox="1">
            <a:spLocks noGrp="1"/>
          </p:cNvSpPr>
          <p:nvPr>
            <p:ph type="body" idx="5"/>
          </p:nvPr>
        </p:nvSpPr>
        <p:spPr>
          <a:xfrm>
            <a:off x="8498447" y="1030324"/>
            <a:ext cx="2701364" cy="347472"/>
          </a:xfrm>
          <a:prstGeom prst="rect">
            <a:avLst/>
          </a:prstGeom>
          <a:noFill/>
          <a:ln>
            <a:noFill/>
          </a:ln>
        </p:spPr>
        <p:txBody>
          <a:bodyPr spcFirstLastPara="1" wrap="square" lIns="121875" tIns="60925" rIns="121875" bIns="60925" anchor="t" anchorCtr="0">
            <a:noAutofit/>
          </a:bodyPr>
          <a:lstStyle/>
          <a:p>
            <a:pPr marL="0" lvl="0" indent="0">
              <a:buSzPts val="1400"/>
            </a:pPr>
            <a:r>
              <a:rPr lang="en-US" sz="1400" dirty="0"/>
              <a:t>EVALUATE life Expectancy in different Continent</a:t>
            </a:r>
          </a:p>
        </p:txBody>
      </p:sp>
      <p:sp>
        <p:nvSpPr>
          <p:cNvPr id="1194" name="Google Shape;1194;p24"/>
          <p:cNvSpPr txBox="1">
            <a:spLocks noGrp="1"/>
          </p:cNvSpPr>
          <p:nvPr>
            <p:ph type="body" idx="6"/>
          </p:nvPr>
        </p:nvSpPr>
        <p:spPr>
          <a:xfrm>
            <a:off x="8498448" y="1447800"/>
            <a:ext cx="3387164" cy="804672"/>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400"/>
              <a:buNone/>
            </a:pPr>
            <a:r>
              <a:rPr lang="en-US" dirty="0"/>
              <a:t>Check How Living In Different Continent Effects Your Life Expectancy</a:t>
            </a:r>
            <a:endParaRPr dirty="0"/>
          </a:p>
        </p:txBody>
      </p:sp>
      <p:sp>
        <p:nvSpPr>
          <p:cNvPr id="1195" name="Google Shape;1195;p24"/>
          <p:cNvSpPr txBox="1">
            <a:spLocks noGrp="1"/>
          </p:cNvSpPr>
          <p:nvPr>
            <p:ph type="body" idx="7"/>
          </p:nvPr>
        </p:nvSpPr>
        <p:spPr>
          <a:xfrm>
            <a:off x="4950563" y="2311289"/>
            <a:ext cx="1066800" cy="736711"/>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1"/>
              </a:buClr>
              <a:buSzPts val="5000"/>
              <a:buNone/>
            </a:pPr>
            <a:r>
              <a:rPr lang="en-US"/>
              <a:t>3</a:t>
            </a:r>
            <a:endParaRPr/>
          </a:p>
        </p:txBody>
      </p:sp>
      <p:sp>
        <p:nvSpPr>
          <p:cNvPr id="1196" name="Google Shape;1196;p24"/>
          <p:cNvSpPr txBox="1">
            <a:spLocks noGrp="1"/>
          </p:cNvSpPr>
          <p:nvPr>
            <p:ph type="body" idx="8"/>
          </p:nvPr>
        </p:nvSpPr>
        <p:spPr>
          <a:xfrm>
            <a:off x="4987960" y="2971800"/>
            <a:ext cx="2554251" cy="347472"/>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400"/>
              <a:buNone/>
            </a:pPr>
            <a:r>
              <a:rPr lang="en-US" sz="1400" dirty="0"/>
              <a:t>Effect Of Drugs On Life</a:t>
            </a:r>
            <a:endParaRPr dirty="0"/>
          </a:p>
        </p:txBody>
      </p:sp>
      <p:sp>
        <p:nvSpPr>
          <p:cNvPr id="1197" name="Google Shape;1197;p24"/>
          <p:cNvSpPr txBox="1">
            <a:spLocks noGrp="1"/>
          </p:cNvSpPr>
          <p:nvPr>
            <p:ph type="body" idx="9"/>
          </p:nvPr>
        </p:nvSpPr>
        <p:spPr>
          <a:xfrm>
            <a:off x="4987961" y="3386328"/>
            <a:ext cx="2859051" cy="804672"/>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400"/>
              <a:buNone/>
            </a:pPr>
            <a:r>
              <a:rPr lang="en-US" dirty="0"/>
              <a:t>Analyze how Drinking More or Less Alcohol Effects Your Life </a:t>
            </a:r>
            <a:endParaRPr dirty="0"/>
          </a:p>
          <a:p>
            <a:pPr marL="0" lvl="0" indent="0" algn="l" rtl="0">
              <a:lnSpc>
                <a:spcPct val="85000"/>
              </a:lnSpc>
              <a:spcBef>
                <a:spcPts val="600"/>
              </a:spcBef>
              <a:spcAft>
                <a:spcPts val="0"/>
              </a:spcAft>
              <a:buClr>
                <a:schemeClr val="accent3"/>
              </a:buClr>
              <a:buSzPts val="1400"/>
              <a:buNone/>
            </a:pPr>
            <a:endParaRPr dirty="0"/>
          </a:p>
        </p:txBody>
      </p:sp>
      <p:sp>
        <p:nvSpPr>
          <p:cNvPr id="1198" name="Google Shape;1198;p24"/>
          <p:cNvSpPr txBox="1">
            <a:spLocks noGrp="1"/>
          </p:cNvSpPr>
          <p:nvPr>
            <p:ph type="body" idx="13"/>
          </p:nvPr>
        </p:nvSpPr>
        <p:spPr>
          <a:xfrm>
            <a:off x="8448947" y="2311289"/>
            <a:ext cx="1066800" cy="736711"/>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1"/>
              </a:buClr>
              <a:buSzPts val="5000"/>
              <a:buNone/>
            </a:pPr>
            <a:r>
              <a:rPr lang="en-US"/>
              <a:t>4</a:t>
            </a:r>
            <a:endParaRPr/>
          </a:p>
        </p:txBody>
      </p:sp>
      <p:sp>
        <p:nvSpPr>
          <p:cNvPr id="1199" name="Google Shape;1199;p24"/>
          <p:cNvSpPr txBox="1">
            <a:spLocks noGrp="1"/>
          </p:cNvSpPr>
          <p:nvPr>
            <p:ph type="body" idx="14"/>
          </p:nvPr>
        </p:nvSpPr>
        <p:spPr>
          <a:xfrm>
            <a:off x="8498447" y="2971800"/>
            <a:ext cx="3615765" cy="347472"/>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400"/>
              <a:buNone/>
            </a:pPr>
            <a:r>
              <a:rPr lang="en-US" sz="1400" dirty="0"/>
              <a:t>Effect Of HIV/Aids</a:t>
            </a:r>
            <a:endParaRPr dirty="0"/>
          </a:p>
        </p:txBody>
      </p:sp>
      <p:sp>
        <p:nvSpPr>
          <p:cNvPr id="1200" name="Google Shape;1200;p24"/>
          <p:cNvSpPr txBox="1">
            <a:spLocks noGrp="1"/>
          </p:cNvSpPr>
          <p:nvPr>
            <p:ph type="body" idx="15"/>
          </p:nvPr>
        </p:nvSpPr>
        <p:spPr>
          <a:xfrm>
            <a:off x="8498448" y="3386328"/>
            <a:ext cx="2929964" cy="804672"/>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400"/>
              <a:buNone/>
            </a:pPr>
            <a:r>
              <a:rPr lang="en-US" dirty="0"/>
              <a:t>Analyze How </a:t>
            </a:r>
            <a:r>
              <a:rPr lang="en-US" dirty="0" err="1"/>
              <a:t>Hiv</a:t>
            </a:r>
            <a:r>
              <a:rPr lang="en-US" dirty="0"/>
              <a:t>/Aids Affected The Life Expectancy</a:t>
            </a:r>
            <a:endParaRPr dirty="0"/>
          </a:p>
        </p:txBody>
      </p:sp>
      <p:sp>
        <p:nvSpPr>
          <p:cNvPr id="1201" name="Google Shape;1201;p24"/>
          <p:cNvSpPr txBox="1">
            <a:spLocks noGrp="1"/>
          </p:cNvSpPr>
          <p:nvPr>
            <p:ph type="body" idx="16"/>
          </p:nvPr>
        </p:nvSpPr>
        <p:spPr>
          <a:xfrm>
            <a:off x="4950563" y="4216289"/>
            <a:ext cx="1066800" cy="736711"/>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1"/>
              </a:buClr>
              <a:buSzPts val="5000"/>
              <a:buNone/>
            </a:pPr>
            <a:r>
              <a:rPr lang="en-US"/>
              <a:t>5</a:t>
            </a:r>
            <a:endParaRPr/>
          </a:p>
        </p:txBody>
      </p:sp>
      <p:sp>
        <p:nvSpPr>
          <p:cNvPr id="1202" name="Google Shape;1202;p24"/>
          <p:cNvSpPr txBox="1">
            <a:spLocks noGrp="1"/>
          </p:cNvSpPr>
          <p:nvPr>
            <p:ph type="body" idx="17"/>
          </p:nvPr>
        </p:nvSpPr>
        <p:spPr>
          <a:xfrm>
            <a:off x="4987960" y="4800600"/>
            <a:ext cx="2782851" cy="347472"/>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400"/>
              <a:buNone/>
            </a:pPr>
            <a:r>
              <a:rPr lang="en-US" sz="1400" dirty="0"/>
              <a:t>Life Expectancy In Different Countries</a:t>
            </a:r>
            <a:endParaRPr dirty="0"/>
          </a:p>
        </p:txBody>
      </p:sp>
      <p:sp>
        <p:nvSpPr>
          <p:cNvPr id="1203" name="Google Shape;1203;p24"/>
          <p:cNvSpPr txBox="1">
            <a:spLocks noGrp="1"/>
          </p:cNvSpPr>
          <p:nvPr>
            <p:ph type="body" idx="18"/>
          </p:nvPr>
        </p:nvSpPr>
        <p:spPr>
          <a:xfrm>
            <a:off x="4987961" y="5215128"/>
            <a:ext cx="2859051" cy="804672"/>
          </a:xfrm>
          <a:prstGeom prst="rect">
            <a:avLst/>
          </a:prstGeom>
          <a:noFill/>
          <a:ln>
            <a:noFill/>
          </a:ln>
        </p:spPr>
        <p:txBody>
          <a:bodyPr spcFirstLastPara="1" wrap="square" lIns="121875" tIns="60925" rIns="121875" bIns="60925" anchor="t" anchorCtr="0">
            <a:noAutofit/>
          </a:bodyPr>
          <a:lstStyle/>
          <a:p>
            <a:pPr marL="0" lvl="0" indent="0" algn="l" rtl="0">
              <a:lnSpc>
                <a:spcPct val="85000"/>
              </a:lnSpc>
              <a:spcBef>
                <a:spcPts val="0"/>
              </a:spcBef>
              <a:spcAft>
                <a:spcPts val="0"/>
              </a:spcAft>
              <a:buClr>
                <a:schemeClr val="accent3"/>
              </a:buClr>
              <a:buSzPts val="1400"/>
              <a:buNone/>
            </a:pPr>
            <a:r>
              <a:rPr lang="en-US" dirty="0"/>
              <a:t>Check Life Expectancy In Different Countries Around the Globe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Google Shape;1211;p25"/>
          <p:cNvSpPr txBox="1">
            <a:spLocks noGrp="1"/>
          </p:cNvSpPr>
          <p:nvPr>
            <p:ph type="title"/>
          </p:nvPr>
        </p:nvSpPr>
        <p:spPr>
          <a:xfrm>
            <a:off x="629169" y="533400"/>
            <a:ext cx="10189643" cy="720601"/>
          </a:xfrm>
          <a:prstGeom prst="rect">
            <a:avLst/>
          </a:prstGeom>
          <a:noFill/>
          <a:ln>
            <a:noFill/>
          </a:ln>
        </p:spPr>
        <p:txBody>
          <a:bodyPr spcFirstLastPara="1" wrap="square" lIns="121875" tIns="60925" rIns="121875" bIns="60925" anchor="t" anchorCtr="0">
            <a:normAutofit fontScale="90000"/>
          </a:bodyPr>
          <a:lstStyle/>
          <a:p>
            <a:pPr marL="0" lvl="0" indent="0" algn="l" rtl="0">
              <a:lnSpc>
                <a:spcPct val="100000"/>
              </a:lnSpc>
              <a:spcBef>
                <a:spcPts val="0"/>
              </a:spcBef>
              <a:spcAft>
                <a:spcPts val="0"/>
              </a:spcAft>
              <a:buClr>
                <a:schemeClr val="accent1"/>
              </a:buClr>
              <a:buSzPct val="100000"/>
              <a:buFont typeface="Bookman Old Style"/>
              <a:buNone/>
            </a:pPr>
            <a:r>
              <a:rPr lang="en-US"/>
              <a:t>DASHBOARD VISUALIZATION</a:t>
            </a:r>
            <a:endParaRPr/>
          </a:p>
        </p:txBody>
      </p:sp>
      <p:pic>
        <p:nvPicPr>
          <p:cNvPr id="3" name="Picture 2">
            <a:extLst>
              <a:ext uri="{FF2B5EF4-FFF2-40B4-BE49-F238E27FC236}">
                <a16:creationId xmlns:a16="http://schemas.microsoft.com/office/drawing/2014/main" id="{52A17210-AF81-432C-BEB5-83D1D6D8842C}"/>
              </a:ext>
            </a:extLst>
          </p:cNvPr>
          <p:cNvPicPr>
            <a:picLocks noChangeAspect="1"/>
          </p:cNvPicPr>
          <p:nvPr/>
        </p:nvPicPr>
        <p:blipFill>
          <a:blip r:embed="rId3"/>
          <a:stretch>
            <a:fillRect/>
          </a:stretch>
        </p:blipFill>
        <p:spPr>
          <a:xfrm>
            <a:off x="629169" y="1254001"/>
            <a:ext cx="11129444" cy="51896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29" name="Google Shape;1229;p28"/>
          <p:cNvSpPr txBox="1">
            <a:spLocks noGrp="1"/>
          </p:cNvSpPr>
          <p:nvPr>
            <p:ph type="title"/>
          </p:nvPr>
        </p:nvSpPr>
        <p:spPr>
          <a:xfrm>
            <a:off x="836612" y="689390"/>
            <a:ext cx="4169843" cy="762000"/>
          </a:xfrm>
          <a:prstGeom prst="rect">
            <a:avLst/>
          </a:prstGeom>
          <a:noFill/>
          <a:ln>
            <a:noFill/>
          </a:ln>
        </p:spPr>
        <p:txBody>
          <a:bodyPr spcFirstLastPara="1" wrap="square" lIns="121875" tIns="60925" rIns="121875" bIns="60925" anchor="t" anchorCtr="0">
            <a:normAutofit/>
          </a:bodyPr>
          <a:lstStyle/>
          <a:p>
            <a:pPr marL="0" lvl="0" indent="0" algn="l" rtl="0">
              <a:lnSpc>
                <a:spcPct val="100000"/>
              </a:lnSpc>
              <a:spcBef>
                <a:spcPts val="0"/>
              </a:spcBef>
              <a:spcAft>
                <a:spcPts val="0"/>
              </a:spcAft>
              <a:buClr>
                <a:schemeClr val="accent1"/>
              </a:buClr>
              <a:buSzPts val="4000"/>
              <a:buFont typeface="Bookman Old Style"/>
              <a:buNone/>
            </a:pPr>
            <a:r>
              <a:rPr lang="en-US" sz="4000"/>
              <a:t>KEY INSIGHTS</a:t>
            </a:r>
            <a:endParaRPr sz="4000"/>
          </a:p>
        </p:txBody>
      </p:sp>
      <p:sp>
        <p:nvSpPr>
          <p:cNvPr id="1231" name="Google Shape;1231;p28"/>
          <p:cNvSpPr txBox="1">
            <a:spLocks noGrp="1"/>
          </p:cNvSpPr>
          <p:nvPr>
            <p:ph type="body" idx="4"/>
          </p:nvPr>
        </p:nvSpPr>
        <p:spPr>
          <a:xfrm>
            <a:off x="836612" y="1676400"/>
            <a:ext cx="10210800" cy="2080234"/>
          </a:xfrm>
          <a:prstGeom prst="rect">
            <a:avLst/>
          </a:prstGeom>
          <a:noFill/>
          <a:ln>
            <a:noFill/>
          </a:ln>
        </p:spPr>
        <p:txBody>
          <a:bodyPr spcFirstLastPara="1" wrap="square" lIns="121875" tIns="60925" rIns="121875" bIns="60925" anchor="t" anchorCtr="0">
            <a:noAutofit/>
          </a:bodyPr>
          <a:lstStyle/>
          <a:p>
            <a:pPr marL="171450" lvl="0" indent="-171450" algn="just" rtl="0">
              <a:lnSpc>
                <a:spcPct val="100000"/>
              </a:lnSpc>
              <a:spcBef>
                <a:spcPts val="0"/>
              </a:spcBef>
              <a:spcAft>
                <a:spcPts val="0"/>
              </a:spcAft>
              <a:buClr>
                <a:schemeClr val="accent3"/>
              </a:buClr>
              <a:buSzPts val="1200"/>
              <a:buFont typeface="Arial"/>
              <a:buChar char="•"/>
            </a:pPr>
            <a:r>
              <a:rPr lang="en-US" sz="2000" dirty="0"/>
              <a:t>Life Expectancy Has Increases From 2020 to 2015 </a:t>
            </a:r>
            <a:r>
              <a:rPr lang="en-US" sz="2000" dirty="0" err="1"/>
              <a:t>i.e</a:t>
            </a:r>
            <a:r>
              <a:rPr lang="en-US" sz="2000" dirty="0"/>
              <a:t> from 67 to 72</a:t>
            </a:r>
          </a:p>
          <a:p>
            <a:pPr marL="171450" lvl="0" indent="-171450" algn="just" rtl="0">
              <a:lnSpc>
                <a:spcPct val="100000"/>
              </a:lnSpc>
              <a:spcBef>
                <a:spcPts val="0"/>
              </a:spcBef>
              <a:spcAft>
                <a:spcPts val="0"/>
              </a:spcAft>
              <a:buClr>
                <a:schemeClr val="accent3"/>
              </a:buClr>
              <a:buSzPts val="1200"/>
              <a:buFont typeface="Arial"/>
              <a:buChar char="•"/>
            </a:pPr>
            <a:endParaRPr lang="en-US" sz="2000" dirty="0"/>
          </a:p>
          <a:p>
            <a:pPr marL="171450" lvl="0" indent="-171450" algn="just" rtl="0">
              <a:lnSpc>
                <a:spcPct val="100000"/>
              </a:lnSpc>
              <a:spcBef>
                <a:spcPts val="0"/>
              </a:spcBef>
              <a:spcAft>
                <a:spcPts val="0"/>
              </a:spcAft>
              <a:buClr>
                <a:schemeClr val="accent3"/>
              </a:buClr>
              <a:buSzPts val="1200"/>
              <a:buFont typeface="Arial"/>
              <a:buChar char="•"/>
            </a:pPr>
            <a:r>
              <a:rPr lang="en-US" sz="2000" dirty="0"/>
              <a:t>Aids Decreases Life Expectancy Heavily</a:t>
            </a:r>
          </a:p>
          <a:p>
            <a:pPr marL="171450" lvl="0" indent="-171450" algn="just" rtl="0">
              <a:lnSpc>
                <a:spcPct val="100000"/>
              </a:lnSpc>
              <a:spcBef>
                <a:spcPts val="0"/>
              </a:spcBef>
              <a:spcAft>
                <a:spcPts val="0"/>
              </a:spcAft>
              <a:buClr>
                <a:schemeClr val="accent3"/>
              </a:buClr>
              <a:buSzPts val="1200"/>
              <a:buFont typeface="Arial"/>
              <a:buChar char="•"/>
            </a:pPr>
            <a:endParaRPr lang="en-US" sz="2000" dirty="0"/>
          </a:p>
          <a:p>
            <a:pPr marL="171450" lvl="0" indent="-171450" algn="just" rtl="0">
              <a:lnSpc>
                <a:spcPct val="100000"/>
              </a:lnSpc>
              <a:spcBef>
                <a:spcPts val="0"/>
              </a:spcBef>
              <a:spcAft>
                <a:spcPts val="0"/>
              </a:spcAft>
              <a:buClr>
                <a:schemeClr val="accent3"/>
              </a:buClr>
              <a:buSzPts val="1200"/>
              <a:buFont typeface="Arial"/>
              <a:buChar char="•"/>
            </a:pPr>
            <a:r>
              <a:rPr lang="en-US" sz="2000" dirty="0"/>
              <a:t>Pakistan’s Life Expectancy has also increased from 63 to 67</a:t>
            </a:r>
          </a:p>
          <a:p>
            <a:pPr marL="171450" lvl="0" indent="-171450" algn="just" rtl="0">
              <a:lnSpc>
                <a:spcPct val="100000"/>
              </a:lnSpc>
              <a:spcBef>
                <a:spcPts val="0"/>
              </a:spcBef>
              <a:spcAft>
                <a:spcPts val="0"/>
              </a:spcAft>
              <a:buClr>
                <a:schemeClr val="accent3"/>
              </a:buClr>
              <a:buSzPts val="1200"/>
              <a:buFont typeface="Arial"/>
              <a:buChar char="•"/>
            </a:pPr>
            <a:endParaRPr lang="en-US" sz="2000" dirty="0"/>
          </a:p>
          <a:p>
            <a:pPr marL="171450" lvl="0" indent="-171450" algn="just" rtl="0">
              <a:lnSpc>
                <a:spcPct val="100000"/>
              </a:lnSpc>
              <a:spcBef>
                <a:spcPts val="0"/>
              </a:spcBef>
              <a:spcAft>
                <a:spcPts val="0"/>
              </a:spcAft>
              <a:buClr>
                <a:schemeClr val="accent3"/>
              </a:buClr>
              <a:buSzPts val="1200"/>
              <a:buFont typeface="Arial"/>
              <a:buChar char="•"/>
            </a:pPr>
            <a:r>
              <a:rPr lang="en-US" sz="2000" dirty="0"/>
              <a:t>Europe Has The Most Life Expectancy While Africa Has The Least.</a:t>
            </a:r>
          </a:p>
          <a:p>
            <a:pPr marL="171450" lvl="0" indent="-171450" algn="just" rtl="0">
              <a:lnSpc>
                <a:spcPct val="100000"/>
              </a:lnSpc>
              <a:spcBef>
                <a:spcPts val="0"/>
              </a:spcBef>
              <a:spcAft>
                <a:spcPts val="0"/>
              </a:spcAft>
              <a:buClr>
                <a:schemeClr val="accent3"/>
              </a:buClr>
              <a:buSzPts val="1200"/>
              <a:buFont typeface="Arial"/>
              <a:buChar char="•"/>
            </a:pPr>
            <a:endParaRPr lang="en-US" sz="2000" dirty="0"/>
          </a:p>
          <a:p>
            <a:pPr marL="171450" lvl="0" indent="-171450" algn="just" rtl="0">
              <a:lnSpc>
                <a:spcPct val="100000"/>
              </a:lnSpc>
              <a:spcBef>
                <a:spcPts val="0"/>
              </a:spcBef>
              <a:spcAft>
                <a:spcPts val="0"/>
              </a:spcAft>
              <a:buClr>
                <a:schemeClr val="accent3"/>
              </a:buClr>
              <a:buSzPts val="1200"/>
              <a:buFont typeface="Arial"/>
              <a:buChar char="•"/>
            </a:pPr>
            <a:r>
              <a:rPr lang="en-US" sz="2000" dirty="0"/>
              <a:t>Alcohol Directly Affects You Life Expectancy.</a:t>
            </a:r>
          </a:p>
          <a:p>
            <a:pPr marL="171450" lvl="0" indent="-171450" algn="just" rtl="0">
              <a:lnSpc>
                <a:spcPct val="100000"/>
              </a:lnSpc>
              <a:spcBef>
                <a:spcPts val="0"/>
              </a:spcBef>
              <a:spcAft>
                <a:spcPts val="0"/>
              </a:spcAft>
              <a:buClr>
                <a:schemeClr val="accent3"/>
              </a:buClr>
              <a:buSzPts val="1200"/>
              <a:buFont typeface="Arial"/>
              <a:buChar char="•"/>
            </a:pPr>
            <a:endParaRPr lang="en-US" sz="1200" dirty="0"/>
          </a:p>
        </p:txBody>
      </p:sp>
    </p:spTree>
  </p:cSld>
  <p:clrMapOvr>
    <a:masterClrMapping/>
  </p:clrMapOvr>
</p:sld>
</file>

<file path=ppt/theme/theme1.xml><?xml version="1.0" encoding="utf-8"?>
<a:theme xmlns:a="http://schemas.openxmlformats.org/drawingml/2006/main" name="Office Theme">
  <a:themeElements>
    <a:clrScheme name="Whitepaper">
      <a:dk1>
        <a:srgbClr val="000000"/>
      </a:dk1>
      <a:lt1>
        <a:srgbClr val="FFFFFF"/>
      </a:lt1>
      <a:dk2>
        <a:srgbClr val="44546A"/>
      </a:dk2>
      <a:lt2>
        <a:srgbClr val="E7E6E6"/>
      </a:lt2>
      <a:accent1>
        <a:srgbClr val="D73A2C"/>
      </a:accent1>
      <a:accent2>
        <a:srgbClr val="FEF8F2"/>
      </a:accent2>
      <a:accent3>
        <a:srgbClr val="244655"/>
      </a:accent3>
      <a:accent4>
        <a:srgbClr val="DD923B"/>
      </a:accent4>
      <a:accent5>
        <a:srgbClr val="D8AD63"/>
      </a:accent5>
      <a:accent6>
        <a:srgbClr val="95A8B4"/>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563</Words>
  <Application>Microsoft Office PowerPoint</Application>
  <PresentationFormat>Custom</PresentationFormat>
  <Paragraphs>87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Bookman Old Style</vt:lpstr>
      <vt:lpstr>Corbel</vt:lpstr>
      <vt:lpstr>Arial</vt:lpstr>
      <vt:lpstr>Calibri</vt:lpstr>
      <vt:lpstr>Office Theme</vt:lpstr>
      <vt:lpstr>Life Expectancy Data by WHO</vt:lpstr>
      <vt:lpstr>AGENDA</vt:lpstr>
      <vt:lpstr>WHY THIS DATASET?</vt:lpstr>
      <vt:lpstr>INTRODUCTION</vt:lpstr>
      <vt:lpstr>KEY TERMS &amp; CONCEPTS</vt:lpstr>
      <vt:lpstr>DASHBOARD DESIGN &amp; COMPONENTS</vt:lpstr>
      <vt:lpstr>OBJECTIVES</vt:lpstr>
      <vt:lpstr>DASHBOARD VISUALIZATION</vt:lpstr>
      <vt:lpstr>KEY INSIGHTS</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Expectacy Data by WHO</dc:title>
  <cp:lastModifiedBy>Delete</cp:lastModifiedBy>
  <cp:revision>6</cp:revision>
  <dcterms:modified xsi:type="dcterms:W3CDTF">2024-10-16T06:29:39Z</dcterms:modified>
</cp:coreProperties>
</file>